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926" r:id="rId1"/>
    <p:sldMasterId id="2147483927" r:id="rId2"/>
    <p:sldMasterId id="2147483928" r:id="rId3"/>
  </p:sldMasterIdLst>
  <p:notesMasterIdLst>
    <p:notesMasterId r:id="rId57"/>
  </p:notesMasterIdLst>
  <p:sldIdLst>
    <p:sldId id="256"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9" r:id="rId54"/>
    <p:sldId id="310" r:id="rId55"/>
    <p:sldId id="311" r:id="rId56"/>
  </p:sldIdLst>
  <p:sldSz cx="9144000" cy="5143500" type="screen16x9"/>
  <p:notesSz cx="6858000" cy="9144000"/>
  <p:embeddedFontLst>
    <p:embeddedFont>
      <p:font typeface="Boogaloo" panose="020B0604020202020204" charset="0"/>
      <p:regular r:id="rId58"/>
    </p:embeddedFont>
    <p:embeddedFont>
      <p:font typeface="Century Gothic" panose="020B0502020202020204" pitchFamily="34" charset="0"/>
      <p:regular r:id="rId59"/>
      <p:bold r:id="rId60"/>
      <p:italic r:id="rId61"/>
      <p:boldItalic r:id="rId62"/>
    </p:embeddedFont>
    <p:embeddedFont>
      <p:font typeface="Courgette" panose="020B0604020202020204" charset="0"/>
      <p:regular r:id="rId63"/>
    </p:embeddedFont>
    <p:embeddedFont>
      <p:font typeface="Gill Sans" panose="020B0604020202020204" charset="0"/>
      <p:regular r:id="rId64"/>
      <p:bold r:id="rId65"/>
    </p:embeddedFont>
    <p:embeddedFont>
      <p:font typeface="Lato" panose="020F0502020204030203" pitchFamily="34" charset="0"/>
      <p:regular r:id="rId66"/>
      <p:bold r:id="rId67"/>
      <p:italic r:id="rId68"/>
      <p:boldItalic r:id="rId69"/>
    </p:embeddedFont>
    <p:embeddedFont>
      <p:font typeface="Londrina Solid" panose="020B0604020202020204" charset="0"/>
      <p:regular r:id="rId70"/>
    </p:embeddedFont>
    <p:embeddedFont>
      <p:font typeface="Merriweather" panose="00000500000000000000" pitchFamily="2" charset="0"/>
      <p:regular r:id="rId71"/>
      <p:bold r:id="rId72"/>
      <p:italic r:id="rId73"/>
      <p:boldItalic r:id="rId74"/>
    </p:embeddedFont>
    <p:embeddedFont>
      <p:font typeface="Poppins" panose="00000500000000000000" pitchFamily="2" charset="0"/>
      <p:regular r:id="rId75"/>
      <p:bold r:id="rId76"/>
      <p:italic r:id="rId77"/>
      <p:boldItalic r:id="rId78"/>
    </p:embeddedFont>
    <p:embeddedFont>
      <p:font typeface="Poppins Medium" panose="00000600000000000000" pitchFamily="2" charset="0"/>
      <p:regular r:id="rId79"/>
      <p:bold r:id="rId80"/>
      <p:italic r:id="rId81"/>
      <p:boldItalic r:id="rId82"/>
    </p:embeddedFont>
    <p:embeddedFont>
      <p:font typeface="Poppins SemiBold" panose="00000700000000000000" pitchFamily="2" charset="0"/>
      <p:regular r:id="rId83"/>
      <p:bold r:id="rId84"/>
      <p:italic r:id="rId85"/>
      <p:boldItalic r:id="rId86"/>
    </p:embeddedFont>
    <p:embeddedFont>
      <p:font typeface="Roboto" panose="02000000000000000000" pitchFamily="2" charset="0"/>
      <p:regular r:id="rId87"/>
      <p:bold r:id="rId88"/>
      <p:italic r:id="rId89"/>
      <p:boldItalic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6D5A410-5330-4DB0-B7E3-376C82266A98}">
  <a:tblStyle styleId="{56D5A410-5330-4DB0-B7E3-376C82266A98}"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545F05D8-3A52-4CBD-BAA3-CBF23A217914}" styleName="Table_1">
    <a:wholeTbl>
      <a:tcTxStyle b="off" i="off">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C5F6A7E5-C62F-407E-8E63-9A0A74BB20FC}" styleName="Table_2">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160" d="100"/>
          <a:sy n="160" d="100"/>
        </p:scale>
        <p:origin x="784"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6.fntdata"/><Relationship Id="rId68" Type="http://schemas.openxmlformats.org/officeDocument/2006/relationships/font" Target="fonts/font11.fntdata"/><Relationship Id="rId84" Type="http://schemas.openxmlformats.org/officeDocument/2006/relationships/font" Target="fonts/font27.fntdata"/><Relationship Id="rId89" Type="http://schemas.openxmlformats.org/officeDocument/2006/relationships/font" Target="fonts/font32.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font" Target="fonts/font1.fntdata"/><Relationship Id="rId74" Type="http://schemas.openxmlformats.org/officeDocument/2006/relationships/font" Target="fonts/font17.fntdata"/><Relationship Id="rId79" Type="http://schemas.openxmlformats.org/officeDocument/2006/relationships/font" Target="fonts/font22.fntdata"/><Relationship Id="rId5" Type="http://schemas.openxmlformats.org/officeDocument/2006/relationships/slide" Target="slides/slide2.xml"/><Relationship Id="rId90" Type="http://schemas.openxmlformats.org/officeDocument/2006/relationships/font" Target="fonts/font33.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font" Target="fonts/font7.fntdata"/><Relationship Id="rId69" Type="http://schemas.openxmlformats.org/officeDocument/2006/relationships/font" Target="fonts/font12.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5.fntdata"/><Relationship Id="rId80" Type="http://schemas.openxmlformats.org/officeDocument/2006/relationships/font" Target="fonts/font23.fntdata"/><Relationship Id="rId85" Type="http://schemas.openxmlformats.org/officeDocument/2006/relationships/font" Target="fonts/font28.fntdata"/><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font" Target="fonts/font26.fntdata"/><Relationship Id="rId88" Type="http://schemas.openxmlformats.org/officeDocument/2006/relationships/font" Target="fonts/font31.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font" Target="fonts/font24.fntdata"/><Relationship Id="rId86" Type="http://schemas.openxmlformats.org/officeDocument/2006/relationships/font" Target="fonts/font29.fntdata"/><Relationship Id="rId9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9.fntdata"/><Relationship Id="rId7" Type="http://schemas.openxmlformats.org/officeDocument/2006/relationships/slide" Target="slides/slide4.xml"/><Relationship Id="rId71" Type="http://schemas.openxmlformats.org/officeDocument/2006/relationships/font" Target="fonts/font14.fntdata"/><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9.fntdata"/><Relationship Id="rId87" Type="http://schemas.openxmlformats.org/officeDocument/2006/relationships/font" Target="fonts/font30.fntdata"/><Relationship Id="rId61" Type="http://schemas.openxmlformats.org/officeDocument/2006/relationships/font" Target="fonts/font4.fntdata"/><Relationship Id="rId82" Type="http://schemas.openxmlformats.org/officeDocument/2006/relationships/font" Target="fonts/font25.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_UucPr2M-qU&amp;t=390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J_tnbmdH8hI"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lausd.wistia.com/medias/uqlignw0os"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rive.google.com/file/d/1cyrkbgzAC7nyYJyy3J38oNrP7wcixIdj/view?usp=share_link"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rive.google.com/file/d/1LaPJ_xJCZ_RSMQuVmFa4mawDqYiawNar/view?usp=sharin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susm.edu/cicsc/land.pdf"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landacknowledgements.org/wp-content/uploads/2018/10/Acknowledgement-Guide-finalfinal.pdf"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rive.google.com/file/d/1LaPJ_xJCZ_RSMQuVmFa4mawDqYiawNar/view?usp=sharin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docs.google.com/presentation/d/18LIR9c0zGwk-dFVRKRgabbF4_cj07vOh/edit?usp=sharing&amp;ouid=111643500403429059579&amp;rtpof=true&amp;sd=true"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company.overdrive.com/lausd-for-student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globalstorybooks.net/"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childrenslibrary.org/library/books_by_language.html"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lapl.org/" TargetMode="External"/><Relationship Id="rId7" Type="http://schemas.openxmlformats.org/officeDocument/2006/relationships/hyperlink" Target="https://www.lapl.org/about-lapl/contact-us/e-card/solicitud-tarjeta-electronica"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www.lapl.org/about-lapl/contact-us/e-card/solicitud-de-tarjeta-electronica" TargetMode="External"/><Relationship Id="rId5" Type="http://schemas.openxmlformats.org/officeDocument/2006/relationships/hyperlink" Target="https://www.lapl.org/about-lapl/contact-us/e-card/e-card-registration" TargetMode="External"/><Relationship Id="rId4" Type="http://schemas.openxmlformats.org/officeDocument/2006/relationships/hyperlink" Target="https://www.lapl.org/sites/default/files/media/pdf/about/Library_Card_App.pdf"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9"/>
        <p:cNvGrpSpPr/>
        <p:nvPr/>
      </p:nvGrpSpPr>
      <p:grpSpPr>
        <a:xfrm>
          <a:off x="0" y="0"/>
          <a:ext cx="0" cy="0"/>
          <a:chOff x="0" y="0"/>
          <a:chExt cx="0" cy="0"/>
        </a:xfrm>
      </p:grpSpPr>
      <p:sp>
        <p:nvSpPr>
          <p:cNvPr id="1860" name="Google Shape;1860;p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1" name="Google Shape;186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Time: </a:t>
            </a:r>
            <a:r>
              <a:rPr lang="en">
                <a:solidFill>
                  <a:schemeClr val="dk1"/>
                </a:solidFill>
              </a:rPr>
              <a:t>1 minute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Play Music as we wait to start: </a:t>
            </a:r>
            <a:r>
              <a:rPr lang="en" b="1" u="sng">
                <a:solidFill>
                  <a:schemeClr val="hlink"/>
                </a:solidFill>
                <a:hlinkClick r:id="rId3"/>
              </a:rPr>
              <a:t>https://www.yout-ube.com/watch?v=_UucPr2M-qU&amp;t=390s</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3600"/>
              <a:buFont typeface="Arial"/>
              <a:buNone/>
            </a:pPr>
            <a:r>
              <a:rPr lang="en" sz="1200" b="1">
                <a:solidFill>
                  <a:schemeClr val="dk1"/>
                </a:solidFill>
                <a:latin typeface="Lato"/>
                <a:ea typeface="Lato"/>
                <a:cs typeface="Lato"/>
                <a:sym typeface="Lato"/>
              </a:rPr>
              <a:t>Welcome families. </a:t>
            </a:r>
            <a:endParaRPr sz="1200" b="1">
              <a:solidFill>
                <a:schemeClr val="dk1"/>
              </a:solidFill>
              <a:latin typeface="Lato"/>
              <a:ea typeface="Lato"/>
              <a:cs typeface="Lato"/>
              <a:sym typeface="Lato"/>
            </a:endParaRPr>
          </a:p>
          <a:p>
            <a:pPr marL="0" lvl="0" indent="0" algn="l" rtl="0">
              <a:spcBef>
                <a:spcPts val="0"/>
              </a:spcBef>
              <a:spcAft>
                <a:spcPts val="0"/>
              </a:spcAft>
              <a:buClr>
                <a:schemeClr val="dk1"/>
              </a:buClr>
              <a:buSzPts val="3600"/>
              <a:buFont typeface="Arial"/>
              <a:buNone/>
            </a:pPr>
            <a:r>
              <a:rPr lang="en" sz="1200" b="1">
                <a:solidFill>
                  <a:schemeClr val="dk1"/>
                </a:solidFill>
                <a:latin typeface="Lato"/>
                <a:ea typeface="Lato"/>
                <a:cs typeface="Lato"/>
                <a:sym typeface="Lato"/>
              </a:rPr>
              <a:t>This is the Pathway to Biliteracy Awards, Honoring and Celebrating Language &amp; Culture</a:t>
            </a:r>
            <a:endParaRPr sz="1200" b="1">
              <a:solidFill>
                <a:schemeClr val="dk1"/>
              </a:solidFill>
              <a:latin typeface="Lato"/>
              <a:ea typeface="Lato"/>
              <a:cs typeface="Lato"/>
              <a:sym typeface="Lato"/>
            </a:endParaRPr>
          </a:p>
          <a:p>
            <a:pPr marL="0" lvl="0" indent="0" algn="l" rtl="0">
              <a:spcBef>
                <a:spcPts val="0"/>
              </a:spcBef>
              <a:spcAft>
                <a:spcPts val="0"/>
              </a:spcAft>
              <a:buClr>
                <a:schemeClr val="dk1"/>
              </a:buClr>
              <a:buSzPts val="1400"/>
              <a:buFont typeface="Lato"/>
              <a:buNone/>
            </a:pPr>
            <a:r>
              <a:rPr lang="en" sz="1200">
                <a:solidFill>
                  <a:schemeClr val="dk1"/>
                </a:solidFill>
                <a:latin typeface="Lato"/>
                <a:ea typeface="Lato"/>
                <a:cs typeface="Lato"/>
                <a:sym typeface="Lato"/>
              </a:rPr>
              <a:t>Family Informational Sessions for</a:t>
            </a: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400"/>
              <a:buFont typeface="Lato"/>
              <a:buNone/>
            </a:pPr>
            <a:r>
              <a:rPr lang="en" sz="1200">
                <a:solidFill>
                  <a:schemeClr val="dk1"/>
                </a:solidFill>
                <a:latin typeface="Lato"/>
                <a:ea typeface="Lato"/>
                <a:cs typeface="Lato"/>
                <a:sym typeface="Lato"/>
              </a:rPr>
              <a:t>Grades 8</a:t>
            </a:r>
            <a:endParaRPr sz="1200">
              <a:solidFill>
                <a:schemeClr val="dk1"/>
              </a:solidFill>
              <a:latin typeface="Lato"/>
              <a:ea typeface="Lato"/>
              <a:cs typeface="Lato"/>
              <a:sym typeface="Lato"/>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3148ac57482_2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4" name="Google Shape;1994;g3148ac57482_2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b="1">
                <a:solidFill>
                  <a:schemeClr val="dk1"/>
                </a:solidFill>
              </a:rPr>
              <a:t>Time: </a:t>
            </a:r>
            <a:r>
              <a:rPr lang="en" sz="1200">
                <a:solidFill>
                  <a:schemeClr val="dk1"/>
                </a:solidFill>
              </a:rPr>
              <a:t>6 minutes</a:t>
            </a:r>
            <a:endParaRPr b="1"/>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 b="1"/>
              <a:t>Say: </a:t>
            </a:r>
            <a:r>
              <a:rPr lang="en"/>
              <a:t>Now, let’s take a look at our Pathway to Biliteracy Awards video that highlights what the award(s) is/are, the benefits of being multilingual, how students can obtain the award, and the processes that this entails. Note that UTK students, in addition to Kindergarten and 1st grade are now honor with a Promise to Bilingualism award as well.</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b="1"/>
              <a:t>Time:</a:t>
            </a:r>
            <a:r>
              <a:rPr lang="en"/>
              <a:t> Video: 5.04 min. (5 minutes)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Video link: </a:t>
            </a:r>
            <a:r>
              <a:rPr lang="en" u="sng">
                <a:solidFill>
                  <a:schemeClr val="hlink"/>
                </a:solidFill>
                <a:hlinkClick r:id="rId3"/>
              </a:rPr>
              <a:t>https://www.youtube.com/watch?v=J_tnbmdH8hI</a:t>
            </a:r>
            <a:r>
              <a:rPr lang="en"/>
              <a:t> (English)</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Video link en español:  </a:t>
            </a:r>
            <a:r>
              <a:rPr lang="en" u="sng">
                <a:solidFill>
                  <a:schemeClr val="hlink"/>
                </a:solidFill>
                <a:hlinkClick r:id="rId4"/>
              </a:rPr>
              <a:t>https://lausd.wistia.com/medias/uqlignw0os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9"/>
        <p:cNvGrpSpPr/>
        <p:nvPr/>
      </p:nvGrpSpPr>
      <p:grpSpPr>
        <a:xfrm>
          <a:off x="0" y="0"/>
          <a:ext cx="0" cy="0"/>
          <a:chOff x="0" y="0"/>
          <a:chExt cx="0" cy="0"/>
        </a:xfrm>
      </p:grpSpPr>
      <p:sp>
        <p:nvSpPr>
          <p:cNvPr id="2000" name="Google Shape;2000;g39b111c768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1" name="Google Shape;2001;g39b111c768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Blanca</a:t>
            </a:r>
            <a:endParaRPr b="1"/>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 b="1"/>
              <a:t>Time:</a:t>
            </a:r>
            <a:r>
              <a:rPr lang="en"/>
              <a:t> 1 min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Here is the Pathway to bilingualism and Biliteracy that all students can follow in L.A. Unified, to become biliterate and eventually receive the honor of Seals of Biliteracy on their high school diplomas. You as family members can help your children embark on this journey, as UTK, K, and 1st Grade Promise to Bilingualism awards lay the foundation of multilingualism for our little ones.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We are excited to announce all seven awards where we honor our learners, with UTK followed by the Kinder and 1st Grade awards, and then moving onto 3rd and 5th grade at the elementary level, and later moving onto middle school and high school with 8th and 12th grade. As you can see, earning an award at each of these key points in your child’s educational career for demonstrates a certain level of proficiency in speaking one or more languages in addition to English. </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In 2023, </a:t>
            </a:r>
            <a:r>
              <a:rPr lang="en" b="1">
                <a:solidFill>
                  <a:schemeClr val="dk1"/>
                </a:solidFill>
              </a:rPr>
              <a:t>6,600</a:t>
            </a:r>
            <a:r>
              <a:rPr lang="en">
                <a:solidFill>
                  <a:schemeClr val="dk1"/>
                </a:solidFill>
              </a:rPr>
              <a:t> CDE seals of biliteracy or 24% were earned by the 2023 senior class. </a:t>
            </a:r>
            <a:endParaRPr>
              <a:solidFill>
                <a:schemeClr val="dk1"/>
              </a:solidFill>
              <a:highlight>
                <a:schemeClr val="accent4"/>
              </a:highlight>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highlight>
                <a:srgbClr val="FFFF00"/>
              </a:highligh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REF-062900.4 Pathway Awards Policy: </a:t>
            </a:r>
            <a:r>
              <a:rPr lang="en" u="sng">
                <a:solidFill>
                  <a:schemeClr val="hlink"/>
                </a:solidFill>
                <a:hlinkClick r:id="rId3"/>
              </a:rPr>
              <a:t>https://drive.google.com/file/d/1cyrkbgzAC7nyYJyy3J38oNrP7wcixIdj/view?usp=share_link</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p>
        </p:txBody>
      </p:sp>
      <p:sp>
        <p:nvSpPr>
          <p:cNvPr id="2002" name="Google Shape;2002;g39b111c768b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7"/>
        <p:cNvGrpSpPr/>
        <p:nvPr/>
      </p:nvGrpSpPr>
      <p:grpSpPr>
        <a:xfrm>
          <a:off x="0" y="0"/>
          <a:ext cx="0" cy="0"/>
          <a:chOff x="0" y="0"/>
          <a:chExt cx="0" cy="0"/>
        </a:xfrm>
      </p:grpSpPr>
      <p:sp>
        <p:nvSpPr>
          <p:cNvPr id="2058" name="Google Shape;205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9" name="Google Shape;205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Time:</a:t>
            </a:r>
            <a:r>
              <a:rPr lang="en">
                <a:solidFill>
                  <a:schemeClr val="dk1"/>
                </a:solidFill>
              </a:rPr>
              <a:t> 1 min.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Along with the certificate, students who earn the award in multiple languages also earn a chord of recognition for being multilingual in 2 or more languages in addition to English .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p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1" name="Google Shape;208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Time: </a:t>
            </a:r>
            <a:r>
              <a:rPr lang="en">
                <a:solidFill>
                  <a:schemeClr val="dk1"/>
                </a:solidFill>
              </a:rPr>
              <a:t>1 minute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Say: </a:t>
            </a:r>
            <a:r>
              <a:rPr lang="en">
                <a:solidFill>
                  <a:schemeClr val="dk1"/>
                </a:solidFill>
              </a:rPr>
              <a:t>As we’ve now gone over the different ways honor your child’s culture and identity through the languages spoken at home, we want to know from you! What language(s) do you and your children speak at home?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Go ahead and type the language(s) in the chat.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0"/>
        <p:cNvGrpSpPr/>
        <p:nvPr/>
      </p:nvGrpSpPr>
      <p:grpSpPr>
        <a:xfrm>
          <a:off x="0" y="0"/>
          <a:ext cx="0" cy="0"/>
          <a:chOff x="0" y="0"/>
          <a:chExt cx="0" cy="0"/>
        </a:xfrm>
      </p:grpSpPr>
      <p:sp>
        <p:nvSpPr>
          <p:cNvPr id="2091" name="Google Shape;2091;p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2" name="Google Shape;2092;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500" i="1">
                <a:solidFill>
                  <a:schemeClr val="dk1"/>
                </a:solidFill>
                <a:highlight>
                  <a:schemeClr val="accent6"/>
                </a:highlight>
                <a:latin typeface="Poppins"/>
                <a:ea typeface="Poppins"/>
                <a:cs typeface="Poppins"/>
                <a:sym typeface="Poppins"/>
              </a:rPr>
              <a:t>This slide: 1.5 minutes</a:t>
            </a:r>
            <a:endParaRPr sz="1500" b="1">
              <a:solidFill>
                <a:schemeClr val="dk1"/>
              </a:solidFill>
              <a:highlight>
                <a:schemeClr val="accent6"/>
              </a:highlight>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 b="1">
                <a:solidFill>
                  <a:schemeClr val="dk1"/>
                </a:solidFill>
                <a:latin typeface="Poppins"/>
                <a:ea typeface="Poppins"/>
                <a:cs typeface="Poppins"/>
                <a:sym typeface="Poppins"/>
              </a:rPr>
              <a:t>SAY: </a:t>
            </a:r>
            <a:r>
              <a:rPr lang="en">
                <a:solidFill>
                  <a:schemeClr val="dk1"/>
                </a:solidFill>
                <a:latin typeface="Poppins"/>
                <a:ea typeface="Poppins"/>
                <a:cs typeface="Poppins"/>
                <a:sym typeface="Poppins"/>
              </a:rPr>
              <a:t> </a:t>
            </a: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And it is with all the the languages that we speak so fluidly at home,  like a river current, we also wanted to highlight that as being multilingual, our dynamic multilingualism runs through all aspects of the classroom, school,s playgrounds, homes, and communities. The use of language is an integrated whole, like a thriving river ecology, just as you see on your screen. That is, the languages that we, our children, our students speak don’t live separately, but rather, are interconnected. </a:t>
            </a: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Another  critical building block of translanguaging as authored by Dr. Ofelia Garcia and friends, is the translanguaging rover current.</a:t>
            </a: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The authors use the metaphor of the translanguaging current to refer to the current or flow of students’ dynamic bilingualism that runs through all  aspects of the classroom, schools, playgrounds, homes and communities. The current perceives use of language as an integrated whole, like a thriving multilingual river ecology, where students connect and bridge social and home spaces with linguistic practices that are usually considered separate.  </a:t>
            </a:r>
            <a:endParaRPr>
              <a:solidFill>
                <a:schemeClr val="dk1"/>
              </a:solidFill>
              <a:latin typeface="Poppins"/>
              <a:ea typeface="Poppins"/>
              <a:cs typeface="Poppins"/>
              <a:sym typeface="Poppins"/>
            </a:endParaRPr>
          </a:p>
          <a:p>
            <a:pPr marL="457200" lvl="0" indent="-298450" algn="l" rtl="0">
              <a:spcBef>
                <a:spcPts val="0"/>
              </a:spcBef>
              <a:spcAft>
                <a:spcPts val="0"/>
              </a:spcAft>
              <a:buClr>
                <a:schemeClr val="dk1"/>
              </a:buClr>
              <a:buSzPts val="1100"/>
              <a:buFont typeface="Poppins"/>
              <a:buChar char="●"/>
            </a:pPr>
            <a:r>
              <a:rPr lang="en" b="1">
                <a:solidFill>
                  <a:schemeClr val="dk1"/>
                </a:solidFill>
                <a:latin typeface="Poppins"/>
                <a:ea typeface="Poppins"/>
                <a:cs typeface="Poppins"/>
                <a:sym typeface="Poppins"/>
              </a:rPr>
              <a:t> </a:t>
            </a:r>
            <a:r>
              <a:rPr lang="en">
                <a:solidFill>
                  <a:schemeClr val="dk1"/>
                </a:solidFill>
                <a:latin typeface="Poppins"/>
                <a:ea typeface="Poppins"/>
                <a:cs typeface="Poppins"/>
                <a:sym typeface="Poppins"/>
              </a:rPr>
              <a:t>The translanguaging </a:t>
            </a:r>
            <a:r>
              <a:rPr lang="en" b="1">
                <a:solidFill>
                  <a:schemeClr val="dk1"/>
                </a:solidFill>
                <a:latin typeface="Poppins"/>
                <a:ea typeface="Poppins"/>
                <a:cs typeface="Poppins"/>
                <a:sym typeface="Poppins"/>
              </a:rPr>
              <a:t>current</a:t>
            </a:r>
            <a:r>
              <a:rPr lang="en">
                <a:solidFill>
                  <a:schemeClr val="dk1"/>
                </a:solidFill>
                <a:latin typeface="Poppins"/>
                <a:ea typeface="Poppins"/>
                <a:cs typeface="Poppins"/>
                <a:sym typeface="Poppins"/>
              </a:rPr>
              <a:t> is the </a:t>
            </a:r>
            <a:r>
              <a:rPr lang="en" b="1">
                <a:solidFill>
                  <a:schemeClr val="dk1"/>
                </a:solidFill>
                <a:latin typeface="Poppins"/>
                <a:ea typeface="Poppins"/>
                <a:cs typeface="Poppins"/>
                <a:sym typeface="Poppins"/>
              </a:rPr>
              <a:t> </a:t>
            </a:r>
            <a:r>
              <a:rPr lang="en">
                <a:solidFill>
                  <a:schemeClr val="dk1"/>
                </a:solidFill>
                <a:latin typeface="Poppins"/>
                <a:ea typeface="Poppins"/>
                <a:cs typeface="Poppins"/>
                <a:sym typeface="Poppins"/>
              </a:rPr>
              <a:t>“unvoiced dialogues”, intrapersonal thinking, and the natural flow of students’ multilingualism and language practices in the classroom.</a:t>
            </a:r>
            <a:endParaRPr b="1">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In letting the translanguaging current flow in a classroom, you can enact a translanguaging stance </a:t>
            </a: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b="1">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i="1">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 i="1">
                <a:solidFill>
                  <a:schemeClr val="dk1"/>
                </a:solidFill>
                <a:latin typeface="Poppins"/>
                <a:ea typeface="Poppins"/>
                <a:cs typeface="Poppins"/>
                <a:sym typeface="Poppins"/>
              </a:rPr>
              <a:t>Extra information for facilitators:</a:t>
            </a:r>
            <a:endParaRPr i="1">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We suggest that the translanguaging corriente, produced and driven by the positive energy of students bilingualism, flows throughout all classrooms.  Metaphorically, we think about the translanguaging corriente as a river current that you can’t always see or feel, but that is always present, always moving, and responsible for changes in the (classroom) landscape.  Sometimes the translanguaging corriente flows gently under the surface, for example, in classrooms where teachers do not generally tap into students’ home language practices for learning.  At other times the translanguaging corriente is much stronger, for example, in bilingual classrooms or English-medium classrooms that do draw on students’ home language practices. </a:t>
            </a:r>
            <a:endParaRPr sz="18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i="1">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 i="1">
                <a:solidFill>
                  <a:schemeClr val="dk1"/>
                </a:solidFill>
                <a:latin typeface="Poppins"/>
                <a:ea typeface="Poppins"/>
                <a:cs typeface="Poppins"/>
                <a:sym typeface="Poppins"/>
              </a:rPr>
              <a:t>“unvoiced dialogues”, the natural flow of students’ multilingualism in the classroom, always present, always moving, ever-changing</a:t>
            </a:r>
            <a:endParaRPr i="1">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400"/>
              <a:buFont typeface="Arial"/>
              <a:buNone/>
            </a:pPr>
            <a:r>
              <a:rPr lang="en" i="1">
                <a:solidFill>
                  <a:schemeClr val="dk1"/>
                </a:solidFill>
                <a:latin typeface="Poppins"/>
                <a:ea typeface="Poppins"/>
                <a:cs typeface="Poppins"/>
                <a:sym typeface="Poppins"/>
              </a:rPr>
              <a:t>p.10 Thrive</a:t>
            </a:r>
            <a:endParaRPr i="1">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400"/>
              <a:buFont typeface="Arial"/>
              <a:buNone/>
            </a:pPr>
            <a:r>
              <a:rPr lang="en" i="1">
                <a:solidFill>
                  <a:schemeClr val="dk1"/>
                </a:solidFill>
                <a:latin typeface="Poppins"/>
                <a:ea typeface="Poppins"/>
                <a:cs typeface="Poppins"/>
                <a:sym typeface="Poppins"/>
              </a:rPr>
              <a:t>“To tap into racial realities, teachers must recognize the importance of race, understand its impact on learning, and listen to the stories, experiences, concerns, and fears that students of color may share about their experiences as racialized beings.” </a:t>
            </a:r>
            <a:endParaRPr i="1">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We suggest that the translanguaging corriente, produced and driven by the positive energy of students bilingualism, flows throughout all classrooms.  Metaphorically, we think about the translanguaging corriente as a river current that you can’t always see or feel, but that is always present, always moving, and responsible for changes in the (classroom) landscape.  Sometimes the translanguaging corriente flows gently under the surface, for example, in classrooms where teachers do not generally tap into students’ home language practices for learning.  At other times the translanguaging corriente is much stronger, for example, in bilingual classrooms or English-medium classrooms that do draw on students’ home language practices.</a:t>
            </a:r>
            <a:r>
              <a:rPr lang="en">
                <a:solidFill>
                  <a:schemeClr val="dk1"/>
                </a:solidFill>
              </a:rPr>
              <a: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6"/>
        <p:cNvGrpSpPr/>
        <p:nvPr/>
      </p:nvGrpSpPr>
      <p:grpSpPr>
        <a:xfrm>
          <a:off x="0" y="0"/>
          <a:ext cx="0" cy="0"/>
          <a:chOff x="0" y="0"/>
          <a:chExt cx="0" cy="0"/>
        </a:xfrm>
      </p:grpSpPr>
      <p:sp>
        <p:nvSpPr>
          <p:cNvPr id="2097" name="Google Shape;2097;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8" name="Google Shape;209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5"/>
        <p:cNvGrpSpPr/>
        <p:nvPr/>
      </p:nvGrpSpPr>
      <p:grpSpPr>
        <a:xfrm>
          <a:off x="0" y="0"/>
          <a:ext cx="0" cy="0"/>
          <a:chOff x="0" y="0"/>
          <a:chExt cx="0" cy="0"/>
        </a:xfrm>
      </p:grpSpPr>
      <p:sp>
        <p:nvSpPr>
          <p:cNvPr id="2106" name="Google Shape;2106;p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7" name="Google Shape;2107;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1"/>
        <p:cNvGrpSpPr/>
        <p:nvPr/>
      </p:nvGrpSpPr>
      <p:grpSpPr>
        <a:xfrm>
          <a:off x="0" y="0"/>
          <a:ext cx="0" cy="0"/>
          <a:chOff x="0" y="0"/>
          <a:chExt cx="0" cy="0"/>
        </a:xfrm>
      </p:grpSpPr>
      <p:sp>
        <p:nvSpPr>
          <p:cNvPr id="2112" name="Google Shape;2112;g313e74ad03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3" name="Google Shape;2113;g313e74ad03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30 sec</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So you are looking at the middle school 8th grade  Pathway to Biliteracy Award certificate and  the </a:t>
            </a:r>
            <a:r>
              <a:rPr lang="en" b="1">
                <a:solidFill>
                  <a:schemeClr val="dk1"/>
                </a:solidFill>
              </a:rPr>
              <a:t>GOLD</a:t>
            </a:r>
            <a:r>
              <a:rPr lang="en">
                <a:solidFill>
                  <a:schemeClr val="dk1"/>
                </a:solidFill>
              </a:rPr>
              <a:t> medal the students might be receiving.  For those students who can speaking more than two languages other than english you will be honored with a tri-color chord.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We will review how students can receive this award.</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g39b111c768b_0_6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3" name="Google Shape;2123;g39b111c768b_0_6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30 sec.</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The 8th Grade Middle School Pathway to Biliteracy Awards Criteria Infographic is an easy to read document that outlines the options available to meet the criteria in both English and a Language Other Than English (LOTE) in one page.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highlight>
                  <a:srgbClr val="FFFF00"/>
                </a:highlight>
              </a:rPr>
              <a:t>Link to 8th grade Pathway Award Criteria</a:t>
            </a:r>
            <a:r>
              <a:rPr lang="en" sz="1200">
                <a:solidFill>
                  <a:schemeClr val="dk1"/>
                </a:solidFill>
              </a:rPr>
              <a:t>: </a:t>
            </a:r>
            <a:r>
              <a:rPr lang="en" sz="1200" u="sng">
                <a:solidFill>
                  <a:schemeClr val="hlink"/>
                </a:solidFill>
                <a:hlinkClick r:id="rId3"/>
              </a:rPr>
              <a:t>https://drive.google.com/file/d/1LaPJ_xJCZ_RSMQuVmFa4mawDqYiawNar/view?usp=sharing</a:t>
            </a:r>
            <a:r>
              <a:rPr lang="en" sz="1200">
                <a:solidFill>
                  <a:schemeClr val="dk1"/>
                </a:solidFill>
              </a:rPr>
              <a:t> </a:t>
            </a:r>
            <a:endParaRPr>
              <a:solidFill>
                <a:schemeClr val="dk1"/>
              </a:solidFill>
              <a:highlight>
                <a:srgbClr val="FFFF00"/>
              </a:highlight>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rgbClr val="FF0A00"/>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9"/>
        <p:cNvGrpSpPr/>
        <p:nvPr/>
      </p:nvGrpSpPr>
      <p:grpSpPr>
        <a:xfrm>
          <a:off x="0" y="0"/>
          <a:ext cx="0" cy="0"/>
          <a:chOff x="0" y="0"/>
          <a:chExt cx="0" cy="0"/>
        </a:xfrm>
      </p:grpSpPr>
      <p:sp>
        <p:nvSpPr>
          <p:cNvPr id="2130" name="Google Shape;2130;g313e74ad03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1" name="Google Shape;2131;g313e74ad036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30 sec</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To earn the 8th grade Pathway Award, students must fulfill both the English </a:t>
            </a:r>
            <a:r>
              <a:rPr lang="en" sz="1200" b="1" u="sng">
                <a:solidFill>
                  <a:schemeClr val="dk1"/>
                </a:solidFill>
              </a:rPr>
              <a:t>and</a:t>
            </a:r>
            <a:r>
              <a:rPr lang="en" sz="1200">
                <a:solidFill>
                  <a:schemeClr val="dk1"/>
                </a:solidFill>
              </a:rPr>
              <a:t> LOTE requirements.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g39511d2f4b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7" name="Google Shape;1877;g39511d2f4b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rPr>
              <a:t>Time: </a:t>
            </a:r>
            <a:r>
              <a:rPr lang="en" sz="1200">
                <a:solidFill>
                  <a:schemeClr val="dk1"/>
                </a:solidFill>
              </a:rPr>
              <a:t>1 minute</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We begin with recognizing our native community - read the slide</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Resources on Land Acknowledgements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u="sng">
                <a:solidFill>
                  <a:schemeClr val="hlink"/>
                </a:solidFill>
                <a:hlinkClick r:id="rId3"/>
              </a:rPr>
              <a:t>https://www.csusm.edu/cicsc/land.pdf</a:t>
            </a: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u="sng">
                <a:solidFill>
                  <a:schemeClr val="hlink"/>
                </a:solidFill>
                <a:hlinkClick r:id="rId4"/>
              </a:rPr>
              <a:t>http://landacknowledgements.org/wp-content/uploads/2018/10/Acknowledgement-Guide-finalfinal.pdf</a:t>
            </a: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highlight>
                <a:srgbClr val="FFFF00"/>
              </a:highlight>
            </a:endParaRPr>
          </a:p>
          <a:p>
            <a:pPr marL="0" lvl="0" indent="0" algn="l" rtl="0">
              <a:spcBef>
                <a:spcPts val="0"/>
              </a:spcBef>
              <a:spcAft>
                <a:spcPts val="0"/>
              </a:spcAft>
              <a:buClr>
                <a:schemeClr val="dk1"/>
              </a:buClr>
              <a:buSzPts val="1100"/>
              <a:buFont typeface="Arial"/>
              <a:buNone/>
            </a:pPr>
            <a:r>
              <a:rPr lang="en" sz="1200">
                <a:solidFill>
                  <a:schemeClr val="dk1"/>
                </a:solidFill>
                <a:highlight>
                  <a:srgbClr val="FFFF00"/>
                </a:highlight>
              </a:rPr>
              <a:t>호늑베탐, 아히히롬, 이요힌컴</a:t>
            </a:r>
            <a:endParaRPr sz="1200">
              <a:solidFill>
                <a:schemeClr val="dk1"/>
              </a:solidFill>
              <a:highlight>
                <a:srgbClr val="FFFF00"/>
              </a:highlight>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0"/>
        <p:cNvGrpSpPr/>
        <p:nvPr/>
      </p:nvGrpSpPr>
      <p:grpSpPr>
        <a:xfrm>
          <a:off x="0" y="0"/>
          <a:ext cx="0" cy="0"/>
          <a:chOff x="0" y="0"/>
          <a:chExt cx="0" cy="0"/>
        </a:xfrm>
      </p:grpSpPr>
      <p:sp>
        <p:nvSpPr>
          <p:cNvPr id="2141" name="Google Shape;2141;g313e74ad03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2" name="Google Shape;2142;g313e74ad036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30 sec</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For both English  </a:t>
            </a:r>
            <a:r>
              <a:rPr lang="en" sz="1200" b="1" u="sng">
                <a:solidFill>
                  <a:schemeClr val="dk1"/>
                </a:solidFill>
              </a:rPr>
              <a:t>and</a:t>
            </a:r>
            <a:r>
              <a:rPr lang="en" sz="1200">
                <a:solidFill>
                  <a:schemeClr val="dk1"/>
                </a:solidFill>
              </a:rPr>
              <a:t> LOTE requirements. These requirements can be met either by completing the necessary coursework or by passing the appropriate assessments.</a:t>
            </a:r>
            <a:endParaRPr sz="12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0"/>
        <p:cNvGrpSpPr/>
        <p:nvPr/>
      </p:nvGrpSpPr>
      <p:grpSpPr>
        <a:xfrm>
          <a:off x="0" y="0"/>
          <a:ext cx="0" cy="0"/>
          <a:chOff x="0" y="0"/>
          <a:chExt cx="0" cy="0"/>
        </a:xfrm>
      </p:grpSpPr>
      <p:sp>
        <p:nvSpPr>
          <p:cNvPr id="2151" name="Google Shape;2151;g313e74ad036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2" name="Google Shape;2152;g313e74ad036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1 min</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To meet the English criteria through coursework, students must receive a grade of B or above in English language arts for both semesters. Students who are learning English at this time and taking an English development class, they can qualify if they earn a B in your English development class.   The key word here is the Grade B or above in both semesters.  </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1"/>
        <p:cNvGrpSpPr/>
        <p:nvPr/>
      </p:nvGrpSpPr>
      <p:grpSpPr>
        <a:xfrm>
          <a:off x="0" y="0"/>
          <a:ext cx="0" cy="0"/>
          <a:chOff x="0" y="0"/>
          <a:chExt cx="0" cy="0"/>
        </a:xfrm>
      </p:grpSpPr>
      <p:sp>
        <p:nvSpPr>
          <p:cNvPr id="2162" name="Google Shape;2162;g313e74ad036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3" name="Google Shape;2163;g313e74ad036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1 min</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If a student doesn’t receive a grade B or above in your 8th grade English or ELD class, he/she can still meet the requirements by passing one of the assessment options</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914400" lvl="1" indent="-304800" algn="l" rtl="0">
              <a:lnSpc>
                <a:spcPct val="115000"/>
              </a:lnSpc>
              <a:spcBef>
                <a:spcPts val="1200"/>
              </a:spcBef>
              <a:spcAft>
                <a:spcPts val="0"/>
              </a:spcAft>
              <a:buClr>
                <a:schemeClr val="dk1"/>
              </a:buClr>
              <a:buSzPts val="1200"/>
              <a:buChar char="○"/>
            </a:pPr>
            <a:r>
              <a:rPr lang="en" sz="1200">
                <a:solidFill>
                  <a:schemeClr val="dk1"/>
                </a:solidFill>
              </a:rPr>
              <a:t>If a student Scores 594 or higher on the Beginning-of-the-Year (BOY) or Middle-of-the-Year (MOY) i-Ready Reading Diagnostic ELA assessment.</a:t>
            </a:r>
            <a:endParaRPr sz="1200">
              <a:solidFill>
                <a:schemeClr val="dk1"/>
              </a:solidFill>
            </a:endParaRPr>
          </a:p>
          <a:p>
            <a:pPr marL="914400" lvl="1" indent="-304800" algn="l" rtl="0">
              <a:lnSpc>
                <a:spcPct val="115000"/>
              </a:lnSpc>
              <a:spcBef>
                <a:spcPts val="1200"/>
              </a:spcBef>
              <a:spcAft>
                <a:spcPts val="0"/>
              </a:spcAft>
              <a:buClr>
                <a:schemeClr val="dk1"/>
              </a:buClr>
              <a:buSzPts val="1200"/>
              <a:buChar char="○"/>
            </a:pPr>
            <a:r>
              <a:rPr lang="en" sz="1200">
                <a:solidFill>
                  <a:schemeClr val="dk1"/>
                </a:solidFill>
              </a:rPr>
              <a:t>Also if a student received Standards Met on the last year’s SBA (Smart Balanced Assessment)/CA Alternate Assessments</a:t>
            </a:r>
            <a:endParaRPr sz="1200">
              <a:solidFill>
                <a:schemeClr val="dk1"/>
              </a:solidFill>
            </a:endParaRPr>
          </a:p>
          <a:p>
            <a:pPr marL="914400" lvl="1" indent="-304800" algn="l" rtl="0">
              <a:lnSpc>
                <a:spcPct val="115000"/>
              </a:lnSpc>
              <a:spcBef>
                <a:spcPts val="1200"/>
              </a:spcBef>
              <a:spcAft>
                <a:spcPts val="0"/>
              </a:spcAft>
              <a:buClr>
                <a:schemeClr val="dk1"/>
              </a:buClr>
              <a:buSzPts val="1200"/>
              <a:buChar char="○"/>
            </a:pPr>
            <a:r>
              <a:rPr lang="en" sz="1200">
                <a:solidFill>
                  <a:schemeClr val="dk1"/>
                </a:solidFill>
              </a:rPr>
              <a:t>For english learning student - if he/she  took ELPAC last year and scored 3 or above in the last year’s ELPAC/Alternate ELPAC, the student met English requirement.</a:t>
            </a: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So if the students have met one of the options that i spoke about, the students are one step closer to earning the Pathway Award in the 8th grade. </a:t>
            </a:r>
            <a:endParaRPr sz="1200">
              <a:solidFill>
                <a:schemeClr val="dk1"/>
              </a:solidFill>
            </a:endParaRPr>
          </a:p>
          <a:p>
            <a:pPr marL="0" lvl="0" indent="0" algn="l" rtl="0">
              <a:lnSpc>
                <a:spcPct val="115000"/>
              </a:lnSpc>
              <a:spcBef>
                <a:spcPts val="120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highlight>
                  <a:srgbClr val="FFFF00"/>
                </a:highlight>
              </a:rPr>
              <a:t>Link to 8th grade Pathway Award Criteria</a:t>
            </a:r>
            <a:r>
              <a:rPr lang="en" sz="1200">
                <a:solidFill>
                  <a:schemeClr val="dk1"/>
                </a:solidFill>
              </a:rPr>
              <a:t>: </a:t>
            </a:r>
            <a:r>
              <a:rPr lang="en" sz="1200" u="sng">
                <a:solidFill>
                  <a:schemeClr val="hlink"/>
                </a:solidFill>
                <a:hlinkClick r:id="rId3"/>
              </a:rPr>
              <a:t>https://drive.google.com/file/d/1LaPJ_xJCZ_RSMQuVmFa4mawDqYiawNar/view?usp=sharing</a:t>
            </a:r>
            <a:r>
              <a:rPr lang="en" sz="1200">
                <a:solidFill>
                  <a:schemeClr val="dk1"/>
                </a:solidFill>
              </a:rPr>
              <a:t> </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9"/>
        <p:cNvGrpSpPr/>
        <p:nvPr/>
      </p:nvGrpSpPr>
      <p:grpSpPr>
        <a:xfrm>
          <a:off x="0" y="0"/>
          <a:ext cx="0" cy="0"/>
          <a:chOff x="0" y="0"/>
          <a:chExt cx="0" cy="0"/>
        </a:xfrm>
      </p:grpSpPr>
      <p:sp>
        <p:nvSpPr>
          <p:cNvPr id="2180" name="Google Shape;2180;g313e74ad036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1" name="Google Shape;2181;g313e74ad036_0_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1 min</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In previous slides, we went over the English requirements for the Pathway Award. Now, let’s talk about the LOTE, or Language Other Than English, requirements.</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There are a few ways students can meet this requirement. One option is to complete a full year of a LOTE course with a final grade of ‘B’ or better.</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If you’re taking a LOTE course for the first time this year in 8th grade, you’ll need to keep a ‘B’ or higher in both semesters. If a student is currently taking a LOTE course, focus on getting a ‘B’ or better this semester, and next semester.</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In the spring, your child’s counselors will check his/her progress with the 10-week Midterm Report for the second semester.</a:t>
            </a:r>
            <a:endParaRPr sz="1200">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1"/>
        <p:cNvGrpSpPr/>
        <p:nvPr/>
      </p:nvGrpSpPr>
      <p:grpSpPr>
        <a:xfrm>
          <a:off x="0" y="0"/>
          <a:ext cx="0" cy="0"/>
          <a:chOff x="0" y="0"/>
          <a:chExt cx="0" cy="0"/>
        </a:xfrm>
      </p:grpSpPr>
      <p:sp>
        <p:nvSpPr>
          <p:cNvPr id="2192" name="Google Shape;2192;g39b111c768b_0_14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3" name="Google Shape;2193;g39b111c768b_0_14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1 min</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Another option to fulfill the LOTE requirement is by meeting one of the following criteria:</a:t>
            </a:r>
            <a:endParaRPr sz="1200">
              <a:solidFill>
                <a:schemeClr val="dk1"/>
              </a:solidFill>
            </a:endParaRPr>
          </a:p>
          <a:p>
            <a:pPr marL="457200" lvl="0" indent="-298450" algn="l" rtl="0">
              <a:lnSpc>
                <a:spcPct val="115000"/>
              </a:lnSpc>
              <a:spcBef>
                <a:spcPts val="1200"/>
              </a:spcBef>
              <a:spcAft>
                <a:spcPts val="0"/>
              </a:spcAft>
              <a:buClr>
                <a:schemeClr val="dk1"/>
              </a:buClr>
              <a:buSzPts val="1100"/>
              <a:buChar char="●"/>
            </a:pPr>
            <a:r>
              <a:rPr lang="en" sz="1200">
                <a:solidFill>
                  <a:schemeClr val="dk1"/>
                </a:solidFill>
              </a:rPr>
              <a:t>You can pass a district-approved assessment, such as an essay writing assessment, which will be scored using the MMED rubric. OR</a:t>
            </a:r>
            <a:endParaRPr sz="1200">
              <a:solidFill>
                <a:schemeClr val="dk1"/>
              </a:solidFill>
            </a:endParaRPr>
          </a:p>
          <a:p>
            <a:pPr marL="457200" lvl="0" indent="-298450" algn="l" rtl="0">
              <a:lnSpc>
                <a:spcPct val="115000"/>
              </a:lnSpc>
              <a:spcBef>
                <a:spcPts val="0"/>
              </a:spcBef>
              <a:spcAft>
                <a:spcPts val="0"/>
              </a:spcAft>
              <a:buClr>
                <a:schemeClr val="dk1"/>
              </a:buClr>
              <a:buSzPts val="1100"/>
              <a:buChar char="●"/>
            </a:pPr>
            <a:r>
              <a:rPr lang="en" sz="1200">
                <a:solidFill>
                  <a:schemeClr val="dk1"/>
                </a:solidFill>
              </a:rPr>
              <a:t>you can pass one of the three domains—speaking, reading, or writing—on the AVANT assessment, which is also district-approved.</a:t>
            </a:r>
            <a:endParaRPr sz="1200">
              <a:solidFill>
                <a:schemeClr val="dk1"/>
              </a:solidFill>
            </a:endParaRPr>
          </a:p>
          <a:p>
            <a:pPr marL="457200" lvl="0" indent="-298450" algn="l" rtl="0">
              <a:lnSpc>
                <a:spcPct val="115000"/>
              </a:lnSpc>
              <a:spcBef>
                <a:spcPts val="0"/>
              </a:spcBef>
              <a:spcAft>
                <a:spcPts val="0"/>
              </a:spcAft>
              <a:buClr>
                <a:schemeClr val="dk1"/>
              </a:buClr>
              <a:buSzPts val="1100"/>
              <a:buChar char="●"/>
            </a:pPr>
            <a:r>
              <a:rPr lang="en" sz="1200">
                <a:solidFill>
                  <a:schemeClr val="dk1"/>
                </a:solidFill>
              </a:rPr>
              <a:t>If you are a Spanish speaker, </a:t>
            </a:r>
            <a:endParaRPr sz="1200">
              <a:solidFill>
                <a:schemeClr val="dk1"/>
              </a:solidFill>
            </a:endParaRPr>
          </a:p>
          <a:p>
            <a:pPr marL="914400" lvl="1" indent="-298450" algn="l" rtl="0">
              <a:lnSpc>
                <a:spcPct val="115000"/>
              </a:lnSpc>
              <a:spcBef>
                <a:spcPts val="0"/>
              </a:spcBef>
              <a:spcAft>
                <a:spcPts val="0"/>
              </a:spcAft>
              <a:buClr>
                <a:schemeClr val="dk1"/>
              </a:buClr>
              <a:buSzPts val="1100"/>
              <a:buChar char="○"/>
            </a:pPr>
            <a:r>
              <a:rPr lang="en" sz="1200">
                <a:solidFill>
                  <a:schemeClr val="dk1"/>
                </a:solidFill>
              </a:rPr>
              <a:t>Achieve a "Partially Met" score on the i-Ready Spanish Reading Assessment.</a:t>
            </a: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9"/>
        <p:cNvGrpSpPr/>
        <p:nvPr/>
      </p:nvGrpSpPr>
      <p:grpSpPr>
        <a:xfrm>
          <a:off x="0" y="0"/>
          <a:ext cx="0" cy="0"/>
          <a:chOff x="0" y="0"/>
          <a:chExt cx="0" cy="0"/>
        </a:xfrm>
      </p:grpSpPr>
      <p:sp>
        <p:nvSpPr>
          <p:cNvPr id="2210" name="Google Shape;2210;g313e74ad036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1" name="Google Shape;2211;g313e74ad036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1 min</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rPr>
              <a:t>If the student decides to take a MMED essay writing in LOTE, here are some sample writing tasks.</a:t>
            </a:r>
            <a:endParaRPr sz="1200">
              <a:solidFill>
                <a:schemeClr val="dk1"/>
              </a:solidFill>
            </a:endParaRPr>
          </a:p>
          <a:p>
            <a:pPr marL="914400" lvl="1" indent="-304800" algn="l" rtl="0">
              <a:lnSpc>
                <a:spcPct val="115000"/>
              </a:lnSpc>
              <a:spcBef>
                <a:spcPts val="1200"/>
              </a:spcBef>
              <a:spcAft>
                <a:spcPts val="0"/>
              </a:spcAft>
              <a:buClr>
                <a:schemeClr val="dk1"/>
              </a:buClr>
              <a:buSzPts val="1200"/>
              <a:buChar char="○"/>
            </a:pPr>
            <a:r>
              <a:rPr lang="en" sz="1200">
                <a:solidFill>
                  <a:schemeClr val="dk1"/>
                </a:solidFill>
              </a:rPr>
              <a:t>Write out a plan of what you want to do with family friends visiting from Guatemala. (Think about your community or city and where you would take them).</a:t>
            </a:r>
            <a:endParaRPr sz="1200">
              <a:solidFill>
                <a:schemeClr val="dk1"/>
              </a:solidFill>
            </a:endParaRPr>
          </a:p>
          <a:p>
            <a:pPr marL="914400" lvl="1" indent="-304800" algn="l" rtl="0">
              <a:lnSpc>
                <a:spcPct val="115000"/>
              </a:lnSpc>
              <a:spcBef>
                <a:spcPts val="1200"/>
              </a:spcBef>
              <a:spcAft>
                <a:spcPts val="0"/>
              </a:spcAft>
              <a:buClr>
                <a:schemeClr val="dk1"/>
              </a:buClr>
              <a:buSzPts val="1200"/>
              <a:buChar char="○"/>
            </a:pPr>
            <a:r>
              <a:rPr lang="en" sz="1200">
                <a:solidFill>
                  <a:schemeClr val="dk1"/>
                </a:solidFill>
              </a:rPr>
              <a:t>Write an email to a friend in Korea about simple everyday problems that you have at school and at home. Find out if they have the same problems where they are. (School)</a:t>
            </a:r>
            <a:endParaRPr sz="1200">
              <a:solidFill>
                <a:schemeClr val="dk1"/>
              </a:solidFill>
            </a:endParaRPr>
          </a:p>
          <a:p>
            <a:pPr marL="914400" lvl="1" indent="-304800" algn="l" rtl="0">
              <a:lnSpc>
                <a:spcPct val="115000"/>
              </a:lnSpc>
              <a:spcBef>
                <a:spcPts val="1200"/>
              </a:spcBef>
              <a:spcAft>
                <a:spcPts val="1200"/>
              </a:spcAft>
              <a:buClr>
                <a:schemeClr val="dk1"/>
              </a:buClr>
              <a:buSzPts val="1200"/>
              <a:buChar char="○"/>
            </a:pPr>
            <a:r>
              <a:rPr lang="en" sz="1200">
                <a:solidFill>
                  <a:schemeClr val="dk1"/>
                </a:solidFill>
              </a:rPr>
              <a:t>Create an advertisement for your favorite invention–real or imagined. What does it do? What do you like about it? (Subjects)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31788eec71c_2_9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4" name="Google Shape;2224;g31788eec71c_2_9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1 min</a:t>
            </a:r>
            <a:endParaRPr>
              <a:solidFill>
                <a:schemeClr val="dk1"/>
              </a:solidFill>
            </a:endParaRPr>
          </a:p>
          <a:p>
            <a:pPr marL="0" lvl="0" indent="0" algn="l" rtl="0">
              <a:spcBef>
                <a:spcPts val="0"/>
              </a:spcBef>
              <a:spcAft>
                <a:spcPts val="0"/>
              </a:spcAft>
              <a:buClr>
                <a:schemeClr val="dk1"/>
              </a:buClr>
              <a:buSzPts val="1100"/>
              <a:buFont typeface="Arial"/>
              <a:buNone/>
            </a:pPr>
            <a:endParaRPr>
              <a:solidFill>
                <a:srgbClr val="FF0000"/>
              </a:solidFill>
            </a:endParaRPr>
          </a:p>
          <a:p>
            <a:pPr marL="0" lvl="0" indent="0" algn="l" rtl="0">
              <a:spcBef>
                <a:spcPts val="0"/>
              </a:spcBef>
              <a:spcAft>
                <a:spcPts val="0"/>
              </a:spcAft>
              <a:buClr>
                <a:schemeClr val="dk1"/>
              </a:buClr>
              <a:buSzPts val="1100"/>
              <a:buFont typeface="Arial"/>
              <a:buNone/>
            </a:pPr>
            <a:r>
              <a:rPr lang="en">
                <a:solidFill>
                  <a:schemeClr val="dk1"/>
                </a:solidFill>
              </a:rPr>
              <a:t>If you choose the MMED essay writing option, you’ll be asked to write an essay in response to a specific prompt in the target language. The passing score varies by language category.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 passing score for Category I languages would be 4 or higher.  And Category I languages are Dutch, French, Italian, Norwegian, Portuguese, Romanian, Swedish, and Spanish.</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All other languages fall under the other categories and would pass with a 3 or higher on the rubric.</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7"/>
        <p:cNvGrpSpPr/>
        <p:nvPr/>
      </p:nvGrpSpPr>
      <p:grpSpPr>
        <a:xfrm>
          <a:off x="0" y="0"/>
          <a:ext cx="0" cy="0"/>
          <a:chOff x="0" y="0"/>
          <a:chExt cx="0" cy="0"/>
        </a:xfrm>
      </p:grpSpPr>
      <p:sp>
        <p:nvSpPr>
          <p:cNvPr id="2238" name="Google Shape;2238;g313e74ad036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9" name="Google Shape;2239;g313e74ad036_0_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1 min</a:t>
            </a:r>
            <a:endParaRPr sz="12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Another option to fulfill LOTE criteria is taking LAUSD approved assessment called AVANT.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student can chose to take one of the following domains - speaking or reading or writing.  These are the number levels assigned by AVANT, which relate to the ACTFL scale.  For the purposes of this award, students who assess in Category I languages must meet a STAMP Level 4 or above to meet the criteria and all other languages a STAMP Level 3 or above.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p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8" name="Google Shape;2258;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Time: </a:t>
            </a:r>
            <a:r>
              <a:rPr lang="en">
                <a:solidFill>
                  <a:schemeClr val="dk1"/>
                </a:solidFill>
              </a:rPr>
              <a:t>2 minutes</a:t>
            </a:r>
            <a:endParaRPr>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Clr>
                <a:schemeClr val="dk1"/>
              </a:buClr>
              <a:buSzPts val="1100"/>
              <a:buFont typeface="Arial"/>
              <a:buNone/>
            </a:pPr>
            <a:endParaRPr sz="1200" b="1">
              <a:solidFill>
                <a:schemeClr val="dk1"/>
              </a:solidFill>
              <a:highlight>
                <a:srgbClr val="FFE466"/>
              </a:highlight>
            </a:endParaRPr>
          </a:p>
          <a:p>
            <a:pPr marL="0" lvl="0" indent="0" algn="l" rtl="0">
              <a:spcBef>
                <a:spcPts val="0"/>
              </a:spcBef>
              <a:spcAft>
                <a:spcPts val="0"/>
              </a:spcAft>
              <a:buClr>
                <a:schemeClr val="dk1"/>
              </a:buClr>
              <a:buSzPts val="1100"/>
              <a:buFont typeface="Arial"/>
              <a:buNone/>
            </a:pPr>
            <a:endParaRPr sz="1200" b="1">
              <a:solidFill>
                <a:schemeClr val="dk1"/>
              </a:solidFill>
              <a:highlight>
                <a:srgbClr val="FFE466"/>
              </a:highlight>
            </a:endParaRPr>
          </a:p>
          <a:p>
            <a:pPr marL="0" lvl="0" indent="0" algn="l" rtl="0">
              <a:spcBef>
                <a:spcPts val="0"/>
              </a:spcBef>
              <a:spcAft>
                <a:spcPts val="0"/>
              </a:spcAft>
              <a:buClr>
                <a:schemeClr val="dk1"/>
              </a:buClr>
              <a:buSzPts val="1100"/>
              <a:buFont typeface="Arial"/>
              <a:buNone/>
            </a:pPr>
            <a:r>
              <a:rPr lang="en" sz="1200" b="1">
                <a:solidFill>
                  <a:schemeClr val="dk1"/>
                </a:solidFill>
              </a:rPr>
              <a:t>Say: </a:t>
            </a:r>
            <a:r>
              <a:rPr lang="en" sz="1200">
                <a:solidFill>
                  <a:schemeClr val="dk1"/>
                </a:solidFill>
              </a:rPr>
              <a:t>We are so excited to showcase and celebrate a few of our multilingual students who have been recognized at our schools.  As you can see from colorful display of celebrations in this slide, it is a celebration of their multilingual journey.  We will watch a short video of a 1st grade student from Amestoy ES who is being recognized for their multilingual proficiency in multiple languages, Japanese and Spanish.  </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We invite you to be part of this call to advocacy and celebration of recognition!  Thank you for being part of this movement.  </a:t>
            </a:r>
            <a:endParaRPr sz="1200">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6"/>
        <p:cNvGrpSpPr/>
        <p:nvPr/>
      </p:nvGrpSpPr>
      <p:grpSpPr>
        <a:xfrm>
          <a:off x="0" y="0"/>
          <a:ext cx="0" cy="0"/>
          <a:chOff x="0" y="0"/>
          <a:chExt cx="0" cy="0"/>
        </a:xfrm>
      </p:grpSpPr>
      <p:sp>
        <p:nvSpPr>
          <p:cNvPr id="2277" name="Google Shape;227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8" name="Google Shape;2278;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9"/>
        <p:cNvGrpSpPr/>
        <p:nvPr/>
      </p:nvGrpSpPr>
      <p:grpSpPr>
        <a:xfrm>
          <a:off x="0" y="0"/>
          <a:ext cx="0" cy="0"/>
          <a:chOff x="0" y="0"/>
          <a:chExt cx="0" cy="0"/>
        </a:xfrm>
      </p:grpSpPr>
      <p:sp>
        <p:nvSpPr>
          <p:cNvPr id="1890" name="Google Shape;189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1" name="Google Shape;1891;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200" b="1">
              <a:solidFill>
                <a:schemeClr val="dk1"/>
              </a:solidFill>
            </a:endParaRPr>
          </a:p>
          <a:p>
            <a:pPr marL="0" lvl="0" indent="0" algn="l" rtl="0">
              <a:spcBef>
                <a:spcPts val="0"/>
              </a:spcBef>
              <a:spcAft>
                <a:spcPts val="0"/>
              </a:spcAft>
              <a:buClr>
                <a:schemeClr val="dk1"/>
              </a:buClr>
              <a:buSzPts val="1100"/>
              <a:buFont typeface="Arial"/>
              <a:buNone/>
            </a:pPr>
            <a:r>
              <a:rPr lang="en" sz="1200" b="1">
                <a:solidFill>
                  <a:schemeClr val="dk1"/>
                </a:solidFill>
              </a:rPr>
              <a:t>Time: </a:t>
            </a:r>
            <a:r>
              <a:rPr lang="en" sz="1200">
                <a:solidFill>
                  <a:schemeClr val="dk1"/>
                </a:solidFill>
              </a:rPr>
              <a:t>30 seconds</a:t>
            </a:r>
            <a:endParaRPr sz="1200">
              <a:solidFill>
                <a:schemeClr val="dk1"/>
              </a:solidFill>
            </a:endParaRPr>
          </a:p>
          <a:p>
            <a:pPr marL="0" lvl="0" indent="0" algn="l" rtl="0">
              <a:spcBef>
                <a:spcPts val="0"/>
              </a:spcBef>
              <a:spcAft>
                <a:spcPts val="0"/>
              </a:spcAft>
              <a:buClr>
                <a:schemeClr val="dk1"/>
              </a:buClr>
              <a:buSzPts val="1400"/>
              <a:buFont typeface="Arial"/>
              <a:buNone/>
            </a:pPr>
            <a:endParaRPr sz="1200">
              <a:solidFill>
                <a:schemeClr val="dk1"/>
              </a:solidFill>
            </a:endParaRPr>
          </a:p>
          <a:p>
            <a:pPr marL="0" lvl="0" indent="0" algn="l" rtl="0">
              <a:spcBef>
                <a:spcPts val="0"/>
              </a:spcBef>
              <a:spcAft>
                <a:spcPts val="0"/>
              </a:spcAft>
              <a:buClr>
                <a:schemeClr val="dk1"/>
              </a:buClr>
              <a:buSzPts val="1400"/>
              <a:buFont typeface="Arial"/>
              <a:buNone/>
            </a:pPr>
            <a:r>
              <a:rPr lang="en" sz="1200">
                <a:solidFill>
                  <a:schemeClr val="dk1"/>
                </a:solidFill>
              </a:rPr>
              <a:t>Here are our mighty leaders…</a:t>
            </a:r>
            <a:endParaRPr/>
          </a:p>
        </p:txBody>
      </p:sp>
      <p:sp>
        <p:nvSpPr>
          <p:cNvPr id="1892" name="Google Shape;1892;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3"/>
        <p:cNvGrpSpPr/>
        <p:nvPr/>
      </p:nvGrpSpPr>
      <p:grpSpPr>
        <a:xfrm>
          <a:off x="0" y="0"/>
          <a:ext cx="0" cy="0"/>
          <a:chOff x="0" y="0"/>
          <a:chExt cx="0" cy="0"/>
        </a:xfrm>
      </p:grpSpPr>
      <p:sp>
        <p:nvSpPr>
          <p:cNvPr id="2284" name="Google Shape;2284;g39b5bf48457_0_8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5" name="Google Shape;2285;g39b5bf48457_0_8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8"/>
        <p:cNvGrpSpPr/>
        <p:nvPr/>
      </p:nvGrpSpPr>
      <p:grpSpPr>
        <a:xfrm>
          <a:off x="0" y="0"/>
          <a:ext cx="0" cy="0"/>
          <a:chOff x="0" y="0"/>
          <a:chExt cx="0" cy="0"/>
        </a:xfrm>
      </p:grpSpPr>
      <p:sp>
        <p:nvSpPr>
          <p:cNvPr id="2289" name="Google Shape;2289;g39aea918330_0_8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0" name="Google Shape;2290;g39aea918330_0_83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Here are various ways that families can support with language development for one or more languages in addition to English.</a:t>
            </a:r>
            <a:endParaRPr/>
          </a:p>
          <a:p>
            <a:pPr marL="0" lvl="0" indent="0" algn="l" rtl="0">
              <a:lnSpc>
                <a:spcPct val="100000"/>
              </a:lnSpc>
              <a:spcBef>
                <a:spcPts val="0"/>
              </a:spcBef>
              <a:spcAft>
                <a:spcPts val="0"/>
              </a:spcAft>
              <a:buSzPts val="1100"/>
              <a:buNone/>
            </a:pPr>
            <a:r>
              <a:rPr lang="en"/>
              <a:t>READ SLIDE…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Share childhood memories; a</a:t>
            </a:r>
            <a:r>
              <a:rPr lang="en"/>
              <a:t>ctively listen to multilingual songs, kid friendly</a:t>
            </a:r>
            <a:endParaRPr/>
          </a:p>
          <a:p>
            <a:pPr marL="0" lvl="0" indent="0" algn="l" rtl="0">
              <a:lnSpc>
                <a:spcPct val="100000"/>
              </a:lnSpc>
              <a:spcBef>
                <a:spcPts val="0"/>
              </a:spcBef>
              <a:spcAft>
                <a:spcPts val="0"/>
              </a:spcAft>
              <a:buClr>
                <a:schemeClr val="dk1"/>
              </a:buClr>
              <a:buSzPts val="1100"/>
              <a:buFont typeface="Arial"/>
              <a:buNone/>
            </a:pPr>
            <a:r>
              <a:rPr lang="en"/>
              <a:t>jokes, riddles, tongue-twisters, news, cartoons, stories, radio, take a virtual</a:t>
            </a:r>
            <a:endParaRPr/>
          </a:p>
          <a:p>
            <a:pPr marL="0" lvl="0" indent="0" algn="l" rtl="0">
              <a:lnSpc>
                <a:spcPct val="100000"/>
              </a:lnSpc>
              <a:spcBef>
                <a:spcPts val="0"/>
              </a:spcBef>
              <a:spcAft>
                <a:spcPts val="0"/>
              </a:spcAft>
              <a:buClr>
                <a:schemeClr val="dk1"/>
              </a:buClr>
              <a:buSzPts val="1100"/>
              <a:buFont typeface="Arial"/>
              <a:buNone/>
            </a:pPr>
            <a:r>
              <a:rPr lang="en"/>
              <a:t>tour, and engage in conversations about their connections to other</a:t>
            </a:r>
            <a:endParaRPr/>
          </a:p>
          <a:p>
            <a:pPr marL="0" lvl="0" indent="0" algn="l" rtl="0">
              <a:lnSpc>
                <a:spcPct val="100000"/>
              </a:lnSpc>
              <a:spcBef>
                <a:spcPts val="0"/>
              </a:spcBef>
              <a:spcAft>
                <a:spcPts val="0"/>
              </a:spcAft>
              <a:buClr>
                <a:schemeClr val="dk1"/>
              </a:buClr>
              <a:buSzPts val="1100"/>
              <a:buFont typeface="Arial"/>
              <a:buNone/>
            </a:pPr>
            <a:r>
              <a:rPr lang="en"/>
              <a:t>languages and cultures.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
              <a:t>Have a conversation about… and how might this be stated in another</a:t>
            </a:r>
            <a:endParaRPr/>
          </a:p>
          <a:p>
            <a:pPr marL="0" lvl="0" indent="0" algn="l" rtl="0">
              <a:lnSpc>
                <a:spcPct val="100000"/>
              </a:lnSpc>
              <a:spcBef>
                <a:spcPts val="0"/>
              </a:spcBef>
              <a:spcAft>
                <a:spcPts val="0"/>
              </a:spcAft>
              <a:buClr>
                <a:schemeClr val="dk1"/>
              </a:buClr>
              <a:buSzPts val="1100"/>
              <a:buFont typeface="Arial"/>
              <a:buNone/>
            </a:pPr>
            <a:r>
              <a:rPr lang="en"/>
              <a:t>language?</a:t>
            </a:r>
            <a:endParaRPr/>
          </a:p>
          <a:p>
            <a:pPr marL="0" lvl="0" indent="0" algn="l" rtl="0">
              <a:lnSpc>
                <a:spcPct val="100000"/>
              </a:lnSpc>
              <a:spcBef>
                <a:spcPts val="0"/>
              </a:spcBef>
              <a:spcAft>
                <a:spcPts val="0"/>
              </a:spcAft>
              <a:buClr>
                <a:schemeClr val="dk1"/>
              </a:buClr>
              <a:buSzPts val="1100"/>
              <a:buFont typeface="Arial"/>
              <a:buNone/>
            </a:pPr>
            <a:r>
              <a:rPr lang="en"/>
              <a:t>○ Some details you remember</a:t>
            </a:r>
            <a:endParaRPr/>
          </a:p>
          <a:p>
            <a:pPr marL="0" lvl="0" indent="0" algn="l" rtl="0">
              <a:lnSpc>
                <a:spcPct val="100000"/>
              </a:lnSpc>
              <a:spcBef>
                <a:spcPts val="0"/>
              </a:spcBef>
              <a:spcAft>
                <a:spcPts val="0"/>
              </a:spcAft>
              <a:buClr>
                <a:schemeClr val="dk1"/>
              </a:buClr>
              <a:buSzPts val="1100"/>
              <a:buFont typeface="Arial"/>
              <a:buNone/>
            </a:pPr>
            <a:r>
              <a:rPr lang="en"/>
              <a:t>○ The main idea of the story</a:t>
            </a:r>
            <a:endParaRPr/>
          </a:p>
          <a:p>
            <a:pPr marL="0" lvl="0" indent="0" algn="l" rtl="0">
              <a:lnSpc>
                <a:spcPct val="100000"/>
              </a:lnSpc>
              <a:spcBef>
                <a:spcPts val="0"/>
              </a:spcBef>
              <a:spcAft>
                <a:spcPts val="0"/>
              </a:spcAft>
              <a:buClr>
                <a:schemeClr val="dk1"/>
              </a:buClr>
              <a:buSzPts val="1100"/>
              <a:buFont typeface="Arial"/>
              <a:buNone/>
            </a:pPr>
            <a:r>
              <a:rPr lang="en"/>
              <a:t>○ Something new you learned</a:t>
            </a:r>
            <a:endParaRPr/>
          </a:p>
          <a:p>
            <a:pPr marL="0" lvl="0" indent="0" algn="l" rtl="0">
              <a:lnSpc>
                <a:spcPct val="100000"/>
              </a:lnSpc>
              <a:spcBef>
                <a:spcPts val="0"/>
              </a:spcBef>
              <a:spcAft>
                <a:spcPts val="0"/>
              </a:spcAft>
              <a:buClr>
                <a:schemeClr val="dk1"/>
              </a:buClr>
              <a:buSzPts val="1100"/>
              <a:buFont typeface="Arial"/>
              <a:buNone/>
            </a:pPr>
            <a:r>
              <a:rPr lang="en"/>
              <a:t>○ How this connects to who you are</a:t>
            </a:r>
            <a:endParaRPr/>
          </a:p>
          <a:p>
            <a:pPr marL="0" lvl="0" indent="0" algn="l" rtl="0">
              <a:lnSpc>
                <a:spcPct val="100000"/>
              </a:lnSpc>
              <a:spcBef>
                <a:spcPts val="0"/>
              </a:spcBef>
              <a:spcAft>
                <a:spcPts val="0"/>
              </a:spcAft>
              <a:buClr>
                <a:schemeClr val="dk1"/>
              </a:buClr>
              <a:buSzPts val="1100"/>
              <a:buFont typeface="Arial"/>
              <a:buNone/>
            </a:pPr>
            <a:r>
              <a:rPr lang="en"/>
              <a:t>○ How the topics connect to other languages</a:t>
            </a:r>
            <a:endParaRPr/>
          </a:p>
          <a:p>
            <a:pPr marL="0" lvl="0" indent="0" algn="l" rtl="0">
              <a:lnSpc>
                <a:spcPct val="100000"/>
              </a:lnSpc>
              <a:spcBef>
                <a:spcPts val="0"/>
              </a:spcBef>
              <a:spcAft>
                <a:spcPts val="0"/>
              </a:spcAft>
              <a:buClr>
                <a:schemeClr val="dk1"/>
              </a:buClr>
              <a:buSzPts val="1100"/>
              <a:buFont typeface="Arial"/>
              <a:buNone/>
            </a:pPr>
            <a:r>
              <a:rPr lang="en"/>
              <a:t>and cultures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If you don’t have a DL courses at your school, work with your school community for future program implementation.</a:t>
            </a:r>
            <a:endParaRPr strike="sngStrike"/>
          </a:p>
          <a:p>
            <a:pPr marL="0" lvl="0" indent="0" algn="l" rtl="0">
              <a:lnSpc>
                <a:spcPct val="100000"/>
              </a:lnSpc>
              <a:spcBef>
                <a:spcPts val="0"/>
              </a:spcBef>
              <a:spcAft>
                <a:spcPts val="0"/>
              </a:spcAft>
              <a:buSzPts val="1100"/>
              <a:buNone/>
            </a:pPr>
            <a:endParaRPr strike="sngStrike"/>
          </a:p>
          <a:p>
            <a:pPr marL="0" lvl="0" indent="0" algn="l" rtl="0">
              <a:lnSpc>
                <a:spcPct val="100000"/>
              </a:lnSpc>
              <a:spcBef>
                <a:spcPts val="0"/>
              </a:spcBef>
              <a:spcAft>
                <a:spcPts val="0"/>
              </a:spcAft>
              <a:buSzPts val="1100"/>
              <a:buNone/>
            </a:pPr>
            <a:r>
              <a:rPr lang="en" b="1">
                <a:solidFill>
                  <a:srgbClr val="C00000"/>
                </a:solidFill>
              </a:rPr>
              <a:t>Aquí hay varias formas en que las familias pueden apoyar el desarrollo del lenguaje para uno o más idiomas además del inglés en casa.</a:t>
            </a:r>
            <a:endParaRPr b="1">
              <a:solidFill>
                <a:srgbClr val="C00000"/>
              </a:solidFill>
            </a:endParaRPr>
          </a:p>
          <a:p>
            <a:pPr marL="0" lvl="0" indent="0" algn="l" rtl="0">
              <a:lnSpc>
                <a:spcPct val="100000"/>
              </a:lnSpc>
              <a:spcBef>
                <a:spcPts val="0"/>
              </a:spcBef>
              <a:spcAft>
                <a:spcPts val="0"/>
              </a:spcAft>
              <a:buSzPts val="1100"/>
              <a:buNone/>
            </a:pPr>
            <a:r>
              <a:rPr lang="en" b="1">
                <a:solidFill>
                  <a:srgbClr val="C00000"/>
                </a:solidFill>
              </a:rPr>
              <a:t>Si no tiene Programa de Lenguaje Dual en su escuela, trabaje con su comunidad escolar para implementar el programa en el futuro.</a:t>
            </a:r>
            <a:endParaRPr b="1">
              <a:solidFill>
                <a:srgbClr val="C00000"/>
              </a:solidFill>
            </a:endParaRPr>
          </a:p>
        </p:txBody>
      </p:sp>
      <p:sp>
        <p:nvSpPr>
          <p:cNvPr id="2291" name="Google Shape;2291;g39aea918330_0_8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6"/>
        <p:cNvGrpSpPr/>
        <p:nvPr/>
      </p:nvGrpSpPr>
      <p:grpSpPr>
        <a:xfrm>
          <a:off x="0" y="0"/>
          <a:ext cx="0" cy="0"/>
          <a:chOff x="0" y="0"/>
          <a:chExt cx="0" cy="0"/>
        </a:xfrm>
      </p:grpSpPr>
      <p:sp>
        <p:nvSpPr>
          <p:cNvPr id="2297" name="Google Shape;2297;p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8" name="Google Shape;2298;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Welcome School Leaders. Today we will discuss the importance of strategic instructional planning using the Adjusted Blueprints and Priority Standards. By closely examining the Adjusted Blueprints, we gain a detailed roadmap of the key concepts and skills assessed in the Smarter Balanced Assessment (SBA). This insight allows us to prioritize and focus on the critical Priority Standards that align with our educational goals. Through strategic planning, we can ensure that our teachers are dedicating time and resources to the most essential content areas, maximizing the impact of our instructional efforts. This approach not only aligns with assessment requirements but also provides a targeted focus on student mastery of priority skills, setting the stage for academic success.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4"/>
        <p:cNvGrpSpPr/>
        <p:nvPr/>
      </p:nvGrpSpPr>
      <p:grpSpPr>
        <a:xfrm>
          <a:off x="0" y="0"/>
          <a:ext cx="0" cy="0"/>
          <a:chOff x="0" y="0"/>
          <a:chExt cx="0" cy="0"/>
        </a:xfrm>
      </p:grpSpPr>
      <p:sp>
        <p:nvSpPr>
          <p:cNvPr id="2305" name="Google Shape;2305;p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6" name="Google Shape;2306;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5"/>
        <p:cNvGrpSpPr/>
        <p:nvPr/>
      </p:nvGrpSpPr>
      <p:grpSpPr>
        <a:xfrm>
          <a:off x="0" y="0"/>
          <a:ext cx="0" cy="0"/>
          <a:chOff x="0" y="0"/>
          <a:chExt cx="0" cy="0"/>
        </a:xfrm>
      </p:grpSpPr>
      <p:sp>
        <p:nvSpPr>
          <p:cNvPr id="2316" name="Google Shape;2316;p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7" name="Google Shape;2317;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Say: </a:t>
            </a:r>
            <a:r>
              <a:rPr lang="en">
                <a:solidFill>
                  <a:schemeClr val="dk1"/>
                </a:solidFill>
              </a:rPr>
              <a:t>Here are some ways you can support your child’s journey to multilingualism back at home.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Challenge yourself to learn a new language to role model learning.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Praise your children for speaking in Spanish.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Encourage them to share what they learned in school and have them teach you.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Play Spanish music, look for books on tape at the library, watch videos.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Share why being bilingual matters to you.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Have them read to you in Spanish, teach you sounds, cognates.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Share stories of other languages your family speaks or spoke in other generations.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Explore language learning apps together.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Celebrate bilingualism! </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4"/>
        <p:cNvGrpSpPr/>
        <p:nvPr/>
      </p:nvGrpSpPr>
      <p:grpSpPr>
        <a:xfrm>
          <a:off x="0" y="0"/>
          <a:ext cx="0" cy="0"/>
          <a:chOff x="0" y="0"/>
          <a:chExt cx="0" cy="0"/>
        </a:xfrm>
      </p:grpSpPr>
      <p:sp>
        <p:nvSpPr>
          <p:cNvPr id="2325" name="Google Shape;2325;p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6" name="Google Shape;2326;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300" b="1">
              <a:solidFill>
                <a:schemeClr val="dk1"/>
              </a:solidFill>
              <a:highlight>
                <a:srgbClr val="FFFF00"/>
              </a:highlight>
            </a:endParaRPr>
          </a:p>
          <a:p>
            <a:pPr marL="0" lvl="0" indent="0" algn="l" rtl="0">
              <a:spcBef>
                <a:spcPts val="0"/>
              </a:spcBef>
              <a:spcAft>
                <a:spcPts val="0"/>
              </a:spcAft>
              <a:buClr>
                <a:schemeClr val="dk1"/>
              </a:buClr>
              <a:buSzPts val="1100"/>
              <a:buFont typeface="Arial"/>
              <a:buNone/>
            </a:pPr>
            <a:r>
              <a:rPr lang="en">
                <a:solidFill>
                  <a:schemeClr val="dk1"/>
                </a:solidFill>
              </a:rPr>
              <a:t>Link to Literacy Family Supports 2024-2025: </a:t>
            </a:r>
            <a:r>
              <a:rPr lang="en" u="sng">
                <a:solidFill>
                  <a:schemeClr val="hlink"/>
                </a:solidFill>
                <a:hlinkClick r:id="rId3"/>
              </a:rPr>
              <a:t>https://docs.google.com/presentation/d/18LIR9c0zGwk-dFVRKRgabbF4_cj07vOh/edit?usp=sharing&amp;ouid=111643500403429059579&amp;rtpof=true&amp;sd=true</a:t>
            </a: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endParaRPr sz="1300" b="1">
              <a:solidFill>
                <a:schemeClr val="dk1"/>
              </a:solidFill>
            </a:endParaRPr>
          </a:p>
          <a:p>
            <a:pPr marL="0" lvl="0" indent="0" algn="l" rtl="0">
              <a:spcBef>
                <a:spcPts val="0"/>
              </a:spcBef>
              <a:spcAft>
                <a:spcPts val="0"/>
              </a:spcAft>
              <a:buClr>
                <a:schemeClr val="dk1"/>
              </a:buClr>
              <a:buSzPts val="1100"/>
              <a:buFont typeface="Arial"/>
              <a:buNone/>
            </a:pPr>
            <a:r>
              <a:rPr lang="en" sz="1300" b="1">
                <a:solidFill>
                  <a:schemeClr val="dk1"/>
                </a:solidFill>
              </a:rPr>
              <a:t>We wanted to share with you various home experiences and supports that you can begin to do with your kids to prepare for this multilingual world that is here! Any little step you might take to bring multilingualism into your home is a testament to the love and pride you have for your kids, and in the beliefs that they are limitless and have boundless potential! Let’s explore some ways to support multilingualism at home! We will begin by thinking about experiences that will not require a lot of technology or any at all, and also to emphasize that learning another language is more than just vocabulary and learning phrases here and there. “Language is not just words”. Next slide.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5" name="Google Shape;2335;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Time:</a:t>
            </a:r>
            <a:r>
              <a:rPr lang="en">
                <a:solidFill>
                  <a:schemeClr val="dk1"/>
                </a:solidFill>
              </a:rPr>
              <a:t> 30 seconds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Say:</a:t>
            </a:r>
            <a:r>
              <a:rPr lang="en">
                <a:solidFill>
                  <a:schemeClr val="dk1"/>
                </a:solidFill>
              </a:rPr>
              <a:t> Here are our Spanish resources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4"/>
        <p:cNvGrpSpPr/>
        <p:nvPr/>
      </p:nvGrpSpPr>
      <p:grpSpPr>
        <a:xfrm>
          <a:off x="0" y="0"/>
          <a:ext cx="0" cy="0"/>
          <a:chOff x="0" y="0"/>
          <a:chExt cx="0" cy="0"/>
        </a:xfrm>
      </p:grpSpPr>
      <p:sp>
        <p:nvSpPr>
          <p:cNvPr id="2355" name="Google Shape;2355;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6" name="Google Shape;2356;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Time:</a:t>
            </a:r>
            <a:r>
              <a:rPr lang="en">
                <a:solidFill>
                  <a:schemeClr val="dk1"/>
                </a:solidFill>
              </a:rPr>
              <a:t> 30 seconds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Say:</a:t>
            </a:r>
            <a:r>
              <a:rPr lang="en">
                <a:solidFill>
                  <a:schemeClr val="dk1"/>
                </a:solidFill>
              </a:rPr>
              <a:t> Here are our Armenian resources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Link to Sora: </a:t>
            </a:r>
            <a:r>
              <a:rPr lang="en" u="sng">
                <a:solidFill>
                  <a:schemeClr val="hlink"/>
                </a:solidFill>
                <a:hlinkClick r:id="rId3"/>
              </a:rPr>
              <a:t>https://company.overdrive.com/lausd-for-students/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6"/>
        <p:cNvGrpSpPr/>
        <p:nvPr/>
      </p:nvGrpSpPr>
      <p:grpSpPr>
        <a:xfrm>
          <a:off x="0" y="0"/>
          <a:ext cx="0" cy="0"/>
          <a:chOff x="0" y="0"/>
          <a:chExt cx="0" cy="0"/>
        </a:xfrm>
      </p:grpSpPr>
      <p:sp>
        <p:nvSpPr>
          <p:cNvPr id="2367" name="Google Shape;2367;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8" name="Google Shape;2368;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Time:</a:t>
            </a:r>
            <a:r>
              <a:rPr lang="en">
                <a:solidFill>
                  <a:schemeClr val="dk1"/>
                </a:solidFill>
              </a:rPr>
              <a:t> 30 seconds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Say:</a:t>
            </a:r>
            <a:r>
              <a:rPr lang="en">
                <a:solidFill>
                  <a:schemeClr val="dk1"/>
                </a:solidFill>
              </a:rPr>
              <a:t> Here are our Korean resources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2"/>
        <p:cNvGrpSpPr/>
        <p:nvPr/>
      </p:nvGrpSpPr>
      <p:grpSpPr>
        <a:xfrm>
          <a:off x="0" y="0"/>
          <a:ext cx="0" cy="0"/>
          <a:chOff x="0" y="0"/>
          <a:chExt cx="0" cy="0"/>
        </a:xfrm>
      </p:grpSpPr>
      <p:sp>
        <p:nvSpPr>
          <p:cNvPr id="2383" name="Google Shape;2383;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4" name="Google Shape;2384;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3"/>
        <p:cNvGrpSpPr/>
        <p:nvPr/>
      </p:nvGrpSpPr>
      <p:grpSpPr>
        <a:xfrm>
          <a:off x="0" y="0"/>
          <a:ext cx="0" cy="0"/>
          <a:chOff x="0" y="0"/>
          <a:chExt cx="0" cy="0"/>
        </a:xfrm>
      </p:grpSpPr>
      <p:sp>
        <p:nvSpPr>
          <p:cNvPr id="1914" name="Google Shape;1914;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5" name="Google Shape;191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Time: </a:t>
            </a:r>
            <a:r>
              <a:rPr lang="en">
                <a:solidFill>
                  <a:schemeClr val="dk1"/>
                </a:solidFill>
              </a:rPr>
              <a:t>1 minute</a:t>
            </a:r>
            <a:endParaRPr>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Say: Friendly reminder, that this virtual informational session is for family members of students in grade 8 in middle school.</a:t>
            </a:r>
            <a:endParaRPr b="1">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 </a:t>
            </a:r>
            <a:r>
              <a:rPr lang="en">
                <a:solidFill>
                  <a:schemeClr val="dk1"/>
                </a:solidFill>
              </a:rPr>
              <a:t>While we are all happy to see you in attendance today, do remember that this presentation is intended for family members of students in grade 8. You are free to attend this session if your child is not in any of those grades, of course, but do know that the criteria covered in the presentation will reflect those three grades.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7"/>
        <p:cNvGrpSpPr/>
        <p:nvPr/>
      </p:nvGrpSpPr>
      <p:grpSpPr>
        <a:xfrm>
          <a:off x="0" y="0"/>
          <a:ext cx="0" cy="0"/>
          <a:chOff x="0" y="0"/>
          <a:chExt cx="0" cy="0"/>
        </a:xfrm>
      </p:grpSpPr>
      <p:sp>
        <p:nvSpPr>
          <p:cNvPr id="2398" name="Google Shape;2398;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9" name="Google Shape;2399;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8"/>
        <p:cNvGrpSpPr/>
        <p:nvPr/>
      </p:nvGrpSpPr>
      <p:grpSpPr>
        <a:xfrm>
          <a:off x="0" y="0"/>
          <a:ext cx="0" cy="0"/>
          <a:chOff x="0" y="0"/>
          <a:chExt cx="0" cy="0"/>
        </a:xfrm>
      </p:grpSpPr>
      <p:sp>
        <p:nvSpPr>
          <p:cNvPr id="2409" name="Google Shape;2409;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0" name="Google Shape;2410;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1"/>
        <p:cNvGrpSpPr/>
        <p:nvPr/>
      </p:nvGrpSpPr>
      <p:grpSpPr>
        <a:xfrm>
          <a:off x="0" y="0"/>
          <a:ext cx="0" cy="0"/>
          <a:chOff x="0" y="0"/>
          <a:chExt cx="0" cy="0"/>
        </a:xfrm>
      </p:grpSpPr>
      <p:sp>
        <p:nvSpPr>
          <p:cNvPr id="2422" name="Google Shape;2422;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3" name="Google Shape;2423;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6"/>
        <p:cNvGrpSpPr/>
        <p:nvPr/>
      </p:nvGrpSpPr>
      <p:grpSpPr>
        <a:xfrm>
          <a:off x="0" y="0"/>
          <a:ext cx="0" cy="0"/>
          <a:chOff x="0" y="0"/>
          <a:chExt cx="0" cy="0"/>
        </a:xfrm>
      </p:grpSpPr>
      <p:sp>
        <p:nvSpPr>
          <p:cNvPr id="2437" name="Google Shape;2437;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8" name="Google Shape;2438;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K’iche’ is primary an oral language.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Zapotec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3"/>
        <p:cNvGrpSpPr/>
        <p:nvPr/>
      </p:nvGrpSpPr>
      <p:grpSpPr>
        <a:xfrm>
          <a:off x="0" y="0"/>
          <a:ext cx="0" cy="0"/>
          <a:chOff x="0" y="0"/>
          <a:chExt cx="0" cy="0"/>
        </a:xfrm>
      </p:grpSpPr>
      <p:sp>
        <p:nvSpPr>
          <p:cNvPr id="2444" name="Google Shape;2444;g313e74ad036_0_10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5" name="Google Shape;2445;g313e74ad036_0_10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Link to Global Storybooks Portal</a:t>
            </a:r>
            <a:r>
              <a:rPr lang="en">
                <a:solidFill>
                  <a:schemeClr val="dk1"/>
                </a:solidFill>
              </a:rPr>
              <a:t>: </a:t>
            </a:r>
            <a:r>
              <a:rPr lang="en" u="sng">
                <a:solidFill>
                  <a:schemeClr val="hlink"/>
                </a:solidFill>
                <a:hlinkClick r:id="rId3"/>
              </a:rPr>
              <a:t>https://globalstorybooks.net/</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1"/>
        <p:cNvGrpSpPr/>
        <p:nvPr/>
      </p:nvGrpSpPr>
      <p:grpSpPr>
        <a:xfrm>
          <a:off x="0" y="0"/>
          <a:ext cx="0" cy="0"/>
          <a:chOff x="0" y="0"/>
          <a:chExt cx="0" cy="0"/>
        </a:xfrm>
      </p:grpSpPr>
      <p:sp>
        <p:nvSpPr>
          <p:cNvPr id="2452" name="Google Shape;2452;g313e74ad036_0_10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3" name="Google Shape;2453;g313e74ad036_0_10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highlight>
                  <a:srgbClr val="FFFF00"/>
                </a:highlight>
              </a:rPr>
              <a:t>Drop in Chat: </a:t>
            </a:r>
            <a:r>
              <a:rPr lang="en" u="sng">
                <a:solidFill>
                  <a:schemeClr val="hlink"/>
                </a:solidFill>
                <a:hlinkClick r:id="rId3"/>
              </a:rPr>
              <a:t>http://www.childrenslibrary.org/library/books_by_language.html</a:t>
            </a:r>
            <a:r>
              <a:rPr lang="en">
                <a:solidFill>
                  <a:schemeClr val="dk1"/>
                </a:solidFill>
              </a:rPr>
              <a:t>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8"/>
        <p:cNvGrpSpPr/>
        <p:nvPr/>
      </p:nvGrpSpPr>
      <p:grpSpPr>
        <a:xfrm>
          <a:off x="0" y="0"/>
          <a:ext cx="0" cy="0"/>
          <a:chOff x="0" y="0"/>
          <a:chExt cx="0" cy="0"/>
        </a:xfrm>
      </p:grpSpPr>
      <p:sp>
        <p:nvSpPr>
          <p:cNvPr id="2459" name="Google Shape;2459;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0" name="Google Shape;2460;p4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Time:</a:t>
            </a:r>
            <a:r>
              <a:rPr lang="en">
                <a:solidFill>
                  <a:schemeClr val="dk1"/>
                </a:solidFill>
              </a:rPr>
              <a:t> 1 minute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Link to LA Public Library: </a:t>
            </a:r>
            <a:r>
              <a:rPr lang="en" u="sng">
                <a:solidFill>
                  <a:schemeClr val="hlink"/>
                </a:solidFill>
                <a:hlinkClick r:id="rId3"/>
              </a:rPr>
              <a:t>https://www.lapl.org/</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Link to LA Public Library Card Application: </a:t>
            </a:r>
            <a:r>
              <a:rPr lang="en" u="sng">
                <a:solidFill>
                  <a:schemeClr val="hlink"/>
                </a:solidFill>
                <a:hlinkClick r:id="rId4"/>
              </a:rPr>
              <a:t>https://www.lapl.org/sites/default/files/media/pdf/about/Library_Card_App.pdf</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Download the library card application, fill it out, and then take it into any LA Public Library location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E-card Registration: </a:t>
            </a:r>
            <a:r>
              <a:rPr lang="en" u="sng">
                <a:solidFill>
                  <a:schemeClr val="hlink"/>
                </a:solidFill>
                <a:hlinkClick r:id="rId5"/>
              </a:rPr>
              <a:t>https://www.lapl.org/about-lapl/contact-us/e-card/e-card-registration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E-Card Registration en </a:t>
            </a:r>
            <a:r>
              <a:rPr lang="en" sz="1000">
                <a:solidFill>
                  <a:srgbClr val="00304A"/>
                </a:solidFill>
                <a:uFill>
                  <a:noFill/>
                </a:uFill>
                <a:hlinkClick r:id="rId6">
                  <a:extLst>
                    <a:ext uri="{A12FA001-AC4F-418D-AE19-62706E023703}">
                      <ahyp:hlinkClr xmlns:ahyp="http://schemas.microsoft.com/office/drawing/2018/hyperlinkcolor" val="tx"/>
                    </a:ext>
                  </a:extLst>
                </a:hlinkClick>
              </a:rPr>
              <a:t>Español</a:t>
            </a:r>
            <a:r>
              <a:rPr lang="en">
                <a:solidFill>
                  <a:schemeClr val="dk1"/>
                </a:solidFill>
              </a:rPr>
              <a:t>: </a:t>
            </a:r>
            <a:r>
              <a:rPr lang="en" u="sng">
                <a:solidFill>
                  <a:schemeClr val="hlink"/>
                </a:solidFill>
                <a:hlinkClick r:id="rId7"/>
              </a:rPr>
              <a:t>https://www.lapl.org/about-lapl/contact-us/e-card/solicitud-tarjeta-electronica</a:t>
            </a:r>
            <a:endParaRPr>
              <a:solidFill>
                <a:schemeClr val="dk1"/>
              </a:solidFill>
            </a:endParaRPr>
          </a:p>
          <a:p>
            <a:pPr marL="0" lvl="0" indent="0" algn="l" rtl="0">
              <a:spcBef>
                <a:spcPts val="0"/>
              </a:spcBef>
              <a:spcAft>
                <a:spcPts val="0"/>
              </a:spcAft>
              <a:buNone/>
            </a:pPr>
            <a:endParaRPr/>
          </a:p>
        </p:txBody>
      </p:sp>
      <p:sp>
        <p:nvSpPr>
          <p:cNvPr id="2461" name="Google Shape;2461;p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46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5"/>
        <p:cNvGrpSpPr/>
        <p:nvPr/>
      </p:nvGrpSpPr>
      <p:grpSpPr>
        <a:xfrm>
          <a:off x="0" y="0"/>
          <a:ext cx="0" cy="0"/>
          <a:chOff x="0" y="0"/>
          <a:chExt cx="0" cy="0"/>
        </a:xfrm>
      </p:grpSpPr>
      <p:sp>
        <p:nvSpPr>
          <p:cNvPr id="2476" name="Google Shape;2476;p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7" name="Google Shape;2477;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Time: </a:t>
            </a:r>
            <a:r>
              <a:rPr lang="en">
                <a:solidFill>
                  <a:schemeClr val="dk1"/>
                </a:solidFill>
              </a:rPr>
              <a:t>2 minutes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Say: </a:t>
            </a:r>
            <a:r>
              <a:rPr lang="en">
                <a:solidFill>
                  <a:schemeClr val="dk1"/>
                </a:solidFill>
              </a:rPr>
              <a:t>The LAUSD Learning library is the quickest and easiest way to read digital books. LAUSD students, family members and staff can use their single sign on to instantly access hundreds of ebooks and audiobooks.</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8"/>
        <p:cNvGrpSpPr/>
        <p:nvPr/>
      </p:nvGrpSpPr>
      <p:grpSpPr>
        <a:xfrm>
          <a:off x="0" y="0"/>
          <a:ext cx="0" cy="0"/>
          <a:chOff x="0" y="0"/>
          <a:chExt cx="0" cy="0"/>
        </a:xfrm>
      </p:grpSpPr>
      <p:sp>
        <p:nvSpPr>
          <p:cNvPr id="2499" name="Google Shape;2499;g313e74ad036_0_123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0" name="Google Shape;2500;g313e74ad036_0_1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 </a:t>
            </a:r>
            <a:r>
              <a:rPr lang="en">
                <a:solidFill>
                  <a:schemeClr val="dk1"/>
                </a:solidFill>
              </a:rPr>
              <a:t>2 minutes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Say: What are some ways to support your child to keep up and maintain their target language?</a:t>
            </a:r>
            <a:endParaRPr>
              <a:solidFill>
                <a:schemeClr val="dk1"/>
              </a:solidFill>
            </a:endParaRPr>
          </a:p>
          <a:p>
            <a:pPr marL="457200" lvl="0" indent="0" algn="l" rtl="0">
              <a:spcBef>
                <a:spcPts val="0"/>
              </a:spcBef>
              <a:spcAft>
                <a:spcPts val="0"/>
              </a:spcAft>
              <a:buClr>
                <a:schemeClr val="dk1"/>
              </a:buClr>
              <a:buSzPts val="1100"/>
              <a:buFont typeface="Arial"/>
              <a:buNone/>
            </a:pPr>
            <a:endParaRPr>
              <a:solidFill>
                <a:schemeClr val="dk1"/>
              </a:solidFill>
            </a:endParaRPr>
          </a:p>
          <a:p>
            <a:pPr marL="457200" lvl="0" indent="-298450" algn="l" rtl="0">
              <a:spcBef>
                <a:spcPts val="0"/>
              </a:spcBef>
              <a:spcAft>
                <a:spcPts val="0"/>
              </a:spcAft>
              <a:buClr>
                <a:schemeClr val="dk1"/>
              </a:buClr>
              <a:buSzPts val="1100"/>
              <a:buAutoNum type="arabicPeriod"/>
            </a:pPr>
            <a:r>
              <a:rPr lang="en">
                <a:solidFill>
                  <a:schemeClr val="dk1"/>
                </a:solidFill>
              </a:rPr>
              <a:t>Reading an age-appropriate book (fiction or nonfiction), story, comic, recipe, magazine, or other text in the target language, including reading to a younger child in the home language, </a:t>
            </a:r>
            <a:endParaRPr>
              <a:solidFill>
                <a:schemeClr val="dk1"/>
              </a:solidFill>
            </a:endParaRPr>
          </a:p>
          <a:p>
            <a:pPr marL="457200" lvl="0" indent="-298450" algn="l" rtl="0">
              <a:spcBef>
                <a:spcPts val="0"/>
              </a:spcBef>
              <a:spcAft>
                <a:spcPts val="0"/>
              </a:spcAft>
              <a:buClr>
                <a:schemeClr val="dk1"/>
              </a:buClr>
              <a:buSzPts val="1100"/>
              <a:buAutoNum type="arabicPeriod"/>
            </a:pPr>
            <a:r>
              <a:rPr lang="en">
                <a:solidFill>
                  <a:schemeClr val="dk1"/>
                </a:solidFill>
              </a:rPr>
              <a:t>Writing a story, poem, or letter in the target language, keeping a journal in the home language, write to another family member in the target language or create a comic for a younger sibling</a:t>
            </a:r>
            <a:endParaRPr>
              <a:solidFill>
                <a:schemeClr val="dk1"/>
              </a:solidFill>
            </a:endParaRPr>
          </a:p>
          <a:p>
            <a:pPr marL="457200" lvl="0" indent="-298450" algn="l" rtl="0">
              <a:spcBef>
                <a:spcPts val="0"/>
              </a:spcBef>
              <a:spcAft>
                <a:spcPts val="0"/>
              </a:spcAft>
              <a:buClr>
                <a:schemeClr val="dk1"/>
              </a:buClr>
              <a:buSzPts val="1100"/>
              <a:buAutoNum type="arabicPeriod"/>
            </a:pPr>
            <a:r>
              <a:rPr lang="en">
                <a:solidFill>
                  <a:schemeClr val="dk1"/>
                </a:solidFill>
              </a:rPr>
              <a:t>Teaching a sibling a game in the home language, telling a story in the target language, explaining what they learned in school that day in the target language, talking on the phone with a relative in the home language, interviewing an older relative in the target language</a:t>
            </a:r>
            <a:endParaRPr>
              <a:solidFill>
                <a:schemeClr val="dk1"/>
              </a:solidFill>
            </a:endParaRPr>
          </a:p>
          <a:p>
            <a:pPr marL="457200" lvl="0" indent="-298450" algn="l" rtl="0">
              <a:spcBef>
                <a:spcPts val="0"/>
              </a:spcBef>
              <a:spcAft>
                <a:spcPts val="0"/>
              </a:spcAft>
              <a:buClr>
                <a:schemeClr val="dk1"/>
              </a:buClr>
              <a:buSzPts val="1100"/>
              <a:buAutoNum type="arabicPeriod"/>
            </a:pPr>
            <a:r>
              <a:rPr lang="en">
                <a:solidFill>
                  <a:schemeClr val="dk1"/>
                </a:solidFill>
              </a:rPr>
              <a:t>listening to a story in the home language; interviewing an older relative in the home language; listening to the radio, songs, a movie, or television program in the home language and discussing it afterwards; listening to a speech or sermon in the home language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These are ALL different ways that you can engage your linguistic superpowers.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2"/>
        <p:cNvGrpSpPr/>
        <p:nvPr/>
      </p:nvGrpSpPr>
      <p:grpSpPr>
        <a:xfrm>
          <a:off x="0" y="0"/>
          <a:ext cx="0" cy="0"/>
          <a:chOff x="0" y="0"/>
          <a:chExt cx="0" cy="0"/>
        </a:xfrm>
      </p:grpSpPr>
      <p:sp>
        <p:nvSpPr>
          <p:cNvPr id="2513" name="Google Shape;2513;p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4" name="Google Shape;251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800"/>
              <a:buFont typeface="Arial"/>
              <a:buNone/>
            </a:pPr>
            <a:r>
              <a:rPr lang="en" sz="1400">
                <a:solidFill>
                  <a:schemeClr val="dk1"/>
                </a:solidFill>
                <a:latin typeface="Poppins Medium"/>
                <a:ea typeface="Poppins Medium"/>
                <a:cs typeface="Poppins Medium"/>
                <a:sym typeface="Poppins Medium"/>
              </a:rPr>
              <a:t>a parent interested in your child earning the award:</a:t>
            </a:r>
            <a:endParaRPr sz="1400">
              <a:solidFill>
                <a:schemeClr val="dk1"/>
              </a:solidFill>
              <a:latin typeface="Poppins Medium"/>
              <a:ea typeface="Poppins Medium"/>
              <a:cs typeface="Poppins Medium"/>
              <a:sym typeface="Poppins Medium"/>
            </a:endParaRPr>
          </a:p>
          <a:p>
            <a:pPr marL="457200" lvl="0" indent="-285750" algn="l" rtl="0">
              <a:spcBef>
                <a:spcPts val="1000"/>
              </a:spcBef>
              <a:spcAft>
                <a:spcPts val="0"/>
              </a:spcAft>
              <a:buClr>
                <a:schemeClr val="dk1"/>
              </a:buClr>
              <a:buSzPts val="900"/>
              <a:buFont typeface="Poppins"/>
              <a:buChar char="●"/>
            </a:pPr>
            <a:r>
              <a:rPr lang="en" sz="1400">
                <a:solidFill>
                  <a:schemeClr val="dk1"/>
                </a:solidFill>
                <a:latin typeface="Poppins"/>
                <a:ea typeface="Poppins"/>
                <a:cs typeface="Poppins"/>
                <a:sym typeface="Poppins"/>
              </a:rPr>
              <a:t>Let your child’s teacher know that your child speaks more than one language, if you’re not in a Dual Language program.</a:t>
            </a:r>
            <a:endParaRPr sz="1400">
              <a:solidFill>
                <a:schemeClr val="dk1"/>
              </a:solidFill>
              <a:latin typeface="Poppins"/>
              <a:ea typeface="Poppins"/>
              <a:cs typeface="Poppins"/>
              <a:sym typeface="Poppins"/>
            </a:endParaRPr>
          </a:p>
          <a:p>
            <a:pPr marL="457200" lvl="0" indent="-285750" algn="l" rtl="0">
              <a:spcBef>
                <a:spcPts val="0"/>
              </a:spcBef>
              <a:spcAft>
                <a:spcPts val="0"/>
              </a:spcAft>
              <a:buClr>
                <a:schemeClr val="dk1"/>
              </a:buClr>
              <a:buSzPts val="900"/>
              <a:buFont typeface="Poppins"/>
              <a:buChar char="●"/>
            </a:pPr>
            <a:r>
              <a:rPr lang="en" sz="1400">
                <a:solidFill>
                  <a:schemeClr val="dk1"/>
                </a:solidFill>
                <a:latin typeface="Poppins"/>
                <a:ea typeface="Poppins"/>
                <a:cs typeface="Poppins"/>
                <a:sym typeface="Poppins"/>
              </a:rPr>
              <a:t>Ask if your child’s school already has a Pathway to Biliteracy Committee and remember: parents may volunteer to be a part of it to support.</a:t>
            </a:r>
            <a:endParaRPr sz="1400">
              <a:solidFill>
                <a:schemeClr val="dk1"/>
              </a:solidFill>
              <a:latin typeface="Poppins"/>
              <a:ea typeface="Poppins"/>
              <a:cs typeface="Poppins"/>
              <a:sym typeface="Poppins"/>
            </a:endParaRPr>
          </a:p>
          <a:p>
            <a:pPr marL="457200" lvl="0" indent="-285750" algn="l" rtl="0">
              <a:spcBef>
                <a:spcPts val="0"/>
              </a:spcBef>
              <a:spcAft>
                <a:spcPts val="0"/>
              </a:spcAft>
              <a:buClr>
                <a:schemeClr val="dk1"/>
              </a:buClr>
              <a:buSzPts val="900"/>
              <a:buFont typeface="Poppins"/>
              <a:buChar char="●"/>
            </a:pPr>
            <a:r>
              <a:rPr lang="en" sz="1400">
                <a:solidFill>
                  <a:schemeClr val="dk1"/>
                </a:solidFill>
                <a:latin typeface="Poppins"/>
                <a:ea typeface="Poppins"/>
                <a:cs typeface="Poppins"/>
                <a:sym typeface="Poppins"/>
              </a:rPr>
              <a:t>Continue to support your child with language at home.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8"/>
        <p:cNvGrpSpPr/>
        <p:nvPr/>
      </p:nvGrpSpPr>
      <p:grpSpPr>
        <a:xfrm>
          <a:off x="0" y="0"/>
          <a:ext cx="0" cy="0"/>
          <a:chOff x="0" y="0"/>
          <a:chExt cx="0" cy="0"/>
        </a:xfrm>
      </p:grpSpPr>
      <p:sp>
        <p:nvSpPr>
          <p:cNvPr id="1929" name="Google Shape;1929;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0" name="Google Shape;193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Time: </a:t>
            </a:r>
            <a:r>
              <a:rPr lang="en">
                <a:solidFill>
                  <a:schemeClr val="dk1"/>
                </a:solidFill>
              </a:rPr>
              <a:t>1 minute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Say: what are we focusing on today?  We will be focusing on addressing the following questions: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457200" lvl="0" indent="-298450" algn="l" rtl="0">
              <a:spcBef>
                <a:spcPts val="0"/>
              </a:spcBef>
              <a:spcAft>
                <a:spcPts val="0"/>
              </a:spcAft>
              <a:buClr>
                <a:schemeClr val="dk1"/>
              </a:buClr>
              <a:buSzPts val="1100"/>
              <a:buAutoNum type="arabicParenR"/>
            </a:pPr>
            <a:r>
              <a:rPr lang="en">
                <a:solidFill>
                  <a:schemeClr val="dk1"/>
                </a:solidFill>
              </a:rPr>
              <a:t>What is the Pathway to Biliteracy Award in Grade 8?</a:t>
            </a:r>
            <a:endParaRPr>
              <a:solidFill>
                <a:schemeClr val="dk1"/>
              </a:solidFill>
            </a:endParaRPr>
          </a:p>
          <a:p>
            <a:pPr marL="457200" lvl="0" indent="-298450" algn="l" rtl="0">
              <a:spcBef>
                <a:spcPts val="0"/>
              </a:spcBef>
              <a:spcAft>
                <a:spcPts val="0"/>
              </a:spcAft>
              <a:buClr>
                <a:schemeClr val="dk1"/>
              </a:buClr>
              <a:buSzPts val="1100"/>
              <a:buAutoNum type="arabicParenR"/>
            </a:pPr>
            <a:r>
              <a:rPr lang="en">
                <a:solidFill>
                  <a:schemeClr val="dk1"/>
                </a:solidFill>
              </a:rPr>
              <a:t>What does my child need to do to earn the award</a:t>
            </a:r>
            <a:endParaRPr>
              <a:solidFill>
                <a:schemeClr val="dk1"/>
              </a:solidFill>
            </a:endParaRPr>
          </a:p>
          <a:p>
            <a:pPr marL="457200" lvl="0" indent="-298450" algn="l" rtl="0">
              <a:spcBef>
                <a:spcPts val="0"/>
              </a:spcBef>
              <a:spcAft>
                <a:spcPts val="0"/>
              </a:spcAft>
              <a:buClr>
                <a:schemeClr val="dk1"/>
              </a:buClr>
              <a:buSzPts val="1100"/>
              <a:buAutoNum type="arabicParenR"/>
            </a:pPr>
            <a:r>
              <a:rPr lang="en">
                <a:solidFill>
                  <a:schemeClr val="dk1"/>
                </a:solidFill>
              </a:rPr>
              <a:t>How can I support my child at home?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8"/>
        <p:cNvGrpSpPr/>
        <p:nvPr/>
      </p:nvGrpSpPr>
      <p:grpSpPr>
        <a:xfrm>
          <a:off x="0" y="0"/>
          <a:ext cx="0" cy="0"/>
          <a:chOff x="0" y="0"/>
          <a:chExt cx="0" cy="0"/>
        </a:xfrm>
      </p:grpSpPr>
      <p:sp>
        <p:nvSpPr>
          <p:cNvPr id="2519" name="Google Shape;2519;p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0" name="Google Shape;2520;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0"/>
        <p:cNvGrpSpPr/>
        <p:nvPr/>
      </p:nvGrpSpPr>
      <p:grpSpPr>
        <a:xfrm>
          <a:off x="0" y="0"/>
          <a:ext cx="0" cy="0"/>
          <a:chOff x="0" y="0"/>
          <a:chExt cx="0" cy="0"/>
        </a:xfrm>
      </p:grpSpPr>
      <p:sp>
        <p:nvSpPr>
          <p:cNvPr id="2541" name="Google Shape;2541;g313e74ad036_0_1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2" name="Google Shape;2542;g313e74ad036_0_12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7"/>
        <p:cNvGrpSpPr/>
        <p:nvPr/>
      </p:nvGrpSpPr>
      <p:grpSpPr>
        <a:xfrm>
          <a:off x="0" y="0"/>
          <a:ext cx="0" cy="0"/>
          <a:chOff x="0" y="0"/>
          <a:chExt cx="0" cy="0"/>
        </a:xfrm>
      </p:grpSpPr>
      <p:sp>
        <p:nvSpPr>
          <p:cNvPr id="2548" name="Google Shape;2548;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9" name="Google Shape;2549;p5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Time:</a:t>
            </a:r>
            <a:r>
              <a:rPr lang="en">
                <a:solidFill>
                  <a:schemeClr val="dk1"/>
                </a:solidFill>
              </a:rPr>
              <a:t> 1 min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Read Slide</a:t>
            </a:r>
            <a:endParaRPr>
              <a:solidFill>
                <a:schemeClr val="dk1"/>
              </a:solidFill>
            </a:endParaRPr>
          </a:p>
          <a:p>
            <a:pPr marL="0" lvl="0" indent="0" algn="l" rtl="0">
              <a:spcBef>
                <a:spcPts val="0"/>
              </a:spcBef>
              <a:spcAft>
                <a:spcPts val="0"/>
              </a:spcAft>
              <a:buNone/>
            </a:pPr>
            <a:endParaRPr/>
          </a:p>
        </p:txBody>
      </p:sp>
      <p:sp>
        <p:nvSpPr>
          <p:cNvPr id="2550" name="Google Shape;2550;p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52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6"/>
        <p:cNvGrpSpPr/>
        <p:nvPr/>
      </p:nvGrpSpPr>
      <p:grpSpPr>
        <a:xfrm>
          <a:off x="0" y="0"/>
          <a:ext cx="0" cy="0"/>
          <a:chOff x="0" y="0"/>
          <a:chExt cx="0" cy="0"/>
        </a:xfrm>
      </p:grpSpPr>
      <p:sp>
        <p:nvSpPr>
          <p:cNvPr id="2557" name="Google Shape;2557;p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8" name="Google Shape;2558;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8" name="Google Shape;193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rPr>
              <a:t>Time: </a:t>
            </a:r>
            <a:r>
              <a:rPr lang="en" sz="1200">
                <a:solidFill>
                  <a:schemeClr val="dk1"/>
                </a:solidFill>
              </a:rPr>
              <a:t>2 minutes</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b="1">
                <a:solidFill>
                  <a:schemeClr val="dk1"/>
                </a:solidFill>
              </a:rPr>
              <a:t>Say:</a:t>
            </a:r>
            <a:r>
              <a:rPr lang="en" sz="1200">
                <a:solidFill>
                  <a:schemeClr val="dk1"/>
                </a:solidFill>
              </a:rPr>
              <a:t> </a:t>
            </a:r>
            <a:r>
              <a:rPr lang="en" sz="1200" b="1">
                <a:solidFill>
                  <a:schemeClr val="dk1"/>
                </a:solidFill>
              </a:rPr>
              <a:t>Say:</a:t>
            </a:r>
            <a:r>
              <a:rPr lang="en" sz="1200">
                <a:solidFill>
                  <a:schemeClr val="dk1"/>
                </a:solidFill>
              </a:rPr>
              <a:t> The experience of mastering two or more languages has enormous benefits for students.  People who are able to speak, read, and write in two or more languages are able to participate in several different cultural and language worlds. Multilingual proficiency actually strengthens how the brain functions. Let’s look at some of the benefits of be bilingual and biliterate:</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Here are some benefits of bilingualism and biliteracy</a:t>
            </a:r>
            <a:endParaRPr sz="1200" b="1">
              <a:solidFill>
                <a:schemeClr val="dk1"/>
              </a:solidFill>
            </a:endParaRPr>
          </a:p>
          <a:p>
            <a:pPr marL="0" lvl="0" indent="0" algn="l" rtl="0">
              <a:spcBef>
                <a:spcPts val="0"/>
              </a:spcBef>
              <a:spcAft>
                <a:spcPts val="0"/>
              </a:spcAft>
              <a:buClr>
                <a:schemeClr val="dk1"/>
              </a:buClr>
              <a:buSzPts val="1200"/>
              <a:buFont typeface="Calibri"/>
              <a:buNone/>
            </a:pPr>
            <a:r>
              <a:rPr lang="en" sz="1200" b="1">
                <a:solidFill>
                  <a:schemeClr val="dk1"/>
                </a:solidFill>
              </a:rPr>
              <a:t>Brain &amp; Cognitive Function:</a:t>
            </a:r>
            <a:endParaRPr sz="1200" b="1">
              <a:solidFill>
                <a:schemeClr val="dk1"/>
              </a:solidFill>
            </a:endParaRPr>
          </a:p>
          <a:p>
            <a:pPr marL="200911" lvl="1" indent="-200911" algn="l" rtl="0">
              <a:spcBef>
                <a:spcPts val="0"/>
              </a:spcBef>
              <a:spcAft>
                <a:spcPts val="0"/>
              </a:spcAft>
              <a:buClr>
                <a:schemeClr val="dk1"/>
              </a:buClr>
              <a:buSzPts val="1200"/>
              <a:buChar char="•"/>
            </a:pPr>
            <a:r>
              <a:rPr lang="en" sz="1200">
                <a:solidFill>
                  <a:schemeClr val="dk1"/>
                </a:solidFill>
              </a:rPr>
              <a:t>Cognitive flexibility</a:t>
            </a:r>
            <a:endParaRPr sz="1200">
              <a:solidFill>
                <a:schemeClr val="dk1"/>
              </a:solidFill>
            </a:endParaRPr>
          </a:p>
          <a:p>
            <a:pPr marL="200911" lvl="1" indent="-200911" algn="l" rtl="0">
              <a:spcBef>
                <a:spcPts val="0"/>
              </a:spcBef>
              <a:spcAft>
                <a:spcPts val="0"/>
              </a:spcAft>
              <a:buClr>
                <a:schemeClr val="dk1"/>
              </a:buClr>
              <a:buSzPts val="1200"/>
              <a:buChar char="•"/>
            </a:pPr>
            <a:r>
              <a:rPr lang="en" sz="1200">
                <a:solidFill>
                  <a:schemeClr val="dk1"/>
                </a:solidFill>
              </a:rPr>
              <a:t>Improves decision-making skills</a:t>
            </a:r>
            <a:endParaRPr sz="1200">
              <a:solidFill>
                <a:schemeClr val="dk1"/>
              </a:solidFill>
            </a:endParaRPr>
          </a:p>
          <a:p>
            <a:pPr marL="200911" lvl="1" indent="-200911" algn="l" rtl="0">
              <a:spcBef>
                <a:spcPts val="0"/>
              </a:spcBef>
              <a:spcAft>
                <a:spcPts val="0"/>
              </a:spcAft>
              <a:buClr>
                <a:schemeClr val="dk1"/>
              </a:buClr>
              <a:buSzPts val="1200"/>
              <a:buChar char="•"/>
            </a:pPr>
            <a:r>
              <a:rPr lang="en" sz="1200">
                <a:solidFill>
                  <a:schemeClr val="dk1"/>
                </a:solidFill>
              </a:rPr>
              <a:t>Better problem-solving abilities</a:t>
            </a:r>
            <a:endParaRPr sz="1200">
              <a:solidFill>
                <a:schemeClr val="dk1"/>
              </a:solidFill>
            </a:endParaRPr>
          </a:p>
          <a:p>
            <a:pPr marL="200911" lvl="1" indent="-200911" algn="l" rtl="0">
              <a:spcBef>
                <a:spcPts val="0"/>
              </a:spcBef>
              <a:spcAft>
                <a:spcPts val="0"/>
              </a:spcAft>
              <a:buClr>
                <a:schemeClr val="dk1"/>
              </a:buClr>
              <a:buSzPts val="1200"/>
              <a:buChar char="•"/>
            </a:pPr>
            <a:r>
              <a:rPr lang="en" sz="1200">
                <a:solidFill>
                  <a:schemeClr val="dk1"/>
                </a:solidFill>
              </a:rPr>
              <a:t>Have a stronger sense of self </a:t>
            </a:r>
            <a:endParaRPr sz="1200">
              <a:solidFill>
                <a:schemeClr val="dk1"/>
              </a:solidFill>
            </a:endParaRPr>
          </a:p>
          <a:p>
            <a:pPr marL="0" lvl="0" indent="160712" algn="l" rtl="0">
              <a:spcBef>
                <a:spcPts val="0"/>
              </a:spcBef>
              <a:spcAft>
                <a:spcPts val="0"/>
              </a:spcAft>
              <a:buClr>
                <a:schemeClr val="dk1"/>
              </a:buClr>
              <a:buSzPts val="1100"/>
              <a:buFont typeface="Arial"/>
              <a:buNone/>
            </a:pPr>
            <a:endParaRPr sz="1200" b="1">
              <a:solidFill>
                <a:schemeClr val="dk1"/>
              </a:solidFill>
            </a:endParaRPr>
          </a:p>
          <a:p>
            <a:pPr marL="0" lvl="0" indent="0" algn="l" rtl="0">
              <a:spcBef>
                <a:spcPts val="0"/>
              </a:spcBef>
              <a:spcAft>
                <a:spcPts val="0"/>
              </a:spcAft>
              <a:buClr>
                <a:schemeClr val="dk1"/>
              </a:buClr>
              <a:buSzPts val="1100"/>
              <a:buFont typeface="Arial"/>
              <a:buNone/>
            </a:pPr>
            <a:r>
              <a:rPr lang="en" sz="1200" b="1">
                <a:solidFill>
                  <a:schemeClr val="dk1"/>
                </a:solidFill>
              </a:rPr>
              <a:t>Academic:</a:t>
            </a:r>
            <a:endParaRPr sz="1200" b="1">
              <a:solidFill>
                <a:schemeClr val="dk1"/>
              </a:solidFill>
            </a:endParaRPr>
          </a:p>
          <a:p>
            <a:pPr marL="200911" lvl="1" indent="-200911" algn="l" rtl="0">
              <a:spcBef>
                <a:spcPts val="0"/>
              </a:spcBef>
              <a:spcAft>
                <a:spcPts val="0"/>
              </a:spcAft>
              <a:buClr>
                <a:schemeClr val="dk1"/>
              </a:buClr>
              <a:buSzPts val="1200"/>
              <a:buChar char="•"/>
            </a:pPr>
            <a:r>
              <a:rPr lang="en" sz="1200">
                <a:solidFill>
                  <a:schemeClr val="dk1"/>
                </a:solidFill>
              </a:rPr>
              <a:t>Increased academic performance</a:t>
            </a:r>
            <a:endParaRPr sz="1200">
              <a:solidFill>
                <a:schemeClr val="dk1"/>
              </a:solidFill>
            </a:endParaRPr>
          </a:p>
          <a:p>
            <a:pPr marL="200911" lvl="1" indent="-200911" algn="l" rtl="0">
              <a:spcBef>
                <a:spcPts val="0"/>
              </a:spcBef>
              <a:spcAft>
                <a:spcPts val="0"/>
              </a:spcAft>
              <a:buClr>
                <a:schemeClr val="dk1"/>
              </a:buClr>
              <a:buSzPts val="1200"/>
              <a:buChar char="•"/>
            </a:pPr>
            <a:r>
              <a:rPr lang="en" sz="1200">
                <a:solidFill>
                  <a:schemeClr val="dk1"/>
                </a:solidFill>
              </a:rPr>
              <a:t>Advanced language courses</a:t>
            </a:r>
            <a:endParaRPr sz="1200">
              <a:solidFill>
                <a:schemeClr val="dk1"/>
              </a:solidFill>
            </a:endParaRPr>
          </a:p>
          <a:p>
            <a:pPr marL="200911" lvl="1" indent="-200911" algn="l" rtl="0">
              <a:spcBef>
                <a:spcPts val="0"/>
              </a:spcBef>
              <a:spcAft>
                <a:spcPts val="0"/>
              </a:spcAft>
              <a:buClr>
                <a:schemeClr val="dk1"/>
              </a:buClr>
              <a:buSzPts val="1200"/>
              <a:buChar char="•"/>
            </a:pPr>
            <a:r>
              <a:rPr lang="en" sz="1200">
                <a:solidFill>
                  <a:schemeClr val="dk1"/>
                </a:solidFill>
              </a:rPr>
              <a:t>Biliteracy awards and District and State Seals of Biliteracy</a:t>
            </a:r>
            <a:endParaRPr sz="1200">
              <a:solidFill>
                <a:schemeClr val="dk1"/>
              </a:solidFill>
            </a:endParaRPr>
          </a:p>
          <a:p>
            <a:pPr marL="0" lvl="0" indent="0" algn="ctr"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b="1">
                <a:solidFill>
                  <a:schemeClr val="dk1"/>
                </a:solidFill>
              </a:rPr>
              <a:t>Economic:</a:t>
            </a:r>
            <a:endParaRPr sz="1200" b="1">
              <a:solidFill>
                <a:schemeClr val="dk1"/>
              </a:solidFill>
            </a:endParaRPr>
          </a:p>
          <a:p>
            <a:pPr marL="200911" lvl="1" indent="-188211" algn="l" rtl="0">
              <a:spcBef>
                <a:spcPts val="0"/>
              </a:spcBef>
              <a:spcAft>
                <a:spcPts val="0"/>
              </a:spcAft>
              <a:buClr>
                <a:schemeClr val="dk1"/>
              </a:buClr>
              <a:buSzPts val="1200"/>
              <a:buChar char="•"/>
            </a:pPr>
            <a:r>
              <a:rPr lang="en" sz="1200">
                <a:solidFill>
                  <a:schemeClr val="dk1"/>
                </a:solidFill>
              </a:rPr>
              <a:t>Competitive in the global economy</a:t>
            </a:r>
            <a:endParaRPr sz="1200">
              <a:solidFill>
                <a:schemeClr val="dk1"/>
              </a:solidFill>
            </a:endParaRPr>
          </a:p>
          <a:p>
            <a:pPr marL="200911" lvl="1" indent="-188211" algn="l" rtl="0">
              <a:spcBef>
                <a:spcPts val="0"/>
              </a:spcBef>
              <a:spcAft>
                <a:spcPts val="0"/>
              </a:spcAft>
              <a:buClr>
                <a:schemeClr val="dk1"/>
              </a:buClr>
              <a:buSzPts val="1200"/>
              <a:buChar char="•"/>
            </a:pPr>
            <a:r>
              <a:rPr lang="en" sz="1200">
                <a:solidFill>
                  <a:schemeClr val="dk1"/>
                </a:solidFill>
              </a:rPr>
              <a:t>Have expanded job opportunities with higher pay </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Sociocultural Competence</a:t>
            </a:r>
            <a:endParaRPr b="1">
              <a:solidFill>
                <a:schemeClr val="dk1"/>
              </a:solidFill>
            </a:endParaRPr>
          </a:p>
          <a:p>
            <a:pPr marL="200911" lvl="1" indent="-181861" algn="l" rtl="0">
              <a:spcBef>
                <a:spcPts val="0"/>
              </a:spcBef>
              <a:spcAft>
                <a:spcPts val="0"/>
              </a:spcAft>
              <a:buClr>
                <a:schemeClr val="dk1"/>
              </a:buClr>
              <a:buSzPts val="1100"/>
              <a:buChar char="•"/>
            </a:pPr>
            <a:r>
              <a:rPr lang="en">
                <a:solidFill>
                  <a:schemeClr val="dk1"/>
                </a:solidFill>
              </a:rPr>
              <a:t>Awareness and understanding of other cultures</a:t>
            </a:r>
            <a:endParaRPr>
              <a:solidFill>
                <a:schemeClr val="dk1"/>
              </a:solidFill>
            </a:endParaRPr>
          </a:p>
          <a:p>
            <a:pPr marL="200911" lvl="1" indent="-181861" algn="l" rtl="0">
              <a:spcBef>
                <a:spcPts val="0"/>
              </a:spcBef>
              <a:spcAft>
                <a:spcPts val="0"/>
              </a:spcAft>
              <a:buClr>
                <a:schemeClr val="dk1"/>
              </a:buClr>
              <a:buSzPts val="1100"/>
              <a:buChar char="•"/>
            </a:pPr>
            <a:r>
              <a:rPr lang="en">
                <a:solidFill>
                  <a:schemeClr val="dk1"/>
                </a:solidFill>
              </a:rPr>
              <a:t>Can be “citizens of the world” with a more comprehensive and tolerant perspective </a:t>
            </a:r>
            <a:endParaRPr>
              <a:solidFill>
                <a:schemeClr val="dk1"/>
              </a:solidFill>
            </a:endParaRPr>
          </a:p>
          <a:p>
            <a:pPr marL="0" lvl="0" indent="0" algn="l" rtl="0">
              <a:spcBef>
                <a:spcPts val="0"/>
              </a:spcBef>
              <a:spcAft>
                <a:spcPts val="0"/>
              </a:spcAft>
              <a:buClr>
                <a:schemeClr val="dk1"/>
              </a:buClr>
              <a:buSzPts val="1600"/>
              <a:buFont typeface="Arial"/>
              <a:buNone/>
            </a:pPr>
            <a:endParaRPr>
              <a:solidFill>
                <a:schemeClr val="dk1"/>
              </a:solidFill>
            </a:endParaRPr>
          </a:p>
          <a:p>
            <a:pPr marL="0" lvl="0" indent="0" algn="l" rtl="0">
              <a:spcBef>
                <a:spcPts val="0"/>
              </a:spcBef>
              <a:spcAft>
                <a:spcPts val="0"/>
              </a:spcAft>
              <a:buClr>
                <a:schemeClr val="lt1"/>
              </a:buClr>
              <a:buSzPts val="1600"/>
              <a:buFont typeface="Calibri"/>
              <a:buNone/>
            </a:pPr>
            <a:r>
              <a:rPr lang="en" b="1">
                <a:solidFill>
                  <a:schemeClr val="dk1"/>
                </a:solidFill>
              </a:rPr>
              <a:t>Stronger Family &amp; Heritage Connections</a:t>
            </a:r>
            <a:endParaRPr b="1">
              <a:solidFill>
                <a:schemeClr val="dk1"/>
              </a:solidFill>
            </a:endParaRPr>
          </a:p>
          <a:p>
            <a:pPr marL="200911" lvl="1" indent="-194561" algn="l" rtl="0">
              <a:spcBef>
                <a:spcPts val="0"/>
              </a:spcBef>
              <a:spcAft>
                <a:spcPts val="0"/>
              </a:spcAft>
              <a:buClr>
                <a:schemeClr val="dk1"/>
              </a:buClr>
              <a:buSzPts val="1100"/>
              <a:buChar char="•"/>
            </a:pPr>
            <a:r>
              <a:rPr lang="en">
                <a:solidFill>
                  <a:schemeClr val="dk1"/>
                </a:solidFill>
              </a:rPr>
              <a:t>Bridge builders for their families</a:t>
            </a:r>
            <a:endParaRPr>
              <a:solidFill>
                <a:schemeClr val="dk1"/>
              </a:solidFill>
            </a:endParaRPr>
          </a:p>
          <a:p>
            <a:pPr marL="200911" lvl="1" indent="-194561" algn="l" rtl="0">
              <a:spcBef>
                <a:spcPts val="0"/>
              </a:spcBef>
              <a:spcAft>
                <a:spcPts val="0"/>
              </a:spcAft>
              <a:buClr>
                <a:schemeClr val="dk1"/>
              </a:buClr>
              <a:buSzPts val="1100"/>
              <a:buChar char="•"/>
            </a:pPr>
            <a:r>
              <a:rPr lang="en">
                <a:solidFill>
                  <a:schemeClr val="dk1"/>
                </a:solidFill>
              </a:rPr>
              <a:t>Access to the wisdom of their heritage cultures</a:t>
            </a:r>
            <a:br>
              <a:rPr lang="en">
                <a:solidFill>
                  <a:schemeClr val="dk1"/>
                </a:solidFill>
              </a:rPr>
            </a:b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Ask:</a:t>
            </a:r>
            <a:r>
              <a:rPr lang="en">
                <a:solidFill>
                  <a:schemeClr val="dk1"/>
                </a:solidFill>
              </a:rPr>
              <a:t> Now In the chat, go ahead and share your response to the following question: Which one of these benefits of bilingualism and biliteracy resonates with you?</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________</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Mastering two or more languages has enormous benefits for students. People who are able to speak, read and write in two or more languages are able to participate in several different cultural and language worlds.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Bilingualism is associated with more cognitive flexibility and better problem solving abilities.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Children who are bilingual tend to perform better on achievement tests.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Job opportunities become available throughout the globe for those who are bilingual, and there are often financial benefits associated with bilingual skills in the labor market.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The study of another language expands one’s worldview and builds cross-cultural understanding.  </a:t>
            </a:r>
            <a:endParaRPr>
              <a:solidFill>
                <a:schemeClr val="dk1"/>
              </a:solidFill>
            </a:endParaRPr>
          </a:p>
          <a:p>
            <a:pPr marL="457200" lvl="0" indent="0" algn="l" rtl="0">
              <a:spcBef>
                <a:spcPts val="0"/>
              </a:spcBef>
              <a:spcAft>
                <a:spcPts val="0"/>
              </a:spcAft>
              <a:buClr>
                <a:schemeClr val="dk1"/>
              </a:buClr>
              <a:buSzPts val="1100"/>
              <a:buFont typeface="Arial"/>
              <a:buNone/>
            </a:pP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More than one-third of California school children speak a language other than English at home. The development of strong bilingual skills that include home language and English provide them the capacity to participate actively in both of their language worlds, and to be bridge builders and translators for their families.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ctr" rtl="0">
              <a:spcBef>
                <a:spcPts val="0"/>
              </a:spcBef>
              <a:spcAft>
                <a:spcPts val="0"/>
              </a:spcAft>
              <a:buClr>
                <a:schemeClr val="dk1"/>
              </a:buClr>
              <a:buSzPts val="2180"/>
              <a:buFont typeface="Calibri"/>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5"/>
        <p:cNvGrpSpPr/>
        <p:nvPr/>
      </p:nvGrpSpPr>
      <p:grpSpPr>
        <a:xfrm>
          <a:off x="0" y="0"/>
          <a:ext cx="0" cy="0"/>
          <a:chOff x="0" y="0"/>
          <a:chExt cx="0" cy="0"/>
        </a:xfrm>
      </p:grpSpPr>
      <p:sp>
        <p:nvSpPr>
          <p:cNvPr id="1956" name="Google Shape;1956;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7" name="Google Shape;195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Time:</a:t>
            </a:r>
            <a:r>
              <a:rPr lang="en">
                <a:solidFill>
                  <a:schemeClr val="dk1"/>
                </a:solidFill>
              </a:rPr>
              <a:t> 30 sec</a:t>
            </a:r>
            <a:endParaRPr/>
          </a:p>
          <a:p>
            <a:pPr marL="0" lvl="0" indent="0" algn="l" rtl="0">
              <a:spcBef>
                <a:spcPts val="0"/>
              </a:spcBef>
              <a:spcAft>
                <a:spcPts val="0"/>
              </a:spcAft>
              <a:buClr>
                <a:schemeClr val="dk1"/>
              </a:buClr>
              <a:buSzPts val="1100"/>
              <a:buFont typeface="Arial"/>
              <a:buNone/>
            </a:pPr>
            <a:r>
              <a:rPr lang="en">
                <a:solidFill>
                  <a:schemeClr val="dk1"/>
                </a:solidFill>
              </a:rPr>
              <a:t>By 2030, this initiative envisions that </a:t>
            </a:r>
            <a:r>
              <a:rPr lang="en">
                <a:solidFill>
                  <a:schemeClr val="dk1"/>
                </a:solidFill>
                <a:highlight>
                  <a:srgbClr val="FFFF00"/>
                </a:highlight>
              </a:rPr>
              <a:t>half</a:t>
            </a:r>
            <a:r>
              <a:rPr lang="en">
                <a:solidFill>
                  <a:schemeClr val="dk1"/>
                </a:solidFill>
              </a:rPr>
              <a:t> of California’s K–12 students will be enrolled in programs that develop proficiency in two or more languages.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By 2040, </a:t>
            </a:r>
            <a:r>
              <a:rPr lang="en">
                <a:solidFill>
                  <a:schemeClr val="dk1"/>
                </a:solidFill>
                <a:highlight>
                  <a:srgbClr val="FFFF00"/>
                </a:highlight>
              </a:rPr>
              <a:t>three out of four</a:t>
            </a:r>
            <a:r>
              <a:rPr lang="en">
                <a:solidFill>
                  <a:schemeClr val="dk1"/>
                </a:solidFill>
              </a:rPr>
              <a:t> California students will be proficient in two or more languages and earn the State Seal of Biliteracy.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u="sng">
              <a:solidFill>
                <a:srgbClr val="0563C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u="sng">
                <a:solidFill>
                  <a:srgbClr val="0563C1"/>
                </a:solidFill>
                <a:latin typeface="Calibri"/>
                <a:ea typeface="Calibri"/>
                <a:cs typeface="Calibri"/>
                <a:sym typeface="Calibri"/>
              </a:rPr>
              <a:t>Link:  https://drive.google.com/file/d/1wZzqgKNbygjRUKS6hW176TAT1i51UGnx/view?usp=sharing</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3"/>
        <p:cNvGrpSpPr/>
        <p:nvPr/>
      </p:nvGrpSpPr>
      <p:grpSpPr>
        <a:xfrm>
          <a:off x="0" y="0"/>
          <a:ext cx="0" cy="0"/>
          <a:chOff x="0" y="0"/>
          <a:chExt cx="0" cy="0"/>
        </a:xfrm>
      </p:grpSpPr>
      <p:sp>
        <p:nvSpPr>
          <p:cNvPr id="1964" name="Google Shape;1964;p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5" name="Google Shape;196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None/>
            </a:pPr>
            <a:r>
              <a:rPr lang="en" b="1">
                <a:solidFill>
                  <a:schemeClr val="dk1"/>
                </a:solidFill>
              </a:rPr>
              <a:t>Time:</a:t>
            </a:r>
            <a:r>
              <a:rPr lang="en">
                <a:solidFill>
                  <a:schemeClr val="dk1"/>
                </a:solidFill>
              </a:rPr>
              <a:t> 30 sec</a:t>
            </a:r>
            <a:endParaRPr>
              <a:solidFill>
                <a:schemeClr val="dk1"/>
              </a:solidFill>
            </a:endParaRPr>
          </a:p>
          <a:p>
            <a:pPr marL="0" lvl="0" indent="0" algn="l" rtl="0">
              <a:spcBef>
                <a:spcPts val="0"/>
              </a:spcBef>
              <a:spcAft>
                <a:spcPts val="0"/>
              </a:spcAft>
              <a:buNone/>
            </a:pPr>
            <a:r>
              <a:rPr lang="en" b="1">
                <a:solidFill>
                  <a:schemeClr val="dk1"/>
                </a:solidFill>
              </a:rPr>
              <a:t> </a:t>
            </a:r>
            <a:r>
              <a:rPr lang="en">
                <a:solidFill>
                  <a:schemeClr val="dk1"/>
                </a:solidFill>
              </a:rPr>
              <a:t>It’s important to note that our 2022-2026 strategic plan is supported by our Pathway to Biliteracy Awards, as it is our goal by 2026 to ensure that at least 50% of our graduating seniors receive the CSSB.</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Read the slide</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g39b5bf4845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9" name="Google Shape;1979;g39b5bf4845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 b="1"/>
              <a:t>‘</a:t>
            </a:r>
            <a:endParaRPr b="1"/>
          </a:p>
          <a:p>
            <a:pPr marL="0" lvl="0" indent="0" algn="l" rtl="0">
              <a:lnSpc>
                <a:spcPct val="100000"/>
              </a:lnSpc>
              <a:spcBef>
                <a:spcPts val="0"/>
              </a:spcBef>
              <a:spcAft>
                <a:spcPts val="0"/>
              </a:spcAft>
              <a:buSzPts val="1100"/>
              <a:buNone/>
            </a:pPr>
            <a:r>
              <a:rPr lang="en" b="1"/>
              <a:t>Time:</a:t>
            </a:r>
            <a:r>
              <a:rPr lang="en"/>
              <a:t> 30 seconds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
              <a:t>From the Home Language Surveys, we have identified that 160 different languages are spoken in LAUSD schools:</a:t>
            </a:r>
            <a:endParaRPr/>
          </a:p>
          <a:p>
            <a:pPr marL="0" lvl="0" indent="0" algn="l" rtl="0">
              <a:lnSpc>
                <a:spcPct val="100000"/>
              </a:lnSpc>
              <a:spcBef>
                <a:spcPts val="0"/>
              </a:spcBef>
              <a:spcAft>
                <a:spcPts val="0"/>
              </a:spcAft>
              <a:buClr>
                <a:schemeClr val="dk1"/>
              </a:buClr>
              <a:buSzPts val="1100"/>
              <a:buFont typeface="Arial"/>
              <a:buNone/>
            </a:pPr>
            <a:r>
              <a:rPr lang="en"/>
              <a:t>The primary LOTE language is Spanish (88%)</a:t>
            </a:r>
            <a:endParaRPr/>
          </a:p>
          <a:p>
            <a:pPr marL="0" lvl="0" indent="0" algn="l" rtl="0">
              <a:lnSpc>
                <a:spcPct val="100000"/>
              </a:lnSpc>
              <a:spcBef>
                <a:spcPts val="0"/>
              </a:spcBef>
              <a:spcAft>
                <a:spcPts val="0"/>
              </a:spcAft>
              <a:buClr>
                <a:schemeClr val="dk1"/>
              </a:buClr>
              <a:buSzPts val="1100"/>
              <a:buFont typeface="Arial"/>
              <a:buNone/>
            </a:pPr>
            <a:r>
              <a:rPr lang="en"/>
              <a:t>Other languages include: Armenian, Russian, Korean, Arabic, Farsi, Vietnamese, K’iche’ (a Mayan language of Guatemala), Bengali, Cantonese to name a few</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p:txBody>
      </p:sp>
      <p:sp>
        <p:nvSpPr>
          <p:cNvPr id="1980" name="Google Shape;1980;g39b5bf4845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jpg"/><Relationship Id="rId5" Type="http://schemas.openxmlformats.org/officeDocument/2006/relationships/image" Target="../media/image4.png"/><Relationship Id="rId10" Type="http://schemas.openxmlformats.org/officeDocument/2006/relationships/hyperlink" Target="http://www.youtube.com/watch?v=5dWeeUIZFgA" TargetMode="External"/><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hyperlink" Target="http://drive.google.com/file/d/1B8fWpQzi4N5Tq6qb2UmO1cYao1kA26m1/view" TargetMode="External"/><Relationship Id="rId4" Type="http://schemas.openxmlformats.org/officeDocument/2006/relationships/image" Target="../media/image10.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 - Gradient Title Slide">
  <p:cSld name="CUSTOM_3_1">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11" name="Google Shape;11;p2"/>
          <p:cNvPicPr preferRelativeResize="0"/>
          <p:nvPr/>
        </p:nvPicPr>
        <p:blipFill rotWithShape="1">
          <a:blip r:embed="rId3">
            <a:alphaModFix amt="3000"/>
          </a:blip>
          <a:srcRect/>
          <a:stretch/>
        </p:blipFill>
        <p:spPr>
          <a:xfrm>
            <a:off x="2923000" y="1005988"/>
            <a:ext cx="625725" cy="625725"/>
          </a:xfrm>
          <a:prstGeom prst="rect">
            <a:avLst/>
          </a:prstGeom>
          <a:noFill/>
          <a:ln>
            <a:noFill/>
          </a:ln>
        </p:spPr>
      </p:pic>
      <p:pic>
        <p:nvPicPr>
          <p:cNvPr id="12" name="Google Shape;12;p2"/>
          <p:cNvPicPr preferRelativeResize="0"/>
          <p:nvPr/>
        </p:nvPicPr>
        <p:blipFill rotWithShape="1">
          <a:blip r:embed="rId4">
            <a:alphaModFix amt="3000"/>
          </a:blip>
          <a:srcRect/>
          <a:stretch/>
        </p:blipFill>
        <p:spPr>
          <a:xfrm>
            <a:off x="2923002" y="1841259"/>
            <a:ext cx="625718" cy="625719"/>
          </a:xfrm>
          <a:prstGeom prst="rect">
            <a:avLst/>
          </a:prstGeom>
          <a:noFill/>
          <a:ln>
            <a:noFill/>
          </a:ln>
        </p:spPr>
      </p:pic>
      <p:pic>
        <p:nvPicPr>
          <p:cNvPr id="13" name="Google Shape;13;p2"/>
          <p:cNvPicPr preferRelativeResize="0"/>
          <p:nvPr/>
        </p:nvPicPr>
        <p:blipFill rotWithShape="1">
          <a:blip r:embed="rId5">
            <a:alphaModFix amt="3000"/>
          </a:blip>
          <a:srcRect/>
          <a:stretch/>
        </p:blipFill>
        <p:spPr>
          <a:xfrm>
            <a:off x="2923000" y="3511789"/>
            <a:ext cx="625725" cy="625725"/>
          </a:xfrm>
          <a:prstGeom prst="rect">
            <a:avLst/>
          </a:prstGeom>
          <a:noFill/>
          <a:ln>
            <a:noFill/>
          </a:ln>
        </p:spPr>
      </p:pic>
      <p:pic>
        <p:nvPicPr>
          <p:cNvPr id="14" name="Google Shape;14;p2"/>
          <p:cNvPicPr preferRelativeResize="0"/>
          <p:nvPr/>
        </p:nvPicPr>
        <p:blipFill rotWithShape="1">
          <a:blip r:embed="rId6">
            <a:alphaModFix amt="3000"/>
          </a:blip>
          <a:srcRect/>
          <a:stretch/>
        </p:blipFill>
        <p:spPr>
          <a:xfrm rot="42">
            <a:off x="2923000" y="2676536"/>
            <a:ext cx="625725" cy="625697"/>
          </a:xfrm>
          <a:prstGeom prst="rect">
            <a:avLst/>
          </a:prstGeom>
          <a:noFill/>
          <a:ln>
            <a:noFill/>
          </a:ln>
        </p:spPr>
      </p:pic>
      <p:pic>
        <p:nvPicPr>
          <p:cNvPr id="15" name="Google Shape;15;p2"/>
          <p:cNvPicPr preferRelativeResize="0"/>
          <p:nvPr/>
        </p:nvPicPr>
        <p:blipFill rotWithShape="1">
          <a:blip r:embed="rId7">
            <a:alphaModFix amt="3000"/>
          </a:blip>
          <a:srcRect/>
          <a:stretch/>
        </p:blipFill>
        <p:spPr>
          <a:xfrm>
            <a:off x="2923000" y="4347062"/>
            <a:ext cx="625725" cy="625725"/>
          </a:xfrm>
          <a:prstGeom prst="rect">
            <a:avLst/>
          </a:prstGeom>
          <a:noFill/>
          <a:ln>
            <a:noFill/>
          </a:ln>
        </p:spPr>
      </p:pic>
      <p:pic>
        <p:nvPicPr>
          <p:cNvPr id="16" name="Google Shape;16;p2"/>
          <p:cNvPicPr preferRelativeResize="0"/>
          <p:nvPr/>
        </p:nvPicPr>
        <p:blipFill rotWithShape="1">
          <a:blip r:embed="rId8">
            <a:alphaModFix amt="3000"/>
          </a:blip>
          <a:srcRect/>
          <a:stretch/>
        </p:blipFill>
        <p:spPr>
          <a:xfrm>
            <a:off x="2922994" y="170712"/>
            <a:ext cx="625725" cy="625725"/>
          </a:xfrm>
          <a:prstGeom prst="rect">
            <a:avLst/>
          </a:prstGeom>
          <a:noFill/>
          <a:ln>
            <a:noFill/>
          </a:ln>
        </p:spPr>
      </p:pic>
      <p:pic>
        <p:nvPicPr>
          <p:cNvPr id="17" name="Google Shape;17;p2"/>
          <p:cNvPicPr preferRelativeResize="0"/>
          <p:nvPr/>
        </p:nvPicPr>
        <p:blipFill rotWithShape="1">
          <a:blip r:embed="rId3">
            <a:alphaModFix amt="31000"/>
          </a:blip>
          <a:srcRect/>
          <a:stretch/>
        </p:blipFill>
        <p:spPr>
          <a:xfrm>
            <a:off x="8323675" y="1005988"/>
            <a:ext cx="625725" cy="625725"/>
          </a:xfrm>
          <a:prstGeom prst="rect">
            <a:avLst/>
          </a:prstGeom>
          <a:noFill/>
          <a:ln>
            <a:noFill/>
          </a:ln>
        </p:spPr>
      </p:pic>
      <p:pic>
        <p:nvPicPr>
          <p:cNvPr id="18" name="Google Shape;18;p2"/>
          <p:cNvPicPr preferRelativeResize="0"/>
          <p:nvPr/>
        </p:nvPicPr>
        <p:blipFill rotWithShape="1">
          <a:blip r:embed="rId4">
            <a:alphaModFix amt="31000"/>
          </a:blip>
          <a:srcRect/>
          <a:stretch/>
        </p:blipFill>
        <p:spPr>
          <a:xfrm>
            <a:off x="8323677" y="1841259"/>
            <a:ext cx="625718" cy="625719"/>
          </a:xfrm>
          <a:prstGeom prst="rect">
            <a:avLst/>
          </a:prstGeom>
          <a:noFill/>
          <a:ln>
            <a:noFill/>
          </a:ln>
        </p:spPr>
      </p:pic>
      <p:pic>
        <p:nvPicPr>
          <p:cNvPr id="19" name="Google Shape;19;p2"/>
          <p:cNvPicPr preferRelativeResize="0"/>
          <p:nvPr/>
        </p:nvPicPr>
        <p:blipFill rotWithShape="1">
          <a:blip r:embed="rId5">
            <a:alphaModFix amt="31000"/>
          </a:blip>
          <a:srcRect/>
          <a:stretch/>
        </p:blipFill>
        <p:spPr>
          <a:xfrm>
            <a:off x="8323675" y="3511789"/>
            <a:ext cx="625725" cy="625725"/>
          </a:xfrm>
          <a:prstGeom prst="rect">
            <a:avLst/>
          </a:prstGeom>
          <a:noFill/>
          <a:ln>
            <a:noFill/>
          </a:ln>
        </p:spPr>
      </p:pic>
      <p:pic>
        <p:nvPicPr>
          <p:cNvPr id="20" name="Google Shape;20;p2"/>
          <p:cNvPicPr preferRelativeResize="0"/>
          <p:nvPr/>
        </p:nvPicPr>
        <p:blipFill rotWithShape="1">
          <a:blip r:embed="rId6">
            <a:alphaModFix amt="31000"/>
          </a:blip>
          <a:srcRect/>
          <a:stretch/>
        </p:blipFill>
        <p:spPr>
          <a:xfrm rot="42">
            <a:off x="8323675" y="2676536"/>
            <a:ext cx="625725" cy="625697"/>
          </a:xfrm>
          <a:prstGeom prst="rect">
            <a:avLst/>
          </a:prstGeom>
          <a:noFill/>
          <a:ln>
            <a:noFill/>
          </a:ln>
        </p:spPr>
      </p:pic>
      <p:pic>
        <p:nvPicPr>
          <p:cNvPr id="21" name="Google Shape;21;p2"/>
          <p:cNvPicPr preferRelativeResize="0"/>
          <p:nvPr/>
        </p:nvPicPr>
        <p:blipFill rotWithShape="1">
          <a:blip r:embed="rId7">
            <a:alphaModFix amt="31000"/>
          </a:blip>
          <a:srcRect/>
          <a:stretch/>
        </p:blipFill>
        <p:spPr>
          <a:xfrm>
            <a:off x="8323675" y="4347062"/>
            <a:ext cx="625725" cy="625725"/>
          </a:xfrm>
          <a:prstGeom prst="rect">
            <a:avLst/>
          </a:prstGeom>
          <a:noFill/>
          <a:ln>
            <a:noFill/>
          </a:ln>
        </p:spPr>
      </p:pic>
      <p:pic>
        <p:nvPicPr>
          <p:cNvPr id="22" name="Google Shape;22;p2"/>
          <p:cNvPicPr preferRelativeResize="0"/>
          <p:nvPr/>
        </p:nvPicPr>
        <p:blipFill rotWithShape="1">
          <a:blip r:embed="rId8">
            <a:alphaModFix amt="31000"/>
          </a:blip>
          <a:srcRect/>
          <a:stretch/>
        </p:blipFill>
        <p:spPr>
          <a:xfrm>
            <a:off x="8323669" y="170712"/>
            <a:ext cx="625725" cy="625725"/>
          </a:xfrm>
          <a:prstGeom prst="rect">
            <a:avLst/>
          </a:prstGeom>
          <a:noFill/>
          <a:ln>
            <a:noFill/>
          </a:ln>
        </p:spPr>
      </p:pic>
      <p:pic>
        <p:nvPicPr>
          <p:cNvPr id="23" name="Google Shape;23;p2"/>
          <p:cNvPicPr preferRelativeResize="0"/>
          <p:nvPr/>
        </p:nvPicPr>
        <p:blipFill rotWithShape="1">
          <a:blip r:embed="rId3">
            <a:alphaModFix amt="25000"/>
          </a:blip>
          <a:srcRect/>
          <a:stretch/>
        </p:blipFill>
        <p:spPr>
          <a:xfrm>
            <a:off x="7428325" y="1844188"/>
            <a:ext cx="625725" cy="625725"/>
          </a:xfrm>
          <a:prstGeom prst="rect">
            <a:avLst/>
          </a:prstGeom>
          <a:noFill/>
          <a:ln>
            <a:noFill/>
          </a:ln>
        </p:spPr>
      </p:pic>
      <p:pic>
        <p:nvPicPr>
          <p:cNvPr id="24" name="Google Shape;24;p2"/>
          <p:cNvPicPr preferRelativeResize="0"/>
          <p:nvPr/>
        </p:nvPicPr>
        <p:blipFill rotWithShape="1">
          <a:blip r:embed="rId4">
            <a:alphaModFix amt="25000"/>
          </a:blip>
          <a:srcRect/>
          <a:stretch/>
        </p:blipFill>
        <p:spPr>
          <a:xfrm>
            <a:off x="7428327" y="2679459"/>
            <a:ext cx="625718" cy="625719"/>
          </a:xfrm>
          <a:prstGeom prst="rect">
            <a:avLst/>
          </a:prstGeom>
          <a:noFill/>
          <a:ln>
            <a:noFill/>
          </a:ln>
        </p:spPr>
      </p:pic>
      <p:pic>
        <p:nvPicPr>
          <p:cNvPr id="25" name="Google Shape;25;p2"/>
          <p:cNvPicPr preferRelativeResize="0"/>
          <p:nvPr/>
        </p:nvPicPr>
        <p:blipFill rotWithShape="1">
          <a:blip r:embed="rId5">
            <a:alphaModFix amt="25000"/>
          </a:blip>
          <a:srcRect/>
          <a:stretch/>
        </p:blipFill>
        <p:spPr>
          <a:xfrm>
            <a:off x="7428325" y="4349989"/>
            <a:ext cx="625725" cy="625725"/>
          </a:xfrm>
          <a:prstGeom prst="rect">
            <a:avLst/>
          </a:prstGeom>
          <a:noFill/>
          <a:ln>
            <a:noFill/>
          </a:ln>
        </p:spPr>
      </p:pic>
      <p:pic>
        <p:nvPicPr>
          <p:cNvPr id="26" name="Google Shape;26;p2"/>
          <p:cNvPicPr preferRelativeResize="0"/>
          <p:nvPr/>
        </p:nvPicPr>
        <p:blipFill rotWithShape="1">
          <a:blip r:embed="rId6">
            <a:alphaModFix amt="25000"/>
          </a:blip>
          <a:srcRect/>
          <a:stretch/>
        </p:blipFill>
        <p:spPr>
          <a:xfrm rot="42">
            <a:off x="7428325" y="3514736"/>
            <a:ext cx="625725" cy="625697"/>
          </a:xfrm>
          <a:prstGeom prst="rect">
            <a:avLst/>
          </a:prstGeom>
          <a:noFill/>
          <a:ln>
            <a:noFill/>
          </a:ln>
        </p:spPr>
      </p:pic>
      <p:pic>
        <p:nvPicPr>
          <p:cNvPr id="27" name="Google Shape;27;p2"/>
          <p:cNvPicPr preferRelativeResize="0"/>
          <p:nvPr/>
        </p:nvPicPr>
        <p:blipFill rotWithShape="1">
          <a:blip r:embed="rId7">
            <a:alphaModFix amt="25000"/>
          </a:blip>
          <a:srcRect/>
          <a:stretch/>
        </p:blipFill>
        <p:spPr>
          <a:xfrm>
            <a:off x="7428325" y="173662"/>
            <a:ext cx="625725" cy="625725"/>
          </a:xfrm>
          <a:prstGeom prst="rect">
            <a:avLst/>
          </a:prstGeom>
          <a:noFill/>
          <a:ln>
            <a:noFill/>
          </a:ln>
        </p:spPr>
      </p:pic>
      <p:pic>
        <p:nvPicPr>
          <p:cNvPr id="28" name="Google Shape;28;p2"/>
          <p:cNvPicPr preferRelativeResize="0"/>
          <p:nvPr/>
        </p:nvPicPr>
        <p:blipFill rotWithShape="1">
          <a:blip r:embed="rId8">
            <a:alphaModFix amt="25000"/>
          </a:blip>
          <a:srcRect/>
          <a:stretch/>
        </p:blipFill>
        <p:spPr>
          <a:xfrm>
            <a:off x="7428319" y="1008913"/>
            <a:ext cx="625725" cy="625725"/>
          </a:xfrm>
          <a:prstGeom prst="rect">
            <a:avLst/>
          </a:prstGeom>
          <a:noFill/>
          <a:ln>
            <a:noFill/>
          </a:ln>
        </p:spPr>
      </p:pic>
      <p:pic>
        <p:nvPicPr>
          <p:cNvPr id="29" name="Google Shape;29;p2"/>
          <p:cNvPicPr preferRelativeResize="0"/>
          <p:nvPr/>
        </p:nvPicPr>
        <p:blipFill rotWithShape="1">
          <a:blip r:embed="rId3">
            <a:alphaModFix amt="20000"/>
          </a:blip>
          <a:srcRect/>
          <a:stretch/>
        </p:blipFill>
        <p:spPr>
          <a:xfrm>
            <a:off x="6532975" y="2682388"/>
            <a:ext cx="625725" cy="625725"/>
          </a:xfrm>
          <a:prstGeom prst="rect">
            <a:avLst/>
          </a:prstGeom>
          <a:noFill/>
          <a:ln>
            <a:noFill/>
          </a:ln>
        </p:spPr>
      </p:pic>
      <p:pic>
        <p:nvPicPr>
          <p:cNvPr id="30" name="Google Shape;30;p2"/>
          <p:cNvPicPr preferRelativeResize="0"/>
          <p:nvPr/>
        </p:nvPicPr>
        <p:blipFill rotWithShape="1">
          <a:blip r:embed="rId4">
            <a:alphaModFix amt="20000"/>
          </a:blip>
          <a:srcRect/>
          <a:stretch/>
        </p:blipFill>
        <p:spPr>
          <a:xfrm>
            <a:off x="6532977" y="3517659"/>
            <a:ext cx="625718" cy="625719"/>
          </a:xfrm>
          <a:prstGeom prst="rect">
            <a:avLst/>
          </a:prstGeom>
          <a:noFill/>
          <a:ln>
            <a:noFill/>
          </a:ln>
        </p:spPr>
      </p:pic>
      <p:pic>
        <p:nvPicPr>
          <p:cNvPr id="31" name="Google Shape;31;p2"/>
          <p:cNvPicPr preferRelativeResize="0"/>
          <p:nvPr/>
        </p:nvPicPr>
        <p:blipFill rotWithShape="1">
          <a:blip r:embed="rId5">
            <a:alphaModFix amt="20000"/>
          </a:blip>
          <a:srcRect/>
          <a:stretch/>
        </p:blipFill>
        <p:spPr>
          <a:xfrm>
            <a:off x="6532975" y="176589"/>
            <a:ext cx="625725" cy="625725"/>
          </a:xfrm>
          <a:prstGeom prst="rect">
            <a:avLst/>
          </a:prstGeom>
          <a:noFill/>
          <a:ln>
            <a:noFill/>
          </a:ln>
        </p:spPr>
      </p:pic>
      <p:pic>
        <p:nvPicPr>
          <p:cNvPr id="32" name="Google Shape;32;p2"/>
          <p:cNvPicPr preferRelativeResize="0"/>
          <p:nvPr/>
        </p:nvPicPr>
        <p:blipFill rotWithShape="1">
          <a:blip r:embed="rId6">
            <a:alphaModFix amt="20000"/>
          </a:blip>
          <a:srcRect/>
          <a:stretch/>
        </p:blipFill>
        <p:spPr>
          <a:xfrm rot="42">
            <a:off x="6532975" y="4352936"/>
            <a:ext cx="625725" cy="625697"/>
          </a:xfrm>
          <a:prstGeom prst="rect">
            <a:avLst/>
          </a:prstGeom>
          <a:noFill/>
          <a:ln>
            <a:noFill/>
          </a:ln>
        </p:spPr>
      </p:pic>
      <p:pic>
        <p:nvPicPr>
          <p:cNvPr id="33" name="Google Shape;33;p2"/>
          <p:cNvPicPr preferRelativeResize="0"/>
          <p:nvPr/>
        </p:nvPicPr>
        <p:blipFill rotWithShape="1">
          <a:blip r:embed="rId7">
            <a:alphaModFix amt="20000"/>
          </a:blip>
          <a:srcRect/>
          <a:stretch/>
        </p:blipFill>
        <p:spPr>
          <a:xfrm>
            <a:off x="6532975" y="1011862"/>
            <a:ext cx="625725" cy="625725"/>
          </a:xfrm>
          <a:prstGeom prst="rect">
            <a:avLst/>
          </a:prstGeom>
          <a:noFill/>
          <a:ln>
            <a:noFill/>
          </a:ln>
        </p:spPr>
      </p:pic>
      <p:pic>
        <p:nvPicPr>
          <p:cNvPr id="34" name="Google Shape;34;p2"/>
          <p:cNvPicPr preferRelativeResize="0"/>
          <p:nvPr/>
        </p:nvPicPr>
        <p:blipFill rotWithShape="1">
          <a:blip r:embed="rId8">
            <a:alphaModFix amt="20000"/>
          </a:blip>
          <a:srcRect/>
          <a:stretch/>
        </p:blipFill>
        <p:spPr>
          <a:xfrm>
            <a:off x="6532969" y="1847113"/>
            <a:ext cx="625725" cy="625725"/>
          </a:xfrm>
          <a:prstGeom prst="rect">
            <a:avLst/>
          </a:prstGeom>
          <a:noFill/>
          <a:ln>
            <a:noFill/>
          </a:ln>
        </p:spPr>
      </p:pic>
      <p:pic>
        <p:nvPicPr>
          <p:cNvPr id="35" name="Google Shape;35;p2"/>
          <p:cNvPicPr preferRelativeResize="0"/>
          <p:nvPr/>
        </p:nvPicPr>
        <p:blipFill rotWithShape="1">
          <a:blip r:embed="rId3">
            <a:alphaModFix amt="15000"/>
          </a:blip>
          <a:srcRect/>
          <a:stretch/>
        </p:blipFill>
        <p:spPr>
          <a:xfrm>
            <a:off x="5637625" y="3520588"/>
            <a:ext cx="625725" cy="625725"/>
          </a:xfrm>
          <a:prstGeom prst="rect">
            <a:avLst/>
          </a:prstGeom>
          <a:noFill/>
          <a:ln>
            <a:noFill/>
          </a:ln>
        </p:spPr>
      </p:pic>
      <p:pic>
        <p:nvPicPr>
          <p:cNvPr id="36" name="Google Shape;36;p2"/>
          <p:cNvPicPr preferRelativeResize="0"/>
          <p:nvPr/>
        </p:nvPicPr>
        <p:blipFill rotWithShape="1">
          <a:blip r:embed="rId4">
            <a:alphaModFix amt="15000"/>
          </a:blip>
          <a:srcRect/>
          <a:stretch/>
        </p:blipFill>
        <p:spPr>
          <a:xfrm>
            <a:off x="5637627" y="4355859"/>
            <a:ext cx="625718" cy="625719"/>
          </a:xfrm>
          <a:prstGeom prst="rect">
            <a:avLst/>
          </a:prstGeom>
          <a:noFill/>
          <a:ln>
            <a:noFill/>
          </a:ln>
        </p:spPr>
      </p:pic>
      <p:pic>
        <p:nvPicPr>
          <p:cNvPr id="37" name="Google Shape;37;p2"/>
          <p:cNvPicPr preferRelativeResize="0"/>
          <p:nvPr/>
        </p:nvPicPr>
        <p:blipFill rotWithShape="1">
          <a:blip r:embed="rId5">
            <a:alphaModFix amt="15000"/>
          </a:blip>
          <a:srcRect/>
          <a:stretch/>
        </p:blipFill>
        <p:spPr>
          <a:xfrm>
            <a:off x="5637625" y="1014789"/>
            <a:ext cx="625725" cy="625725"/>
          </a:xfrm>
          <a:prstGeom prst="rect">
            <a:avLst/>
          </a:prstGeom>
          <a:noFill/>
          <a:ln>
            <a:noFill/>
          </a:ln>
        </p:spPr>
      </p:pic>
      <p:pic>
        <p:nvPicPr>
          <p:cNvPr id="38" name="Google Shape;38;p2"/>
          <p:cNvPicPr preferRelativeResize="0"/>
          <p:nvPr/>
        </p:nvPicPr>
        <p:blipFill rotWithShape="1">
          <a:blip r:embed="rId6">
            <a:alphaModFix amt="15000"/>
          </a:blip>
          <a:srcRect/>
          <a:stretch/>
        </p:blipFill>
        <p:spPr>
          <a:xfrm rot="42">
            <a:off x="5637625" y="179549"/>
            <a:ext cx="625725" cy="625697"/>
          </a:xfrm>
          <a:prstGeom prst="rect">
            <a:avLst/>
          </a:prstGeom>
          <a:noFill/>
          <a:ln>
            <a:noFill/>
          </a:ln>
        </p:spPr>
      </p:pic>
      <p:pic>
        <p:nvPicPr>
          <p:cNvPr id="39" name="Google Shape;39;p2"/>
          <p:cNvPicPr preferRelativeResize="0"/>
          <p:nvPr/>
        </p:nvPicPr>
        <p:blipFill rotWithShape="1">
          <a:blip r:embed="rId7">
            <a:alphaModFix amt="15000"/>
          </a:blip>
          <a:srcRect/>
          <a:stretch/>
        </p:blipFill>
        <p:spPr>
          <a:xfrm>
            <a:off x="5637625" y="1850062"/>
            <a:ext cx="625725" cy="625725"/>
          </a:xfrm>
          <a:prstGeom prst="rect">
            <a:avLst/>
          </a:prstGeom>
          <a:noFill/>
          <a:ln>
            <a:noFill/>
          </a:ln>
        </p:spPr>
      </p:pic>
      <p:pic>
        <p:nvPicPr>
          <p:cNvPr id="40" name="Google Shape;40;p2"/>
          <p:cNvPicPr preferRelativeResize="0"/>
          <p:nvPr/>
        </p:nvPicPr>
        <p:blipFill rotWithShape="1">
          <a:blip r:embed="rId8">
            <a:alphaModFix amt="15000"/>
          </a:blip>
          <a:srcRect/>
          <a:stretch/>
        </p:blipFill>
        <p:spPr>
          <a:xfrm>
            <a:off x="5637619" y="2685313"/>
            <a:ext cx="625725" cy="625725"/>
          </a:xfrm>
          <a:prstGeom prst="rect">
            <a:avLst/>
          </a:prstGeom>
          <a:noFill/>
          <a:ln>
            <a:noFill/>
          </a:ln>
        </p:spPr>
      </p:pic>
      <p:pic>
        <p:nvPicPr>
          <p:cNvPr id="41" name="Google Shape;41;p2"/>
          <p:cNvPicPr preferRelativeResize="0"/>
          <p:nvPr/>
        </p:nvPicPr>
        <p:blipFill rotWithShape="1">
          <a:blip r:embed="rId3">
            <a:alphaModFix amt="10000"/>
          </a:blip>
          <a:srcRect/>
          <a:stretch/>
        </p:blipFill>
        <p:spPr>
          <a:xfrm>
            <a:off x="4732750" y="4358788"/>
            <a:ext cx="625725" cy="625725"/>
          </a:xfrm>
          <a:prstGeom prst="rect">
            <a:avLst/>
          </a:prstGeom>
          <a:noFill/>
          <a:ln>
            <a:noFill/>
          </a:ln>
        </p:spPr>
      </p:pic>
      <p:pic>
        <p:nvPicPr>
          <p:cNvPr id="42" name="Google Shape;42;p2"/>
          <p:cNvPicPr preferRelativeResize="0"/>
          <p:nvPr/>
        </p:nvPicPr>
        <p:blipFill rotWithShape="1">
          <a:blip r:embed="rId4">
            <a:alphaModFix amt="10000"/>
          </a:blip>
          <a:srcRect/>
          <a:stretch/>
        </p:blipFill>
        <p:spPr>
          <a:xfrm>
            <a:off x="4732752" y="182459"/>
            <a:ext cx="625718" cy="625719"/>
          </a:xfrm>
          <a:prstGeom prst="rect">
            <a:avLst/>
          </a:prstGeom>
          <a:noFill/>
          <a:ln>
            <a:noFill/>
          </a:ln>
        </p:spPr>
      </p:pic>
      <p:pic>
        <p:nvPicPr>
          <p:cNvPr id="43" name="Google Shape;43;p2"/>
          <p:cNvPicPr preferRelativeResize="0"/>
          <p:nvPr/>
        </p:nvPicPr>
        <p:blipFill rotWithShape="1">
          <a:blip r:embed="rId5">
            <a:alphaModFix amt="10000"/>
          </a:blip>
          <a:srcRect/>
          <a:stretch/>
        </p:blipFill>
        <p:spPr>
          <a:xfrm>
            <a:off x="4732750" y="1852989"/>
            <a:ext cx="625725" cy="625725"/>
          </a:xfrm>
          <a:prstGeom prst="rect">
            <a:avLst/>
          </a:prstGeom>
          <a:noFill/>
          <a:ln>
            <a:noFill/>
          </a:ln>
        </p:spPr>
      </p:pic>
      <p:pic>
        <p:nvPicPr>
          <p:cNvPr id="44" name="Google Shape;44;p2"/>
          <p:cNvPicPr preferRelativeResize="0"/>
          <p:nvPr/>
        </p:nvPicPr>
        <p:blipFill rotWithShape="1">
          <a:blip r:embed="rId6">
            <a:alphaModFix amt="10000"/>
          </a:blip>
          <a:srcRect/>
          <a:stretch/>
        </p:blipFill>
        <p:spPr>
          <a:xfrm rot="42">
            <a:off x="4732750" y="1017736"/>
            <a:ext cx="625725" cy="625697"/>
          </a:xfrm>
          <a:prstGeom prst="rect">
            <a:avLst/>
          </a:prstGeom>
          <a:noFill/>
          <a:ln>
            <a:noFill/>
          </a:ln>
        </p:spPr>
      </p:pic>
      <p:pic>
        <p:nvPicPr>
          <p:cNvPr id="45" name="Google Shape;45;p2"/>
          <p:cNvPicPr preferRelativeResize="0"/>
          <p:nvPr/>
        </p:nvPicPr>
        <p:blipFill rotWithShape="1">
          <a:blip r:embed="rId7">
            <a:alphaModFix amt="10000"/>
          </a:blip>
          <a:srcRect/>
          <a:stretch/>
        </p:blipFill>
        <p:spPr>
          <a:xfrm>
            <a:off x="4732750" y="2688262"/>
            <a:ext cx="625725" cy="625725"/>
          </a:xfrm>
          <a:prstGeom prst="rect">
            <a:avLst/>
          </a:prstGeom>
          <a:noFill/>
          <a:ln>
            <a:noFill/>
          </a:ln>
        </p:spPr>
      </p:pic>
      <p:pic>
        <p:nvPicPr>
          <p:cNvPr id="46" name="Google Shape;46;p2"/>
          <p:cNvPicPr preferRelativeResize="0"/>
          <p:nvPr/>
        </p:nvPicPr>
        <p:blipFill rotWithShape="1">
          <a:blip r:embed="rId8">
            <a:alphaModFix amt="10000"/>
          </a:blip>
          <a:srcRect/>
          <a:stretch/>
        </p:blipFill>
        <p:spPr>
          <a:xfrm>
            <a:off x="4732744" y="3523513"/>
            <a:ext cx="625725" cy="625725"/>
          </a:xfrm>
          <a:prstGeom prst="rect">
            <a:avLst/>
          </a:prstGeom>
          <a:noFill/>
          <a:ln>
            <a:noFill/>
          </a:ln>
        </p:spPr>
      </p:pic>
      <p:pic>
        <p:nvPicPr>
          <p:cNvPr id="47" name="Google Shape;47;p2"/>
          <p:cNvPicPr preferRelativeResize="0"/>
          <p:nvPr/>
        </p:nvPicPr>
        <p:blipFill rotWithShape="1">
          <a:blip r:embed="rId3">
            <a:alphaModFix amt="5000"/>
          </a:blip>
          <a:srcRect/>
          <a:stretch/>
        </p:blipFill>
        <p:spPr>
          <a:xfrm>
            <a:off x="3827875" y="170713"/>
            <a:ext cx="625725" cy="625725"/>
          </a:xfrm>
          <a:prstGeom prst="rect">
            <a:avLst/>
          </a:prstGeom>
          <a:noFill/>
          <a:ln>
            <a:noFill/>
          </a:ln>
        </p:spPr>
      </p:pic>
      <p:pic>
        <p:nvPicPr>
          <p:cNvPr id="48" name="Google Shape;48;p2"/>
          <p:cNvPicPr preferRelativeResize="0"/>
          <p:nvPr/>
        </p:nvPicPr>
        <p:blipFill rotWithShape="1">
          <a:blip r:embed="rId4">
            <a:alphaModFix amt="5000"/>
          </a:blip>
          <a:srcRect/>
          <a:stretch/>
        </p:blipFill>
        <p:spPr>
          <a:xfrm>
            <a:off x="3827877" y="1005984"/>
            <a:ext cx="625718" cy="625719"/>
          </a:xfrm>
          <a:prstGeom prst="rect">
            <a:avLst/>
          </a:prstGeom>
          <a:noFill/>
          <a:ln>
            <a:noFill/>
          </a:ln>
        </p:spPr>
      </p:pic>
      <p:pic>
        <p:nvPicPr>
          <p:cNvPr id="49" name="Google Shape;49;p2"/>
          <p:cNvPicPr preferRelativeResize="0"/>
          <p:nvPr/>
        </p:nvPicPr>
        <p:blipFill rotWithShape="1">
          <a:blip r:embed="rId5">
            <a:alphaModFix amt="5000"/>
          </a:blip>
          <a:srcRect/>
          <a:stretch/>
        </p:blipFill>
        <p:spPr>
          <a:xfrm>
            <a:off x="3827875" y="2676514"/>
            <a:ext cx="625725" cy="625725"/>
          </a:xfrm>
          <a:prstGeom prst="rect">
            <a:avLst/>
          </a:prstGeom>
          <a:noFill/>
          <a:ln>
            <a:noFill/>
          </a:ln>
        </p:spPr>
      </p:pic>
      <p:pic>
        <p:nvPicPr>
          <p:cNvPr id="50" name="Google Shape;50;p2"/>
          <p:cNvPicPr preferRelativeResize="0"/>
          <p:nvPr/>
        </p:nvPicPr>
        <p:blipFill rotWithShape="1">
          <a:blip r:embed="rId6">
            <a:alphaModFix amt="5000"/>
          </a:blip>
          <a:srcRect/>
          <a:stretch/>
        </p:blipFill>
        <p:spPr>
          <a:xfrm rot="42">
            <a:off x="3827875" y="1841261"/>
            <a:ext cx="625725" cy="625697"/>
          </a:xfrm>
          <a:prstGeom prst="rect">
            <a:avLst/>
          </a:prstGeom>
          <a:noFill/>
          <a:ln>
            <a:noFill/>
          </a:ln>
        </p:spPr>
      </p:pic>
      <p:pic>
        <p:nvPicPr>
          <p:cNvPr id="51" name="Google Shape;51;p2"/>
          <p:cNvPicPr preferRelativeResize="0"/>
          <p:nvPr/>
        </p:nvPicPr>
        <p:blipFill rotWithShape="1">
          <a:blip r:embed="rId7">
            <a:alphaModFix amt="5000"/>
          </a:blip>
          <a:srcRect/>
          <a:stretch/>
        </p:blipFill>
        <p:spPr>
          <a:xfrm>
            <a:off x="3827875" y="3511787"/>
            <a:ext cx="625725" cy="625725"/>
          </a:xfrm>
          <a:prstGeom prst="rect">
            <a:avLst/>
          </a:prstGeom>
          <a:noFill/>
          <a:ln>
            <a:noFill/>
          </a:ln>
        </p:spPr>
      </p:pic>
      <p:pic>
        <p:nvPicPr>
          <p:cNvPr id="52" name="Google Shape;52;p2"/>
          <p:cNvPicPr preferRelativeResize="0"/>
          <p:nvPr/>
        </p:nvPicPr>
        <p:blipFill rotWithShape="1">
          <a:blip r:embed="rId8">
            <a:alphaModFix amt="5000"/>
          </a:blip>
          <a:srcRect/>
          <a:stretch/>
        </p:blipFill>
        <p:spPr>
          <a:xfrm>
            <a:off x="3827869" y="4347038"/>
            <a:ext cx="625725" cy="625725"/>
          </a:xfrm>
          <a:prstGeom prst="rect">
            <a:avLst/>
          </a:prstGeom>
          <a:noFill/>
          <a:ln>
            <a:noFill/>
          </a:ln>
        </p:spPr>
      </p:pic>
      <p:pic>
        <p:nvPicPr>
          <p:cNvPr id="53" name="Google Shape;53;p2"/>
          <p:cNvPicPr preferRelativeResize="0"/>
          <p:nvPr/>
        </p:nvPicPr>
        <p:blipFill rotWithShape="1">
          <a:blip r:embed="rId3">
            <a:alphaModFix amt="1000"/>
          </a:blip>
          <a:srcRect/>
          <a:stretch/>
        </p:blipFill>
        <p:spPr>
          <a:xfrm>
            <a:off x="2018125" y="1841251"/>
            <a:ext cx="625725" cy="625725"/>
          </a:xfrm>
          <a:prstGeom prst="rect">
            <a:avLst/>
          </a:prstGeom>
          <a:noFill/>
          <a:ln>
            <a:noFill/>
          </a:ln>
        </p:spPr>
      </p:pic>
      <p:pic>
        <p:nvPicPr>
          <p:cNvPr id="54" name="Google Shape;54;p2"/>
          <p:cNvPicPr preferRelativeResize="0"/>
          <p:nvPr/>
        </p:nvPicPr>
        <p:blipFill rotWithShape="1">
          <a:blip r:embed="rId4">
            <a:alphaModFix amt="1000"/>
          </a:blip>
          <a:srcRect/>
          <a:stretch/>
        </p:blipFill>
        <p:spPr>
          <a:xfrm>
            <a:off x="2018127" y="2676521"/>
            <a:ext cx="625718" cy="625719"/>
          </a:xfrm>
          <a:prstGeom prst="rect">
            <a:avLst/>
          </a:prstGeom>
          <a:noFill/>
          <a:ln>
            <a:noFill/>
          </a:ln>
        </p:spPr>
      </p:pic>
      <p:pic>
        <p:nvPicPr>
          <p:cNvPr id="55" name="Google Shape;55;p2"/>
          <p:cNvPicPr preferRelativeResize="0"/>
          <p:nvPr/>
        </p:nvPicPr>
        <p:blipFill rotWithShape="1">
          <a:blip r:embed="rId5">
            <a:alphaModFix amt="1000"/>
          </a:blip>
          <a:srcRect/>
          <a:stretch/>
        </p:blipFill>
        <p:spPr>
          <a:xfrm>
            <a:off x="2018125" y="4347052"/>
            <a:ext cx="625725" cy="625725"/>
          </a:xfrm>
          <a:prstGeom prst="rect">
            <a:avLst/>
          </a:prstGeom>
          <a:noFill/>
          <a:ln>
            <a:noFill/>
          </a:ln>
        </p:spPr>
      </p:pic>
      <p:pic>
        <p:nvPicPr>
          <p:cNvPr id="56" name="Google Shape;56;p2"/>
          <p:cNvPicPr preferRelativeResize="0"/>
          <p:nvPr/>
        </p:nvPicPr>
        <p:blipFill rotWithShape="1">
          <a:blip r:embed="rId6">
            <a:alphaModFix amt="1000"/>
          </a:blip>
          <a:srcRect/>
          <a:stretch/>
        </p:blipFill>
        <p:spPr>
          <a:xfrm rot="42">
            <a:off x="2018125" y="3511799"/>
            <a:ext cx="625725" cy="625697"/>
          </a:xfrm>
          <a:prstGeom prst="rect">
            <a:avLst/>
          </a:prstGeom>
          <a:noFill/>
          <a:ln>
            <a:noFill/>
          </a:ln>
        </p:spPr>
      </p:pic>
      <p:pic>
        <p:nvPicPr>
          <p:cNvPr id="57" name="Google Shape;57;p2"/>
          <p:cNvPicPr preferRelativeResize="0"/>
          <p:nvPr/>
        </p:nvPicPr>
        <p:blipFill rotWithShape="1">
          <a:blip r:embed="rId7">
            <a:alphaModFix amt="1000"/>
          </a:blip>
          <a:srcRect/>
          <a:stretch/>
        </p:blipFill>
        <p:spPr>
          <a:xfrm>
            <a:off x="2018125" y="170724"/>
            <a:ext cx="625725" cy="625725"/>
          </a:xfrm>
          <a:prstGeom prst="rect">
            <a:avLst/>
          </a:prstGeom>
          <a:noFill/>
          <a:ln>
            <a:noFill/>
          </a:ln>
        </p:spPr>
      </p:pic>
      <p:pic>
        <p:nvPicPr>
          <p:cNvPr id="58" name="Google Shape;58;p2"/>
          <p:cNvPicPr preferRelativeResize="0"/>
          <p:nvPr/>
        </p:nvPicPr>
        <p:blipFill rotWithShape="1">
          <a:blip r:embed="rId8">
            <a:alphaModFix amt="1000"/>
          </a:blip>
          <a:srcRect/>
          <a:stretch/>
        </p:blipFill>
        <p:spPr>
          <a:xfrm>
            <a:off x="2018119" y="1005975"/>
            <a:ext cx="625725" cy="625725"/>
          </a:xfrm>
          <a:prstGeom prst="rect">
            <a:avLst/>
          </a:prstGeom>
          <a:noFill/>
          <a:ln>
            <a:noFill/>
          </a:ln>
        </p:spPr>
      </p:pic>
      <p:pic>
        <p:nvPicPr>
          <p:cNvPr id="59" name="Google Shape;59;p2" descr="Logo&#10;&#10;Description automatically generated"/>
          <p:cNvPicPr preferRelativeResize="0"/>
          <p:nvPr/>
        </p:nvPicPr>
        <p:blipFill rotWithShape="1">
          <a:blip r:embed="rId9">
            <a:alphaModFix/>
          </a:blip>
          <a:srcRect l="29148"/>
          <a:stretch/>
        </p:blipFill>
        <p:spPr>
          <a:xfrm>
            <a:off x="53200" y="84000"/>
            <a:ext cx="1685777" cy="692160"/>
          </a:xfrm>
          <a:prstGeom prst="rect">
            <a:avLst/>
          </a:prstGeom>
          <a:noFill/>
          <a:ln>
            <a:noFill/>
          </a:ln>
          <a:effectLst>
            <a:outerShdw blurRad="57150" dist="19050" dir="5400000" algn="bl" rotWithShape="0">
              <a:srgbClr val="000000">
                <a:alpha val="48235"/>
              </a:srgbClr>
            </a:outerShdw>
          </a:effectLst>
        </p:spPr>
      </p:pic>
      <p:sp>
        <p:nvSpPr>
          <p:cNvPr id="60" name="Google Shape;60;p2"/>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pic>
        <p:nvPicPr>
          <p:cNvPr id="61" name="Google Shape;61;p2" descr="Khaled - C'est la vie (Clip officiel), 2012, Universal Music France&#10;&#10;Ecoutez le dernier projet de Khaled : https://khaled.bfan.link/Cheb-Khaled&#10;&#10;Abonnez vous à Khaled : https://www.youtube.com/channel/UCCcdzVT1LwAdD7pozFar8TA&#10;Facebook : https://www.facebook.com/KhaledOfficial&#10;Instagram : https://www.instagram.com/chebkhaledofficial/&#10;Twitter : https://twitter.com/ChebkhaledRai&#10;&#10;PAROLES / LYRICS&#10;On va s'aimer on va danser&#10;Oui c'est la vie lalalalala&#10;x4&#10;&#10;Rani manadem ela liyam&#10;Mahma tkuni beida elia&#10;Rani manadem ela liyamhdro&#10;Ana fik w fiya&#10;aha iyeh aha iyeh ...lazem&#10;Eljorh ybra bdwaa&#10;Aha iyeh aha iyeh ...shra tkun&#10;&#10;Jmila ya el hnina&#10;&#10;On va s'aimer on va danser&#10;Oui c'est la vie lalalalala&#10;x4&#10;&#10;Jani bchar blkahafia w galia ela li biya&#10;w galia nta nia ghir raha nsraniya&#10;aha iyeh aha iheh lazem el johr&#10;ybra bdwaaaa&#10;aha iyeh aha iyeh shra tkun&#10;Jmila ya el hnina&#10;&#10;On va s'aimer on va danser&#10;Oui c'est la vie lalalalala&#10;x4&#10;&#10;hadi lila w alf lila on va s'aimer&#10;pour toute la vie&#10;hadi lila w alf lila&#10;On va s'aimer danser&#10;C'est la la la&#10;C'est la vie !&#10;&#10;On va s'aimer on va danser&#10;Oui c'est la vie lalalalala&#10;&#10;On va s'aimer on va danser&#10;Oui c'est la vie lalalalala&#10;x7&#10;&#10;Paroles de ACHRAF JANNUSI, Nadir KHAYAT, Alex PAPACONSTANTINOU, BILAL HAJJI, Debbie SAM, Bjoern DJUPSTROEM&#10;Musique de ACHRAF JANNUSI, Nadir KHAYAT, Alex PAPACONSTANTINOU, BILAL HAJJI, Debbie SAM, Bjoern DJUPSTROEM&#10;© SONY ATV MUSIC PUBLISHING FRANCE, UNIVERSAL MUSIC PUBLISHING, SONY/ATV SONGS LLC, SONGS OF REDONE, 2101 SONGS, AALIA PUBLISHIN&#10;&#10;#khaled #cestlavie&#10;&#10;Music video by Khaled performing C?Est La Vie. (C) 2012 AZ" title="Khaled - C'Est La Vie">
            <a:hlinkClick r:id="rId10"/>
          </p:cNvPr>
          <p:cNvPicPr preferRelativeResize="0"/>
          <p:nvPr/>
        </p:nvPicPr>
        <p:blipFill>
          <a:blip r:embed="rId11">
            <a:alphaModFix/>
          </a:blip>
          <a:stretch>
            <a:fillRect/>
          </a:stretch>
        </p:blipFill>
        <p:spPr>
          <a:xfrm>
            <a:off x="7686475" y="4340400"/>
            <a:ext cx="1021700" cy="5746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5"/>
        <p:cNvGrpSpPr/>
        <p:nvPr/>
      </p:nvGrpSpPr>
      <p:grpSpPr>
        <a:xfrm>
          <a:off x="0" y="0"/>
          <a:ext cx="0" cy="0"/>
          <a:chOff x="0" y="0"/>
          <a:chExt cx="0" cy="0"/>
        </a:xfrm>
      </p:grpSpPr>
      <p:pic>
        <p:nvPicPr>
          <p:cNvPr id="106" name="Google Shape;106;p11"/>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107" name="Google Shape;107;p1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1"/>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3500"/>
              <a:buNone/>
              <a:defRPr sz="3500">
                <a:solidFill>
                  <a:schemeClr val="lt1"/>
                </a:solidFill>
              </a:defRPr>
            </a:lvl1pPr>
            <a:lvl2pPr lvl="1" algn="ctr">
              <a:lnSpc>
                <a:spcPct val="100000"/>
              </a:lnSpc>
              <a:spcBef>
                <a:spcPts val="0"/>
              </a:spcBef>
              <a:spcAft>
                <a:spcPts val="0"/>
              </a:spcAft>
              <a:buClr>
                <a:schemeClr val="lt1"/>
              </a:buClr>
              <a:buSzPts val="4200"/>
              <a:buNone/>
              <a:defRPr sz="4200">
                <a:solidFill>
                  <a:schemeClr val="lt1"/>
                </a:solidFill>
              </a:defRPr>
            </a:lvl2pPr>
            <a:lvl3pPr lvl="2" algn="ctr">
              <a:lnSpc>
                <a:spcPct val="100000"/>
              </a:lnSpc>
              <a:spcBef>
                <a:spcPts val="0"/>
              </a:spcBef>
              <a:spcAft>
                <a:spcPts val="0"/>
              </a:spcAft>
              <a:buClr>
                <a:schemeClr val="lt1"/>
              </a:buClr>
              <a:buSzPts val="4200"/>
              <a:buNone/>
              <a:defRPr sz="4200">
                <a:solidFill>
                  <a:schemeClr val="lt1"/>
                </a:solidFill>
              </a:defRPr>
            </a:lvl3pPr>
            <a:lvl4pPr lvl="3" algn="ctr">
              <a:lnSpc>
                <a:spcPct val="100000"/>
              </a:lnSpc>
              <a:spcBef>
                <a:spcPts val="0"/>
              </a:spcBef>
              <a:spcAft>
                <a:spcPts val="0"/>
              </a:spcAft>
              <a:buClr>
                <a:schemeClr val="lt1"/>
              </a:buClr>
              <a:buSzPts val="4200"/>
              <a:buNone/>
              <a:defRPr sz="4200">
                <a:solidFill>
                  <a:schemeClr val="lt1"/>
                </a:solidFill>
              </a:defRPr>
            </a:lvl4pPr>
            <a:lvl5pPr lvl="4" algn="ctr">
              <a:lnSpc>
                <a:spcPct val="100000"/>
              </a:lnSpc>
              <a:spcBef>
                <a:spcPts val="0"/>
              </a:spcBef>
              <a:spcAft>
                <a:spcPts val="0"/>
              </a:spcAft>
              <a:buClr>
                <a:schemeClr val="lt1"/>
              </a:buClr>
              <a:buSzPts val="4200"/>
              <a:buNone/>
              <a:defRPr sz="4200">
                <a:solidFill>
                  <a:schemeClr val="lt1"/>
                </a:solidFill>
              </a:defRPr>
            </a:lvl5pPr>
            <a:lvl6pPr lvl="5" algn="ctr">
              <a:lnSpc>
                <a:spcPct val="100000"/>
              </a:lnSpc>
              <a:spcBef>
                <a:spcPts val="0"/>
              </a:spcBef>
              <a:spcAft>
                <a:spcPts val="0"/>
              </a:spcAft>
              <a:buClr>
                <a:schemeClr val="lt1"/>
              </a:buClr>
              <a:buSzPts val="4200"/>
              <a:buNone/>
              <a:defRPr sz="4200">
                <a:solidFill>
                  <a:schemeClr val="lt1"/>
                </a:solidFill>
              </a:defRPr>
            </a:lvl6pPr>
            <a:lvl7pPr lvl="6" algn="ctr">
              <a:lnSpc>
                <a:spcPct val="100000"/>
              </a:lnSpc>
              <a:spcBef>
                <a:spcPts val="0"/>
              </a:spcBef>
              <a:spcAft>
                <a:spcPts val="0"/>
              </a:spcAft>
              <a:buClr>
                <a:schemeClr val="lt1"/>
              </a:buClr>
              <a:buSzPts val="4200"/>
              <a:buNone/>
              <a:defRPr sz="4200">
                <a:solidFill>
                  <a:schemeClr val="lt1"/>
                </a:solidFill>
              </a:defRPr>
            </a:lvl7pPr>
            <a:lvl8pPr lvl="7" algn="ctr">
              <a:lnSpc>
                <a:spcPct val="100000"/>
              </a:lnSpc>
              <a:spcBef>
                <a:spcPts val="0"/>
              </a:spcBef>
              <a:spcAft>
                <a:spcPts val="0"/>
              </a:spcAft>
              <a:buClr>
                <a:schemeClr val="lt1"/>
              </a:buClr>
              <a:buSzPts val="4200"/>
              <a:buNone/>
              <a:defRPr sz="4200">
                <a:solidFill>
                  <a:schemeClr val="lt1"/>
                </a:solidFill>
              </a:defRPr>
            </a:lvl8pPr>
            <a:lvl9pPr lvl="8" algn="ctr">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109" name="Google Shape;109;p11"/>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100"/>
              <a:buNone/>
              <a:defRPr sz="21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10" name="Google Shape;110;p1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11" name="Google Shape;111;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2" name="Google Shape;112;p1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13" name="Google Shape;113;p11"/>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ustom Layout 2 1 6">
  <p:cSld name="CUSTOM_6_1_6">
    <p:spTree>
      <p:nvGrpSpPr>
        <p:cNvPr id="1" name="Shape 769"/>
        <p:cNvGrpSpPr/>
        <p:nvPr/>
      </p:nvGrpSpPr>
      <p:grpSpPr>
        <a:xfrm>
          <a:off x="0" y="0"/>
          <a:ext cx="0" cy="0"/>
          <a:chOff x="0" y="0"/>
          <a:chExt cx="0" cy="0"/>
        </a:xfrm>
      </p:grpSpPr>
      <p:pic>
        <p:nvPicPr>
          <p:cNvPr id="770" name="Google Shape;770;p10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71" name="Google Shape;771;p101"/>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72" name="Google Shape;772;p101"/>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73" name="Google Shape;773;p101"/>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Obejctive 4B">
  <p:cSld name="CUSTOM_3_2">
    <p:spTree>
      <p:nvGrpSpPr>
        <p:cNvPr id="1" name="Shape 774"/>
        <p:cNvGrpSpPr/>
        <p:nvPr/>
      </p:nvGrpSpPr>
      <p:grpSpPr>
        <a:xfrm>
          <a:off x="0" y="0"/>
          <a:ext cx="0" cy="0"/>
          <a:chOff x="0" y="0"/>
          <a:chExt cx="0" cy="0"/>
        </a:xfrm>
      </p:grpSpPr>
      <p:sp>
        <p:nvSpPr>
          <p:cNvPr id="775" name="Google Shape;775;p102"/>
          <p:cNvSpPr txBox="1">
            <a:spLocks noGrp="1"/>
          </p:cNvSpPr>
          <p:nvPr>
            <p:ph type="title"/>
          </p:nvPr>
        </p:nvSpPr>
        <p:spPr>
          <a:xfrm>
            <a:off x="1499600" y="302625"/>
            <a:ext cx="6550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776" name="Google Shape;776;p102"/>
          <p:cNvSpPr txBox="1">
            <a:spLocks noGrp="1"/>
          </p:cNvSpPr>
          <p:nvPr>
            <p:ph type="body" idx="1"/>
          </p:nvPr>
        </p:nvSpPr>
        <p:spPr>
          <a:xfrm>
            <a:off x="1476125" y="1152475"/>
            <a:ext cx="54603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777" name="Google Shape;777;p10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78" name="Google Shape;778;p10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79" name="Google Shape;779;p102"/>
          <p:cNvSpPr txBox="1">
            <a:spLocks noGrp="1"/>
          </p:cNvSpPr>
          <p:nvPr>
            <p:ph type="sldNum" idx="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ustom Layout 2 1 1 2">
  <p:cSld name="CUSTOM_6_1_1_2">
    <p:spTree>
      <p:nvGrpSpPr>
        <p:cNvPr id="1" name="Shape 780"/>
        <p:cNvGrpSpPr/>
        <p:nvPr/>
      </p:nvGrpSpPr>
      <p:grpSpPr>
        <a:xfrm>
          <a:off x="0" y="0"/>
          <a:ext cx="0" cy="0"/>
          <a:chOff x="0" y="0"/>
          <a:chExt cx="0" cy="0"/>
        </a:xfrm>
      </p:grpSpPr>
      <p:pic>
        <p:nvPicPr>
          <p:cNvPr id="781" name="Google Shape;781;p10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82" name="Google Shape;782;p103"/>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83" name="Google Shape;783;p103"/>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84" name="Google Shape;784;p103"/>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ustom Layout 2 1 1 1 1 1 1">
  <p:cSld name="CUSTOM_6_1_1_1_1_1_1">
    <p:spTree>
      <p:nvGrpSpPr>
        <p:cNvPr id="1" name="Shape 785"/>
        <p:cNvGrpSpPr/>
        <p:nvPr/>
      </p:nvGrpSpPr>
      <p:grpSpPr>
        <a:xfrm>
          <a:off x="0" y="0"/>
          <a:ext cx="0" cy="0"/>
          <a:chOff x="0" y="0"/>
          <a:chExt cx="0" cy="0"/>
        </a:xfrm>
      </p:grpSpPr>
      <p:pic>
        <p:nvPicPr>
          <p:cNvPr id="786" name="Google Shape;786;p10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87" name="Google Shape;787;p104"/>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788" name="Google Shape;788;p104"/>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89" name="Google Shape;789;p104"/>
          <p:cNvSpPr txBox="1">
            <a:spLocks noGrp="1"/>
          </p:cNvSpPr>
          <p:nvPr>
            <p:ph type="body" idx="1"/>
          </p:nvPr>
        </p:nvSpPr>
        <p:spPr>
          <a:xfrm>
            <a:off x="1363075" y="82462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790"/>
        <p:cNvGrpSpPr/>
        <p:nvPr/>
      </p:nvGrpSpPr>
      <p:grpSpPr>
        <a:xfrm>
          <a:off x="0" y="0"/>
          <a:ext cx="0" cy="0"/>
          <a:chOff x="0" y="0"/>
          <a:chExt cx="0" cy="0"/>
        </a:xfrm>
      </p:grpSpPr>
      <p:pic>
        <p:nvPicPr>
          <p:cNvPr id="791" name="Google Shape;791;p105"/>
          <p:cNvPicPr preferRelativeResize="0"/>
          <p:nvPr/>
        </p:nvPicPr>
        <p:blipFill rotWithShape="1">
          <a:blip r:embed="rId2">
            <a:alphaModFix/>
          </a:blip>
          <a:srcRect/>
          <a:stretch/>
        </p:blipFill>
        <p:spPr>
          <a:xfrm>
            <a:off x="0" y="-4469"/>
            <a:ext cx="9144003" cy="5152431"/>
          </a:xfrm>
          <a:prstGeom prst="rect">
            <a:avLst/>
          </a:prstGeom>
          <a:noFill/>
          <a:ln>
            <a:noFill/>
          </a:ln>
        </p:spPr>
      </p:pic>
      <p:sp>
        <p:nvSpPr>
          <p:cNvPr id="792" name="Google Shape;792;p10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slide 3">
  <p:cSld name="TITLE_3">
    <p:bg>
      <p:bgPr>
        <a:blipFill>
          <a:blip r:embed="rId2">
            <a:alphaModFix/>
          </a:blip>
          <a:stretch>
            <a:fillRect/>
          </a:stretch>
        </a:blipFill>
        <a:effectLst/>
      </p:bgPr>
    </p:bg>
    <p:spTree>
      <p:nvGrpSpPr>
        <p:cNvPr id="1" name="Shape 793"/>
        <p:cNvGrpSpPr/>
        <p:nvPr/>
      </p:nvGrpSpPr>
      <p:grpSpPr>
        <a:xfrm>
          <a:off x="0" y="0"/>
          <a:ext cx="0" cy="0"/>
          <a:chOff x="0" y="0"/>
          <a:chExt cx="0" cy="0"/>
        </a:xfrm>
      </p:grpSpPr>
      <p:sp>
        <p:nvSpPr>
          <p:cNvPr id="794" name="Google Shape;794;p106"/>
          <p:cNvSpPr txBox="1">
            <a:spLocks noGrp="1"/>
          </p:cNvSpPr>
          <p:nvPr>
            <p:ph type="ctrTitle"/>
          </p:nvPr>
        </p:nvSpPr>
        <p:spPr>
          <a:xfrm>
            <a:off x="0" y="1716300"/>
            <a:ext cx="4974300" cy="12162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rgbClr val="EAE7E4"/>
              </a:buClr>
              <a:buSzPts val="3600"/>
              <a:buFont typeface="Poppins"/>
              <a:buChar char="●"/>
              <a:defRPr sz="3600" b="0"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2pPr>
            <a:lvl3pPr marR="0" lvl="2"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3pPr>
            <a:lvl4pPr marR="0" lvl="3"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4pPr>
            <a:lvl5pPr marR="0" lvl="4"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5pPr>
            <a:lvl6pPr marR="0" lvl="5"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6pPr>
            <a:lvl7pPr marR="0" lvl="6"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7pPr>
            <a:lvl8pPr marR="0" lvl="7"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8pPr>
            <a:lvl9pPr marR="0" lvl="8"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9pPr>
          </a:lstStyle>
          <a:p>
            <a:endParaRPr/>
          </a:p>
        </p:txBody>
      </p:sp>
      <p:sp>
        <p:nvSpPr>
          <p:cNvPr id="795" name="Google Shape;795;p106"/>
          <p:cNvSpPr txBox="1">
            <a:spLocks noGrp="1"/>
          </p:cNvSpPr>
          <p:nvPr>
            <p:ph type="subTitle" idx="1"/>
          </p:nvPr>
        </p:nvSpPr>
        <p:spPr>
          <a:xfrm>
            <a:off x="0" y="2812275"/>
            <a:ext cx="4974300" cy="7926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2pPr>
            <a:lvl3pPr marR="0" lvl="2"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3pPr>
            <a:lvl4pPr marR="0" lvl="3"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4pPr>
            <a:lvl5pPr marR="0" lvl="4"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5pPr>
            <a:lvl6pPr marR="0" lvl="5"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6pPr>
            <a:lvl7pPr marR="0" lvl="6"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7pPr>
            <a:lvl8pPr marR="0" lvl="7"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8pPr>
            <a:lvl9pPr marR="0" lvl="8"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9pPr>
          </a:lstStyle>
          <a:p>
            <a:endParaRPr/>
          </a:p>
        </p:txBody>
      </p:sp>
      <p:sp>
        <p:nvSpPr>
          <p:cNvPr id="796" name="Google Shape;796;p106"/>
          <p:cNvSpPr txBox="1"/>
          <p:nvPr/>
        </p:nvSpPr>
        <p:spPr>
          <a:xfrm>
            <a:off x="6098175" y="333025"/>
            <a:ext cx="22869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2177"/>
                </a:solidFill>
                <a:latin typeface="Poppins"/>
                <a:ea typeface="Poppins"/>
                <a:cs typeface="Poppins"/>
                <a:sym typeface="Poppins"/>
              </a:rPr>
              <a:t>Multilingual Multicultural Education Department </a:t>
            </a:r>
            <a:endParaRPr sz="1200" b="1" i="0" u="none" strike="noStrike" cap="none">
              <a:solidFill>
                <a:srgbClr val="00217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002177"/>
              </a:solidFill>
              <a:latin typeface="Poppins"/>
              <a:ea typeface="Poppins"/>
              <a:cs typeface="Poppins"/>
              <a:sym typeface="Poppins"/>
            </a:endParaRPr>
          </a:p>
        </p:txBody>
      </p:sp>
      <p:sp>
        <p:nvSpPr>
          <p:cNvPr id="797" name="Google Shape;797;p106"/>
          <p:cNvSpPr txBox="1"/>
          <p:nvPr/>
        </p:nvSpPr>
        <p:spPr>
          <a:xfrm>
            <a:off x="6379425" y="4267200"/>
            <a:ext cx="17244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2177"/>
                </a:solidFill>
                <a:latin typeface="Poppins"/>
                <a:ea typeface="Poppins"/>
                <a:cs typeface="Poppins"/>
                <a:sym typeface="Poppins"/>
              </a:rPr>
              <a:t>Ready for the World</a:t>
            </a:r>
            <a:endParaRPr sz="1200" b="1" i="0" u="none" strike="noStrike" cap="none">
              <a:solidFill>
                <a:srgbClr val="00217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2177"/>
                </a:solidFill>
                <a:latin typeface="Poppins"/>
                <a:ea typeface="Poppins"/>
                <a:cs typeface="Poppins"/>
                <a:sym typeface="Poppins"/>
              </a:rPr>
              <a:t>In Limitless Ways!</a:t>
            </a:r>
            <a:endParaRPr sz="1200" b="1" i="0" u="none" strike="noStrike" cap="none">
              <a:solidFill>
                <a:srgbClr val="002177"/>
              </a:solidFill>
              <a:latin typeface="Poppins"/>
              <a:ea typeface="Poppins"/>
              <a:cs typeface="Poppins"/>
              <a:sym typeface="Poppin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aption 1 1 2 1">
  <p:cSld name="CAPTION_ONLY_1_1_2_1">
    <p:spTree>
      <p:nvGrpSpPr>
        <p:cNvPr id="1" name="Shape 798"/>
        <p:cNvGrpSpPr/>
        <p:nvPr/>
      </p:nvGrpSpPr>
      <p:grpSpPr>
        <a:xfrm>
          <a:off x="0" y="0"/>
          <a:ext cx="0" cy="0"/>
          <a:chOff x="0" y="0"/>
          <a:chExt cx="0" cy="0"/>
        </a:xfrm>
      </p:grpSpPr>
      <p:sp>
        <p:nvSpPr>
          <p:cNvPr id="799" name="Google Shape;799;p107"/>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p107"/>
          <p:cNvSpPr>
            <a:spLocks noGrp="1"/>
          </p:cNvSpPr>
          <p:nvPr>
            <p:ph type="pic" idx="2"/>
          </p:nvPr>
        </p:nvSpPr>
        <p:spPr>
          <a:xfrm>
            <a:off x="410600" y="1005850"/>
            <a:ext cx="2688900" cy="3359100"/>
          </a:xfrm>
          <a:prstGeom prst="roundRect">
            <a:avLst>
              <a:gd name="adj" fmla="val 16667"/>
            </a:avLst>
          </a:prstGeom>
          <a:noFill/>
          <a:ln>
            <a:noFill/>
          </a:ln>
        </p:spPr>
      </p:sp>
      <p:sp>
        <p:nvSpPr>
          <p:cNvPr id="801" name="Google Shape;801;p107"/>
          <p:cNvSpPr txBox="1">
            <a:spLocks noGrp="1"/>
          </p:cNvSpPr>
          <p:nvPr>
            <p:ph type="title"/>
          </p:nvPr>
        </p:nvSpPr>
        <p:spPr>
          <a:xfrm>
            <a:off x="3980853" y="82292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802" name="Google Shape;802;p107"/>
          <p:cNvSpPr txBox="1">
            <a:spLocks noGrp="1"/>
          </p:cNvSpPr>
          <p:nvPr>
            <p:ph type="body" idx="1"/>
          </p:nvPr>
        </p:nvSpPr>
        <p:spPr>
          <a:xfrm>
            <a:off x="3980850" y="1475425"/>
            <a:ext cx="4656000" cy="3416400"/>
          </a:xfrm>
          <a:prstGeom prst="rect">
            <a:avLst/>
          </a:prstGeom>
          <a:noFill/>
          <a:ln>
            <a:noFill/>
          </a:ln>
        </p:spPr>
        <p:txBody>
          <a:bodyPr spcFirstLastPara="1" wrap="square" lIns="91425" tIns="91425" rIns="91425" bIns="91425" anchor="ctr" anchorCtr="0">
            <a:noAutofit/>
          </a:bodyPr>
          <a:lstStyle>
            <a:lvl1pPr marL="457200" marR="0" lvl="0"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1pPr>
            <a:lvl2pPr marL="914400" marR="0" lvl="1"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2pPr>
            <a:lvl3pPr marL="1371600" marR="0" lvl="2"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3pPr>
            <a:lvl4pPr marL="1828800" marR="0" lvl="3"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4pPr>
            <a:lvl5pPr marL="2286000" marR="0" lvl="4"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5pPr>
            <a:lvl6pPr marL="2743200" marR="0" lvl="5"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6pPr>
            <a:lvl7pPr marL="3200400" marR="0" lvl="6"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7pPr>
            <a:lvl8pPr marL="3657600" marR="0" lvl="7"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8pPr>
            <a:lvl9pPr marL="4114800" marR="0" lvl="8"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9pPr>
          </a:lstStyle>
          <a:p>
            <a:endParaRPr/>
          </a:p>
        </p:txBody>
      </p:sp>
      <p:pic>
        <p:nvPicPr>
          <p:cNvPr id="803" name="Google Shape;803;p107"/>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804" name="Google Shape;804;p107"/>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header 2">
  <p:cSld name="SECTION_HEADER_3">
    <p:spTree>
      <p:nvGrpSpPr>
        <p:cNvPr id="1" name="Shape 805"/>
        <p:cNvGrpSpPr/>
        <p:nvPr/>
      </p:nvGrpSpPr>
      <p:grpSpPr>
        <a:xfrm>
          <a:off x="0" y="0"/>
          <a:ext cx="0" cy="0"/>
          <a:chOff x="0" y="0"/>
          <a:chExt cx="0" cy="0"/>
        </a:xfrm>
      </p:grpSpPr>
      <p:pic>
        <p:nvPicPr>
          <p:cNvPr id="806" name="Google Shape;806;p108"/>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807" name="Google Shape;807;p108"/>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EAE7E4"/>
              </a:buClr>
              <a:buSzPts val="3600"/>
              <a:buFont typeface="Poppins"/>
              <a:buChar char="●"/>
              <a:defRPr sz="3600" b="1"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808" name="Google Shape;808;p108"/>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Custom Layout 2 1 7">
  <p:cSld name="CUSTOM_6_1_7">
    <p:spTree>
      <p:nvGrpSpPr>
        <p:cNvPr id="1" name="Shape 809"/>
        <p:cNvGrpSpPr/>
        <p:nvPr/>
      </p:nvGrpSpPr>
      <p:grpSpPr>
        <a:xfrm>
          <a:off x="0" y="0"/>
          <a:ext cx="0" cy="0"/>
          <a:chOff x="0" y="0"/>
          <a:chExt cx="0" cy="0"/>
        </a:xfrm>
      </p:grpSpPr>
      <p:pic>
        <p:nvPicPr>
          <p:cNvPr id="810" name="Google Shape;810;p109"/>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811" name="Google Shape;811;p109"/>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endParaRPr/>
          </a:p>
        </p:txBody>
      </p:sp>
      <p:sp>
        <p:nvSpPr>
          <p:cNvPr id="812" name="Google Shape;812;p109"/>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13" name="Google Shape;813;p109"/>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814" name="Google Shape;814;p109"/>
          <p:cNvSpPr txBox="1"/>
          <p:nvPr/>
        </p:nvSpPr>
        <p:spPr>
          <a:xfrm>
            <a:off x="162850" y="4641025"/>
            <a:ext cx="1260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chemeClr val="hlink"/>
                </a:solidFill>
                <a:latin typeface="Poppins"/>
                <a:ea typeface="Poppins"/>
                <a:cs typeface="Poppins"/>
                <a:sym typeface="Poppins"/>
                <a:hlinkClick r:id="rId3"/>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_AND_BODY_2_2">
  <p:cSld name="TITLE_AND_BODY_2_2">
    <p:spTree>
      <p:nvGrpSpPr>
        <p:cNvPr id="1" name="Shape 815"/>
        <p:cNvGrpSpPr/>
        <p:nvPr/>
      </p:nvGrpSpPr>
      <p:grpSpPr>
        <a:xfrm>
          <a:off x="0" y="0"/>
          <a:ext cx="0" cy="0"/>
          <a:chOff x="0" y="0"/>
          <a:chExt cx="0" cy="0"/>
        </a:xfrm>
      </p:grpSpPr>
      <p:sp>
        <p:nvSpPr>
          <p:cNvPr id="816" name="Google Shape;816;p1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17" name="Google Shape;817;p11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818" name="Google Shape;818;p1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3 - Single Dark Blue 1">
  <p:cSld name="TITLE_1_2_1_1">
    <p:bg>
      <p:bgPr>
        <a:solidFill>
          <a:srgbClr val="FFFFFF"/>
        </a:solidFill>
        <a:effectLst/>
      </p:bgPr>
    </p:bg>
    <p:spTree>
      <p:nvGrpSpPr>
        <p:cNvPr id="1" name="Shape 114"/>
        <p:cNvGrpSpPr/>
        <p:nvPr/>
      </p:nvGrpSpPr>
      <p:grpSpPr>
        <a:xfrm>
          <a:off x="0" y="0"/>
          <a:ext cx="0" cy="0"/>
          <a:chOff x="0" y="0"/>
          <a:chExt cx="0" cy="0"/>
        </a:xfrm>
      </p:grpSpPr>
      <p:sp>
        <p:nvSpPr>
          <p:cNvPr id="115" name="Google Shape;115;p12"/>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1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17" name="Google Shape;117;p1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8" name="Google Shape;118;p1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119" name="Google Shape;119;p1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header 1 1">
  <p:cSld name="SECTION_HEADER_4">
    <p:spTree>
      <p:nvGrpSpPr>
        <p:cNvPr id="1" name="Shape 819"/>
        <p:cNvGrpSpPr/>
        <p:nvPr/>
      </p:nvGrpSpPr>
      <p:grpSpPr>
        <a:xfrm>
          <a:off x="0" y="0"/>
          <a:ext cx="0" cy="0"/>
          <a:chOff x="0" y="0"/>
          <a:chExt cx="0" cy="0"/>
        </a:xfrm>
      </p:grpSpPr>
      <p:pic>
        <p:nvPicPr>
          <p:cNvPr id="820" name="Google Shape;820;p111"/>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821" name="Google Shape;821;p111"/>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EAE7E4"/>
              </a:buClr>
              <a:buSzPts val="3600"/>
              <a:buFont typeface="Poppins"/>
              <a:buChar char="●"/>
              <a:defRPr sz="3600" b="1"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822" name="Google Shape;822;p111"/>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09 - Pencil Title">
  <p:cSld name="TITLE_1_6">
    <p:bg>
      <p:bgPr>
        <a:solidFill>
          <a:srgbClr val="002870"/>
        </a:solidFill>
        <a:effectLst/>
      </p:bgPr>
    </p:bg>
    <p:spTree>
      <p:nvGrpSpPr>
        <p:cNvPr id="1" name="Shape 823"/>
        <p:cNvGrpSpPr/>
        <p:nvPr/>
      </p:nvGrpSpPr>
      <p:grpSpPr>
        <a:xfrm>
          <a:off x="0" y="0"/>
          <a:ext cx="0" cy="0"/>
          <a:chOff x="0" y="0"/>
          <a:chExt cx="0" cy="0"/>
        </a:xfrm>
      </p:grpSpPr>
      <p:pic>
        <p:nvPicPr>
          <p:cNvPr id="824" name="Google Shape;824;p112"/>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825" name="Google Shape;825;p112"/>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826" name="Google Shape;826;p11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ustom Layout 2 2 3">
  <p:cSld name="CUSTOM_6_2_2">
    <p:spTree>
      <p:nvGrpSpPr>
        <p:cNvPr id="1" name="Shape 827"/>
        <p:cNvGrpSpPr/>
        <p:nvPr/>
      </p:nvGrpSpPr>
      <p:grpSpPr>
        <a:xfrm>
          <a:off x="0" y="0"/>
          <a:ext cx="0" cy="0"/>
          <a:chOff x="0" y="0"/>
          <a:chExt cx="0" cy="0"/>
        </a:xfrm>
      </p:grpSpPr>
      <p:pic>
        <p:nvPicPr>
          <p:cNvPr id="828" name="Google Shape;828;p113"/>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829" name="Google Shape;829;p113"/>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575"/>
              </a:buClr>
              <a:buSzPts val="18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30" name="Google Shape;830;p113"/>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831" name="Google Shape;831;p113"/>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Custom Layout 2 1 1 1 1 1 1 1 1 1 1 1 2">
  <p:cSld name="CUSTOM_6_1_1_1_1_1_1_1_1_1_1_2">
    <p:spTree>
      <p:nvGrpSpPr>
        <p:cNvPr id="1" name="Shape 832"/>
        <p:cNvGrpSpPr/>
        <p:nvPr/>
      </p:nvGrpSpPr>
      <p:grpSpPr>
        <a:xfrm>
          <a:off x="0" y="0"/>
          <a:ext cx="0" cy="0"/>
          <a:chOff x="0" y="0"/>
          <a:chExt cx="0" cy="0"/>
        </a:xfrm>
      </p:grpSpPr>
      <p:pic>
        <p:nvPicPr>
          <p:cNvPr id="833" name="Google Shape;833;p11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34" name="Google Shape;834;p114"/>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
        <p:nvSpPr>
          <p:cNvPr id="835" name="Google Shape;835;p114"/>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ustom Layout 2 1 1 1 1 1 1 1 1 1 1">
  <p:cSld name="Custom Layout 2 1 1 1 1 1 1 1 1 1">
    <p:spTree>
      <p:nvGrpSpPr>
        <p:cNvPr id="1" name="Shape 836"/>
        <p:cNvGrpSpPr/>
        <p:nvPr/>
      </p:nvGrpSpPr>
      <p:grpSpPr>
        <a:xfrm>
          <a:off x="0" y="0"/>
          <a:ext cx="0" cy="0"/>
          <a:chOff x="0" y="0"/>
          <a:chExt cx="0" cy="0"/>
        </a:xfrm>
      </p:grpSpPr>
      <p:pic>
        <p:nvPicPr>
          <p:cNvPr id="837" name="Google Shape;837;p11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38" name="Google Shape;838;p115"/>
          <p:cNvSpPr txBox="1">
            <a:spLocks noGrp="1"/>
          </p:cNvSpPr>
          <p:nvPr>
            <p:ph type="sldNum" idx="12"/>
          </p:nvPr>
        </p:nvSpPr>
        <p:spPr>
          <a:xfrm>
            <a:off x="8515275" y="4663225"/>
            <a:ext cx="505800" cy="393600"/>
          </a:xfrm>
          <a:prstGeom prst="rect">
            <a:avLst/>
          </a:prstGeom>
          <a:noFill/>
          <a:ln>
            <a:noFill/>
          </a:ln>
        </p:spPr>
        <p:txBody>
          <a:bodyPr spcFirstLastPara="1" wrap="square" lIns="68575" tIns="68575" rIns="68575" bIns="68575" anchor="ctr" anchorCtr="0">
            <a:noAutofit/>
          </a:bodyPr>
          <a:lstStyle>
            <a:lvl1pPr marL="0" marR="0" lvl="0"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839" name="Google Shape;839;p115"/>
          <p:cNvSpPr txBox="1">
            <a:spLocks noGrp="1"/>
          </p:cNvSpPr>
          <p:nvPr>
            <p:ph type="title"/>
          </p:nvPr>
        </p:nvSpPr>
        <p:spPr>
          <a:xfrm>
            <a:off x="1509050" y="312050"/>
            <a:ext cx="6109200" cy="5931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575"/>
              </a:buClr>
              <a:buSzPts val="14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840" name="Google Shape;840;p115"/>
          <p:cNvSpPr txBox="1">
            <a:spLocks noGrp="1"/>
          </p:cNvSpPr>
          <p:nvPr>
            <p:ph type="body" idx="1"/>
          </p:nvPr>
        </p:nvSpPr>
        <p:spPr>
          <a:xfrm>
            <a:off x="1381975" y="931925"/>
            <a:ext cx="73746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841" name="Google Shape;841;p115"/>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ustom Layout 2 1 1 1 1 1 1 1 1 1 1 1">
  <p:cSld name="CUSTOM_6_1_1_1_1_1_1_1_1_1_1_3">
    <p:spTree>
      <p:nvGrpSpPr>
        <p:cNvPr id="1" name="Shape 842"/>
        <p:cNvGrpSpPr/>
        <p:nvPr/>
      </p:nvGrpSpPr>
      <p:grpSpPr>
        <a:xfrm>
          <a:off x="0" y="0"/>
          <a:ext cx="0" cy="0"/>
          <a:chOff x="0" y="0"/>
          <a:chExt cx="0" cy="0"/>
        </a:xfrm>
      </p:grpSpPr>
      <p:pic>
        <p:nvPicPr>
          <p:cNvPr id="843" name="Google Shape;843;p11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44" name="Google Shape;844;p116"/>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
        <p:nvSpPr>
          <p:cNvPr id="845" name="Google Shape;845;p116"/>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lank 5">
  <p:cSld name="BLANK_5">
    <p:spTree>
      <p:nvGrpSpPr>
        <p:cNvPr id="1" name="Shape 846"/>
        <p:cNvGrpSpPr/>
        <p:nvPr/>
      </p:nvGrpSpPr>
      <p:grpSpPr>
        <a:xfrm>
          <a:off x="0" y="0"/>
          <a:ext cx="0" cy="0"/>
          <a:chOff x="0" y="0"/>
          <a:chExt cx="0" cy="0"/>
        </a:xfrm>
      </p:grpSpPr>
      <p:sp>
        <p:nvSpPr>
          <p:cNvPr id="847" name="Google Shape;847;p1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848" name="Google Shape;848;p1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849" name="Google Shape;849;p1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ection header 2 1">
  <p:cSld name="SECTION_HEADER_5">
    <p:spTree>
      <p:nvGrpSpPr>
        <p:cNvPr id="1" name="Shape 850"/>
        <p:cNvGrpSpPr/>
        <p:nvPr/>
      </p:nvGrpSpPr>
      <p:grpSpPr>
        <a:xfrm>
          <a:off x="0" y="0"/>
          <a:ext cx="0" cy="0"/>
          <a:chOff x="0" y="0"/>
          <a:chExt cx="0" cy="0"/>
        </a:xfrm>
      </p:grpSpPr>
      <p:pic>
        <p:nvPicPr>
          <p:cNvPr id="851" name="Google Shape;851;p118"/>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852" name="Google Shape;852;p118"/>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EAE7E4"/>
              </a:buClr>
              <a:buSzPts val="3600"/>
              <a:buFont typeface="Poppins"/>
              <a:buNone/>
              <a:defRPr sz="3600" b="1">
                <a:solidFill>
                  <a:srgbClr val="EAE7E4"/>
                </a:solidFill>
                <a:latin typeface="Poppins"/>
                <a:ea typeface="Poppins"/>
                <a:cs typeface="Poppins"/>
                <a:sym typeface="Poppins"/>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Custom Layout 2 1 1 1 1 1 1 1 1 1 1 1 1">
  <p:cSld name="CUSTOM_6_1_1_1_1_1_1_1_1_1_1_1_1">
    <p:spTree>
      <p:nvGrpSpPr>
        <p:cNvPr id="1" name="Shape 853"/>
        <p:cNvGrpSpPr/>
        <p:nvPr/>
      </p:nvGrpSpPr>
      <p:grpSpPr>
        <a:xfrm>
          <a:off x="0" y="0"/>
          <a:ext cx="0" cy="0"/>
          <a:chOff x="0" y="0"/>
          <a:chExt cx="0" cy="0"/>
        </a:xfrm>
      </p:grpSpPr>
      <p:sp>
        <p:nvSpPr>
          <p:cNvPr id="854" name="Google Shape;854;p119"/>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03 - Single Dark Blue 1 1 2 1">
  <p:cSld name="TITLE_1_2_2_1_2">
    <p:bg>
      <p:bgPr>
        <a:solidFill>
          <a:srgbClr val="FFFFFF"/>
        </a:solidFill>
        <a:effectLst/>
      </p:bgPr>
    </p:bg>
    <p:spTree>
      <p:nvGrpSpPr>
        <p:cNvPr id="1" name="Shape 855"/>
        <p:cNvGrpSpPr/>
        <p:nvPr/>
      </p:nvGrpSpPr>
      <p:grpSpPr>
        <a:xfrm>
          <a:off x="0" y="0"/>
          <a:ext cx="0" cy="0"/>
          <a:chOff x="0" y="0"/>
          <a:chExt cx="0" cy="0"/>
        </a:xfrm>
      </p:grpSpPr>
      <p:sp>
        <p:nvSpPr>
          <p:cNvPr id="856" name="Google Shape;856;p120"/>
          <p:cNvSpPr/>
          <p:nvPr/>
        </p:nvSpPr>
        <p:spPr>
          <a:xfrm rot="10800000" flipH="1">
            <a:off x="-18305" y="-129507"/>
            <a:ext cx="9180600" cy="854700"/>
          </a:xfrm>
          <a:prstGeom prst="round1Rect">
            <a:avLst>
              <a:gd name="adj" fmla="val 50000"/>
            </a:avLst>
          </a:prstGeom>
          <a:gradFill>
            <a:gsLst>
              <a:gs pos="0">
                <a:srgbClr val="5F8AF4"/>
              </a:gs>
              <a:gs pos="36000">
                <a:srgbClr val="013DAB"/>
              </a:gs>
              <a:gs pos="100000">
                <a:srgbClr val="00237A"/>
              </a:gs>
            </a:gsLst>
            <a:lin ang="108014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p120"/>
          <p:cNvSpPr txBox="1">
            <a:spLocks noGrp="1"/>
          </p:cNvSpPr>
          <p:nvPr>
            <p:ph type="title"/>
          </p:nvPr>
        </p:nvSpPr>
        <p:spPr>
          <a:xfrm>
            <a:off x="25925" y="-73420"/>
            <a:ext cx="89769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9 - Pencil Title 2">
  <p:cSld name="TITLE_4">
    <p:bg>
      <p:bgPr>
        <a:solidFill>
          <a:srgbClr val="002870"/>
        </a:solidFill>
        <a:effectLst/>
      </p:bgPr>
    </p:bg>
    <p:spTree>
      <p:nvGrpSpPr>
        <p:cNvPr id="1" name="Shape 120"/>
        <p:cNvGrpSpPr/>
        <p:nvPr/>
      </p:nvGrpSpPr>
      <p:grpSpPr>
        <a:xfrm>
          <a:off x="0" y="0"/>
          <a:ext cx="0" cy="0"/>
          <a:chOff x="0" y="0"/>
          <a:chExt cx="0" cy="0"/>
        </a:xfrm>
      </p:grpSpPr>
      <p:pic>
        <p:nvPicPr>
          <p:cNvPr id="121" name="Google Shape;121;p13"/>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122" name="Google Shape;122;p13"/>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123" name="Google Shape;123;p1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09 - Pencil Title 3">
  <p:cSld name="TITLE_5">
    <p:bg>
      <p:bgPr>
        <a:solidFill>
          <a:srgbClr val="002870"/>
        </a:solidFill>
        <a:effectLst/>
      </p:bgPr>
    </p:bg>
    <p:spTree>
      <p:nvGrpSpPr>
        <p:cNvPr id="1" name="Shape 858"/>
        <p:cNvGrpSpPr/>
        <p:nvPr/>
      </p:nvGrpSpPr>
      <p:grpSpPr>
        <a:xfrm>
          <a:off x="0" y="0"/>
          <a:ext cx="0" cy="0"/>
          <a:chOff x="0" y="0"/>
          <a:chExt cx="0" cy="0"/>
        </a:xfrm>
      </p:grpSpPr>
      <p:pic>
        <p:nvPicPr>
          <p:cNvPr id="859" name="Google Shape;859;p121"/>
          <p:cNvPicPr preferRelativeResize="0"/>
          <p:nvPr/>
        </p:nvPicPr>
        <p:blipFill rotWithShape="1">
          <a:blip r:embed="rId2">
            <a:alphaModFix/>
          </a:blip>
          <a:srcRect l="82823"/>
          <a:stretch/>
        </p:blipFill>
        <p:spPr>
          <a:xfrm>
            <a:off x="7560051" y="-94350"/>
            <a:ext cx="1608576" cy="5552175"/>
          </a:xfrm>
          <a:prstGeom prst="rect">
            <a:avLst/>
          </a:prstGeom>
          <a:noFill/>
          <a:ln>
            <a:noFill/>
          </a:ln>
        </p:spPr>
      </p:pic>
      <p:pic>
        <p:nvPicPr>
          <p:cNvPr id="860" name="Google Shape;860;p121"/>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861" name="Google Shape;861;p121"/>
          <p:cNvSpPr txBox="1"/>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B7B7B7"/>
                </a:solidFill>
                <a:latin typeface="Poppins"/>
                <a:ea typeface="Poppins"/>
                <a:cs typeface="Poppins"/>
                <a:sym typeface="Poppins"/>
              </a:rPr>
              <a:t>‹#›</a:t>
            </a:fld>
            <a:endParaRPr sz="1000" b="0" i="0" u="none" strike="noStrike" cap="none">
              <a:solidFill>
                <a:srgbClr val="B7B7B7"/>
              </a:solidFill>
              <a:latin typeface="Poppins"/>
              <a:ea typeface="Poppins"/>
              <a:cs typeface="Poppins"/>
              <a:sym typeface="Poppins"/>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lank 4">
  <p:cSld name="BLANK_24">
    <p:spTree>
      <p:nvGrpSpPr>
        <p:cNvPr id="1" name="Shape 862"/>
        <p:cNvGrpSpPr/>
        <p:nvPr/>
      </p:nvGrpSpPr>
      <p:grpSpPr>
        <a:xfrm>
          <a:off x="0" y="0"/>
          <a:ext cx="0" cy="0"/>
          <a:chOff x="0" y="0"/>
          <a:chExt cx="0" cy="0"/>
        </a:xfrm>
      </p:grpSpPr>
      <p:sp>
        <p:nvSpPr>
          <p:cNvPr id="863" name="Google Shape;863;p1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864" name="Google Shape;864;p1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865" name="Google Shape;865;p1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02 - Content (Single Dark Blue) 4">
  <p:cSld name="TITLE_1_2_9">
    <p:bg>
      <p:bgPr>
        <a:solidFill>
          <a:srgbClr val="FFFFFF"/>
        </a:solidFill>
        <a:effectLst/>
      </p:bgPr>
    </p:bg>
    <p:spTree>
      <p:nvGrpSpPr>
        <p:cNvPr id="1" name="Shape 866"/>
        <p:cNvGrpSpPr/>
        <p:nvPr/>
      </p:nvGrpSpPr>
      <p:grpSpPr>
        <a:xfrm>
          <a:off x="0" y="0"/>
          <a:ext cx="0" cy="0"/>
          <a:chOff x="0" y="0"/>
          <a:chExt cx="0" cy="0"/>
        </a:xfrm>
      </p:grpSpPr>
      <p:sp>
        <p:nvSpPr>
          <p:cNvPr id="867" name="Google Shape;867;p123"/>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8" name="Google Shape;868;p12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869" name="Google Shape;869;p123"/>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870" name="Google Shape;870;p123"/>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rmAutofit/>
          </a:bodyPr>
          <a:lstStyle>
            <a:lvl1pPr marL="457200" lvl="0" indent="-3810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lgn="l">
              <a:lnSpc>
                <a:spcPct val="115000"/>
              </a:lnSpc>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Land Acknowledgment ">
  <p:cSld name="TITLE_1_2_1_4">
    <p:bg>
      <p:bgPr>
        <a:solidFill>
          <a:srgbClr val="002870"/>
        </a:solidFill>
        <a:effectLst/>
      </p:bgPr>
    </p:bg>
    <p:spTree>
      <p:nvGrpSpPr>
        <p:cNvPr id="1" name="Shape 871"/>
        <p:cNvGrpSpPr/>
        <p:nvPr/>
      </p:nvGrpSpPr>
      <p:grpSpPr>
        <a:xfrm>
          <a:off x="0" y="0"/>
          <a:ext cx="0" cy="0"/>
          <a:chOff x="0" y="0"/>
          <a:chExt cx="0" cy="0"/>
        </a:xfrm>
      </p:grpSpPr>
      <p:pic>
        <p:nvPicPr>
          <p:cNvPr id="872" name="Google Shape;872;p124"/>
          <p:cNvPicPr preferRelativeResize="0"/>
          <p:nvPr/>
        </p:nvPicPr>
        <p:blipFill>
          <a:blip r:embed="rId2">
            <a:alphaModFix/>
          </a:blip>
          <a:stretch>
            <a:fillRect/>
          </a:stretch>
        </p:blipFill>
        <p:spPr>
          <a:xfrm>
            <a:off x="0" y="-4469"/>
            <a:ext cx="9144003" cy="5152431"/>
          </a:xfrm>
          <a:prstGeom prst="rect">
            <a:avLst/>
          </a:prstGeom>
          <a:noFill/>
          <a:ln>
            <a:noFill/>
          </a:ln>
        </p:spPr>
      </p:pic>
      <p:pic>
        <p:nvPicPr>
          <p:cNvPr id="873" name="Google Shape;873;p124"/>
          <p:cNvPicPr preferRelativeResize="0"/>
          <p:nvPr/>
        </p:nvPicPr>
        <p:blipFill rotWithShape="1">
          <a:blip r:embed="rId3">
            <a:alphaModFix/>
          </a:blip>
          <a:srcRect l="82823"/>
          <a:stretch/>
        </p:blipFill>
        <p:spPr>
          <a:xfrm>
            <a:off x="7456026" y="-262525"/>
            <a:ext cx="1608576" cy="5552175"/>
          </a:xfrm>
          <a:prstGeom prst="rect">
            <a:avLst/>
          </a:prstGeom>
          <a:noFill/>
          <a:ln>
            <a:noFill/>
          </a:ln>
        </p:spPr>
      </p:pic>
      <p:pic>
        <p:nvPicPr>
          <p:cNvPr id="874" name="Google Shape;874;p124"/>
          <p:cNvPicPr preferRelativeResize="0"/>
          <p:nvPr/>
        </p:nvPicPr>
        <p:blipFill rotWithShape="1">
          <a:blip r:embed="rId4">
            <a:alphaModFix/>
          </a:blip>
          <a:srcRect/>
          <a:stretch/>
        </p:blipFill>
        <p:spPr>
          <a:xfrm>
            <a:off x="7970207" y="157375"/>
            <a:ext cx="914402" cy="275634"/>
          </a:xfrm>
          <a:prstGeom prst="rect">
            <a:avLst/>
          </a:prstGeom>
          <a:noFill/>
          <a:ln>
            <a:noFill/>
          </a:ln>
        </p:spPr>
      </p:pic>
      <p:sp>
        <p:nvSpPr>
          <p:cNvPr id="875" name="Google Shape;875;p124"/>
          <p:cNvSpPr txBox="1"/>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sz="1300">
                <a:solidFill>
                  <a:schemeClr val="lt1"/>
                </a:solidFill>
                <a:latin typeface="Lato"/>
                <a:ea typeface="Lato"/>
                <a:cs typeface="Lato"/>
                <a:sym typeface="Lato"/>
              </a:rPr>
              <a:t>‹#›</a:t>
            </a:fld>
            <a:endParaRPr sz="1300">
              <a:solidFill>
                <a:schemeClr val="lt1"/>
              </a:solidFill>
              <a:latin typeface="Lato"/>
              <a:ea typeface="Lato"/>
              <a:cs typeface="Lato"/>
              <a:sym typeface="Lato"/>
            </a:endParaRPr>
          </a:p>
        </p:txBody>
      </p:sp>
      <p:sp>
        <p:nvSpPr>
          <p:cNvPr id="876" name="Google Shape;876;p124"/>
          <p:cNvSpPr txBox="1"/>
          <p:nvPr/>
        </p:nvSpPr>
        <p:spPr>
          <a:xfrm>
            <a:off x="427075" y="895200"/>
            <a:ext cx="7196400" cy="3858900"/>
          </a:xfrm>
          <a:prstGeom prst="rect">
            <a:avLst/>
          </a:prstGeom>
          <a:solidFill>
            <a:srgbClr val="000000">
              <a:alpha val="0"/>
            </a:srgbClr>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100">
                <a:solidFill>
                  <a:schemeClr val="lt1"/>
                </a:solidFill>
                <a:latin typeface="Poppins"/>
                <a:ea typeface="Poppins"/>
                <a:cs typeface="Poppins"/>
                <a:sym typeface="Poppins"/>
              </a:rPr>
              <a:t>We acknowledge that the Los Angeles Unified School District operates on land originally and still inhabited and cared for by the Gabrieleño and Fernandeño Tataviam peoples, who have stewarded this land for generations.</a:t>
            </a:r>
            <a:endParaRPr sz="1100">
              <a:solidFill>
                <a:schemeClr val="lt1"/>
              </a:solidFill>
              <a:latin typeface="Poppins"/>
              <a:ea typeface="Poppins"/>
              <a:cs typeface="Poppins"/>
              <a:sym typeface="Poppins"/>
            </a:endParaRPr>
          </a:p>
          <a:p>
            <a:pPr marL="0" lvl="0" indent="0" algn="ctr" rtl="0">
              <a:lnSpc>
                <a:spcPct val="115000"/>
              </a:lnSpc>
              <a:spcBef>
                <a:spcPts val="0"/>
              </a:spcBef>
              <a:spcAft>
                <a:spcPts val="0"/>
              </a:spcAft>
              <a:buNone/>
            </a:pPr>
            <a:endParaRPr sz="1100">
              <a:solidFill>
                <a:schemeClr val="lt1"/>
              </a:solidFill>
              <a:latin typeface="Poppins"/>
              <a:ea typeface="Poppins"/>
              <a:cs typeface="Poppins"/>
              <a:sym typeface="Poppins"/>
            </a:endParaRPr>
          </a:p>
          <a:p>
            <a:pPr marL="0" lvl="0" indent="0" algn="ctr" rtl="0">
              <a:lnSpc>
                <a:spcPct val="115000"/>
              </a:lnSpc>
              <a:spcBef>
                <a:spcPts val="0"/>
              </a:spcBef>
              <a:spcAft>
                <a:spcPts val="0"/>
              </a:spcAft>
              <a:buNone/>
            </a:pPr>
            <a:r>
              <a:rPr lang="en" sz="1100">
                <a:solidFill>
                  <a:schemeClr val="lt1"/>
                </a:solidFill>
                <a:latin typeface="Poppins"/>
                <a:ea typeface="Poppins"/>
                <a:cs typeface="Poppins"/>
                <a:sym typeface="Poppins"/>
              </a:rPr>
              <a:t>We recognize these Indigenous communities' ongoing presence and contributions and honor their connection to this region.</a:t>
            </a:r>
            <a:endParaRPr sz="1100">
              <a:solidFill>
                <a:schemeClr val="lt1"/>
              </a:solidFill>
              <a:latin typeface="Poppins"/>
              <a:ea typeface="Poppins"/>
              <a:cs typeface="Poppins"/>
              <a:sym typeface="Poppins"/>
            </a:endParaRPr>
          </a:p>
          <a:p>
            <a:pPr marL="0" lvl="0" indent="0" algn="ctr" rtl="0">
              <a:lnSpc>
                <a:spcPct val="115000"/>
              </a:lnSpc>
              <a:spcBef>
                <a:spcPts val="0"/>
              </a:spcBef>
              <a:spcAft>
                <a:spcPts val="0"/>
              </a:spcAft>
              <a:buNone/>
            </a:pPr>
            <a:endParaRPr sz="1100">
              <a:solidFill>
                <a:schemeClr val="lt1"/>
              </a:solidFill>
              <a:latin typeface="Poppins"/>
              <a:ea typeface="Poppins"/>
              <a:cs typeface="Poppins"/>
              <a:sym typeface="Poppins"/>
            </a:endParaRPr>
          </a:p>
          <a:p>
            <a:pPr marL="0" lvl="0" indent="0" algn="ctr" rtl="0">
              <a:lnSpc>
                <a:spcPct val="115000"/>
              </a:lnSpc>
              <a:spcBef>
                <a:spcPts val="0"/>
              </a:spcBef>
              <a:spcAft>
                <a:spcPts val="0"/>
              </a:spcAft>
              <a:buNone/>
            </a:pPr>
            <a:r>
              <a:rPr lang="en" sz="1100">
                <a:solidFill>
                  <a:schemeClr val="lt1"/>
                </a:solidFill>
                <a:latin typeface="Poppins"/>
                <a:ea typeface="Poppins"/>
                <a:cs typeface="Poppins"/>
                <a:sym typeface="Poppins"/>
              </a:rPr>
              <a:t>We recognize Gabrieleño people as the original stewards of the Los Angeles Basin, and the nearby coastal lands, and the Fernandeño Tataviam as protectors of the northern valleys. These lands have and continue to hold deep cultural and spiritual significance to their people and have shaped the community we live in today.</a:t>
            </a:r>
            <a:endParaRPr sz="1100">
              <a:solidFill>
                <a:schemeClr val="lt1"/>
              </a:solidFill>
              <a:latin typeface="Poppins"/>
              <a:ea typeface="Poppins"/>
              <a:cs typeface="Poppins"/>
              <a:sym typeface="Poppins"/>
            </a:endParaRPr>
          </a:p>
          <a:p>
            <a:pPr marL="0" lvl="0" indent="0" algn="ctr" rtl="0">
              <a:lnSpc>
                <a:spcPct val="115000"/>
              </a:lnSpc>
              <a:spcBef>
                <a:spcPts val="0"/>
              </a:spcBef>
              <a:spcAft>
                <a:spcPts val="0"/>
              </a:spcAft>
              <a:buNone/>
            </a:pPr>
            <a:endParaRPr sz="1100">
              <a:solidFill>
                <a:schemeClr val="lt1"/>
              </a:solidFill>
              <a:latin typeface="Poppins"/>
              <a:ea typeface="Poppins"/>
              <a:cs typeface="Poppins"/>
              <a:sym typeface="Poppins"/>
            </a:endParaRPr>
          </a:p>
          <a:p>
            <a:pPr marL="0" lvl="0" indent="0" algn="ctr" rtl="0">
              <a:lnSpc>
                <a:spcPct val="115000"/>
              </a:lnSpc>
              <a:spcBef>
                <a:spcPts val="0"/>
              </a:spcBef>
              <a:spcAft>
                <a:spcPts val="0"/>
              </a:spcAft>
              <a:buNone/>
            </a:pPr>
            <a:r>
              <a:rPr lang="en" sz="1100">
                <a:solidFill>
                  <a:schemeClr val="lt1"/>
                </a:solidFill>
                <a:latin typeface="Poppins"/>
                <a:ea typeface="Poppins"/>
                <a:cs typeface="Poppins"/>
                <a:sym typeface="Poppins"/>
              </a:rPr>
              <a:t>We pay our respects to the Honuukvetam (Ancestors), ‘Ahiihirom (Elders), and ‘Eyoohiinkem (our relatives/relations) past, present, and emerging and commit to supporting Indigenous communities through education ensuring their voices are heard and their legacies are respected.</a:t>
            </a:r>
            <a:endParaRPr sz="1100">
              <a:solidFill>
                <a:schemeClr val="lt1"/>
              </a:solidFill>
              <a:latin typeface="Poppins"/>
              <a:ea typeface="Poppins"/>
              <a:cs typeface="Poppins"/>
              <a:sym typeface="Poppins"/>
            </a:endParaRPr>
          </a:p>
          <a:p>
            <a:pPr marL="0" lvl="0" indent="0" algn="ctr" rtl="0">
              <a:lnSpc>
                <a:spcPct val="115000"/>
              </a:lnSpc>
              <a:spcBef>
                <a:spcPts val="0"/>
              </a:spcBef>
              <a:spcAft>
                <a:spcPts val="0"/>
              </a:spcAft>
              <a:buNone/>
            </a:pPr>
            <a:endParaRPr sz="1100">
              <a:solidFill>
                <a:schemeClr val="lt1"/>
              </a:solidFill>
              <a:latin typeface="Poppins"/>
              <a:ea typeface="Poppins"/>
              <a:cs typeface="Poppins"/>
              <a:sym typeface="Poppins"/>
            </a:endParaRPr>
          </a:p>
          <a:p>
            <a:pPr marL="0" lvl="0" indent="0" algn="ctr" rtl="0">
              <a:lnSpc>
                <a:spcPct val="115000"/>
              </a:lnSpc>
              <a:spcBef>
                <a:spcPts val="0"/>
              </a:spcBef>
              <a:spcAft>
                <a:spcPts val="0"/>
              </a:spcAft>
              <a:buNone/>
            </a:pPr>
            <a:r>
              <a:rPr lang="en" sz="1100">
                <a:solidFill>
                  <a:schemeClr val="lt1"/>
                </a:solidFill>
                <a:latin typeface="Poppins"/>
                <a:ea typeface="Poppins"/>
                <a:cs typeface="Poppins"/>
                <a:sym typeface="Poppins"/>
              </a:rPr>
              <a:t>We commit to deepening our understanding of the histories and cultures of the Native peoples of this land. This acknowledgment demonstrates our ongoing efforts to build and sustain relationships with Indigenous communities and contribute to healing and reconciliation.</a:t>
            </a:r>
            <a:endParaRPr sz="1100">
              <a:solidFill>
                <a:schemeClr val="lt1"/>
              </a:solidFill>
              <a:latin typeface="Poppins"/>
              <a:ea typeface="Poppins"/>
              <a:cs typeface="Poppins"/>
              <a:sym typeface="Poppins"/>
            </a:endParaRPr>
          </a:p>
        </p:txBody>
      </p:sp>
      <p:sp>
        <p:nvSpPr>
          <p:cNvPr id="877" name="Google Shape;877;p124"/>
          <p:cNvSpPr txBox="1"/>
          <p:nvPr/>
        </p:nvSpPr>
        <p:spPr>
          <a:xfrm>
            <a:off x="640375" y="195925"/>
            <a:ext cx="67698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a:solidFill>
                  <a:schemeClr val="lt1"/>
                </a:solidFill>
                <a:latin typeface="Poppins"/>
                <a:ea typeface="Poppins"/>
                <a:cs typeface="Poppins"/>
                <a:sym typeface="Poppins"/>
              </a:rPr>
              <a:t>LAUSD Land Acknowledgement</a:t>
            </a:r>
            <a:endParaRPr sz="2200" b="1">
              <a:solidFill>
                <a:schemeClr val="lt1"/>
              </a:solidFill>
              <a:latin typeface="Poppins"/>
              <a:ea typeface="Poppins"/>
              <a:cs typeface="Poppins"/>
              <a:sym typeface="Poppins"/>
            </a:endParaRPr>
          </a:p>
        </p:txBody>
      </p:sp>
      <p:sp>
        <p:nvSpPr>
          <p:cNvPr id="878" name="Google Shape;878;p124"/>
          <p:cNvSpPr txBox="1"/>
          <p:nvPr/>
        </p:nvSpPr>
        <p:spPr>
          <a:xfrm>
            <a:off x="59125" y="476687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
        <p:nvSpPr>
          <p:cNvPr id="879" name="Google Shape;879;p1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880" name="Google Shape;880;p124" title="Coalinga Ct 6.mp3">
            <a:hlinkClick r:id="rId5"/>
          </p:cNvPr>
          <p:cNvPicPr preferRelativeResize="0"/>
          <p:nvPr/>
        </p:nvPicPr>
        <p:blipFill>
          <a:blip r:embed="rId6">
            <a:alphaModFix/>
          </a:blip>
          <a:stretch>
            <a:fillRect/>
          </a:stretch>
        </p:blipFill>
        <p:spPr>
          <a:xfrm>
            <a:off x="8566150" y="482375"/>
            <a:ext cx="369050" cy="369050"/>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lank 1 1">
  <p:cSld name="BLANK_1_1">
    <p:spTree>
      <p:nvGrpSpPr>
        <p:cNvPr id="1" name="Shape 885"/>
        <p:cNvGrpSpPr/>
        <p:nvPr/>
      </p:nvGrpSpPr>
      <p:grpSpPr>
        <a:xfrm>
          <a:off x="0" y="0"/>
          <a:ext cx="0" cy="0"/>
          <a:chOff x="0" y="0"/>
          <a:chExt cx="0" cy="0"/>
        </a:xfrm>
      </p:grpSpPr>
      <p:sp>
        <p:nvSpPr>
          <p:cNvPr id="886" name="Google Shape;886;p1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87" name="Google Shape;887;p126"/>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888" name="Google Shape;888;p12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889" name="Google Shape;889;p12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890" name="Google Shape;890;p126"/>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07 - Single Green 1 1">
  <p:cSld name="TITLE_1_3_1_1_1">
    <p:bg>
      <p:bgPr>
        <a:solidFill>
          <a:srgbClr val="002870"/>
        </a:solidFill>
        <a:effectLst/>
      </p:bgPr>
    </p:bg>
    <p:spTree>
      <p:nvGrpSpPr>
        <p:cNvPr id="1" name="Shape 891"/>
        <p:cNvGrpSpPr/>
        <p:nvPr/>
      </p:nvGrpSpPr>
      <p:grpSpPr>
        <a:xfrm>
          <a:off x="0" y="0"/>
          <a:ext cx="0" cy="0"/>
          <a:chOff x="0" y="0"/>
          <a:chExt cx="0" cy="0"/>
        </a:xfrm>
      </p:grpSpPr>
      <p:sp>
        <p:nvSpPr>
          <p:cNvPr id="892" name="Google Shape;892;p12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893" name="Google Shape;893;p12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894" name="Google Shape;894;p12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01 - Section Break">
  <p:cSld name="CUSTOM_7">
    <p:spTree>
      <p:nvGrpSpPr>
        <p:cNvPr id="1" name="Shape 895"/>
        <p:cNvGrpSpPr/>
        <p:nvPr/>
      </p:nvGrpSpPr>
      <p:grpSpPr>
        <a:xfrm>
          <a:off x="0" y="0"/>
          <a:ext cx="0" cy="0"/>
          <a:chOff x="0" y="0"/>
          <a:chExt cx="0" cy="0"/>
        </a:xfrm>
      </p:grpSpPr>
      <p:sp>
        <p:nvSpPr>
          <p:cNvPr id="896" name="Google Shape;896;p128"/>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897;p128"/>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898" name="Google Shape;898;p128"/>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899" name="Google Shape;899;p12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900" name="Google Shape;900;p12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01 - Section Break 1">
  <p:cSld name="CUSTOM_7_1">
    <p:spTree>
      <p:nvGrpSpPr>
        <p:cNvPr id="1" name="Shape 901"/>
        <p:cNvGrpSpPr/>
        <p:nvPr/>
      </p:nvGrpSpPr>
      <p:grpSpPr>
        <a:xfrm>
          <a:off x="0" y="0"/>
          <a:ext cx="0" cy="0"/>
          <a:chOff x="0" y="0"/>
          <a:chExt cx="0" cy="0"/>
        </a:xfrm>
      </p:grpSpPr>
      <p:sp>
        <p:nvSpPr>
          <p:cNvPr id="902" name="Google Shape;902;p129"/>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p12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904" name="Google Shape;904;p129"/>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pic>
        <p:nvPicPr>
          <p:cNvPr id="905" name="Google Shape;905;p129"/>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01 - Section Break 1 1">
  <p:cSld name="CUSTOM_7_1_1">
    <p:spTree>
      <p:nvGrpSpPr>
        <p:cNvPr id="1" name="Shape 906"/>
        <p:cNvGrpSpPr/>
        <p:nvPr/>
      </p:nvGrpSpPr>
      <p:grpSpPr>
        <a:xfrm>
          <a:off x="0" y="0"/>
          <a:ext cx="0" cy="0"/>
          <a:chOff x="0" y="0"/>
          <a:chExt cx="0" cy="0"/>
        </a:xfrm>
      </p:grpSpPr>
      <p:sp>
        <p:nvSpPr>
          <p:cNvPr id="907" name="Google Shape;907;p130"/>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p13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909" name="Google Shape;909;p13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pic>
        <p:nvPicPr>
          <p:cNvPr id="910" name="Google Shape;910;p130"/>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11"/>
        <p:cNvGrpSpPr/>
        <p:nvPr/>
      </p:nvGrpSpPr>
      <p:grpSpPr>
        <a:xfrm>
          <a:off x="0" y="0"/>
          <a:ext cx="0" cy="0"/>
          <a:chOff x="0" y="0"/>
          <a:chExt cx="0" cy="0"/>
        </a:xfrm>
      </p:grpSpPr>
      <p:pic>
        <p:nvPicPr>
          <p:cNvPr id="912" name="Google Shape;912;p131"/>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913" name="Google Shape;913;p131"/>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914" name="Google Shape;914;p131"/>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915" name="Google Shape;915;p1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16" name="Google Shape;916;p13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917" name="Google Shape;917;p131"/>
          <p:cNvPicPr preferRelativeResize="0"/>
          <p:nvPr/>
        </p:nvPicPr>
        <p:blipFill rotWithShape="1">
          <a:blip r:embed="rId3">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1 - Single Light Blue 1 1 1">
  <p:cSld name="TITLE_1_4_1_1">
    <p:bg>
      <p:bgPr>
        <a:solidFill>
          <a:srgbClr val="002870"/>
        </a:solidFill>
        <a:effectLst/>
      </p:bgPr>
    </p:bg>
    <p:spTree>
      <p:nvGrpSpPr>
        <p:cNvPr id="1" name="Shape 124"/>
        <p:cNvGrpSpPr/>
        <p:nvPr/>
      </p:nvGrpSpPr>
      <p:grpSpPr>
        <a:xfrm>
          <a:off x="0" y="0"/>
          <a:ext cx="0" cy="0"/>
          <a:chOff x="0" y="0"/>
          <a:chExt cx="0" cy="0"/>
        </a:xfrm>
      </p:grpSpPr>
      <p:sp>
        <p:nvSpPr>
          <p:cNvPr id="125" name="Google Shape;125;p14"/>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1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27" name="Google Shape;127;p1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28" name="Google Shape;128;p14"/>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29" name="Google Shape;129;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130" name="Google Shape;130;p1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FFFFFF"/>
                </a:solidFill>
                <a:latin typeface="Lato"/>
                <a:ea typeface="Lato"/>
                <a:cs typeface="Lato"/>
                <a:sym typeface="Lato"/>
              </a:rPr>
              <a:t>lausd.org/mmed</a:t>
            </a:r>
            <a:endParaRPr sz="1000" b="1" i="0" u="none" strike="noStrike" cap="none">
              <a:solidFill>
                <a:srgbClr val="FFFFFF"/>
              </a:solidFill>
              <a:latin typeface="Lato"/>
              <a:ea typeface="Lato"/>
              <a:cs typeface="Lato"/>
              <a:sym typeface="Lato"/>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slide 2">
  <p:cSld name="TITLE_1">
    <p:spTree>
      <p:nvGrpSpPr>
        <p:cNvPr id="1" name="Shape 918"/>
        <p:cNvGrpSpPr/>
        <p:nvPr/>
      </p:nvGrpSpPr>
      <p:grpSpPr>
        <a:xfrm>
          <a:off x="0" y="0"/>
          <a:ext cx="0" cy="0"/>
          <a:chOff x="0" y="0"/>
          <a:chExt cx="0" cy="0"/>
        </a:xfrm>
      </p:grpSpPr>
      <p:sp>
        <p:nvSpPr>
          <p:cNvPr id="919" name="Google Shape;919;p132"/>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20" name="Google Shape;920;p132"/>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921" name="Google Shape;921;p13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922" name="Google Shape;922;p132"/>
          <p:cNvPicPr preferRelativeResize="0"/>
          <p:nvPr/>
        </p:nvPicPr>
        <p:blipFill rotWithShape="1">
          <a:blip r:embed="rId2">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23"/>
        <p:cNvGrpSpPr/>
        <p:nvPr/>
      </p:nvGrpSpPr>
      <p:grpSpPr>
        <a:xfrm>
          <a:off x="0" y="0"/>
          <a:ext cx="0" cy="0"/>
          <a:chOff x="0" y="0"/>
          <a:chExt cx="0" cy="0"/>
        </a:xfrm>
      </p:grpSpPr>
      <p:pic>
        <p:nvPicPr>
          <p:cNvPr id="924" name="Google Shape;924;p133"/>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925" name="Google Shape;925;p13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926" name="Google Shape;926;p133"/>
          <p:cNvSpPr txBox="1">
            <a:spLocks noGrp="1"/>
          </p:cNvSpPr>
          <p:nvPr>
            <p:ph type="title"/>
          </p:nvPr>
        </p:nvSpPr>
        <p:spPr>
          <a:xfrm>
            <a:off x="490250" y="1111725"/>
            <a:ext cx="6367800" cy="3429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927" name="Google Shape;927;p1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928" name="Google Shape;928;p133"/>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929"/>
        <p:cNvGrpSpPr/>
        <p:nvPr/>
      </p:nvGrpSpPr>
      <p:grpSpPr>
        <a:xfrm>
          <a:off x="0" y="0"/>
          <a:ext cx="0" cy="0"/>
          <a:chOff x="0" y="0"/>
          <a:chExt cx="0" cy="0"/>
        </a:xfrm>
      </p:grpSpPr>
      <p:sp>
        <p:nvSpPr>
          <p:cNvPr id="930" name="Google Shape;930;p13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931" name="Google Shape;931;p134"/>
          <p:cNvSpPr txBox="1">
            <a:spLocks noGrp="1"/>
          </p:cNvSpPr>
          <p:nvPr>
            <p:ph type="title"/>
          </p:nvPr>
        </p:nvSpPr>
        <p:spPr>
          <a:xfrm>
            <a:off x="490250" y="1037125"/>
            <a:ext cx="6367800" cy="3503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932" name="Google Shape;932;p1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933" name="Google Shape;933;p134"/>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34"/>
        <p:cNvGrpSpPr/>
        <p:nvPr/>
      </p:nvGrpSpPr>
      <p:grpSpPr>
        <a:xfrm>
          <a:off x="0" y="0"/>
          <a:ext cx="0" cy="0"/>
          <a:chOff x="0" y="0"/>
          <a:chExt cx="0" cy="0"/>
        </a:xfrm>
      </p:grpSpPr>
      <p:pic>
        <p:nvPicPr>
          <p:cNvPr id="935" name="Google Shape;935;p135"/>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936" name="Google Shape;936;p13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p135"/>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3500"/>
              <a:buNone/>
              <a:defRPr sz="3500">
                <a:solidFill>
                  <a:schemeClr val="lt1"/>
                </a:solidFill>
              </a:defRPr>
            </a:lvl1pPr>
            <a:lvl2pPr lvl="1" algn="ctr">
              <a:lnSpc>
                <a:spcPct val="100000"/>
              </a:lnSpc>
              <a:spcBef>
                <a:spcPts val="0"/>
              </a:spcBef>
              <a:spcAft>
                <a:spcPts val="0"/>
              </a:spcAft>
              <a:buClr>
                <a:schemeClr val="lt1"/>
              </a:buClr>
              <a:buSzPts val="4200"/>
              <a:buNone/>
              <a:defRPr sz="4200">
                <a:solidFill>
                  <a:schemeClr val="lt1"/>
                </a:solidFill>
              </a:defRPr>
            </a:lvl2pPr>
            <a:lvl3pPr lvl="2" algn="ctr">
              <a:lnSpc>
                <a:spcPct val="100000"/>
              </a:lnSpc>
              <a:spcBef>
                <a:spcPts val="0"/>
              </a:spcBef>
              <a:spcAft>
                <a:spcPts val="0"/>
              </a:spcAft>
              <a:buClr>
                <a:schemeClr val="lt1"/>
              </a:buClr>
              <a:buSzPts val="4200"/>
              <a:buNone/>
              <a:defRPr sz="4200">
                <a:solidFill>
                  <a:schemeClr val="lt1"/>
                </a:solidFill>
              </a:defRPr>
            </a:lvl3pPr>
            <a:lvl4pPr lvl="3" algn="ctr">
              <a:lnSpc>
                <a:spcPct val="100000"/>
              </a:lnSpc>
              <a:spcBef>
                <a:spcPts val="0"/>
              </a:spcBef>
              <a:spcAft>
                <a:spcPts val="0"/>
              </a:spcAft>
              <a:buClr>
                <a:schemeClr val="lt1"/>
              </a:buClr>
              <a:buSzPts val="4200"/>
              <a:buNone/>
              <a:defRPr sz="4200">
                <a:solidFill>
                  <a:schemeClr val="lt1"/>
                </a:solidFill>
              </a:defRPr>
            </a:lvl4pPr>
            <a:lvl5pPr lvl="4" algn="ctr">
              <a:lnSpc>
                <a:spcPct val="100000"/>
              </a:lnSpc>
              <a:spcBef>
                <a:spcPts val="0"/>
              </a:spcBef>
              <a:spcAft>
                <a:spcPts val="0"/>
              </a:spcAft>
              <a:buClr>
                <a:schemeClr val="lt1"/>
              </a:buClr>
              <a:buSzPts val="4200"/>
              <a:buNone/>
              <a:defRPr sz="4200">
                <a:solidFill>
                  <a:schemeClr val="lt1"/>
                </a:solidFill>
              </a:defRPr>
            </a:lvl5pPr>
            <a:lvl6pPr lvl="5" algn="ctr">
              <a:lnSpc>
                <a:spcPct val="100000"/>
              </a:lnSpc>
              <a:spcBef>
                <a:spcPts val="0"/>
              </a:spcBef>
              <a:spcAft>
                <a:spcPts val="0"/>
              </a:spcAft>
              <a:buClr>
                <a:schemeClr val="lt1"/>
              </a:buClr>
              <a:buSzPts val="4200"/>
              <a:buNone/>
              <a:defRPr sz="4200">
                <a:solidFill>
                  <a:schemeClr val="lt1"/>
                </a:solidFill>
              </a:defRPr>
            </a:lvl6pPr>
            <a:lvl7pPr lvl="6" algn="ctr">
              <a:lnSpc>
                <a:spcPct val="100000"/>
              </a:lnSpc>
              <a:spcBef>
                <a:spcPts val="0"/>
              </a:spcBef>
              <a:spcAft>
                <a:spcPts val="0"/>
              </a:spcAft>
              <a:buClr>
                <a:schemeClr val="lt1"/>
              </a:buClr>
              <a:buSzPts val="4200"/>
              <a:buNone/>
              <a:defRPr sz="4200">
                <a:solidFill>
                  <a:schemeClr val="lt1"/>
                </a:solidFill>
              </a:defRPr>
            </a:lvl7pPr>
            <a:lvl8pPr lvl="7" algn="ctr">
              <a:lnSpc>
                <a:spcPct val="100000"/>
              </a:lnSpc>
              <a:spcBef>
                <a:spcPts val="0"/>
              </a:spcBef>
              <a:spcAft>
                <a:spcPts val="0"/>
              </a:spcAft>
              <a:buClr>
                <a:schemeClr val="lt1"/>
              </a:buClr>
              <a:buSzPts val="4200"/>
              <a:buNone/>
              <a:defRPr sz="4200">
                <a:solidFill>
                  <a:schemeClr val="lt1"/>
                </a:solidFill>
              </a:defRPr>
            </a:lvl8pPr>
            <a:lvl9pPr lvl="8" algn="ctr">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938" name="Google Shape;938;p135"/>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100"/>
              <a:buNone/>
              <a:defRPr sz="21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939" name="Google Shape;939;p13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940" name="Google Shape;940;p1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41" name="Google Shape;941;p13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942" name="Google Shape;942;p135"/>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2">
    <p:spTree>
      <p:nvGrpSpPr>
        <p:cNvPr id="1" name="Shape 943"/>
        <p:cNvGrpSpPr/>
        <p:nvPr/>
      </p:nvGrpSpPr>
      <p:grpSpPr>
        <a:xfrm>
          <a:off x="0" y="0"/>
          <a:ext cx="0" cy="0"/>
          <a:chOff x="0" y="0"/>
          <a:chExt cx="0" cy="0"/>
        </a:xfrm>
      </p:grpSpPr>
      <p:sp>
        <p:nvSpPr>
          <p:cNvPr id="944" name="Google Shape;944;p1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5" name="Google Shape;945;p136"/>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946" name="Google Shape;946;p136"/>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47" name="Google Shape;947;p13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948" name="Google Shape;948;p1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49" name="Google Shape;949;p13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950" name="Google Shape;950;p136"/>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Custom Layout 2">
  <p:cSld name="CUSTOM_4">
    <p:spTree>
      <p:nvGrpSpPr>
        <p:cNvPr id="1" name="Shape 951"/>
        <p:cNvGrpSpPr/>
        <p:nvPr/>
      </p:nvGrpSpPr>
      <p:grpSpPr>
        <a:xfrm>
          <a:off x="0" y="0"/>
          <a:ext cx="0" cy="0"/>
          <a:chOff x="0" y="0"/>
          <a:chExt cx="0" cy="0"/>
        </a:xfrm>
      </p:grpSpPr>
      <p:sp>
        <p:nvSpPr>
          <p:cNvPr id="952" name="Google Shape;952;p137"/>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953" name="Google Shape;953;p137"/>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954" name="Google Shape;954;p137"/>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955" name="Google Shape;955;p13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956" name="Google Shape;956;p13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ustom Layout 2 1">
  <p:cSld name="CUSTOM_4_1">
    <p:spTree>
      <p:nvGrpSpPr>
        <p:cNvPr id="1" name="Shape 957"/>
        <p:cNvGrpSpPr/>
        <p:nvPr/>
      </p:nvGrpSpPr>
      <p:grpSpPr>
        <a:xfrm>
          <a:off x="0" y="0"/>
          <a:ext cx="0" cy="0"/>
          <a:chOff x="0" y="0"/>
          <a:chExt cx="0" cy="0"/>
        </a:xfrm>
      </p:grpSpPr>
      <p:cxnSp>
        <p:nvCxnSpPr>
          <p:cNvPr id="958" name="Google Shape;958;p138"/>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959" name="Google Shape;959;p138"/>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960" name="Google Shape;960;p138"/>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61" name="Google Shape;961;p13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962" name="Google Shape;962;p13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ustom Layout 2 2">
  <p:cSld name="CUSTOM_4_2">
    <p:spTree>
      <p:nvGrpSpPr>
        <p:cNvPr id="1" name="Shape 963"/>
        <p:cNvGrpSpPr/>
        <p:nvPr/>
      </p:nvGrpSpPr>
      <p:grpSpPr>
        <a:xfrm>
          <a:off x="0" y="0"/>
          <a:ext cx="0" cy="0"/>
          <a:chOff x="0" y="0"/>
          <a:chExt cx="0" cy="0"/>
        </a:xfrm>
      </p:grpSpPr>
      <p:pic>
        <p:nvPicPr>
          <p:cNvPr id="964" name="Google Shape;964;p139"/>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965" name="Google Shape;965;p139"/>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966" name="Google Shape;966;p139"/>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967" name="Google Shape;967;p13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968" name="Google Shape;968;p13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ustom Layout 2 3">
  <p:cSld name="CUSTOM_4_3">
    <p:spTree>
      <p:nvGrpSpPr>
        <p:cNvPr id="1" name="Shape 969"/>
        <p:cNvGrpSpPr/>
        <p:nvPr/>
      </p:nvGrpSpPr>
      <p:grpSpPr>
        <a:xfrm>
          <a:off x="0" y="0"/>
          <a:ext cx="0" cy="0"/>
          <a:chOff x="0" y="0"/>
          <a:chExt cx="0" cy="0"/>
        </a:xfrm>
      </p:grpSpPr>
      <p:cxnSp>
        <p:nvCxnSpPr>
          <p:cNvPr id="970" name="Google Shape;970;p140"/>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971" name="Google Shape;971;p140"/>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972" name="Google Shape;972;p140"/>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73" name="Google Shape;973;p14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974" name="Google Shape;974;p14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ustom Layout 2 4">
  <p:cSld name="CUSTOM_4_4">
    <p:spTree>
      <p:nvGrpSpPr>
        <p:cNvPr id="1" name="Shape 975"/>
        <p:cNvGrpSpPr/>
        <p:nvPr/>
      </p:nvGrpSpPr>
      <p:grpSpPr>
        <a:xfrm>
          <a:off x="0" y="0"/>
          <a:ext cx="0" cy="0"/>
          <a:chOff x="0" y="0"/>
          <a:chExt cx="0" cy="0"/>
        </a:xfrm>
      </p:grpSpPr>
      <p:sp>
        <p:nvSpPr>
          <p:cNvPr id="976" name="Google Shape;976;p141"/>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977" name="Google Shape;977;p141"/>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978" name="Google Shape;978;p141"/>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979" name="Google Shape;979;p14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980" name="Google Shape;980;p14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81" name="Google Shape;981;p14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1 - Single Light Blue 1 1 1 1">
  <p:cSld name="TITLE_1_4_1_1_1">
    <p:bg>
      <p:bgPr>
        <a:solidFill>
          <a:srgbClr val="002870"/>
        </a:solidFill>
        <a:effectLst/>
      </p:bgPr>
    </p:bg>
    <p:spTree>
      <p:nvGrpSpPr>
        <p:cNvPr id="1" name="Shape 131"/>
        <p:cNvGrpSpPr/>
        <p:nvPr/>
      </p:nvGrpSpPr>
      <p:grpSpPr>
        <a:xfrm>
          <a:off x="0" y="0"/>
          <a:ext cx="0" cy="0"/>
          <a:chOff x="0" y="0"/>
          <a:chExt cx="0" cy="0"/>
        </a:xfrm>
      </p:grpSpPr>
      <p:sp>
        <p:nvSpPr>
          <p:cNvPr id="132" name="Google Shape;132;p15"/>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1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34" name="Google Shape;134;p1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35" name="Google Shape;135;p15"/>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36" name="Google Shape;136;p1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37" name="Google Shape;137;p1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38" name="Google Shape;138;p1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Custom Layout 2 1 1">
  <p:cSld name="CUSTOM_4_1_1">
    <p:spTree>
      <p:nvGrpSpPr>
        <p:cNvPr id="1" name="Shape 982"/>
        <p:cNvGrpSpPr/>
        <p:nvPr/>
      </p:nvGrpSpPr>
      <p:grpSpPr>
        <a:xfrm>
          <a:off x="0" y="0"/>
          <a:ext cx="0" cy="0"/>
          <a:chOff x="0" y="0"/>
          <a:chExt cx="0" cy="0"/>
        </a:xfrm>
      </p:grpSpPr>
      <p:cxnSp>
        <p:nvCxnSpPr>
          <p:cNvPr id="983" name="Google Shape;983;p142"/>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984" name="Google Shape;984;p142"/>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985" name="Google Shape;985;p142"/>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86" name="Google Shape;986;p14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987" name="Google Shape;987;p14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88" name="Google Shape;988;p14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Custom Layout 2 2 1">
  <p:cSld name="CUSTOM_4_2_1">
    <p:spTree>
      <p:nvGrpSpPr>
        <p:cNvPr id="1" name="Shape 989"/>
        <p:cNvGrpSpPr/>
        <p:nvPr/>
      </p:nvGrpSpPr>
      <p:grpSpPr>
        <a:xfrm>
          <a:off x="0" y="0"/>
          <a:ext cx="0" cy="0"/>
          <a:chOff x="0" y="0"/>
          <a:chExt cx="0" cy="0"/>
        </a:xfrm>
      </p:grpSpPr>
      <p:pic>
        <p:nvPicPr>
          <p:cNvPr id="990" name="Google Shape;990;p143"/>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991" name="Google Shape;991;p143"/>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992" name="Google Shape;992;p143"/>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993" name="Google Shape;993;p14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994" name="Google Shape;994;p14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95" name="Google Shape;995;p14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Custom Layout 2 3 1">
  <p:cSld name="CUSTOM_4_3_1">
    <p:spTree>
      <p:nvGrpSpPr>
        <p:cNvPr id="1" name="Shape 996"/>
        <p:cNvGrpSpPr/>
        <p:nvPr/>
      </p:nvGrpSpPr>
      <p:grpSpPr>
        <a:xfrm>
          <a:off x="0" y="0"/>
          <a:ext cx="0" cy="0"/>
          <a:chOff x="0" y="0"/>
          <a:chExt cx="0" cy="0"/>
        </a:xfrm>
      </p:grpSpPr>
      <p:cxnSp>
        <p:nvCxnSpPr>
          <p:cNvPr id="997" name="Google Shape;997;p144"/>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998" name="Google Shape;998;p144"/>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999" name="Google Shape;999;p144"/>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00" name="Google Shape;1000;p14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001" name="Google Shape;1001;p14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02" name="Google Shape;1002;p14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03"/>
        <p:cNvGrpSpPr/>
        <p:nvPr/>
      </p:nvGrpSpPr>
      <p:grpSpPr>
        <a:xfrm>
          <a:off x="0" y="0"/>
          <a:ext cx="0" cy="0"/>
          <a:chOff x="0" y="0"/>
          <a:chExt cx="0" cy="0"/>
        </a:xfrm>
      </p:grpSpPr>
      <p:sp>
        <p:nvSpPr>
          <p:cNvPr id="1004" name="Google Shape;1004;p1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05" name="Google Shape;1005;p145"/>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1006" name="Google Shape;1006;p14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007" name="Google Shape;1007;p14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008" name="Google Shape;1008;p145"/>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matchingName="Blank 1 1 1">
  <p:cSld name="OBJECT_2_1">
    <p:bg>
      <p:bgPr>
        <a:solidFill>
          <a:schemeClr val="lt1"/>
        </a:solidFill>
        <a:effectLst/>
      </p:bgPr>
    </p:bg>
    <p:spTree>
      <p:nvGrpSpPr>
        <p:cNvPr id="1" name="Shape 1009"/>
        <p:cNvGrpSpPr/>
        <p:nvPr/>
      </p:nvGrpSpPr>
      <p:grpSpPr>
        <a:xfrm>
          <a:off x="0" y="0"/>
          <a:ext cx="0" cy="0"/>
          <a:chOff x="0" y="0"/>
          <a:chExt cx="0" cy="0"/>
        </a:xfrm>
      </p:grpSpPr>
      <p:sp>
        <p:nvSpPr>
          <p:cNvPr id="1010" name="Google Shape;1010;p146"/>
          <p:cNvSpPr txBox="1">
            <a:spLocks noGrp="1"/>
          </p:cNvSpPr>
          <p:nvPr>
            <p:ph type="sldNum" idx="12"/>
          </p:nvPr>
        </p:nvSpPr>
        <p:spPr>
          <a:xfrm>
            <a:off x="6583680" y="4783455"/>
            <a:ext cx="21033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
        <p:nvSpPr>
          <p:cNvPr id="1011" name="Google Shape;1011;p146"/>
          <p:cNvSpPr txBox="1">
            <a:spLocks noGrp="1"/>
          </p:cNvSpPr>
          <p:nvPr>
            <p:ph type="title"/>
          </p:nvPr>
        </p:nvSpPr>
        <p:spPr>
          <a:xfrm>
            <a:off x="1152150" y="2234250"/>
            <a:ext cx="6839700" cy="675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Font typeface="Poppins SemiBold"/>
              <a:buNone/>
              <a:defRPr sz="3600" b="1">
                <a:latin typeface="Poppins SemiBold"/>
                <a:ea typeface="Poppins SemiBold"/>
                <a:cs typeface="Poppins SemiBold"/>
                <a:sym typeface="Poppins SemiBold"/>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pic>
        <p:nvPicPr>
          <p:cNvPr id="1012" name="Google Shape;1012;p146"/>
          <p:cNvPicPr preferRelativeResize="0"/>
          <p:nvPr/>
        </p:nvPicPr>
        <p:blipFill rotWithShape="1">
          <a:blip r:embed="rId2">
            <a:alphaModFix/>
          </a:blip>
          <a:srcRect/>
          <a:stretch/>
        </p:blipFill>
        <p:spPr>
          <a:xfrm>
            <a:off x="6849204" y="291550"/>
            <a:ext cx="1730576" cy="521675"/>
          </a:xfrm>
          <a:prstGeom prst="rect">
            <a:avLst/>
          </a:prstGeom>
          <a:noFill/>
          <a:ln>
            <a:noFill/>
          </a:ln>
        </p:spPr>
      </p:pic>
      <p:sp>
        <p:nvSpPr>
          <p:cNvPr id="1013" name="Google Shape;1013;p14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1014"/>
        <p:cNvGrpSpPr/>
        <p:nvPr/>
      </p:nvGrpSpPr>
      <p:grpSpPr>
        <a:xfrm>
          <a:off x="0" y="0"/>
          <a:ext cx="0" cy="0"/>
          <a:chOff x="0" y="0"/>
          <a:chExt cx="0" cy="0"/>
        </a:xfrm>
      </p:grpSpPr>
      <p:sp>
        <p:nvSpPr>
          <p:cNvPr id="1015" name="Google Shape;1015;p1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16" name="Google Shape;1016;p147"/>
          <p:cNvPicPr preferRelativeResize="0"/>
          <p:nvPr/>
        </p:nvPicPr>
        <p:blipFill rotWithShape="1">
          <a:blip r:embed="rId2">
            <a:alphaModFix/>
          </a:blip>
          <a:srcRect/>
          <a:stretch/>
        </p:blipFill>
        <p:spPr>
          <a:xfrm>
            <a:off x="0" y="0"/>
            <a:ext cx="9144003" cy="5143490"/>
          </a:xfrm>
          <a:prstGeom prst="rect">
            <a:avLst/>
          </a:prstGeom>
          <a:noFill/>
          <a:ln>
            <a:noFill/>
          </a:ln>
        </p:spPr>
      </p:pic>
      <p:cxnSp>
        <p:nvCxnSpPr>
          <p:cNvPr id="1017" name="Google Shape;1017;p147"/>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1018" name="Google Shape;1018;p147"/>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4500"/>
              <a:buNone/>
              <a:defRPr sz="4500">
                <a:solidFill>
                  <a:schemeClr val="lt1"/>
                </a:solidFill>
              </a:defRPr>
            </a:lvl1pPr>
            <a:lvl2pPr lvl="1" algn="ctr">
              <a:lnSpc>
                <a:spcPct val="100000"/>
              </a:lnSpc>
              <a:spcBef>
                <a:spcPts val="0"/>
              </a:spcBef>
              <a:spcAft>
                <a:spcPts val="0"/>
              </a:spcAft>
              <a:buClr>
                <a:schemeClr val="lt1"/>
              </a:buClr>
              <a:buSzPts val="4500"/>
              <a:buNone/>
              <a:defRPr sz="4500">
                <a:solidFill>
                  <a:schemeClr val="lt1"/>
                </a:solidFill>
              </a:defRPr>
            </a:lvl2pPr>
            <a:lvl3pPr lvl="2" algn="ctr">
              <a:lnSpc>
                <a:spcPct val="100000"/>
              </a:lnSpc>
              <a:spcBef>
                <a:spcPts val="0"/>
              </a:spcBef>
              <a:spcAft>
                <a:spcPts val="0"/>
              </a:spcAft>
              <a:buClr>
                <a:schemeClr val="lt1"/>
              </a:buClr>
              <a:buSzPts val="4500"/>
              <a:buNone/>
              <a:defRPr sz="4500">
                <a:solidFill>
                  <a:schemeClr val="lt1"/>
                </a:solidFill>
              </a:defRPr>
            </a:lvl3pPr>
            <a:lvl4pPr lvl="3" algn="ctr">
              <a:lnSpc>
                <a:spcPct val="100000"/>
              </a:lnSpc>
              <a:spcBef>
                <a:spcPts val="0"/>
              </a:spcBef>
              <a:spcAft>
                <a:spcPts val="0"/>
              </a:spcAft>
              <a:buClr>
                <a:schemeClr val="lt1"/>
              </a:buClr>
              <a:buSzPts val="4500"/>
              <a:buNone/>
              <a:defRPr sz="4500">
                <a:solidFill>
                  <a:schemeClr val="lt1"/>
                </a:solidFill>
              </a:defRPr>
            </a:lvl4pPr>
            <a:lvl5pPr lvl="4" algn="ctr">
              <a:lnSpc>
                <a:spcPct val="100000"/>
              </a:lnSpc>
              <a:spcBef>
                <a:spcPts val="0"/>
              </a:spcBef>
              <a:spcAft>
                <a:spcPts val="0"/>
              </a:spcAft>
              <a:buClr>
                <a:schemeClr val="lt1"/>
              </a:buClr>
              <a:buSzPts val="4500"/>
              <a:buNone/>
              <a:defRPr sz="4500">
                <a:solidFill>
                  <a:schemeClr val="lt1"/>
                </a:solidFill>
              </a:defRPr>
            </a:lvl5pPr>
            <a:lvl6pPr lvl="5" algn="ctr">
              <a:lnSpc>
                <a:spcPct val="100000"/>
              </a:lnSpc>
              <a:spcBef>
                <a:spcPts val="0"/>
              </a:spcBef>
              <a:spcAft>
                <a:spcPts val="0"/>
              </a:spcAft>
              <a:buClr>
                <a:schemeClr val="lt1"/>
              </a:buClr>
              <a:buSzPts val="4500"/>
              <a:buNone/>
              <a:defRPr sz="4500">
                <a:solidFill>
                  <a:schemeClr val="lt1"/>
                </a:solidFill>
              </a:defRPr>
            </a:lvl6pPr>
            <a:lvl7pPr lvl="6" algn="ctr">
              <a:lnSpc>
                <a:spcPct val="100000"/>
              </a:lnSpc>
              <a:spcBef>
                <a:spcPts val="0"/>
              </a:spcBef>
              <a:spcAft>
                <a:spcPts val="0"/>
              </a:spcAft>
              <a:buClr>
                <a:schemeClr val="lt1"/>
              </a:buClr>
              <a:buSzPts val="4500"/>
              <a:buNone/>
              <a:defRPr sz="4500">
                <a:solidFill>
                  <a:schemeClr val="lt1"/>
                </a:solidFill>
              </a:defRPr>
            </a:lvl7pPr>
            <a:lvl8pPr lvl="7" algn="ctr">
              <a:lnSpc>
                <a:spcPct val="100000"/>
              </a:lnSpc>
              <a:spcBef>
                <a:spcPts val="0"/>
              </a:spcBef>
              <a:spcAft>
                <a:spcPts val="0"/>
              </a:spcAft>
              <a:buClr>
                <a:schemeClr val="lt1"/>
              </a:buClr>
              <a:buSzPts val="4500"/>
              <a:buNone/>
              <a:defRPr sz="4500">
                <a:solidFill>
                  <a:schemeClr val="lt1"/>
                </a:solidFill>
              </a:defRPr>
            </a:lvl8pPr>
            <a:lvl9pPr lvl="8" algn="ctr">
              <a:lnSpc>
                <a:spcPct val="100000"/>
              </a:lnSpc>
              <a:spcBef>
                <a:spcPts val="0"/>
              </a:spcBef>
              <a:spcAft>
                <a:spcPts val="0"/>
              </a:spcAft>
              <a:buClr>
                <a:schemeClr val="lt1"/>
              </a:buClr>
              <a:buSzPts val="4500"/>
              <a:buNone/>
              <a:defRPr sz="4500">
                <a:solidFill>
                  <a:schemeClr val="lt1"/>
                </a:solidFill>
              </a:defRPr>
            </a:lvl9pPr>
          </a:lstStyle>
          <a:p>
            <a:endParaRPr/>
          </a:p>
        </p:txBody>
      </p:sp>
      <p:sp>
        <p:nvSpPr>
          <p:cNvPr id="1019" name="Google Shape;1019;p147"/>
          <p:cNvSpPr txBox="1">
            <a:spLocks noGrp="1"/>
          </p:cNvSpPr>
          <p:nvPr>
            <p:ph type="subTitle" idx="1"/>
          </p:nvPr>
        </p:nvSpPr>
        <p:spPr>
          <a:xfrm>
            <a:off x="3054100" y="3273050"/>
            <a:ext cx="60378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020" name="Google Shape;1020;p14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021" name="Google Shape;1021;p147"/>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Custom Layout 1">
  <p:cSld name="CUSTOM_3">
    <p:spTree>
      <p:nvGrpSpPr>
        <p:cNvPr id="1" name="Shape 1022"/>
        <p:cNvGrpSpPr/>
        <p:nvPr/>
      </p:nvGrpSpPr>
      <p:grpSpPr>
        <a:xfrm>
          <a:off x="0" y="0"/>
          <a:ext cx="0" cy="0"/>
          <a:chOff x="0" y="0"/>
          <a:chExt cx="0" cy="0"/>
        </a:xfrm>
      </p:grpSpPr>
      <p:pic>
        <p:nvPicPr>
          <p:cNvPr id="1023" name="Google Shape;1023;p148"/>
          <p:cNvPicPr preferRelativeResize="0"/>
          <p:nvPr/>
        </p:nvPicPr>
        <p:blipFill rotWithShape="1">
          <a:blip r:embed="rId2">
            <a:alphaModFix amt="3000"/>
          </a:blip>
          <a:srcRect/>
          <a:stretch/>
        </p:blipFill>
        <p:spPr>
          <a:xfrm>
            <a:off x="2923000" y="1005988"/>
            <a:ext cx="625725" cy="625725"/>
          </a:xfrm>
          <a:prstGeom prst="rect">
            <a:avLst/>
          </a:prstGeom>
          <a:noFill/>
          <a:ln>
            <a:noFill/>
          </a:ln>
        </p:spPr>
      </p:pic>
      <p:pic>
        <p:nvPicPr>
          <p:cNvPr id="1024" name="Google Shape;1024;p148"/>
          <p:cNvPicPr preferRelativeResize="0"/>
          <p:nvPr/>
        </p:nvPicPr>
        <p:blipFill rotWithShape="1">
          <a:blip r:embed="rId3">
            <a:alphaModFix amt="3000"/>
          </a:blip>
          <a:srcRect/>
          <a:stretch/>
        </p:blipFill>
        <p:spPr>
          <a:xfrm>
            <a:off x="2923002" y="1841259"/>
            <a:ext cx="625718" cy="625719"/>
          </a:xfrm>
          <a:prstGeom prst="rect">
            <a:avLst/>
          </a:prstGeom>
          <a:noFill/>
          <a:ln>
            <a:noFill/>
          </a:ln>
        </p:spPr>
      </p:pic>
      <p:pic>
        <p:nvPicPr>
          <p:cNvPr id="1025" name="Google Shape;1025;p148"/>
          <p:cNvPicPr preferRelativeResize="0"/>
          <p:nvPr/>
        </p:nvPicPr>
        <p:blipFill rotWithShape="1">
          <a:blip r:embed="rId4">
            <a:alphaModFix amt="3000"/>
          </a:blip>
          <a:srcRect/>
          <a:stretch/>
        </p:blipFill>
        <p:spPr>
          <a:xfrm>
            <a:off x="2923000" y="3511789"/>
            <a:ext cx="625725" cy="625725"/>
          </a:xfrm>
          <a:prstGeom prst="rect">
            <a:avLst/>
          </a:prstGeom>
          <a:noFill/>
          <a:ln>
            <a:noFill/>
          </a:ln>
        </p:spPr>
      </p:pic>
      <p:pic>
        <p:nvPicPr>
          <p:cNvPr id="1026" name="Google Shape;1026;p148"/>
          <p:cNvPicPr preferRelativeResize="0"/>
          <p:nvPr/>
        </p:nvPicPr>
        <p:blipFill rotWithShape="1">
          <a:blip r:embed="rId5">
            <a:alphaModFix amt="3000"/>
          </a:blip>
          <a:srcRect/>
          <a:stretch/>
        </p:blipFill>
        <p:spPr>
          <a:xfrm rot="42">
            <a:off x="2923000" y="2676536"/>
            <a:ext cx="625725" cy="625697"/>
          </a:xfrm>
          <a:prstGeom prst="rect">
            <a:avLst/>
          </a:prstGeom>
          <a:noFill/>
          <a:ln>
            <a:noFill/>
          </a:ln>
        </p:spPr>
      </p:pic>
      <p:pic>
        <p:nvPicPr>
          <p:cNvPr id="1027" name="Google Shape;1027;p148"/>
          <p:cNvPicPr preferRelativeResize="0"/>
          <p:nvPr/>
        </p:nvPicPr>
        <p:blipFill rotWithShape="1">
          <a:blip r:embed="rId6">
            <a:alphaModFix amt="3000"/>
          </a:blip>
          <a:srcRect/>
          <a:stretch/>
        </p:blipFill>
        <p:spPr>
          <a:xfrm>
            <a:off x="2923000" y="4347062"/>
            <a:ext cx="625725" cy="625725"/>
          </a:xfrm>
          <a:prstGeom prst="rect">
            <a:avLst/>
          </a:prstGeom>
          <a:noFill/>
          <a:ln>
            <a:noFill/>
          </a:ln>
        </p:spPr>
      </p:pic>
      <p:pic>
        <p:nvPicPr>
          <p:cNvPr id="1028" name="Google Shape;1028;p148"/>
          <p:cNvPicPr preferRelativeResize="0"/>
          <p:nvPr/>
        </p:nvPicPr>
        <p:blipFill rotWithShape="1">
          <a:blip r:embed="rId7">
            <a:alphaModFix amt="3000"/>
          </a:blip>
          <a:srcRect/>
          <a:stretch/>
        </p:blipFill>
        <p:spPr>
          <a:xfrm>
            <a:off x="2922994" y="170712"/>
            <a:ext cx="625725" cy="625725"/>
          </a:xfrm>
          <a:prstGeom prst="rect">
            <a:avLst/>
          </a:prstGeom>
          <a:noFill/>
          <a:ln>
            <a:noFill/>
          </a:ln>
        </p:spPr>
      </p:pic>
      <p:pic>
        <p:nvPicPr>
          <p:cNvPr id="1029" name="Google Shape;1029;p148"/>
          <p:cNvPicPr preferRelativeResize="0"/>
          <p:nvPr/>
        </p:nvPicPr>
        <p:blipFill rotWithShape="1">
          <a:blip r:embed="rId2">
            <a:alphaModFix amt="31000"/>
          </a:blip>
          <a:srcRect/>
          <a:stretch/>
        </p:blipFill>
        <p:spPr>
          <a:xfrm>
            <a:off x="8323675" y="1005988"/>
            <a:ext cx="625725" cy="625725"/>
          </a:xfrm>
          <a:prstGeom prst="rect">
            <a:avLst/>
          </a:prstGeom>
          <a:noFill/>
          <a:ln>
            <a:noFill/>
          </a:ln>
        </p:spPr>
      </p:pic>
      <p:pic>
        <p:nvPicPr>
          <p:cNvPr id="1030" name="Google Shape;1030;p148"/>
          <p:cNvPicPr preferRelativeResize="0"/>
          <p:nvPr/>
        </p:nvPicPr>
        <p:blipFill rotWithShape="1">
          <a:blip r:embed="rId3">
            <a:alphaModFix amt="31000"/>
          </a:blip>
          <a:srcRect/>
          <a:stretch/>
        </p:blipFill>
        <p:spPr>
          <a:xfrm>
            <a:off x="8323677" y="1841259"/>
            <a:ext cx="625718" cy="625719"/>
          </a:xfrm>
          <a:prstGeom prst="rect">
            <a:avLst/>
          </a:prstGeom>
          <a:noFill/>
          <a:ln>
            <a:noFill/>
          </a:ln>
        </p:spPr>
      </p:pic>
      <p:pic>
        <p:nvPicPr>
          <p:cNvPr id="1031" name="Google Shape;1031;p148"/>
          <p:cNvPicPr preferRelativeResize="0"/>
          <p:nvPr/>
        </p:nvPicPr>
        <p:blipFill rotWithShape="1">
          <a:blip r:embed="rId4">
            <a:alphaModFix amt="31000"/>
          </a:blip>
          <a:srcRect/>
          <a:stretch/>
        </p:blipFill>
        <p:spPr>
          <a:xfrm>
            <a:off x="8323675" y="3511789"/>
            <a:ext cx="625725" cy="625725"/>
          </a:xfrm>
          <a:prstGeom prst="rect">
            <a:avLst/>
          </a:prstGeom>
          <a:noFill/>
          <a:ln>
            <a:noFill/>
          </a:ln>
        </p:spPr>
      </p:pic>
      <p:pic>
        <p:nvPicPr>
          <p:cNvPr id="1032" name="Google Shape;1032;p148"/>
          <p:cNvPicPr preferRelativeResize="0"/>
          <p:nvPr/>
        </p:nvPicPr>
        <p:blipFill rotWithShape="1">
          <a:blip r:embed="rId5">
            <a:alphaModFix amt="31000"/>
          </a:blip>
          <a:srcRect/>
          <a:stretch/>
        </p:blipFill>
        <p:spPr>
          <a:xfrm rot="42">
            <a:off x="8323675" y="2676536"/>
            <a:ext cx="625725" cy="625697"/>
          </a:xfrm>
          <a:prstGeom prst="rect">
            <a:avLst/>
          </a:prstGeom>
          <a:noFill/>
          <a:ln>
            <a:noFill/>
          </a:ln>
        </p:spPr>
      </p:pic>
      <p:pic>
        <p:nvPicPr>
          <p:cNvPr id="1033" name="Google Shape;1033;p148"/>
          <p:cNvPicPr preferRelativeResize="0"/>
          <p:nvPr/>
        </p:nvPicPr>
        <p:blipFill rotWithShape="1">
          <a:blip r:embed="rId6">
            <a:alphaModFix amt="31000"/>
          </a:blip>
          <a:srcRect/>
          <a:stretch/>
        </p:blipFill>
        <p:spPr>
          <a:xfrm>
            <a:off x="8323675" y="4347062"/>
            <a:ext cx="625725" cy="625725"/>
          </a:xfrm>
          <a:prstGeom prst="rect">
            <a:avLst/>
          </a:prstGeom>
          <a:noFill/>
          <a:ln>
            <a:noFill/>
          </a:ln>
        </p:spPr>
      </p:pic>
      <p:pic>
        <p:nvPicPr>
          <p:cNvPr id="1034" name="Google Shape;1034;p148"/>
          <p:cNvPicPr preferRelativeResize="0"/>
          <p:nvPr/>
        </p:nvPicPr>
        <p:blipFill rotWithShape="1">
          <a:blip r:embed="rId7">
            <a:alphaModFix amt="31000"/>
          </a:blip>
          <a:srcRect/>
          <a:stretch/>
        </p:blipFill>
        <p:spPr>
          <a:xfrm>
            <a:off x="8323669" y="170712"/>
            <a:ext cx="625725" cy="625725"/>
          </a:xfrm>
          <a:prstGeom prst="rect">
            <a:avLst/>
          </a:prstGeom>
          <a:noFill/>
          <a:ln>
            <a:noFill/>
          </a:ln>
        </p:spPr>
      </p:pic>
      <p:pic>
        <p:nvPicPr>
          <p:cNvPr id="1035" name="Google Shape;1035;p148"/>
          <p:cNvPicPr preferRelativeResize="0"/>
          <p:nvPr/>
        </p:nvPicPr>
        <p:blipFill rotWithShape="1">
          <a:blip r:embed="rId2">
            <a:alphaModFix amt="25000"/>
          </a:blip>
          <a:srcRect/>
          <a:stretch/>
        </p:blipFill>
        <p:spPr>
          <a:xfrm>
            <a:off x="7428325" y="1844188"/>
            <a:ext cx="625725" cy="625725"/>
          </a:xfrm>
          <a:prstGeom prst="rect">
            <a:avLst/>
          </a:prstGeom>
          <a:noFill/>
          <a:ln>
            <a:noFill/>
          </a:ln>
        </p:spPr>
      </p:pic>
      <p:pic>
        <p:nvPicPr>
          <p:cNvPr id="1036" name="Google Shape;1036;p148"/>
          <p:cNvPicPr preferRelativeResize="0"/>
          <p:nvPr/>
        </p:nvPicPr>
        <p:blipFill rotWithShape="1">
          <a:blip r:embed="rId3">
            <a:alphaModFix amt="25000"/>
          </a:blip>
          <a:srcRect/>
          <a:stretch/>
        </p:blipFill>
        <p:spPr>
          <a:xfrm>
            <a:off x="7428327" y="2679459"/>
            <a:ext cx="625718" cy="625719"/>
          </a:xfrm>
          <a:prstGeom prst="rect">
            <a:avLst/>
          </a:prstGeom>
          <a:noFill/>
          <a:ln>
            <a:noFill/>
          </a:ln>
        </p:spPr>
      </p:pic>
      <p:pic>
        <p:nvPicPr>
          <p:cNvPr id="1037" name="Google Shape;1037;p148"/>
          <p:cNvPicPr preferRelativeResize="0"/>
          <p:nvPr/>
        </p:nvPicPr>
        <p:blipFill rotWithShape="1">
          <a:blip r:embed="rId4">
            <a:alphaModFix amt="25000"/>
          </a:blip>
          <a:srcRect/>
          <a:stretch/>
        </p:blipFill>
        <p:spPr>
          <a:xfrm>
            <a:off x="7428325" y="4349989"/>
            <a:ext cx="625725" cy="625725"/>
          </a:xfrm>
          <a:prstGeom prst="rect">
            <a:avLst/>
          </a:prstGeom>
          <a:noFill/>
          <a:ln>
            <a:noFill/>
          </a:ln>
        </p:spPr>
      </p:pic>
      <p:pic>
        <p:nvPicPr>
          <p:cNvPr id="1038" name="Google Shape;1038;p148"/>
          <p:cNvPicPr preferRelativeResize="0"/>
          <p:nvPr/>
        </p:nvPicPr>
        <p:blipFill rotWithShape="1">
          <a:blip r:embed="rId5">
            <a:alphaModFix amt="25000"/>
          </a:blip>
          <a:srcRect/>
          <a:stretch/>
        </p:blipFill>
        <p:spPr>
          <a:xfrm rot="42">
            <a:off x="7428325" y="3514736"/>
            <a:ext cx="625725" cy="625697"/>
          </a:xfrm>
          <a:prstGeom prst="rect">
            <a:avLst/>
          </a:prstGeom>
          <a:noFill/>
          <a:ln>
            <a:noFill/>
          </a:ln>
        </p:spPr>
      </p:pic>
      <p:pic>
        <p:nvPicPr>
          <p:cNvPr id="1039" name="Google Shape;1039;p148"/>
          <p:cNvPicPr preferRelativeResize="0"/>
          <p:nvPr/>
        </p:nvPicPr>
        <p:blipFill rotWithShape="1">
          <a:blip r:embed="rId6">
            <a:alphaModFix amt="25000"/>
          </a:blip>
          <a:srcRect/>
          <a:stretch/>
        </p:blipFill>
        <p:spPr>
          <a:xfrm>
            <a:off x="7428325" y="173662"/>
            <a:ext cx="625725" cy="625725"/>
          </a:xfrm>
          <a:prstGeom prst="rect">
            <a:avLst/>
          </a:prstGeom>
          <a:noFill/>
          <a:ln>
            <a:noFill/>
          </a:ln>
        </p:spPr>
      </p:pic>
      <p:pic>
        <p:nvPicPr>
          <p:cNvPr id="1040" name="Google Shape;1040;p148"/>
          <p:cNvPicPr preferRelativeResize="0"/>
          <p:nvPr/>
        </p:nvPicPr>
        <p:blipFill rotWithShape="1">
          <a:blip r:embed="rId7">
            <a:alphaModFix amt="25000"/>
          </a:blip>
          <a:srcRect/>
          <a:stretch/>
        </p:blipFill>
        <p:spPr>
          <a:xfrm>
            <a:off x="7428319" y="1008913"/>
            <a:ext cx="625725" cy="625725"/>
          </a:xfrm>
          <a:prstGeom prst="rect">
            <a:avLst/>
          </a:prstGeom>
          <a:noFill/>
          <a:ln>
            <a:noFill/>
          </a:ln>
        </p:spPr>
      </p:pic>
      <p:pic>
        <p:nvPicPr>
          <p:cNvPr id="1041" name="Google Shape;1041;p148"/>
          <p:cNvPicPr preferRelativeResize="0"/>
          <p:nvPr/>
        </p:nvPicPr>
        <p:blipFill rotWithShape="1">
          <a:blip r:embed="rId2">
            <a:alphaModFix amt="20000"/>
          </a:blip>
          <a:srcRect/>
          <a:stretch/>
        </p:blipFill>
        <p:spPr>
          <a:xfrm>
            <a:off x="6532975" y="2682388"/>
            <a:ext cx="625725" cy="625725"/>
          </a:xfrm>
          <a:prstGeom prst="rect">
            <a:avLst/>
          </a:prstGeom>
          <a:noFill/>
          <a:ln>
            <a:noFill/>
          </a:ln>
        </p:spPr>
      </p:pic>
      <p:pic>
        <p:nvPicPr>
          <p:cNvPr id="1042" name="Google Shape;1042;p148"/>
          <p:cNvPicPr preferRelativeResize="0"/>
          <p:nvPr/>
        </p:nvPicPr>
        <p:blipFill rotWithShape="1">
          <a:blip r:embed="rId3">
            <a:alphaModFix amt="20000"/>
          </a:blip>
          <a:srcRect/>
          <a:stretch/>
        </p:blipFill>
        <p:spPr>
          <a:xfrm>
            <a:off x="6532977" y="3517659"/>
            <a:ext cx="625718" cy="625719"/>
          </a:xfrm>
          <a:prstGeom prst="rect">
            <a:avLst/>
          </a:prstGeom>
          <a:noFill/>
          <a:ln>
            <a:noFill/>
          </a:ln>
        </p:spPr>
      </p:pic>
      <p:pic>
        <p:nvPicPr>
          <p:cNvPr id="1043" name="Google Shape;1043;p148"/>
          <p:cNvPicPr preferRelativeResize="0"/>
          <p:nvPr/>
        </p:nvPicPr>
        <p:blipFill rotWithShape="1">
          <a:blip r:embed="rId4">
            <a:alphaModFix amt="20000"/>
          </a:blip>
          <a:srcRect/>
          <a:stretch/>
        </p:blipFill>
        <p:spPr>
          <a:xfrm>
            <a:off x="6532975" y="176589"/>
            <a:ext cx="625725" cy="625725"/>
          </a:xfrm>
          <a:prstGeom prst="rect">
            <a:avLst/>
          </a:prstGeom>
          <a:noFill/>
          <a:ln>
            <a:noFill/>
          </a:ln>
        </p:spPr>
      </p:pic>
      <p:pic>
        <p:nvPicPr>
          <p:cNvPr id="1044" name="Google Shape;1044;p148"/>
          <p:cNvPicPr preferRelativeResize="0"/>
          <p:nvPr/>
        </p:nvPicPr>
        <p:blipFill rotWithShape="1">
          <a:blip r:embed="rId5">
            <a:alphaModFix amt="20000"/>
          </a:blip>
          <a:srcRect/>
          <a:stretch/>
        </p:blipFill>
        <p:spPr>
          <a:xfrm rot="42">
            <a:off x="6532975" y="4352936"/>
            <a:ext cx="625725" cy="625697"/>
          </a:xfrm>
          <a:prstGeom prst="rect">
            <a:avLst/>
          </a:prstGeom>
          <a:noFill/>
          <a:ln>
            <a:noFill/>
          </a:ln>
        </p:spPr>
      </p:pic>
      <p:pic>
        <p:nvPicPr>
          <p:cNvPr id="1045" name="Google Shape;1045;p148"/>
          <p:cNvPicPr preferRelativeResize="0"/>
          <p:nvPr/>
        </p:nvPicPr>
        <p:blipFill rotWithShape="1">
          <a:blip r:embed="rId6">
            <a:alphaModFix amt="20000"/>
          </a:blip>
          <a:srcRect/>
          <a:stretch/>
        </p:blipFill>
        <p:spPr>
          <a:xfrm>
            <a:off x="6532975" y="1011862"/>
            <a:ext cx="625725" cy="625725"/>
          </a:xfrm>
          <a:prstGeom prst="rect">
            <a:avLst/>
          </a:prstGeom>
          <a:noFill/>
          <a:ln>
            <a:noFill/>
          </a:ln>
        </p:spPr>
      </p:pic>
      <p:pic>
        <p:nvPicPr>
          <p:cNvPr id="1046" name="Google Shape;1046;p148"/>
          <p:cNvPicPr preferRelativeResize="0"/>
          <p:nvPr/>
        </p:nvPicPr>
        <p:blipFill rotWithShape="1">
          <a:blip r:embed="rId7">
            <a:alphaModFix amt="20000"/>
          </a:blip>
          <a:srcRect/>
          <a:stretch/>
        </p:blipFill>
        <p:spPr>
          <a:xfrm>
            <a:off x="6532969" y="1847113"/>
            <a:ext cx="625725" cy="625725"/>
          </a:xfrm>
          <a:prstGeom prst="rect">
            <a:avLst/>
          </a:prstGeom>
          <a:noFill/>
          <a:ln>
            <a:noFill/>
          </a:ln>
        </p:spPr>
      </p:pic>
      <p:pic>
        <p:nvPicPr>
          <p:cNvPr id="1047" name="Google Shape;1047;p148"/>
          <p:cNvPicPr preferRelativeResize="0"/>
          <p:nvPr/>
        </p:nvPicPr>
        <p:blipFill rotWithShape="1">
          <a:blip r:embed="rId2">
            <a:alphaModFix amt="15000"/>
          </a:blip>
          <a:srcRect/>
          <a:stretch/>
        </p:blipFill>
        <p:spPr>
          <a:xfrm>
            <a:off x="5637625" y="3520588"/>
            <a:ext cx="625725" cy="625725"/>
          </a:xfrm>
          <a:prstGeom prst="rect">
            <a:avLst/>
          </a:prstGeom>
          <a:noFill/>
          <a:ln>
            <a:noFill/>
          </a:ln>
        </p:spPr>
      </p:pic>
      <p:pic>
        <p:nvPicPr>
          <p:cNvPr id="1048" name="Google Shape;1048;p148"/>
          <p:cNvPicPr preferRelativeResize="0"/>
          <p:nvPr/>
        </p:nvPicPr>
        <p:blipFill rotWithShape="1">
          <a:blip r:embed="rId3">
            <a:alphaModFix amt="15000"/>
          </a:blip>
          <a:srcRect/>
          <a:stretch/>
        </p:blipFill>
        <p:spPr>
          <a:xfrm>
            <a:off x="5637627" y="4355859"/>
            <a:ext cx="625718" cy="625719"/>
          </a:xfrm>
          <a:prstGeom prst="rect">
            <a:avLst/>
          </a:prstGeom>
          <a:noFill/>
          <a:ln>
            <a:noFill/>
          </a:ln>
        </p:spPr>
      </p:pic>
      <p:pic>
        <p:nvPicPr>
          <p:cNvPr id="1049" name="Google Shape;1049;p148"/>
          <p:cNvPicPr preferRelativeResize="0"/>
          <p:nvPr/>
        </p:nvPicPr>
        <p:blipFill rotWithShape="1">
          <a:blip r:embed="rId4">
            <a:alphaModFix amt="15000"/>
          </a:blip>
          <a:srcRect/>
          <a:stretch/>
        </p:blipFill>
        <p:spPr>
          <a:xfrm>
            <a:off x="5637625" y="1014789"/>
            <a:ext cx="625725" cy="625725"/>
          </a:xfrm>
          <a:prstGeom prst="rect">
            <a:avLst/>
          </a:prstGeom>
          <a:noFill/>
          <a:ln>
            <a:noFill/>
          </a:ln>
        </p:spPr>
      </p:pic>
      <p:pic>
        <p:nvPicPr>
          <p:cNvPr id="1050" name="Google Shape;1050;p148"/>
          <p:cNvPicPr preferRelativeResize="0"/>
          <p:nvPr/>
        </p:nvPicPr>
        <p:blipFill rotWithShape="1">
          <a:blip r:embed="rId5">
            <a:alphaModFix amt="15000"/>
          </a:blip>
          <a:srcRect/>
          <a:stretch/>
        </p:blipFill>
        <p:spPr>
          <a:xfrm rot="42">
            <a:off x="5637625" y="179549"/>
            <a:ext cx="625725" cy="625697"/>
          </a:xfrm>
          <a:prstGeom prst="rect">
            <a:avLst/>
          </a:prstGeom>
          <a:noFill/>
          <a:ln>
            <a:noFill/>
          </a:ln>
        </p:spPr>
      </p:pic>
      <p:pic>
        <p:nvPicPr>
          <p:cNvPr id="1051" name="Google Shape;1051;p148"/>
          <p:cNvPicPr preferRelativeResize="0"/>
          <p:nvPr/>
        </p:nvPicPr>
        <p:blipFill rotWithShape="1">
          <a:blip r:embed="rId6">
            <a:alphaModFix amt="15000"/>
          </a:blip>
          <a:srcRect/>
          <a:stretch/>
        </p:blipFill>
        <p:spPr>
          <a:xfrm>
            <a:off x="5637625" y="1850062"/>
            <a:ext cx="625725" cy="625725"/>
          </a:xfrm>
          <a:prstGeom prst="rect">
            <a:avLst/>
          </a:prstGeom>
          <a:noFill/>
          <a:ln>
            <a:noFill/>
          </a:ln>
        </p:spPr>
      </p:pic>
      <p:pic>
        <p:nvPicPr>
          <p:cNvPr id="1052" name="Google Shape;1052;p148"/>
          <p:cNvPicPr preferRelativeResize="0"/>
          <p:nvPr/>
        </p:nvPicPr>
        <p:blipFill rotWithShape="1">
          <a:blip r:embed="rId7">
            <a:alphaModFix amt="15000"/>
          </a:blip>
          <a:srcRect/>
          <a:stretch/>
        </p:blipFill>
        <p:spPr>
          <a:xfrm>
            <a:off x="5637619" y="2685313"/>
            <a:ext cx="625725" cy="625725"/>
          </a:xfrm>
          <a:prstGeom prst="rect">
            <a:avLst/>
          </a:prstGeom>
          <a:noFill/>
          <a:ln>
            <a:noFill/>
          </a:ln>
        </p:spPr>
      </p:pic>
      <p:pic>
        <p:nvPicPr>
          <p:cNvPr id="1053" name="Google Shape;1053;p148"/>
          <p:cNvPicPr preferRelativeResize="0"/>
          <p:nvPr/>
        </p:nvPicPr>
        <p:blipFill rotWithShape="1">
          <a:blip r:embed="rId2">
            <a:alphaModFix amt="10000"/>
          </a:blip>
          <a:srcRect/>
          <a:stretch/>
        </p:blipFill>
        <p:spPr>
          <a:xfrm>
            <a:off x="4732750" y="4358788"/>
            <a:ext cx="625725" cy="625725"/>
          </a:xfrm>
          <a:prstGeom prst="rect">
            <a:avLst/>
          </a:prstGeom>
          <a:noFill/>
          <a:ln>
            <a:noFill/>
          </a:ln>
        </p:spPr>
      </p:pic>
      <p:pic>
        <p:nvPicPr>
          <p:cNvPr id="1054" name="Google Shape;1054;p148"/>
          <p:cNvPicPr preferRelativeResize="0"/>
          <p:nvPr/>
        </p:nvPicPr>
        <p:blipFill rotWithShape="1">
          <a:blip r:embed="rId3">
            <a:alphaModFix amt="10000"/>
          </a:blip>
          <a:srcRect/>
          <a:stretch/>
        </p:blipFill>
        <p:spPr>
          <a:xfrm>
            <a:off x="4732752" y="182459"/>
            <a:ext cx="625718" cy="625719"/>
          </a:xfrm>
          <a:prstGeom prst="rect">
            <a:avLst/>
          </a:prstGeom>
          <a:noFill/>
          <a:ln>
            <a:noFill/>
          </a:ln>
        </p:spPr>
      </p:pic>
      <p:pic>
        <p:nvPicPr>
          <p:cNvPr id="1055" name="Google Shape;1055;p148"/>
          <p:cNvPicPr preferRelativeResize="0"/>
          <p:nvPr/>
        </p:nvPicPr>
        <p:blipFill rotWithShape="1">
          <a:blip r:embed="rId4">
            <a:alphaModFix amt="10000"/>
          </a:blip>
          <a:srcRect/>
          <a:stretch/>
        </p:blipFill>
        <p:spPr>
          <a:xfrm>
            <a:off x="4732750" y="1852989"/>
            <a:ext cx="625725" cy="625725"/>
          </a:xfrm>
          <a:prstGeom prst="rect">
            <a:avLst/>
          </a:prstGeom>
          <a:noFill/>
          <a:ln>
            <a:noFill/>
          </a:ln>
        </p:spPr>
      </p:pic>
      <p:pic>
        <p:nvPicPr>
          <p:cNvPr id="1056" name="Google Shape;1056;p148"/>
          <p:cNvPicPr preferRelativeResize="0"/>
          <p:nvPr/>
        </p:nvPicPr>
        <p:blipFill rotWithShape="1">
          <a:blip r:embed="rId5">
            <a:alphaModFix amt="10000"/>
          </a:blip>
          <a:srcRect/>
          <a:stretch/>
        </p:blipFill>
        <p:spPr>
          <a:xfrm rot="42">
            <a:off x="4732750" y="1017736"/>
            <a:ext cx="625725" cy="625697"/>
          </a:xfrm>
          <a:prstGeom prst="rect">
            <a:avLst/>
          </a:prstGeom>
          <a:noFill/>
          <a:ln>
            <a:noFill/>
          </a:ln>
        </p:spPr>
      </p:pic>
      <p:pic>
        <p:nvPicPr>
          <p:cNvPr id="1057" name="Google Shape;1057;p148"/>
          <p:cNvPicPr preferRelativeResize="0"/>
          <p:nvPr/>
        </p:nvPicPr>
        <p:blipFill rotWithShape="1">
          <a:blip r:embed="rId6">
            <a:alphaModFix amt="10000"/>
          </a:blip>
          <a:srcRect/>
          <a:stretch/>
        </p:blipFill>
        <p:spPr>
          <a:xfrm>
            <a:off x="4732750" y="2688262"/>
            <a:ext cx="625725" cy="625725"/>
          </a:xfrm>
          <a:prstGeom prst="rect">
            <a:avLst/>
          </a:prstGeom>
          <a:noFill/>
          <a:ln>
            <a:noFill/>
          </a:ln>
        </p:spPr>
      </p:pic>
      <p:pic>
        <p:nvPicPr>
          <p:cNvPr id="1058" name="Google Shape;1058;p148"/>
          <p:cNvPicPr preferRelativeResize="0"/>
          <p:nvPr/>
        </p:nvPicPr>
        <p:blipFill rotWithShape="1">
          <a:blip r:embed="rId7">
            <a:alphaModFix amt="10000"/>
          </a:blip>
          <a:srcRect/>
          <a:stretch/>
        </p:blipFill>
        <p:spPr>
          <a:xfrm>
            <a:off x="4732744" y="3523513"/>
            <a:ext cx="625725" cy="625725"/>
          </a:xfrm>
          <a:prstGeom prst="rect">
            <a:avLst/>
          </a:prstGeom>
          <a:noFill/>
          <a:ln>
            <a:noFill/>
          </a:ln>
        </p:spPr>
      </p:pic>
      <p:pic>
        <p:nvPicPr>
          <p:cNvPr id="1059" name="Google Shape;1059;p148"/>
          <p:cNvPicPr preferRelativeResize="0"/>
          <p:nvPr/>
        </p:nvPicPr>
        <p:blipFill rotWithShape="1">
          <a:blip r:embed="rId2">
            <a:alphaModFix amt="5000"/>
          </a:blip>
          <a:srcRect/>
          <a:stretch/>
        </p:blipFill>
        <p:spPr>
          <a:xfrm>
            <a:off x="3827875" y="170713"/>
            <a:ext cx="625725" cy="625725"/>
          </a:xfrm>
          <a:prstGeom prst="rect">
            <a:avLst/>
          </a:prstGeom>
          <a:noFill/>
          <a:ln>
            <a:noFill/>
          </a:ln>
        </p:spPr>
      </p:pic>
      <p:pic>
        <p:nvPicPr>
          <p:cNvPr id="1060" name="Google Shape;1060;p148"/>
          <p:cNvPicPr preferRelativeResize="0"/>
          <p:nvPr/>
        </p:nvPicPr>
        <p:blipFill rotWithShape="1">
          <a:blip r:embed="rId3">
            <a:alphaModFix amt="5000"/>
          </a:blip>
          <a:srcRect/>
          <a:stretch/>
        </p:blipFill>
        <p:spPr>
          <a:xfrm>
            <a:off x="3827877" y="1005984"/>
            <a:ext cx="625718" cy="625719"/>
          </a:xfrm>
          <a:prstGeom prst="rect">
            <a:avLst/>
          </a:prstGeom>
          <a:noFill/>
          <a:ln>
            <a:noFill/>
          </a:ln>
        </p:spPr>
      </p:pic>
      <p:pic>
        <p:nvPicPr>
          <p:cNvPr id="1061" name="Google Shape;1061;p148"/>
          <p:cNvPicPr preferRelativeResize="0"/>
          <p:nvPr/>
        </p:nvPicPr>
        <p:blipFill rotWithShape="1">
          <a:blip r:embed="rId4">
            <a:alphaModFix amt="5000"/>
          </a:blip>
          <a:srcRect/>
          <a:stretch/>
        </p:blipFill>
        <p:spPr>
          <a:xfrm>
            <a:off x="3827875" y="2676514"/>
            <a:ext cx="625725" cy="625725"/>
          </a:xfrm>
          <a:prstGeom prst="rect">
            <a:avLst/>
          </a:prstGeom>
          <a:noFill/>
          <a:ln>
            <a:noFill/>
          </a:ln>
        </p:spPr>
      </p:pic>
      <p:pic>
        <p:nvPicPr>
          <p:cNvPr id="1062" name="Google Shape;1062;p148"/>
          <p:cNvPicPr preferRelativeResize="0"/>
          <p:nvPr/>
        </p:nvPicPr>
        <p:blipFill rotWithShape="1">
          <a:blip r:embed="rId5">
            <a:alphaModFix amt="5000"/>
          </a:blip>
          <a:srcRect/>
          <a:stretch/>
        </p:blipFill>
        <p:spPr>
          <a:xfrm rot="42">
            <a:off x="3827875" y="1841261"/>
            <a:ext cx="625725" cy="625697"/>
          </a:xfrm>
          <a:prstGeom prst="rect">
            <a:avLst/>
          </a:prstGeom>
          <a:noFill/>
          <a:ln>
            <a:noFill/>
          </a:ln>
        </p:spPr>
      </p:pic>
      <p:pic>
        <p:nvPicPr>
          <p:cNvPr id="1063" name="Google Shape;1063;p148"/>
          <p:cNvPicPr preferRelativeResize="0"/>
          <p:nvPr/>
        </p:nvPicPr>
        <p:blipFill rotWithShape="1">
          <a:blip r:embed="rId6">
            <a:alphaModFix amt="5000"/>
          </a:blip>
          <a:srcRect/>
          <a:stretch/>
        </p:blipFill>
        <p:spPr>
          <a:xfrm>
            <a:off x="3827875" y="3511787"/>
            <a:ext cx="625725" cy="625725"/>
          </a:xfrm>
          <a:prstGeom prst="rect">
            <a:avLst/>
          </a:prstGeom>
          <a:noFill/>
          <a:ln>
            <a:noFill/>
          </a:ln>
        </p:spPr>
      </p:pic>
      <p:pic>
        <p:nvPicPr>
          <p:cNvPr id="1064" name="Google Shape;1064;p148"/>
          <p:cNvPicPr preferRelativeResize="0"/>
          <p:nvPr/>
        </p:nvPicPr>
        <p:blipFill rotWithShape="1">
          <a:blip r:embed="rId7">
            <a:alphaModFix amt="5000"/>
          </a:blip>
          <a:srcRect/>
          <a:stretch/>
        </p:blipFill>
        <p:spPr>
          <a:xfrm>
            <a:off x="3827869" y="4347038"/>
            <a:ext cx="625725" cy="625725"/>
          </a:xfrm>
          <a:prstGeom prst="rect">
            <a:avLst/>
          </a:prstGeom>
          <a:noFill/>
          <a:ln>
            <a:noFill/>
          </a:ln>
        </p:spPr>
      </p:pic>
      <p:pic>
        <p:nvPicPr>
          <p:cNvPr id="1065" name="Google Shape;1065;p148"/>
          <p:cNvPicPr preferRelativeResize="0"/>
          <p:nvPr/>
        </p:nvPicPr>
        <p:blipFill rotWithShape="1">
          <a:blip r:embed="rId2">
            <a:alphaModFix amt="1000"/>
          </a:blip>
          <a:srcRect/>
          <a:stretch/>
        </p:blipFill>
        <p:spPr>
          <a:xfrm>
            <a:off x="2018125" y="1841251"/>
            <a:ext cx="625725" cy="625725"/>
          </a:xfrm>
          <a:prstGeom prst="rect">
            <a:avLst/>
          </a:prstGeom>
          <a:noFill/>
          <a:ln>
            <a:noFill/>
          </a:ln>
        </p:spPr>
      </p:pic>
      <p:pic>
        <p:nvPicPr>
          <p:cNvPr id="1066" name="Google Shape;1066;p148"/>
          <p:cNvPicPr preferRelativeResize="0"/>
          <p:nvPr/>
        </p:nvPicPr>
        <p:blipFill rotWithShape="1">
          <a:blip r:embed="rId3">
            <a:alphaModFix amt="1000"/>
          </a:blip>
          <a:srcRect/>
          <a:stretch/>
        </p:blipFill>
        <p:spPr>
          <a:xfrm>
            <a:off x="2018127" y="2676521"/>
            <a:ext cx="625718" cy="625719"/>
          </a:xfrm>
          <a:prstGeom prst="rect">
            <a:avLst/>
          </a:prstGeom>
          <a:noFill/>
          <a:ln>
            <a:noFill/>
          </a:ln>
        </p:spPr>
      </p:pic>
      <p:pic>
        <p:nvPicPr>
          <p:cNvPr id="1067" name="Google Shape;1067;p148"/>
          <p:cNvPicPr preferRelativeResize="0"/>
          <p:nvPr/>
        </p:nvPicPr>
        <p:blipFill rotWithShape="1">
          <a:blip r:embed="rId4">
            <a:alphaModFix amt="1000"/>
          </a:blip>
          <a:srcRect/>
          <a:stretch/>
        </p:blipFill>
        <p:spPr>
          <a:xfrm>
            <a:off x="2018125" y="4347052"/>
            <a:ext cx="625725" cy="625725"/>
          </a:xfrm>
          <a:prstGeom prst="rect">
            <a:avLst/>
          </a:prstGeom>
          <a:noFill/>
          <a:ln>
            <a:noFill/>
          </a:ln>
        </p:spPr>
      </p:pic>
      <p:pic>
        <p:nvPicPr>
          <p:cNvPr id="1068" name="Google Shape;1068;p148"/>
          <p:cNvPicPr preferRelativeResize="0"/>
          <p:nvPr/>
        </p:nvPicPr>
        <p:blipFill rotWithShape="1">
          <a:blip r:embed="rId6">
            <a:alphaModFix amt="1000"/>
          </a:blip>
          <a:srcRect/>
          <a:stretch/>
        </p:blipFill>
        <p:spPr>
          <a:xfrm>
            <a:off x="2018125" y="170724"/>
            <a:ext cx="625725" cy="625725"/>
          </a:xfrm>
          <a:prstGeom prst="rect">
            <a:avLst/>
          </a:prstGeom>
          <a:noFill/>
          <a:ln>
            <a:noFill/>
          </a:ln>
        </p:spPr>
      </p:pic>
      <p:pic>
        <p:nvPicPr>
          <p:cNvPr id="1069" name="Google Shape;1069;p148"/>
          <p:cNvPicPr preferRelativeResize="0"/>
          <p:nvPr/>
        </p:nvPicPr>
        <p:blipFill rotWithShape="1">
          <a:blip r:embed="rId7">
            <a:alphaModFix amt="1000"/>
          </a:blip>
          <a:srcRect/>
          <a:stretch/>
        </p:blipFill>
        <p:spPr>
          <a:xfrm>
            <a:off x="2018119" y="1005975"/>
            <a:ext cx="625725" cy="625725"/>
          </a:xfrm>
          <a:prstGeom prst="rect">
            <a:avLst/>
          </a:prstGeom>
          <a:noFill/>
          <a:ln>
            <a:noFill/>
          </a:ln>
        </p:spPr>
      </p:pic>
      <p:cxnSp>
        <p:nvCxnSpPr>
          <p:cNvPr id="1070" name="Google Shape;1070;p148"/>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1071" name="Google Shape;1071;p148"/>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500"/>
              <a:buNone/>
              <a:defRPr sz="45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72" name="Google Shape;1072;p148"/>
          <p:cNvSpPr txBox="1">
            <a:spLocks noGrp="1"/>
          </p:cNvSpPr>
          <p:nvPr>
            <p:ph type="subTitle" idx="1"/>
          </p:nvPr>
        </p:nvSpPr>
        <p:spPr>
          <a:xfrm>
            <a:off x="2923000" y="3273050"/>
            <a:ext cx="61692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073" name="Google Shape;1073;p14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074" name="Google Shape;1074;p148"/>
          <p:cNvPicPr preferRelativeResize="0"/>
          <p:nvPr/>
        </p:nvPicPr>
        <p:blipFill rotWithShape="1">
          <a:blip r:embed="rId8">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01 - Single Light Blue 1">
  <p:cSld name="TITLE_1_4">
    <p:bg>
      <p:bgPr>
        <a:solidFill>
          <a:srgbClr val="002870"/>
        </a:solidFill>
        <a:effectLst/>
      </p:bgPr>
    </p:bg>
    <p:spTree>
      <p:nvGrpSpPr>
        <p:cNvPr id="1" name="Shape 1075"/>
        <p:cNvGrpSpPr/>
        <p:nvPr/>
      </p:nvGrpSpPr>
      <p:grpSpPr>
        <a:xfrm>
          <a:off x="0" y="0"/>
          <a:ext cx="0" cy="0"/>
          <a:chOff x="0" y="0"/>
          <a:chExt cx="0" cy="0"/>
        </a:xfrm>
      </p:grpSpPr>
      <p:sp>
        <p:nvSpPr>
          <p:cNvPr id="1076" name="Google Shape;1076;p149"/>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7" name="Google Shape;1077;p14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078" name="Google Shape;1078;p14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079" name="Google Shape;1079;p149"/>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080" name="Google Shape;1080;p14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1081" name="Google Shape;1081;p14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01 - Single Light Blue 1 1">
  <p:cSld name="TITLE_1_4_1">
    <p:bg>
      <p:bgPr>
        <a:solidFill>
          <a:srgbClr val="002870"/>
        </a:solidFill>
        <a:effectLst/>
      </p:bgPr>
    </p:bg>
    <p:spTree>
      <p:nvGrpSpPr>
        <p:cNvPr id="1" name="Shape 1082"/>
        <p:cNvGrpSpPr/>
        <p:nvPr/>
      </p:nvGrpSpPr>
      <p:grpSpPr>
        <a:xfrm>
          <a:off x="0" y="0"/>
          <a:ext cx="0" cy="0"/>
          <a:chOff x="0" y="0"/>
          <a:chExt cx="0" cy="0"/>
        </a:xfrm>
      </p:grpSpPr>
      <p:sp>
        <p:nvSpPr>
          <p:cNvPr id="1083" name="Google Shape;1083;p150"/>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4" name="Google Shape;1084;p15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085" name="Google Shape;1085;p15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086" name="Google Shape;1086;p150"/>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087" name="Google Shape;1087;p15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1088" name="Google Shape;1088;p15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01 - Single Light Blue 1 1 1">
  <p:cSld name="TITLE_1_4_1_1">
    <p:bg>
      <p:bgPr>
        <a:solidFill>
          <a:srgbClr val="002870"/>
        </a:solidFill>
        <a:effectLst/>
      </p:bgPr>
    </p:bg>
    <p:spTree>
      <p:nvGrpSpPr>
        <p:cNvPr id="1" name="Shape 1089"/>
        <p:cNvGrpSpPr/>
        <p:nvPr/>
      </p:nvGrpSpPr>
      <p:grpSpPr>
        <a:xfrm>
          <a:off x="0" y="0"/>
          <a:ext cx="0" cy="0"/>
          <a:chOff x="0" y="0"/>
          <a:chExt cx="0" cy="0"/>
        </a:xfrm>
      </p:grpSpPr>
      <p:sp>
        <p:nvSpPr>
          <p:cNvPr id="1090" name="Google Shape;1090;p151"/>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1" name="Google Shape;1091;p15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092" name="Google Shape;1092;p15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093" name="Google Shape;1093;p151"/>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094" name="Google Shape;1094;p15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1095" name="Google Shape;1095;p15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FFFFFF"/>
                </a:solidFill>
                <a:latin typeface="Lato"/>
                <a:ea typeface="Lato"/>
                <a:cs typeface="Lato"/>
                <a:sym typeface="Lato"/>
              </a:rPr>
              <a:t>lausd.org/mmed</a:t>
            </a:r>
            <a:endParaRPr sz="1000" b="1" i="0" u="none" strike="noStrike" cap="none">
              <a:solidFill>
                <a:srgbClr val="FFFFFF"/>
              </a:solidFill>
              <a:latin typeface="Lato"/>
              <a:ea typeface="Lato"/>
              <a:cs typeface="Lato"/>
              <a:sym typeface="Lato"/>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_9">
  <p:cSld name="BLANK_9">
    <p:spTree>
      <p:nvGrpSpPr>
        <p:cNvPr id="1" name="Shape 139"/>
        <p:cNvGrpSpPr/>
        <p:nvPr/>
      </p:nvGrpSpPr>
      <p:grpSpPr>
        <a:xfrm>
          <a:off x="0" y="0"/>
          <a:ext cx="0" cy="0"/>
          <a:chOff x="0" y="0"/>
          <a:chExt cx="0" cy="0"/>
        </a:xfrm>
      </p:grpSpPr>
      <p:sp>
        <p:nvSpPr>
          <p:cNvPr id="140" name="Google Shape;140;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01 - Single Light Blue 1 2">
  <p:cSld name="TITLE_1_4_2">
    <p:bg>
      <p:bgPr>
        <a:solidFill>
          <a:srgbClr val="002870"/>
        </a:solidFill>
        <a:effectLst/>
      </p:bgPr>
    </p:bg>
    <p:spTree>
      <p:nvGrpSpPr>
        <p:cNvPr id="1" name="Shape 1096"/>
        <p:cNvGrpSpPr/>
        <p:nvPr/>
      </p:nvGrpSpPr>
      <p:grpSpPr>
        <a:xfrm>
          <a:off x="0" y="0"/>
          <a:ext cx="0" cy="0"/>
          <a:chOff x="0" y="0"/>
          <a:chExt cx="0" cy="0"/>
        </a:xfrm>
      </p:grpSpPr>
      <p:sp>
        <p:nvSpPr>
          <p:cNvPr id="1097" name="Google Shape;1097;p152"/>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8" name="Google Shape;1098;p15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099" name="Google Shape;1099;p15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00" name="Google Shape;1100;p152"/>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101" name="Google Shape;1101;p15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102" name="Google Shape;1102;p15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103" name="Google Shape;1103;p15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01 - Single Light Blue 1 1 2">
  <p:cSld name="TITLE_1_4_1_2">
    <p:bg>
      <p:bgPr>
        <a:solidFill>
          <a:srgbClr val="002870"/>
        </a:solidFill>
        <a:effectLst/>
      </p:bgPr>
    </p:bg>
    <p:spTree>
      <p:nvGrpSpPr>
        <p:cNvPr id="1" name="Shape 1104"/>
        <p:cNvGrpSpPr/>
        <p:nvPr/>
      </p:nvGrpSpPr>
      <p:grpSpPr>
        <a:xfrm>
          <a:off x="0" y="0"/>
          <a:ext cx="0" cy="0"/>
          <a:chOff x="0" y="0"/>
          <a:chExt cx="0" cy="0"/>
        </a:xfrm>
      </p:grpSpPr>
      <p:sp>
        <p:nvSpPr>
          <p:cNvPr id="1105" name="Google Shape;1105;p153"/>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6" name="Google Shape;1106;p15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107" name="Google Shape;1107;p15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08" name="Google Shape;1108;p153"/>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109" name="Google Shape;1109;p15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110" name="Google Shape;1110;p15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111" name="Google Shape;1111;p15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01 - Single Light Blue 1 1 1 1">
  <p:cSld name="TITLE_1_4_1_1_1">
    <p:bg>
      <p:bgPr>
        <a:solidFill>
          <a:srgbClr val="002870"/>
        </a:solidFill>
        <a:effectLst/>
      </p:bgPr>
    </p:bg>
    <p:spTree>
      <p:nvGrpSpPr>
        <p:cNvPr id="1" name="Shape 1112"/>
        <p:cNvGrpSpPr/>
        <p:nvPr/>
      </p:nvGrpSpPr>
      <p:grpSpPr>
        <a:xfrm>
          <a:off x="0" y="0"/>
          <a:ext cx="0" cy="0"/>
          <a:chOff x="0" y="0"/>
          <a:chExt cx="0" cy="0"/>
        </a:xfrm>
      </p:grpSpPr>
      <p:sp>
        <p:nvSpPr>
          <p:cNvPr id="1113" name="Google Shape;1113;p154"/>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4" name="Google Shape;1114;p15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115" name="Google Shape;1115;p15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16" name="Google Shape;1116;p154"/>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117" name="Google Shape;1117;p15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118" name="Google Shape;1118;p15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119" name="Google Shape;1119;p15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07 - Single Green">
  <p:cSld name="TITLE_1_3_1">
    <p:bg>
      <p:bgPr>
        <a:solidFill>
          <a:srgbClr val="002870"/>
        </a:solidFill>
        <a:effectLst/>
      </p:bgPr>
    </p:bg>
    <p:spTree>
      <p:nvGrpSpPr>
        <p:cNvPr id="1" name="Shape 1120"/>
        <p:cNvGrpSpPr/>
        <p:nvPr/>
      </p:nvGrpSpPr>
      <p:grpSpPr>
        <a:xfrm>
          <a:off x="0" y="0"/>
          <a:ext cx="0" cy="0"/>
          <a:chOff x="0" y="0"/>
          <a:chExt cx="0" cy="0"/>
        </a:xfrm>
      </p:grpSpPr>
      <p:sp>
        <p:nvSpPr>
          <p:cNvPr id="1121" name="Google Shape;1121;p155"/>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2" name="Google Shape;1122;p15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123" name="Google Shape;1123;p15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24" name="Google Shape;1124;p155"/>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1125" name="Google Shape;1125;p15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1126" name="Google Shape;1126;p15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07 - Single Green 1">
  <p:cSld name="TITLE_1_3_1_1">
    <p:bg>
      <p:bgPr>
        <a:solidFill>
          <a:srgbClr val="002870"/>
        </a:solidFill>
        <a:effectLst/>
      </p:bgPr>
    </p:bg>
    <p:spTree>
      <p:nvGrpSpPr>
        <p:cNvPr id="1" name="Shape 1127"/>
        <p:cNvGrpSpPr/>
        <p:nvPr/>
      </p:nvGrpSpPr>
      <p:grpSpPr>
        <a:xfrm>
          <a:off x="0" y="0"/>
          <a:ext cx="0" cy="0"/>
          <a:chOff x="0" y="0"/>
          <a:chExt cx="0" cy="0"/>
        </a:xfrm>
      </p:grpSpPr>
      <p:sp>
        <p:nvSpPr>
          <p:cNvPr id="1128" name="Google Shape;1128;p156"/>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9" name="Google Shape;1129;p15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130" name="Google Shape;1130;p15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31" name="Google Shape;1131;p156"/>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1132" name="Google Shape;1132;p15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133" name="Google Shape;1133;p15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134" name="Google Shape;1134;p15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03 - Single Dark Blue">
  <p:cSld name="TITLE_1_2_1">
    <p:bg>
      <p:bgPr>
        <a:solidFill>
          <a:srgbClr val="FFFFFF"/>
        </a:solidFill>
        <a:effectLst/>
      </p:bgPr>
    </p:bg>
    <p:spTree>
      <p:nvGrpSpPr>
        <p:cNvPr id="1" name="Shape 1135"/>
        <p:cNvGrpSpPr/>
        <p:nvPr/>
      </p:nvGrpSpPr>
      <p:grpSpPr>
        <a:xfrm>
          <a:off x="0" y="0"/>
          <a:ext cx="0" cy="0"/>
          <a:chOff x="0" y="0"/>
          <a:chExt cx="0" cy="0"/>
        </a:xfrm>
      </p:grpSpPr>
      <p:sp>
        <p:nvSpPr>
          <p:cNvPr id="1136" name="Google Shape;1136;p157"/>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7" name="Google Shape;1137;p15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138" name="Google Shape;1138;p15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39" name="Google Shape;1139;p157"/>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140" name="Google Shape;1140;p15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1141" name="Google Shape;1141;p15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03 - Single Dark Blue 3">
  <p:cSld name="TITLE_1_2_1_3">
    <p:bg>
      <p:bgPr>
        <a:solidFill>
          <a:srgbClr val="FFFFFF"/>
        </a:solidFill>
        <a:effectLst/>
      </p:bgPr>
    </p:bg>
    <p:spTree>
      <p:nvGrpSpPr>
        <p:cNvPr id="1" name="Shape 1142"/>
        <p:cNvGrpSpPr/>
        <p:nvPr/>
      </p:nvGrpSpPr>
      <p:grpSpPr>
        <a:xfrm>
          <a:off x="0" y="0"/>
          <a:ext cx="0" cy="0"/>
          <a:chOff x="0" y="0"/>
          <a:chExt cx="0" cy="0"/>
        </a:xfrm>
      </p:grpSpPr>
      <p:sp>
        <p:nvSpPr>
          <p:cNvPr id="1143" name="Google Shape;1143;p158"/>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4" name="Google Shape;1144;p158"/>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145" name="Google Shape;1145;p15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46" name="Google Shape;1146;p158"/>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147" name="Google Shape;1147;p15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148" name="Google Shape;1148;p158"/>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49" name="Google Shape;1149;p158"/>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1150" name="Google Shape;1150;p158"/>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51" name="Google Shape;1151;p158"/>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52" name="Google Shape;1152;p158"/>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1153" name="Google Shape;1153;p158"/>
          <p:cNvGrpSpPr/>
          <p:nvPr/>
        </p:nvGrpSpPr>
        <p:grpSpPr>
          <a:xfrm>
            <a:off x="728705" y="3127047"/>
            <a:ext cx="249222" cy="220696"/>
            <a:chOff x="-1591550" y="3597475"/>
            <a:chExt cx="293825" cy="294575"/>
          </a:xfrm>
        </p:grpSpPr>
        <p:sp>
          <p:nvSpPr>
            <p:cNvPr id="1154" name="Google Shape;1154;p158"/>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55" name="Google Shape;1155;p158"/>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56" name="Google Shape;1156;p158"/>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1157" name="Google Shape;1157;p158"/>
          <p:cNvGrpSpPr/>
          <p:nvPr/>
        </p:nvGrpSpPr>
        <p:grpSpPr>
          <a:xfrm>
            <a:off x="747755" y="2156474"/>
            <a:ext cx="249222" cy="220696"/>
            <a:chOff x="-1591550" y="3597475"/>
            <a:chExt cx="293825" cy="294575"/>
          </a:xfrm>
        </p:grpSpPr>
        <p:sp>
          <p:nvSpPr>
            <p:cNvPr id="1158" name="Google Shape;1158;p158"/>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59" name="Google Shape;1159;p158"/>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60" name="Google Shape;1160;p158"/>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1161" name="Google Shape;1161;p158"/>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1162" name="Google Shape;1162;p158"/>
          <p:cNvGrpSpPr/>
          <p:nvPr/>
        </p:nvGrpSpPr>
        <p:grpSpPr>
          <a:xfrm>
            <a:off x="747755" y="1181671"/>
            <a:ext cx="249222" cy="220696"/>
            <a:chOff x="-1591550" y="3597475"/>
            <a:chExt cx="293825" cy="294575"/>
          </a:xfrm>
        </p:grpSpPr>
        <p:sp>
          <p:nvSpPr>
            <p:cNvPr id="1163" name="Google Shape;1163;p158"/>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64" name="Google Shape;1164;p158"/>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65" name="Google Shape;1165;p158"/>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1166" name="Google Shape;1166;p158"/>
          <p:cNvSpPr txBox="1">
            <a:spLocks noGrp="1"/>
          </p:cNvSpPr>
          <p:nvPr>
            <p:ph type="title" idx="2"/>
          </p:nvPr>
        </p:nvSpPr>
        <p:spPr>
          <a:xfrm>
            <a:off x="1394375" y="106322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167" name="Google Shape;1167;p158"/>
          <p:cNvSpPr txBox="1">
            <a:spLocks noGrp="1"/>
          </p:cNvSpPr>
          <p:nvPr>
            <p:ph type="title" idx="3"/>
          </p:nvPr>
        </p:nvSpPr>
        <p:spPr>
          <a:xfrm>
            <a:off x="1437350" y="201567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168" name="Google Shape;1168;p158"/>
          <p:cNvSpPr txBox="1">
            <a:spLocks noGrp="1"/>
          </p:cNvSpPr>
          <p:nvPr>
            <p:ph type="title" idx="4"/>
          </p:nvPr>
        </p:nvSpPr>
        <p:spPr>
          <a:xfrm>
            <a:off x="1437350" y="2971100"/>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169" name="Google Shape;1169;p158"/>
          <p:cNvSpPr/>
          <p:nvPr/>
        </p:nvSpPr>
        <p:spPr>
          <a:xfrm>
            <a:off x="880294" y="3812035"/>
            <a:ext cx="7614600" cy="820800"/>
          </a:xfrm>
          <a:prstGeom prst="roundRect">
            <a:avLst>
              <a:gd name="adj" fmla="val 16667"/>
            </a:avLst>
          </a:prstGeom>
          <a:noFill/>
          <a:ln w="38100" cap="flat" cmpd="sng">
            <a:solidFill>
              <a:srgbClr val="00602D"/>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70" name="Google Shape;1170;p158"/>
          <p:cNvSpPr/>
          <p:nvPr/>
        </p:nvSpPr>
        <p:spPr>
          <a:xfrm>
            <a:off x="416600" y="3959772"/>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258064"/>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1171" name="Google Shape;1171;p158"/>
          <p:cNvGrpSpPr/>
          <p:nvPr/>
        </p:nvGrpSpPr>
        <p:grpSpPr>
          <a:xfrm>
            <a:off x="761830" y="4092035"/>
            <a:ext cx="249222" cy="220696"/>
            <a:chOff x="-1591550" y="3597475"/>
            <a:chExt cx="293825" cy="294575"/>
          </a:xfrm>
        </p:grpSpPr>
        <p:sp>
          <p:nvSpPr>
            <p:cNvPr id="1172" name="Google Shape;1172;p158"/>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73" name="Google Shape;1173;p158"/>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74" name="Google Shape;1174;p158"/>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1175" name="Google Shape;1175;p158"/>
          <p:cNvSpPr txBox="1">
            <a:spLocks noGrp="1"/>
          </p:cNvSpPr>
          <p:nvPr>
            <p:ph type="title" idx="5"/>
          </p:nvPr>
        </p:nvSpPr>
        <p:spPr>
          <a:xfrm>
            <a:off x="1470475" y="3936088"/>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03 - Single Dark Blue 1">
  <p:cSld name="TITLE_1_2_1_1">
    <p:bg>
      <p:bgPr>
        <a:solidFill>
          <a:srgbClr val="FFFFFF"/>
        </a:solidFill>
        <a:effectLst/>
      </p:bgPr>
    </p:bg>
    <p:spTree>
      <p:nvGrpSpPr>
        <p:cNvPr id="1" name="Shape 1176"/>
        <p:cNvGrpSpPr/>
        <p:nvPr/>
      </p:nvGrpSpPr>
      <p:grpSpPr>
        <a:xfrm>
          <a:off x="0" y="0"/>
          <a:ext cx="0" cy="0"/>
          <a:chOff x="0" y="0"/>
          <a:chExt cx="0" cy="0"/>
        </a:xfrm>
      </p:grpSpPr>
      <p:sp>
        <p:nvSpPr>
          <p:cNvPr id="1177" name="Google Shape;1177;p159"/>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8" name="Google Shape;1178;p15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179" name="Google Shape;1179;p15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80" name="Google Shape;1180;p159"/>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1181" name="Google Shape;1181;p15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1182" name="Google Shape;1182;p15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03 - Single Dark Blue 1 1">
  <p:cSld name="TITLE_1_2_1_1_1">
    <p:bg>
      <p:bgPr>
        <a:solidFill>
          <a:srgbClr val="FFFFFF"/>
        </a:solidFill>
        <a:effectLst/>
      </p:bgPr>
    </p:bg>
    <p:spTree>
      <p:nvGrpSpPr>
        <p:cNvPr id="1" name="Shape 1183"/>
        <p:cNvGrpSpPr/>
        <p:nvPr/>
      </p:nvGrpSpPr>
      <p:grpSpPr>
        <a:xfrm>
          <a:off x="0" y="0"/>
          <a:ext cx="0" cy="0"/>
          <a:chOff x="0" y="0"/>
          <a:chExt cx="0" cy="0"/>
        </a:xfrm>
      </p:grpSpPr>
      <p:sp>
        <p:nvSpPr>
          <p:cNvPr id="1184" name="Google Shape;1184;p160"/>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5" name="Google Shape;1185;p16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186" name="Google Shape;1186;p16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87" name="Google Shape;1187;p16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1188" name="Google Shape;1188;p16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1189" name="Google Shape;1189;p16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03 - Single Dark Blue 1 1 1">
  <p:cSld name="TITLE_1_2_1_1_1_1">
    <p:bg>
      <p:bgPr>
        <a:solidFill>
          <a:srgbClr val="FFFFFF"/>
        </a:solidFill>
        <a:effectLst/>
      </p:bgPr>
    </p:bg>
    <p:spTree>
      <p:nvGrpSpPr>
        <p:cNvPr id="1" name="Shape 1190"/>
        <p:cNvGrpSpPr/>
        <p:nvPr/>
      </p:nvGrpSpPr>
      <p:grpSpPr>
        <a:xfrm>
          <a:off x="0" y="0"/>
          <a:ext cx="0" cy="0"/>
          <a:chOff x="0" y="0"/>
          <a:chExt cx="0" cy="0"/>
        </a:xfrm>
      </p:grpSpPr>
      <p:sp>
        <p:nvSpPr>
          <p:cNvPr id="1191" name="Google Shape;1191;p161"/>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2" name="Google Shape;1192;p16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193" name="Google Shape;1193;p16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94" name="Google Shape;1194;p161"/>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195" name="Google Shape;1195;p16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96" name="Google Shape;1196;p16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7 - Single Green 1">
  <p:cSld name="TITLE_1_3_1_1">
    <p:bg>
      <p:bgPr>
        <a:solidFill>
          <a:srgbClr val="002870"/>
        </a:solidFill>
        <a:effectLst/>
      </p:bgPr>
    </p:bg>
    <p:spTree>
      <p:nvGrpSpPr>
        <p:cNvPr id="1" name="Shape 141"/>
        <p:cNvGrpSpPr/>
        <p:nvPr/>
      </p:nvGrpSpPr>
      <p:grpSpPr>
        <a:xfrm>
          <a:off x="0" y="0"/>
          <a:ext cx="0" cy="0"/>
          <a:chOff x="0" y="0"/>
          <a:chExt cx="0" cy="0"/>
        </a:xfrm>
      </p:grpSpPr>
      <p:sp>
        <p:nvSpPr>
          <p:cNvPr id="142" name="Google Shape;142;p17"/>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1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44" name="Google Shape;144;p1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45" name="Google Shape;145;p17"/>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146" name="Google Shape;146;p1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47" name="Google Shape;147;p1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48" name="Google Shape;148;p1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03 - Single Dark Blue 2">
  <p:cSld name="TITLE_1_2_1_2">
    <p:bg>
      <p:bgPr>
        <a:solidFill>
          <a:srgbClr val="FFFFFF"/>
        </a:solidFill>
        <a:effectLst/>
      </p:bgPr>
    </p:bg>
    <p:spTree>
      <p:nvGrpSpPr>
        <p:cNvPr id="1" name="Shape 1197"/>
        <p:cNvGrpSpPr/>
        <p:nvPr/>
      </p:nvGrpSpPr>
      <p:grpSpPr>
        <a:xfrm>
          <a:off x="0" y="0"/>
          <a:ext cx="0" cy="0"/>
          <a:chOff x="0" y="0"/>
          <a:chExt cx="0" cy="0"/>
        </a:xfrm>
      </p:grpSpPr>
      <p:sp>
        <p:nvSpPr>
          <p:cNvPr id="1198" name="Google Shape;1198;p162"/>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9" name="Google Shape;1199;p16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200" name="Google Shape;1200;p16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201" name="Google Shape;1201;p16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202" name="Google Shape;1202;p16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03" name="Google Shape;1203;p16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04" name="Google Shape;1204;p16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03 - Single Dark Blue 1 2">
  <p:cSld name="TITLE_1_2_1_1_2">
    <p:bg>
      <p:bgPr>
        <a:solidFill>
          <a:srgbClr val="FFFFFF"/>
        </a:solidFill>
        <a:effectLst/>
      </p:bgPr>
    </p:bg>
    <p:spTree>
      <p:nvGrpSpPr>
        <p:cNvPr id="1" name="Shape 1205"/>
        <p:cNvGrpSpPr/>
        <p:nvPr/>
      </p:nvGrpSpPr>
      <p:grpSpPr>
        <a:xfrm>
          <a:off x="0" y="0"/>
          <a:ext cx="0" cy="0"/>
          <a:chOff x="0" y="0"/>
          <a:chExt cx="0" cy="0"/>
        </a:xfrm>
      </p:grpSpPr>
      <p:sp>
        <p:nvSpPr>
          <p:cNvPr id="1206" name="Google Shape;1206;p163"/>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7" name="Google Shape;1207;p16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208" name="Google Shape;1208;p16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209" name="Google Shape;1209;p163"/>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1210" name="Google Shape;1210;p16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11" name="Google Shape;1211;p16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12" name="Google Shape;1212;p16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03 - Single Dark Blue 1 1 2">
  <p:cSld name="TITLE_1_2_1_1_1_2">
    <p:bg>
      <p:bgPr>
        <a:solidFill>
          <a:srgbClr val="FFFFFF"/>
        </a:solidFill>
        <a:effectLst/>
      </p:bgPr>
    </p:bg>
    <p:spTree>
      <p:nvGrpSpPr>
        <p:cNvPr id="1" name="Shape 1213"/>
        <p:cNvGrpSpPr/>
        <p:nvPr/>
      </p:nvGrpSpPr>
      <p:grpSpPr>
        <a:xfrm>
          <a:off x="0" y="0"/>
          <a:ext cx="0" cy="0"/>
          <a:chOff x="0" y="0"/>
          <a:chExt cx="0" cy="0"/>
        </a:xfrm>
      </p:grpSpPr>
      <p:sp>
        <p:nvSpPr>
          <p:cNvPr id="1214" name="Google Shape;1214;p164"/>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5" name="Google Shape;1215;p16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216" name="Google Shape;1216;p16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217" name="Google Shape;1217;p164"/>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1218" name="Google Shape;1218;p16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19" name="Google Shape;1219;p16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20" name="Google Shape;1220;p16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03 - Single Dark Blue 1 1 1 1">
  <p:cSld name="TITLE_1_2_1_1_1_1_1">
    <p:bg>
      <p:bgPr>
        <a:solidFill>
          <a:srgbClr val="FFFFFF"/>
        </a:solidFill>
        <a:effectLst/>
      </p:bgPr>
    </p:bg>
    <p:spTree>
      <p:nvGrpSpPr>
        <p:cNvPr id="1" name="Shape 1221"/>
        <p:cNvGrpSpPr/>
        <p:nvPr/>
      </p:nvGrpSpPr>
      <p:grpSpPr>
        <a:xfrm>
          <a:off x="0" y="0"/>
          <a:ext cx="0" cy="0"/>
          <a:chOff x="0" y="0"/>
          <a:chExt cx="0" cy="0"/>
        </a:xfrm>
      </p:grpSpPr>
      <p:sp>
        <p:nvSpPr>
          <p:cNvPr id="1222" name="Google Shape;1222;p165"/>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3" name="Google Shape;1223;p16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224" name="Google Shape;1224;p16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225" name="Google Shape;1225;p165"/>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226" name="Google Shape;1226;p16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27" name="Google Shape;1227;p16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28" name="Google Shape;1228;p16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slide 1">
  <p:cSld name="TITLE_1_5">
    <p:spTree>
      <p:nvGrpSpPr>
        <p:cNvPr id="1" name="Shape 1229"/>
        <p:cNvGrpSpPr/>
        <p:nvPr/>
      </p:nvGrpSpPr>
      <p:grpSpPr>
        <a:xfrm>
          <a:off x="0" y="0"/>
          <a:ext cx="0" cy="0"/>
          <a:chOff x="0" y="0"/>
          <a:chExt cx="0" cy="0"/>
        </a:xfrm>
      </p:grpSpPr>
      <p:sp>
        <p:nvSpPr>
          <p:cNvPr id="1230" name="Google Shape;1230;p1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31" name="Google Shape;1231;p166"/>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32" name="Google Shape;1232;p166"/>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33" name="Google Shape;1233;p16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234" name="Google Shape;1234;p166"/>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slide 1 1">
  <p:cSld name="TITLE_1_5_1">
    <p:spTree>
      <p:nvGrpSpPr>
        <p:cNvPr id="1" name="Shape 1235"/>
        <p:cNvGrpSpPr/>
        <p:nvPr/>
      </p:nvGrpSpPr>
      <p:grpSpPr>
        <a:xfrm>
          <a:off x="0" y="0"/>
          <a:ext cx="0" cy="0"/>
          <a:chOff x="0" y="0"/>
          <a:chExt cx="0" cy="0"/>
        </a:xfrm>
      </p:grpSpPr>
      <p:sp>
        <p:nvSpPr>
          <p:cNvPr id="1236" name="Google Shape;1236;p1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37" name="Google Shape;1237;p167"/>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38" name="Google Shape;1238;p167"/>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39" name="Google Shape;1239;p167"/>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40" name="Google Shape;1240;p16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241" name="Google Shape;1241;p167"/>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Custom Layout 4">
  <p:cSld name="CUSTOM_6">
    <p:spTree>
      <p:nvGrpSpPr>
        <p:cNvPr id="1" name="Shape 1242"/>
        <p:cNvGrpSpPr/>
        <p:nvPr/>
      </p:nvGrpSpPr>
      <p:grpSpPr>
        <a:xfrm>
          <a:off x="0" y="0"/>
          <a:ext cx="0" cy="0"/>
          <a:chOff x="0" y="0"/>
          <a:chExt cx="0" cy="0"/>
        </a:xfrm>
      </p:grpSpPr>
      <p:sp>
        <p:nvSpPr>
          <p:cNvPr id="1243" name="Google Shape;1243;p168"/>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44" name="Google Shape;1244;p168"/>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45" name="Google Shape;1245;p16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246" name="Google Shape;1246;p168"/>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Custom Layout 4 1">
  <p:cSld name="CUSTOM_6_1">
    <p:spTree>
      <p:nvGrpSpPr>
        <p:cNvPr id="1" name="Shape 1247"/>
        <p:cNvGrpSpPr/>
        <p:nvPr/>
      </p:nvGrpSpPr>
      <p:grpSpPr>
        <a:xfrm>
          <a:off x="0" y="0"/>
          <a:ext cx="0" cy="0"/>
          <a:chOff x="0" y="0"/>
          <a:chExt cx="0" cy="0"/>
        </a:xfrm>
      </p:grpSpPr>
      <p:sp>
        <p:nvSpPr>
          <p:cNvPr id="1248" name="Google Shape;1248;p169"/>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49" name="Google Shape;1249;p16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50" name="Google Shape;1250;p16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51" name="Google Shape;1251;p16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252" name="Google Shape;1252;p169"/>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slide 1 2">
  <p:cSld name="TITLE_1_5_2">
    <p:bg>
      <p:bgPr>
        <a:solidFill>
          <a:srgbClr val="002870"/>
        </a:solidFill>
        <a:effectLst/>
      </p:bgPr>
    </p:bg>
    <p:spTree>
      <p:nvGrpSpPr>
        <p:cNvPr id="1" name="Shape 1253"/>
        <p:cNvGrpSpPr/>
        <p:nvPr/>
      </p:nvGrpSpPr>
      <p:grpSpPr>
        <a:xfrm>
          <a:off x="0" y="0"/>
          <a:ext cx="0" cy="0"/>
          <a:chOff x="0" y="0"/>
          <a:chExt cx="0" cy="0"/>
        </a:xfrm>
      </p:grpSpPr>
      <p:sp>
        <p:nvSpPr>
          <p:cNvPr id="1254" name="Google Shape;1254;p1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55" name="Google Shape;1255;p170"/>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1256" name="Google Shape;1256;p170"/>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1257" name="Google Shape;1257;p17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258" name="Google Shape;1258;p170"/>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slide 1 1 1">
  <p:cSld name="TITLE_1_5_1_1">
    <p:bg>
      <p:bgPr>
        <a:solidFill>
          <a:srgbClr val="002870"/>
        </a:solidFill>
        <a:effectLst/>
      </p:bgPr>
    </p:bg>
    <p:spTree>
      <p:nvGrpSpPr>
        <p:cNvPr id="1" name="Shape 1259"/>
        <p:cNvGrpSpPr/>
        <p:nvPr/>
      </p:nvGrpSpPr>
      <p:grpSpPr>
        <a:xfrm>
          <a:off x="0" y="0"/>
          <a:ext cx="0" cy="0"/>
          <a:chOff x="0" y="0"/>
          <a:chExt cx="0" cy="0"/>
        </a:xfrm>
      </p:grpSpPr>
      <p:sp>
        <p:nvSpPr>
          <p:cNvPr id="1260" name="Google Shape;1260;p1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61" name="Google Shape;1261;p171"/>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1262" name="Google Shape;1262;p171"/>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263" name="Google Shape;1263;p171"/>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264" name="Google Shape;1264;p17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265" name="Google Shape;1265;p171"/>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0 - Gradient Title Slide 1">
  <p:cSld name="CUSTOM_3_1_1">
    <p:spTree>
      <p:nvGrpSpPr>
        <p:cNvPr id="1" name="Shape 149"/>
        <p:cNvGrpSpPr/>
        <p:nvPr/>
      </p:nvGrpSpPr>
      <p:grpSpPr>
        <a:xfrm>
          <a:off x="0" y="0"/>
          <a:ext cx="0" cy="0"/>
          <a:chOff x="0" y="0"/>
          <a:chExt cx="0" cy="0"/>
        </a:xfrm>
      </p:grpSpPr>
      <p:pic>
        <p:nvPicPr>
          <p:cNvPr id="150" name="Google Shape;150;p18"/>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151" name="Google Shape;151;p18"/>
          <p:cNvPicPr preferRelativeResize="0"/>
          <p:nvPr/>
        </p:nvPicPr>
        <p:blipFill rotWithShape="1">
          <a:blip r:embed="rId3">
            <a:alphaModFix amt="3000"/>
          </a:blip>
          <a:srcRect/>
          <a:stretch/>
        </p:blipFill>
        <p:spPr>
          <a:xfrm>
            <a:off x="2923000" y="1005988"/>
            <a:ext cx="625725" cy="625725"/>
          </a:xfrm>
          <a:prstGeom prst="rect">
            <a:avLst/>
          </a:prstGeom>
          <a:noFill/>
          <a:ln>
            <a:noFill/>
          </a:ln>
        </p:spPr>
      </p:pic>
      <p:pic>
        <p:nvPicPr>
          <p:cNvPr id="152" name="Google Shape;152;p18"/>
          <p:cNvPicPr preferRelativeResize="0"/>
          <p:nvPr/>
        </p:nvPicPr>
        <p:blipFill rotWithShape="1">
          <a:blip r:embed="rId4">
            <a:alphaModFix amt="3000"/>
          </a:blip>
          <a:srcRect/>
          <a:stretch/>
        </p:blipFill>
        <p:spPr>
          <a:xfrm>
            <a:off x="2923002" y="1841259"/>
            <a:ext cx="625718" cy="625719"/>
          </a:xfrm>
          <a:prstGeom prst="rect">
            <a:avLst/>
          </a:prstGeom>
          <a:noFill/>
          <a:ln>
            <a:noFill/>
          </a:ln>
        </p:spPr>
      </p:pic>
      <p:pic>
        <p:nvPicPr>
          <p:cNvPr id="153" name="Google Shape;153;p18"/>
          <p:cNvPicPr preferRelativeResize="0"/>
          <p:nvPr/>
        </p:nvPicPr>
        <p:blipFill rotWithShape="1">
          <a:blip r:embed="rId5">
            <a:alphaModFix amt="3000"/>
          </a:blip>
          <a:srcRect/>
          <a:stretch/>
        </p:blipFill>
        <p:spPr>
          <a:xfrm>
            <a:off x="2923000" y="3511789"/>
            <a:ext cx="625725" cy="625725"/>
          </a:xfrm>
          <a:prstGeom prst="rect">
            <a:avLst/>
          </a:prstGeom>
          <a:noFill/>
          <a:ln>
            <a:noFill/>
          </a:ln>
        </p:spPr>
      </p:pic>
      <p:pic>
        <p:nvPicPr>
          <p:cNvPr id="154" name="Google Shape;154;p18"/>
          <p:cNvPicPr preferRelativeResize="0"/>
          <p:nvPr/>
        </p:nvPicPr>
        <p:blipFill rotWithShape="1">
          <a:blip r:embed="rId6">
            <a:alphaModFix amt="3000"/>
          </a:blip>
          <a:srcRect/>
          <a:stretch/>
        </p:blipFill>
        <p:spPr>
          <a:xfrm rot="42">
            <a:off x="2923000" y="2676536"/>
            <a:ext cx="625725" cy="625697"/>
          </a:xfrm>
          <a:prstGeom prst="rect">
            <a:avLst/>
          </a:prstGeom>
          <a:noFill/>
          <a:ln>
            <a:noFill/>
          </a:ln>
        </p:spPr>
      </p:pic>
      <p:pic>
        <p:nvPicPr>
          <p:cNvPr id="155" name="Google Shape;155;p18"/>
          <p:cNvPicPr preferRelativeResize="0"/>
          <p:nvPr/>
        </p:nvPicPr>
        <p:blipFill rotWithShape="1">
          <a:blip r:embed="rId7">
            <a:alphaModFix amt="3000"/>
          </a:blip>
          <a:srcRect/>
          <a:stretch/>
        </p:blipFill>
        <p:spPr>
          <a:xfrm>
            <a:off x="2923000" y="4347062"/>
            <a:ext cx="625725" cy="625725"/>
          </a:xfrm>
          <a:prstGeom prst="rect">
            <a:avLst/>
          </a:prstGeom>
          <a:noFill/>
          <a:ln>
            <a:noFill/>
          </a:ln>
        </p:spPr>
      </p:pic>
      <p:pic>
        <p:nvPicPr>
          <p:cNvPr id="156" name="Google Shape;156;p18"/>
          <p:cNvPicPr preferRelativeResize="0"/>
          <p:nvPr/>
        </p:nvPicPr>
        <p:blipFill rotWithShape="1">
          <a:blip r:embed="rId8">
            <a:alphaModFix amt="3000"/>
          </a:blip>
          <a:srcRect/>
          <a:stretch/>
        </p:blipFill>
        <p:spPr>
          <a:xfrm>
            <a:off x="2922994" y="170712"/>
            <a:ext cx="625725" cy="625725"/>
          </a:xfrm>
          <a:prstGeom prst="rect">
            <a:avLst/>
          </a:prstGeom>
          <a:noFill/>
          <a:ln>
            <a:noFill/>
          </a:ln>
        </p:spPr>
      </p:pic>
      <p:pic>
        <p:nvPicPr>
          <p:cNvPr id="157" name="Google Shape;157;p18"/>
          <p:cNvPicPr preferRelativeResize="0"/>
          <p:nvPr/>
        </p:nvPicPr>
        <p:blipFill rotWithShape="1">
          <a:blip r:embed="rId3">
            <a:alphaModFix amt="31000"/>
          </a:blip>
          <a:srcRect/>
          <a:stretch/>
        </p:blipFill>
        <p:spPr>
          <a:xfrm>
            <a:off x="8323675" y="1005988"/>
            <a:ext cx="625725" cy="625725"/>
          </a:xfrm>
          <a:prstGeom prst="rect">
            <a:avLst/>
          </a:prstGeom>
          <a:noFill/>
          <a:ln>
            <a:noFill/>
          </a:ln>
        </p:spPr>
      </p:pic>
      <p:pic>
        <p:nvPicPr>
          <p:cNvPr id="158" name="Google Shape;158;p18"/>
          <p:cNvPicPr preferRelativeResize="0"/>
          <p:nvPr/>
        </p:nvPicPr>
        <p:blipFill rotWithShape="1">
          <a:blip r:embed="rId4">
            <a:alphaModFix amt="31000"/>
          </a:blip>
          <a:srcRect/>
          <a:stretch/>
        </p:blipFill>
        <p:spPr>
          <a:xfrm>
            <a:off x="8323677" y="1841259"/>
            <a:ext cx="625718" cy="625719"/>
          </a:xfrm>
          <a:prstGeom prst="rect">
            <a:avLst/>
          </a:prstGeom>
          <a:noFill/>
          <a:ln>
            <a:noFill/>
          </a:ln>
        </p:spPr>
      </p:pic>
      <p:pic>
        <p:nvPicPr>
          <p:cNvPr id="159" name="Google Shape;159;p18"/>
          <p:cNvPicPr preferRelativeResize="0"/>
          <p:nvPr/>
        </p:nvPicPr>
        <p:blipFill rotWithShape="1">
          <a:blip r:embed="rId5">
            <a:alphaModFix amt="31000"/>
          </a:blip>
          <a:srcRect/>
          <a:stretch/>
        </p:blipFill>
        <p:spPr>
          <a:xfrm>
            <a:off x="8323675" y="3511789"/>
            <a:ext cx="625725" cy="625725"/>
          </a:xfrm>
          <a:prstGeom prst="rect">
            <a:avLst/>
          </a:prstGeom>
          <a:noFill/>
          <a:ln>
            <a:noFill/>
          </a:ln>
        </p:spPr>
      </p:pic>
      <p:pic>
        <p:nvPicPr>
          <p:cNvPr id="160" name="Google Shape;160;p18"/>
          <p:cNvPicPr preferRelativeResize="0"/>
          <p:nvPr/>
        </p:nvPicPr>
        <p:blipFill rotWithShape="1">
          <a:blip r:embed="rId6">
            <a:alphaModFix amt="31000"/>
          </a:blip>
          <a:srcRect/>
          <a:stretch/>
        </p:blipFill>
        <p:spPr>
          <a:xfrm rot="42">
            <a:off x="8323675" y="2676536"/>
            <a:ext cx="625725" cy="625697"/>
          </a:xfrm>
          <a:prstGeom prst="rect">
            <a:avLst/>
          </a:prstGeom>
          <a:noFill/>
          <a:ln>
            <a:noFill/>
          </a:ln>
        </p:spPr>
      </p:pic>
      <p:pic>
        <p:nvPicPr>
          <p:cNvPr id="161" name="Google Shape;161;p18"/>
          <p:cNvPicPr preferRelativeResize="0"/>
          <p:nvPr/>
        </p:nvPicPr>
        <p:blipFill rotWithShape="1">
          <a:blip r:embed="rId7">
            <a:alphaModFix amt="31000"/>
          </a:blip>
          <a:srcRect/>
          <a:stretch/>
        </p:blipFill>
        <p:spPr>
          <a:xfrm>
            <a:off x="8323675" y="4347062"/>
            <a:ext cx="625725" cy="625725"/>
          </a:xfrm>
          <a:prstGeom prst="rect">
            <a:avLst/>
          </a:prstGeom>
          <a:noFill/>
          <a:ln>
            <a:noFill/>
          </a:ln>
        </p:spPr>
      </p:pic>
      <p:pic>
        <p:nvPicPr>
          <p:cNvPr id="162" name="Google Shape;162;p18"/>
          <p:cNvPicPr preferRelativeResize="0"/>
          <p:nvPr/>
        </p:nvPicPr>
        <p:blipFill rotWithShape="1">
          <a:blip r:embed="rId8">
            <a:alphaModFix amt="31000"/>
          </a:blip>
          <a:srcRect/>
          <a:stretch/>
        </p:blipFill>
        <p:spPr>
          <a:xfrm>
            <a:off x="8323669" y="170712"/>
            <a:ext cx="625725" cy="625725"/>
          </a:xfrm>
          <a:prstGeom prst="rect">
            <a:avLst/>
          </a:prstGeom>
          <a:noFill/>
          <a:ln>
            <a:noFill/>
          </a:ln>
        </p:spPr>
      </p:pic>
      <p:pic>
        <p:nvPicPr>
          <p:cNvPr id="163" name="Google Shape;163;p18"/>
          <p:cNvPicPr preferRelativeResize="0"/>
          <p:nvPr/>
        </p:nvPicPr>
        <p:blipFill rotWithShape="1">
          <a:blip r:embed="rId3">
            <a:alphaModFix amt="25000"/>
          </a:blip>
          <a:srcRect/>
          <a:stretch/>
        </p:blipFill>
        <p:spPr>
          <a:xfrm>
            <a:off x="7428325" y="1844188"/>
            <a:ext cx="625725" cy="625725"/>
          </a:xfrm>
          <a:prstGeom prst="rect">
            <a:avLst/>
          </a:prstGeom>
          <a:noFill/>
          <a:ln>
            <a:noFill/>
          </a:ln>
        </p:spPr>
      </p:pic>
      <p:pic>
        <p:nvPicPr>
          <p:cNvPr id="164" name="Google Shape;164;p18"/>
          <p:cNvPicPr preferRelativeResize="0"/>
          <p:nvPr/>
        </p:nvPicPr>
        <p:blipFill rotWithShape="1">
          <a:blip r:embed="rId4">
            <a:alphaModFix amt="25000"/>
          </a:blip>
          <a:srcRect/>
          <a:stretch/>
        </p:blipFill>
        <p:spPr>
          <a:xfrm>
            <a:off x="7428327" y="2679459"/>
            <a:ext cx="625718" cy="625719"/>
          </a:xfrm>
          <a:prstGeom prst="rect">
            <a:avLst/>
          </a:prstGeom>
          <a:noFill/>
          <a:ln>
            <a:noFill/>
          </a:ln>
        </p:spPr>
      </p:pic>
      <p:pic>
        <p:nvPicPr>
          <p:cNvPr id="165" name="Google Shape;165;p18"/>
          <p:cNvPicPr preferRelativeResize="0"/>
          <p:nvPr/>
        </p:nvPicPr>
        <p:blipFill rotWithShape="1">
          <a:blip r:embed="rId5">
            <a:alphaModFix amt="25000"/>
          </a:blip>
          <a:srcRect/>
          <a:stretch/>
        </p:blipFill>
        <p:spPr>
          <a:xfrm>
            <a:off x="7428325" y="4349989"/>
            <a:ext cx="625725" cy="625725"/>
          </a:xfrm>
          <a:prstGeom prst="rect">
            <a:avLst/>
          </a:prstGeom>
          <a:noFill/>
          <a:ln>
            <a:noFill/>
          </a:ln>
        </p:spPr>
      </p:pic>
      <p:pic>
        <p:nvPicPr>
          <p:cNvPr id="166" name="Google Shape;166;p18"/>
          <p:cNvPicPr preferRelativeResize="0"/>
          <p:nvPr/>
        </p:nvPicPr>
        <p:blipFill rotWithShape="1">
          <a:blip r:embed="rId6">
            <a:alphaModFix amt="25000"/>
          </a:blip>
          <a:srcRect/>
          <a:stretch/>
        </p:blipFill>
        <p:spPr>
          <a:xfrm rot="42">
            <a:off x="7428325" y="3514736"/>
            <a:ext cx="625725" cy="625697"/>
          </a:xfrm>
          <a:prstGeom prst="rect">
            <a:avLst/>
          </a:prstGeom>
          <a:noFill/>
          <a:ln>
            <a:noFill/>
          </a:ln>
        </p:spPr>
      </p:pic>
      <p:pic>
        <p:nvPicPr>
          <p:cNvPr id="167" name="Google Shape;167;p18"/>
          <p:cNvPicPr preferRelativeResize="0"/>
          <p:nvPr/>
        </p:nvPicPr>
        <p:blipFill rotWithShape="1">
          <a:blip r:embed="rId7">
            <a:alphaModFix amt="25000"/>
          </a:blip>
          <a:srcRect/>
          <a:stretch/>
        </p:blipFill>
        <p:spPr>
          <a:xfrm>
            <a:off x="7428325" y="173662"/>
            <a:ext cx="625725" cy="625725"/>
          </a:xfrm>
          <a:prstGeom prst="rect">
            <a:avLst/>
          </a:prstGeom>
          <a:noFill/>
          <a:ln>
            <a:noFill/>
          </a:ln>
        </p:spPr>
      </p:pic>
      <p:pic>
        <p:nvPicPr>
          <p:cNvPr id="168" name="Google Shape;168;p18"/>
          <p:cNvPicPr preferRelativeResize="0"/>
          <p:nvPr/>
        </p:nvPicPr>
        <p:blipFill rotWithShape="1">
          <a:blip r:embed="rId8">
            <a:alphaModFix amt="25000"/>
          </a:blip>
          <a:srcRect/>
          <a:stretch/>
        </p:blipFill>
        <p:spPr>
          <a:xfrm>
            <a:off x="7428319" y="1008913"/>
            <a:ext cx="625725" cy="625725"/>
          </a:xfrm>
          <a:prstGeom prst="rect">
            <a:avLst/>
          </a:prstGeom>
          <a:noFill/>
          <a:ln>
            <a:noFill/>
          </a:ln>
        </p:spPr>
      </p:pic>
      <p:pic>
        <p:nvPicPr>
          <p:cNvPr id="169" name="Google Shape;169;p18"/>
          <p:cNvPicPr preferRelativeResize="0"/>
          <p:nvPr/>
        </p:nvPicPr>
        <p:blipFill rotWithShape="1">
          <a:blip r:embed="rId3">
            <a:alphaModFix amt="20000"/>
          </a:blip>
          <a:srcRect/>
          <a:stretch/>
        </p:blipFill>
        <p:spPr>
          <a:xfrm>
            <a:off x="6532975" y="2682388"/>
            <a:ext cx="625725" cy="625725"/>
          </a:xfrm>
          <a:prstGeom prst="rect">
            <a:avLst/>
          </a:prstGeom>
          <a:noFill/>
          <a:ln>
            <a:noFill/>
          </a:ln>
        </p:spPr>
      </p:pic>
      <p:pic>
        <p:nvPicPr>
          <p:cNvPr id="170" name="Google Shape;170;p18"/>
          <p:cNvPicPr preferRelativeResize="0"/>
          <p:nvPr/>
        </p:nvPicPr>
        <p:blipFill rotWithShape="1">
          <a:blip r:embed="rId4">
            <a:alphaModFix amt="20000"/>
          </a:blip>
          <a:srcRect/>
          <a:stretch/>
        </p:blipFill>
        <p:spPr>
          <a:xfrm>
            <a:off x="6532977" y="3517659"/>
            <a:ext cx="625718" cy="625719"/>
          </a:xfrm>
          <a:prstGeom prst="rect">
            <a:avLst/>
          </a:prstGeom>
          <a:noFill/>
          <a:ln>
            <a:noFill/>
          </a:ln>
        </p:spPr>
      </p:pic>
      <p:pic>
        <p:nvPicPr>
          <p:cNvPr id="171" name="Google Shape;171;p18"/>
          <p:cNvPicPr preferRelativeResize="0"/>
          <p:nvPr/>
        </p:nvPicPr>
        <p:blipFill rotWithShape="1">
          <a:blip r:embed="rId5">
            <a:alphaModFix amt="20000"/>
          </a:blip>
          <a:srcRect/>
          <a:stretch/>
        </p:blipFill>
        <p:spPr>
          <a:xfrm>
            <a:off x="6532975" y="176589"/>
            <a:ext cx="625725" cy="625725"/>
          </a:xfrm>
          <a:prstGeom prst="rect">
            <a:avLst/>
          </a:prstGeom>
          <a:noFill/>
          <a:ln>
            <a:noFill/>
          </a:ln>
        </p:spPr>
      </p:pic>
      <p:pic>
        <p:nvPicPr>
          <p:cNvPr id="172" name="Google Shape;172;p18"/>
          <p:cNvPicPr preferRelativeResize="0"/>
          <p:nvPr/>
        </p:nvPicPr>
        <p:blipFill rotWithShape="1">
          <a:blip r:embed="rId6">
            <a:alphaModFix amt="20000"/>
          </a:blip>
          <a:srcRect/>
          <a:stretch/>
        </p:blipFill>
        <p:spPr>
          <a:xfrm rot="42">
            <a:off x="6532975" y="4352936"/>
            <a:ext cx="625725" cy="625697"/>
          </a:xfrm>
          <a:prstGeom prst="rect">
            <a:avLst/>
          </a:prstGeom>
          <a:noFill/>
          <a:ln>
            <a:noFill/>
          </a:ln>
        </p:spPr>
      </p:pic>
      <p:pic>
        <p:nvPicPr>
          <p:cNvPr id="173" name="Google Shape;173;p18"/>
          <p:cNvPicPr preferRelativeResize="0"/>
          <p:nvPr/>
        </p:nvPicPr>
        <p:blipFill rotWithShape="1">
          <a:blip r:embed="rId7">
            <a:alphaModFix amt="20000"/>
          </a:blip>
          <a:srcRect/>
          <a:stretch/>
        </p:blipFill>
        <p:spPr>
          <a:xfrm>
            <a:off x="6532975" y="1011862"/>
            <a:ext cx="625725" cy="625725"/>
          </a:xfrm>
          <a:prstGeom prst="rect">
            <a:avLst/>
          </a:prstGeom>
          <a:noFill/>
          <a:ln>
            <a:noFill/>
          </a:ln>
        </p:spPr>
      </p:pic>
      <p:pic>
        <p:nvPicPr>
          <p:cNvPr id="174" name="Google Shape;174;p18"/>
          <p:cNvPicPr preferRelativeResize="0"/>
          <p:nvPr/>
        </p:nvPicPr>
        <p:blipFill rotWithShape="1">
          <a:blip r:embed="rId8">
            <a:alphaModFix amt="20000"/>
          </a:blip>
          <a:srcRect/>
          <a:stretch/>
        </p:blipFill>
        <p:spPr>
          <a:xfrm>
            <a:off x="6532969" y="1847113"/>
            <a:ext cx="625725" cy="625725"/>
          </a:xfrm>
          <a:prstGeom prst="rect">
            <a:avLst/>
          </a:prstGeom>
          <a:noFill/>
          <a:ln>
            <a:noFill/>
          </a:ln>
        </p:spPr>
      </p:pic>
      <p:pic>
        <p:nvPicPr>
          <p:cNvPr id="175" name="Google Shape;175;p18"/>
          <p:cNvPicPr preferRelativeResize="0"/>
          <p:nvPr/>
        </p:nvPicPr>
        <p:blipFill rotWithShape="1">
          <a:blip r:embed="rId3">
            <a:alphaModFix amt="15000"/>
          </a:blip>
          <a:srcRect/>
          <a:stretch/>
        </p:blipFill>
        <p:spPr>
          <a:xfrm>
            <a:off x="5637625" y="3520588"/>
            <a:ext cx="625725" cy="625725"/>
          </a:xfrm>
          <a:prstGeom prst="rect">
            <a:avLst/>
          </a:prstGeom>
          <a:noFill/>
          <a:ln>
            <a:noFill/>
          </a:ln>
        </p:spPr>
      </p:pic>
      <p:pic>
        <p:nvPicPr>
          <p:cNvPr id="176" name="Google Shape;176;p18"/>
          <p:cNvPicPr preferRelativeResize="0"/>
          <p:nvPr/>
        </p:nvPicPr>
        <p:blipFill rotWithShape="1">
          <a:blip r:embed="rId4">
            <a:alphaModFix amt="15000"/>
          </a:blip>
          <a:srcRect/>
          <a:stretch/>
        </p:blipFill>
        <p:spPr>
          <a:xfrm>
            <a:off x="5637627" y="4355859"/>
            <a:ext cx="625718" cy="625719"/>
          </a:xfrm>
          <a:prstGeom prst="rect">
            <a:avLst/>
          </a:prstGeom>
          <a:noFill/>
          <a:ln>
            <a:noFill/>
          </a:ln>
        </p:spPr>
      </p:pic>
      <p:pic>
        <p:nvPicPr>
          <p:cNvPr id="177" name="Google Shape;177;p18"/>
          <p:cNvPicPr preferRelativeResize="0"/>
          <p:nvPr/>
        </p:nvPicPr>
        <p:blipFill rotWithShape="1">
          <a:blip r:embed="rId5">
            <a:alphaModFix amt="15000"/>
          </a:blip>
          <a:srcRect/>
          <a:stretch/>
        </p:blipFill>
        <p:spPr>
          <a:xfrm>
            <a:off x="5637625" y="1014789"/>
            <a:ext cx="625725" cy="625725"/>
          </a:xfrm>
          <a:prstGeom prst="rect">
            <a:avLst/>
          </a:prstGeom>
          <a:noFill/>
          <a:ln>
            <a:noFill/>
          </a:ln>
        </p:spPr>
      </p:pic>
      <p:pic>
        <p:nvPicPr>
          <p:cNvPr id="178" name="Google Shape;178;p18"/>
          <p:cNvPicPr preferRelativeResize="0"/>
          <p:nvPr/>
        </p:nvPicPr>
        <p:blipFill rotWithShape="1">
          <a:blip r:embed="rId6">
            <a:alphaModFix amt="15000"/>
          </a:blip>
          <a:srcRect/>
          <a:stretch/>
        </p:blipFill>
        <p:spPr>
          <a:xfrm rot="42">
            <a:off x="5637625" y="179549"/>
            <a:ext cx="625725" cy="625697"/>
          </a:xfrm>
          <a:prstGeom prst="rect">
            <a:avLst/>
          </a:prstGeom>
          <a:noFill/>
          <a:ln>
            <a:noFill/>
          </a:ln>
        </p:spPr>
      </p:pic>
      <p:pic>
        <p:nvPicPr>
          <p:cNvPr id="179" name="Google Shape;179;p18"/>
          <p:cNvPicPr preferRelativeResize="0"/>
          <p:nvPr/>
        </p:nvPicPr>
        <p:blipFill rotWithShape="1">
          <a:blip r:embed="rId7">
            <a:alphaModFix amt="15000"/>
          </a:blip>
          <a:srcRect/>
          <a:stretch/>
        </p:blipFill>
        <p:spPr>
          <a:xfrm>
            <a:off x="5637625" y="1850062"/>
            <a:ext cx="625725" cy="625725"/>
          </a:xfrm>
          <a:prstGeom prst="rect">
            <a:avLst/>
          </a:prstGeom>
          <a:noFill/>
          <a:ln>
            <a:noFill/>
          </a:ln>
        </p:spPr>
      </p:pic>
      <p:pic>
        <p:nvPicPr>
          <p:cNvPr id="180" name="Google Shape;180;p18"/>
          <p:cNvPicPr preferRelativeResize="0"/>
          <p:nvPr/>
        </p:nvPicPr>
        <p:blipFill rotWithShape="1">
          <a:blip r:embed="rId8">
            <a:alphaModFix amt="15000"/>
          </a:blip>
          <a:srcRect/>
          <a:stretch/>
        </p:blipFill>
        <p:spPr>
          <a:xfrm>
            <a:off x="5637619" y="2685313"/>
            <a:ext cx="625725" cy="625725"/>
          </a:xfrm>
          <a:prstGeom prst="rect">
            <a:avLst/>
          </a:prstGeom>
          <a:noFill/>
          <a:ln>
            <a:noFill/>
          </a:ln>
        </p:spPr>
      </p:pic>
      <p:pic>
        <p:nvPicPr>
          <p:cNvPr id="181" name="Google Shape;181;p18"/>
          <p:cNvPicPr preferRelativeResize="0"/>
          <p:nvPr/>
        </p:nvPicPr>
        <p:blipFill rotWithShape="1">
          <a:blip r:embed="rId3">
            <a:alphaModFix amt="10000"/>
          </a:blip>
          <a:srcRect/>
          <a:stretch/>
        </p:blipFill>
        <p:spPr>
          <a:xfrm>
            <a:off x="4732750" y="4358788"/>
            <a:ext cx="625725" cy="625725"/>
          </a:xfrm>
          <a:prstGeom prst="rect">
            <a:avLst/>
          </a:prstGeom>
          <a:noFill/>
          <a:ln>
            <a:noFill/>
          </a:ln>
        </p:spPr>
      </p:pic>
      <p:pic>
        <p:nvPicPr>
          <p:cNvPr id="182" name="Google Shape;182;p18"/>
          <p:cNvPicPr preferRelativeResize="0"/>
          <p:nvPr/>
        </p:nvPicPr>
        <p:blipFill rotWithShape="1">
          <a:blip r:embed="rId4">
            <a:alphaModFix amt="10000"/>
          </a:blip>
          <a:srcRect/>
          <a:stretch/>
        </p:blipFill>
        <p:spPr>
          <a:xfrm>
            <a:off x="4732752" y="182459"/>
            <a:ext cx="625718" cy="625719"/>
          </a:xfrm>
          <a:prstGeom prst="rect">
            <a:avLst/>
          </a:prstGeom>
          <a:noFill/>
          <a:ln>
            <a:noFill/>
          </a:ln>
        </p:spPr>
      </p:pic>
      <p:pic>
        <p:nvPicPr>
          <p:cNvPr id="183" name="Google Shape;183;p18"/>
          <p:cNvPicPr preferRelativeResize="0"/>
          <p:nvPr/>
        </p:nvPicPr>
        <p:blipFill rotWithShape="1">
          <a:blip r:embed="rId5">
            <a:alphaModFix amt="10000"/>
          </a:blip>
          <a:srcRect/>
          <a:stretch/>
        </p:blipFill>
        <p:spPr>
          <a:xfrm>
            <a:off x="4732750" y="1852989"/>
            <a:ext cx="625725" cy="625725"/>
          </a:xfrm>
          <a:prstGeom prst="rect">
            <a:avLst/>
          </a:prstGeom>
          <a:noFill/>
          <a:ln>
            <a:noFill/>
          </a:ln>
        </p:spPr>
      </p:pic>
      <p:pic>
        <p:nvPicPr>
          <p:cNvPr id="184" name="Google Shape;184;p18"/>
          <p:cNvPicPr preferRelativeResize="0"/>
          <p:nvPr/>
        </p:nvPicPr>
        <p:blipFill rotWithShape="1">
          <a:blip r:embed="rId6">
            <a:alphaModFix amt="10000"/>
          </a:blip>
          <a:srcRect/>
          <a:stretch/>
        </p:blipFill>
        <p:spPr>
          <a:xfrm rot="42">
            <a:off x="4732750" y="1017736"/>
            <a:ext cx="625725" cy="625697"/>
          </a:xfrm>
          <a:prstGeom prst="rect">
            <a:avLst/>
          </a:prstGeom>
          <a:noFill/>
          <a:ln>
            <a:noFill/>
          </a:ln>
        </p:spPr>
      </p:pic>
      <p:pic>
        <p:nvPicPr>
          <p:cNvPr id="185" name="Google Shape;185;p18"/>
          <p:cNvPicPr preferRelativeResize="0"/>
          <p:nvPr/>
        </p:nvPicPr>
        <p:blipFill rotWithShape="1">
          <a:blip r:embed="rId7">
            <a:alphaModFix amt="10000"/>
          </a:blip>
          <a:srcRect/>
          <a:stretch/>
        </p:blipFill>
        <p:spPr>
          <a:xfrm>
            <a:off x="4732750" y="2688262"/>
            <a:ext cx="625725" cy="625725"/>
          </a:xfrm>
          <a:prstGeom prst="rect">
            <a:avLst/>
          </a:prstGeom>
          <a:noFill/>
          <a:ln>
            <a:noFill/>
          </a:ln>
        </p:spPr>
      </p:pic>
      <p:pic>
        <p:nvPicPr>
          <p:cNvPr id="186" name="Google Shape;186;p18"/>
          <p:cNvPicPr preferRelativeResize="0"/>
          <p:nvPr/>
        </p:nvPicPr>
        <p:blipFill rotWithShape="1">
          <a:blip r:embed="rId8">
            <a:alphaModFix amt="10000"/>
          </a:blip>
          <a:srcRect/>
          <a:stretch/>
        </p:blipFill>
        <p:spPr>
          <a:xfrm>
            <a:off x="4732744" y="3523513"/>
            <a:ext cx="625725" cy="625725"/>
          </a:xfrm>
          <a:prstGeom prst="rect">
            <a:avLst/>
          </a:prstGeom>
          <a:noFill/>
          <a:ln>
            <a:noFill/>
          </a:ln>
        </p:spPr>
      </p:pic>
      <p:pic>
        <p:nvPicPr>
          <p:cNvPr id="187" name="Google Shape;187;p18"/>
          <p:cNvPicPr preferRelativeResize="0"/>
          <p:nvPr/>
        </p:nvPicPr>
        <p:blipFill rotWithShape="1">
          <a:blip r:embed="rId3">
            <a:alphaModFix amt="5000"/>
          </a:blip>
          <a:srcRect/>
          <a:stretch/>
        </p:blipFill>
        <p:spPr>
          <a:xfrm>
            <a:off x="3827875" y="170713"/>
            <a:ext cx="625725" cy="625725"/>
          </a:xfrm>
          <a:prstGeom prst="rect">
            <a:avLst/>
          </a:prstGeom>
          <a:noFill/>
          <a:ln>
            <a:noFill/>
          </a:ln>
        </p:spPr>
      </p:pic>
      <p:pic>
        <p:nvPicPr>
          <p:cNvPr id="188" name="Google Shape;188;p18"/>
          <p:cNvPicPr preferRelativeResize="0"/>
          <p:nvPr/>
        </p:nvPicPr>
        <p:blipFill rotWithShape="1">
          <a:blip r:embed="rId4">
            <a:alphaModFix amt="5000"/>
          </a:blip>
          <a:srcRect/>
          <a:stretch/>
        </p:blipFill>
        <p:spPr>
          <a:xfrm>
            <a:off x="3827877" y="1005984"/>
            <a:ext cx="625718" cy="625719"/>
          </a:xfrm>
          <a:prstGeom prst="rect">
            <a:avLst/>
          </a:prstGeom>
          <a:noFill/>
          <a:ln>
            <a:noFill/>
          </a:ln>
        </p:spPr>
      </p:pic>
      <p:pic>
        <p:nvPicPr>
          <p:cNvPr id="189" name="Google Shape;189;p18"/>
          <p:cNvPicPr preferRelativeResize="0"/>
          <p:nvPr/>
        </p:nvPicPr>
        <p:blipFill rotWithShape="1">
          <a:blip r:embed="rId5">
            <a:alphaModFix amt="5000"/>
          </a:blip>
          <a:srcRect/>
          <a:stretch/>
        </p:blipFill>
        <p:spPr>
          <a:xfrm>
            <a:off x="3827875" y="2676514"/>
            <a:ext cx="625725" cy="625725"/>
          </a:xfrm>
          <a:prstGeom prst="rect">
            <a:avLst/>
          </a:prstGeom>
          <a:noFill/>
          <a:ln>
            <a:noFill/>
          </a:ln>
        </p:spPr>
      </p:pic>
      <p:pic>
        <p:nvPicPr>
          <p:cNvPr id="190" name="Google Shape;190;p18"/>
          <p:cNvPicPr preferRelativeResize="0"/>
          <p:nvPr/>
        </p:nvPicPr>
        <p:blipFill rotWithShape="1">
          <a:blip r:embed="rId6">
            <a:alphaModFix amt="5000"/>
          </a:blip>
          <a:srcRect/>
          <a:stretch/>
        </p:blipFill>
        <p:spPr>
          <a:xfrm rot="42">
            <a:off x="3827875" y="1841261"/>
            <a:ext cx="625725" cy="625697"/>
          </a:xfrm>
          <a:prstGeom prst="rect">
            <a:avLst/>
          </a:prstGeom>
          <a:noFill/>
          <a:ln>
            <a:noFill/>
          </a:ln>
        </p:spPr>
      </p:pic>
      <p:pic>
        <p:nvPicPr>
          <p:cNvPr id="191" name="Google Shape;191;p18"/>
          <p:cNvPicPr preferRelativeResize="0"/>
          <p:nvPr/>
        </p:nvPicPr>
        <p:blipFill rotWithShape="1">
          <a:blip r:embed="rId7">
            <a:alphaModFix amt="5000"/>
          </a:blip>
          <a:srcRect/>
          <a:stretch/>
        </p:blipFill>
        <p:spPr>
          <a:xfrm>
            <a:off x="3827875" y="3511787"/>
            <a:ext cx="625725" cy="625725"/>
          </a:xfrm>
          <a:prstGeom prst="rect">
            <a:avLst/>
          </a:prstGeom>
          <a:noFill/>
          <a:ln>
            <a:noFill/>
          </a:ln>
        </p:spPr>
      </p:pic>
      <p:pic>
        <p:nvPicPr>
          <p:cNvPr id="192" name="Google Shape;192;p18"/>
          <p:cNvPicPr preferRelativeResize="0"/>
          <p:nvPr/>
        </p:nvPicPr>
        <p:blipFill rotWithShape="1">
          <a:blip r:embed="rId8">
            <a:alphaModFix amt="5000"/>
          </a:blip>
          <a:srcRect/>
          <a:stretch/>
        </p:blipFill>
        <p:spPr>
          <a:xfrm>
            <a:off x="3827869" y="4347038"/>
            <a:ext cx="625725" cy="625725"/>
          </a:xfrm>
          <a:prstGeom prst="rect">
            <a:avLst/>
          </a:prstGeom>
          <a:noFill/>
          <a:ln>
            <a:noFill/>
          </a:ln>
        </p:spPr>
      </p:pic>
      <p:pic>
        <p:nvPicPr>
          <p:cNvPr id="193" name="Google Shape;193;p18"/>
          <p:cNvPicPr preferRelativeResize="0"/>
          <p:nvPr/>
        </p:nvPicPr>
        <p:blipFill rotWithShape="1">
          <a:blip r:embed="rId3">
            <a:alphaModFix amt="1000"/>
          </a:blip>
          <a:srcRect/>
          <a:stretch/>
        </p:blipFill>
        <p:spPr>
          <a:xfrm>
            <a:off x="2018125" y="1841251"/>
            <a:ext cx="625725" cy="625725"/>
          </a:xfrm>
          <a:prstGeom prst="rect">
            <a:avLst/>
          </a:prstGeom>
          <a:noFill/>
          <a:ln>
            <a:noFill/>
          </a:ln>
        </p:spPr>
      </p:pic>
      <p:pic>
        <p:nvPicPr>
          <p:cNvPr id="194" name="Google Shape;194;p18"/>
          <p:cNvPicPr preferRelativeResize="0"/>
          <p:nvPr/>
        </p:nvPicPr>
        <p:blipFill rotWithShape="1">
          <a:blip r:embed="rId4">
            <a:alphaModFix amt="1000"/>
          </a:blip>
          <a:srcRect/>
          <a:stretch/>
        </p:blipFill>
        <p:spPr>
          <a:xfrm>
            <a:off x="2018127" y="2676521"/>
            <a:ext cx="625718" cy="625719"/>
          </a:xfrm>
          <a:prstGeom prst="rect">
            <a:avLst/>
          </a:prstGeom>
          <a:noFill/>
          <a:ln>
            <a:noFill/>
          </a:ln>
        </p:spPr>
      </p:pic>
      <p:pic>
        <p:nvPicPr>
          <p:cNvPr id="195" name="Google Shape;195;p18"/>
          <p:cNvPicPr preferRelativeResize="0"/>
          <p:nvPr/>
        </p:nvPicPr>
        <p:blipFill rotWithShape="1">
          <a:blip r:embed="rId5">
            <a:alphaModFix amt="1000"/>
          </a:blip>
          <a:srcRect/>
          <a:stretch/>
        </p:blipFill>
        <p:spPr>
          <a:xfrm>
            <a:off x="2018125" y="4347052"/>
            <a:ext cx="625725" cy="625725"/>
          </a:xfrm>
          <a:prstGeom prst="rect">
            <a:avLst/>
          </a:prstGeom>
          <a:noFill/>
          <a:ln>
            <a:noFill/>
          </a:ln>
        </p:spPr>
      </p:pic>
      <p:pic>
        <p:nvPicPr>
          <p:cNvPr id="196" name="Google Shape;196;p18"/>
          <p:cNvPicPr preferRelativeResize="0"/>
          <p:nvPr/>
        </p:nvPicPr>
        <p:blipFill rotWithShape="1">
          <a:blip r:embed="rId6">
            <a:alphaModFix amt="1000"/>
          </a:blip>
          <a:srcRect/>
          <a:stretch/>
        </p:blipFill>
        <p:spPr>
          <a:xfrm rot="42">
            <a:off x="2018125" y="3511799"/>
            <a:ext cx="625725" cy="625697"/>
          </a:xfrm>
          <a:prstGeom prst="rect">
            <a:avLst/>
          </a:prstGeom>
          <a:noFill/>
          <a:ln>
            <a:noFill/>
          </a:ln>
        </p:spPr>
      </p:pic>
      <p:pic>
        <p:nvPicPr>
          <p:cNvPr id="197" name="Google Shape;197;p18"/>
          <p:cNvPicPr preferRelativeResize="0"/>
          <p:nvPr/>
        </p:nvPicPr>
        <p:blipFill rotWithShape="1">
          <a:blip r:embed="rId7">
            <a:alphaModFix amt="1000"/>
          </a:blip>
          <a:srcRect/>
          <a:stretch/>
        </p:blipFill>
        <p:spPr>
          <a:xfrm>
            <a:off x="2018125" y="170724"/>
            <a:ext cx="625725" cy="625725"/>
          </a:xfrm>
          <a:prstGeom prst="rect">
            <a:avLst/>
          </a:prstGeom>
          <a:noFill/>
          <a:ln>
            <a:noFill/>
          </a:ln>
        </p:spPr>
      </p:pic>
      <p:pic>
        <p:nvPicPr>
          <p:cNvPr id="198" name="Google Shape;198;p18"/>
          <p:cNvPicPr preferRelativeResize="0"/>
          <p:nvPr/>
        </p:nvPicPr>
        <p:blipFill rotWithShape="1">
          <a:blip r:embed="rId8">
            <a:alphaModFix amt="1000"/>
          </a:blip>
          <a:srcRect/>
          <a:stretch/>
        </p:blipFill>
        <p:spPr>
          <a:xfrm>
            <a:off x="2018119" y="1005975"/>
            <a:ext cx="625725" cy="625725"/>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Custom Layout 4 2">
  <p:cSld name="CUSTOM_6_2">
    <p:bg>
      <p:bgPr>
        <a:solidFill>
          <a:srgbClr val="002870"/>
        </a:solidFill>
        <a:effectLst/>
      </p:bgPr>
    </p:bg>
    <p:spTree>
      <p:nvGrpSpPr>
        <p:cNvPr id="1" name="Shape 1266"/>
        <p:cNvGrpSpPr/>
        <p:nvPr/>
      </p:nvGrpSpPr>
      <p:grpSpPr>
        <a:xfrm>
          <a:off x="0" y="0"/>
          <a:ext cx="0" cy="0"/>
          <a:chOff x="0" y="0"/>
          <a:chExt cx="0" cy="0"/>
        </a:xfrm>
      </p:grpSpPr>
      <p:pic>
        <p:nvPicPr>
          <p:cNvPr id="1267" name="Google Shape;1267;p172"/>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1268" name="Google Shape;1268;p172"/>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1269" name="Google Shape;1269;p172"/>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1270" name="Google Shape;1270;p17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Custom Layout 4 1 2">
  <p:cSld name="CUSTOM_6_1_2">
    <p:bg>
      <p:bgPr>
        <a:solidFill>
          <a:srgbClr val="002870"/>
        </a:solidFill>
        <a:effectLst/>
      </p:bgPr>
    </p:bg>
    <p:spTree>
      <p:nvGrpSpPr>
        <p:cNvPr id="1" name="Shape 1271"/>
        <p:cNvGrpSpPr/>
        <p:nvPr/>
      </p:nvGrpSpPr>
      <p:grpSpPr>
        <a:xfrm>
          <a:off x="0" y="0"/>
          <a:ext cx="0" cy="0"/>
          <a:chOff x="0" y="0"/>
          <a:chExt cx="0" cy="0"/>
        </a:xfrm>
      </p:grpSpPr>
      <p:pic>
        <p:nvPicPr>
          <p:cNvPr id="1272" name="Google Shape;1272;p173"/>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1273" name="Google Shape;1273;p173"/>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1274" name="Google Shape;1274;p17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275" name="Google Shape;1275;p17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276" name="Google Shape;1276;p17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slide 1 2 1 1">
  <p:cSld name="TITLE_1_5_2_1_1">
    <p:bg>
      <p:bgPr>
        <a:solidFill>
          <a:srgbClr val="002870"/>
        </a:solidFill>
        <a:effectLst/>
      </p:bgPr>
    </p:bg>
    <p:spTree>
      <p:nvGrpSpPr>
        <p:cNvPr id="1" name="Shape 1277"/>
        <p:cNvGrpSpPr/>
        <p:nvPr/>
      </p:nvGrpSpPr>
      <p:grpSpPr>
        <a:xfrm>
          <a:off x="0" y="0"/>
          <a:ext cx="0" cy="0"/>
          <a:chOff x="0" y="0"/>
          <a:chExt cx="0" cy="0"/>
        </a:xfrm>
      </p:grpSpPr>
      <p:sp>
        <p:nvSpPr>
          <p:cNvPr id="1278" name="Google Shape;1278;p1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79" name="Google Shape;1279;p17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280" name="Google Shape;1280;p174"/>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le slide 1 2 1">
  <p:cSld name="TITLE_1_5_2_1">
    <p:spTree>
      <p:nvGrpSpPr>
        <p:cNvPr id="1" name="Shape 1281"/>
        <p:cNvGrpSpPr/>
        <p:nvPr/>
      </p:nvGrpSpPr>
      <p:grpSpPr>
        <a:xfrm>
          <a:off x="0" y="0"/>
          <a:ext cx="0" cy="0"/>
          <a:chOff x="0" y="0"/>
          <a:chExt cx="0" cy="0"/>
        </a:xfrm>
      </p:grpSpPr>
      <p:sp>
        <p:nvSpPr>
          <p:cNvPr id="1282" name="Google Shape;1282;p1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83" name="Google Shape;1283;p17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284" name="Google Shape;1284;p175"/>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Custom Layout 4 1 1">
  <p:cSld name="CUSTOM_6_1_1">
    <p:spTree>
      <p:nvGrpSpPr>
        <p:cNvPr id="1" name="Shape 1285"/>
        <p:cNvGrpSpPr/>
        <p:nvPr/>
      </p:nvGrpSpPr>
      <p:grpSpPr>
        <a:xfrm>
          <a:off x="0" y="0"/>
          <a:ext cx="0" cy="0"/>
          <a:chOff x="0" y="0"/>
          <a:chExt cx="0" cy="0"/>
        </a:xfrm>
      </p:grpSpPr>
      <p:sp>
        <p:nvSpPr>
          <p:cNvPr id="1286" name="Google Shape;1286;p17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287" name="Google Shape;1287;p176"/>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slide 1 2 1 1 1">
  <p:cSld name="TITLE_1_5_2_1_1_1">
    <p:bg>
      <p:bgPr>
        <a:solidFill>
          <a:srgbClr val="002870"/>
        </a:solidFill>
        <a:effectLst/>
      </p:bgPr>
    </p:bg>
    <p:spTree>
      <p:nvGrpSpPr>
        <p:cNvPr id="1" name="Shape 1288"/>
        <p:cNvGrpSpPr/>
        <p:nvPr/>
      </p:nvGrpSpPr>
      <p:grpSpPr>
        <a:xfrm>
          <a:off x="0" y="0"/>
          <a:ext cx="0" cy="0"/>
          <a:chOff x="0" y="0"/>
          <a:chExt cx="0" cy="0"/>
        </a:xfrm>
      </p:grpSpPr>
      <p:sp>
        <p:nvSpPr>
          <p:cNvPr id="1289" name="Google Shape;1289;p1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90" name="Google Shape;1290;p17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1291" name="Google Shape;1291;p177"/>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pic>
        <p:nvPicPr>
          <p:cNvPr id="1292" name="Google Shape;1292;p177"/>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slide 1 2 1 2">
  <p:cSld name="TITLE_1_5_2_1_2">
    <p:spTree>
      <p:nvGrpSpPr>
        <p:cNvPr id="1" name="Shape 1293"/>
        <p:cNvGrpSpPr/>
        <p:nvPr/>
      </p:nvGrpSpPr>
      <p:grpSpPr>
        <a:xfrm>
          <a:off x="0" y="0"/>
          <a:ext cx="0" cy="0"/>
          <a:chOff x="0" y="0"/>
          <a:chExt cx="0" cy="0"/>
        </a:xfrm>
      </p:grpSpPr>
      <p:sp>
        <p:nvSpPr>
          <p:cNvPr id="1294" name="Google Shape;1294;p1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95" name="Google Shape;1295;p17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296" name="Google Shape;1296;p178"/>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297" name="Google Shape;1297;p17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07 - Single Green 1 1 1">
  <p:cSld name="TITLE_1_3_1_1_1_1">
    <p:bg>
      <p:bgPr>
        <a:solidFill>
          <a:srgbClr val="002870"/>
        </a:solidFill>
        <a:effectLst/>
      </p:bgPr>
    </p:bg>
    <p:spTree>
      <p:nvGrpSpPr>
        <p:cNvPr id="1" name="Shape 1298"/>
        <p:cNvGrpSpPr/>
        <p:nvPr/>
      </p:nvGrpSpPr>
      <p:grpSpPr>
        <a:xfrm>
          <a:off x="0" y="0"/>
          <a:ext cx="0" cy="0"/>
          <a:chOff x="0" y="0"/>
          <a:chExt cx="0" cy="0"/>
        </a:xfrm>
      </p:grpSpPr>
      <p:sp>
        <p:nvSpPr>
          <p:cNvPr id="1299" name="Google Shape;1299;p17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300" name="Google Shape;1300;p17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301" name="Google Shape;1301;p17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1302" name="Google Shape;1302;p17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Custom Layout 4 1 1 1">
  <p:cSld name="CUSTOM_6_1_1_1">
    <p:spTree>
      <p:nvGrpSpPr>
        <p:cNvPr id="1" name="Shape 1303"/>
        <p:cNvGrpSpPr/>
        <p:nvPr/>
      </p:nvGrpSpPr>
      <p:grpSpPr>
        <a:xfrm>
          <a:off x="0" y="0"/>
          <a:ext cx="0" cy="0"/>
          <a:chOff x="0" y="0"/>
          <a:chExt cx="0" cy="0"/>
        </a:xfrm>
      </p:grpSpPr>
      <p:sp>
        <p:nvSpPr>
          <p:cNvPr id="1304" name="Google Shape;1304;p18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305" name="Google Shape;1305;p1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306" name="Google Shape;1306;p180"/>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00 - Gradient Title Slide">
  <p:cSld name="CUSTOM_3_1">
    <p:spTree>
      <p:nvGrpSpPr>
        <p:cNvPr id="1" name="Shape 1307"/>
        <p:cNvGrpSpPr/>
        <p:nvPr/>
      </p:nvGrpSpPr>
      <p:grpSpPr>
        <a:xfrm>
          <a:off x="0" y="0"/>
          <a:ext cx="0" cy="0"/>
          <a:chOff x="0" y="0"/>
          <a:chExt cx="0" cy="0"/>
        </a:xfrm>
      </p:grpSpPr>
      <p:pic>
        <p:nvPicPr>
          <p:cNvPr id="1308" name="Google Shape;1308;p181"/>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1309" name="Google Shape;1309;p181"/>
          <p:cNvPicPr preferRelativeResize="0"/>
          <p:nvPr/>
        </p:nvPicPr>
        <p:blipFill rotWithShape="1">
          <a:blip r:embed="rId3">
            <a:alphaModFix amt="3000"/>
          </a:blip>
          <a:srcRect/>
          <a:stretch/>
        </p:blipFill>
        <p:spPr>
          <a:xfrm>
            <a:off x="2923000" y="1005988"/>
            <a:ext cx="625725" cy="625725"/>
          </a:xfrm>
          <a:prstGeom prst="rect">
            <a:avLst/>
          </a:prstGeom>
          <a:noFill/>
          <a:ln>
            <a:noFill/>
          </a:ln>
        </p:spPr>
      </p:pic>
      <p:pic>
        <p:nvPicPr>
          <p:cNvPr id="1310" name="Google Shape;1310;p181"/>
          <p:cNvPicPr preferRelativeResize="0"/>
          <p:nvPr/>
        </p:nvPicPr>
        <p:blipFill rotWithShape="1">
          <a:blip r:embed="rId4">
            <a:alphaModFix amt="3000"/>
          </a:blip>
          <a:srcRect/>
          <a:stretch/>
        </p:blipFill>
        <p:spPr>
          <a:xfrm>
            <a:off x="2923002" y="1841259"/>
            <a:ext cx="625718" cy="625719"/>
          </a:xfrm>
          <a:prstGeom prst="rect">
            <a:avLst/>
          </a:prstGeom>
          <a:noFill/>
          <a:ln>
            <a:noFill/>
          </a:ln>
        </p:spPr>
      </p:pic>
      <p:pic>
        <p:nvPicPr>
          <p:cNvPr id="1311" name="Google Shape;1311;p181"/>
          <p:cNvPicPr preferRelativeResize="0"/>
          <p:nvPr/>
        </p:nvPicPr>
        <p:blipFill rotWithShape="1">
          <a:blip r:embed="rId5">
            <a:alphaModFix amt="3000"/>
          </a:blip>
          <a:srcRect/>
          <a:stretch/>
        </p:blipFill>
        <p:spPr>
          <a:xfrm>
            <a:off x="2923000" y="3511789"/>
            <a:ext cx="625725" cy="625725"/>
          </a:xfrm>
          <a:prstGeom prst="rect">
            <a:avLst/>
          </a:prstGeom>
          <a:noFill/>
          <a:ln>
            <a:noFill/>
          </a:ln>
        </p:spPr>
      </p:pic>
      <p:pic>
        <p:nvPicPr>
          <p:cNvPr id="1312" name="Google Shape;1312;p181"/>
          <p:cNvPicPr preferRelativeResize="0"/>
          <p:nvPr/>
        </p:nvPicPr>
        <p:blipFill rotWithShape="1">
          <a:blip r:embed="rId6">
            <a:alphaModFix amt="3000"/>
          </a:blip>
          <a:srcRect/>
          <a:stretch/>
        </p:blipFill>
        <p:spPr>
          <a:xfrm rot="42">
            <a:off x="2923000" y="2676536"/>
            <a:ext cx="625725" cy="625697"/>
          </a:xfrm>
          <a:prstGeom prst="rect">
            <a:avLst/>
          </a:prstGeom>
          <a:noFill/>
          <a:ln>
            <a:noFill/>
          </a:ln>
        </p:spPr>
      </p:pic>
      <p:pic>
        <p:nvPicPr>
          <p:cNvPr id="1313" name="Google Shape;1313;p181"/>
          <p:cNvPicPr preferRelativeResize="0"/>
          <p:nvPr/>
        </p:nvPicPr>
        <p:blipFill rotWithShape="1">
          <a:blip r:embed="rId7">
            <a:alphaModFix amt="3000"/>
          </a:blip>
          <a:srcRect/>
          <a:stretch/>
        </p:blipFill>
        <p:spPr>
          <a:xfrm>
            <a:off x="2923000" y="4347062"/>
            <a:ext cx="625725" cy="625725"/>
          </a:xfrm>
          <a:prstGeom prst="rect">
            <a:avLst/>
          </a:prstGeom>
          <a:noFill/>
          <a:ln>
            <a:noFill/>
          </a:ln>
        </p:spPr>
      </p:pic>
      <p:pic>
        <p:nvPicPr>
          <p:cNvPr id="1314" name="Google Shape;1314;p181"/>
          <p:cNvPicPr preferRelativeResize="0"/>
          <p:nvPr/>
        </p:nvPicPr>
        <p:blipFill rotWithShape="1">
          <a:blip r:embed="rId8">
            <a:alphaModFix amt="3000"/>
          </a:blip>
          <a:srcRect/>
          <a:stretch/>
        </p:blipFill>
        <p:spPr>
          <a:xfrm>
            <a:off x="2922994" y="170712"/>
            <a:ext cx="625725" cy="625725"/>
          </a:xfrm>
          <a:prstGeom prst="rect">
            <a:avLst/>
          </a:prstGeom>
          <a:noFill/>
          <a:ln>
            <a:noFill/>
          </a:ln>
        </p:spPr>
      </p:pic>
      <p:pic>
        <p:nvPicPr>
          <p:cNvPr id="1315" name="Google Shape;1315;p181"/>
          <p:cNvPicPr preferRelativeResize="0"/>
          <p:nvPr/>
        </p:nvPicPr>
        <p:blipFill rotWithShape="1">
          <a:blip r:embed="rId3">
            <a:alphaModFix amt="31000"/>
          </a:blip>
          <a:srcRect/>
          <a:stretch/>
        </p:blipFill>
        <p:spPr>
          <a:xfrm>
            <a:off x="8323675" y="1005988"/>
            <a:ext cx="625725" cy="625725"/>
          </a:xfrm>
          <a:prstGeom prst="rect">
            <a:avLst/>
          </a:prstGeom>
          <a:noFill/>
          <a:ln>
            <a:noFill/>
          </a:ln>
        </p:spPr>
      </p:pic>
      <p:pic>
        <p:nvPicPr>
          <p:cNvPr id="1316" name="Google Shape;1316;p181"/>
          <p:cNvPicPr preferRelativeResize="0"/>
          <p:nvPr/>
        </p:nvPicPr>
        <p:blipFill rotWithShape="1">
          <a:blip r:embed="rId4">
            <a:alphaModFix amt="31000"/>
          </a:blip>
          <a:srcRect/>
          <a:stretch/>
        </p:blipFill>
        <p:spPr>
          <a:xfrm>
            <a:off x="8323677" y="1841259"/>
            <a:ext cx="625718" cy="625719"/>
          </a:xfrm>
          <a:prstGeom prst="rect">
            <a:avLst/>
          </a:prstGeom>
          <a:noFill/>
          <a:ln>
            <a:noFill/>
          </a:ln>
        </p:spPr>
      </p:pic>
      <p:pic>
        <p:nvPicPr>
          <p:cNvPr id="1317" name="Google Shape;1317;p181"/>
          <p:cNvPicPr preferRelativeResize="0"/>
          <p:nvPr/>
        </p:nvPicPr>
        <p:blipFill rotWithShape="1">
          <a:blip r:embed="rId5">
            <a:alphaModFix amt="31000"/>
          </a:blip>
          <a:srcRect/>
          <a:stretch/>
        </p:blipFill>
        <p:spPr>
          <a:xfrm>
            <a:off x="8323675" y="3511789"/>
            <a:ext cx="625725" cy="625725"/>
          </a:xfrm>
          <a:prstGeom prst="rect">
            <a:avLst/>
          </a:prstGeom>
          <a:noFill/>
          <a:ln>
            <a:noFill/>
          </a:ln>
        </p:spPr>
      </p:pic>
      <p:pic>
        <p:nvPicPr>
          <p:cNvPr id="1318" name="Google Shape;1318;p181"/>
          <p:cNvPicPr preferRelativeResize="0"/>
          <p:nvPr/>
        </p:nvPicPr>
        <p:blipFill rotWithShape="1">
          <a:blip r:embed="rId6">
            <a:alphaModFix amt="31000"/>
          </a:blip>
          <a:srcRect/>
          <a:stretch/>
        </p:blipFill>
        <p:spPr>
          <a:xfrm rot="42">
            <a:off x="8323675" y="2676536"/>
            <a:ext cx="625725" cy="625697"/>
          </a:xfrm>
          <a:prstGeom prst="rect">
            <a:avLst/>
          </a:prstGeom>
          <a:noFill/>
          <a:ln>
            <a:noFill/>
          </a:ln>
        </p:spPr>
      </p:pic>
      <p:pic>
        <p:nvPicPr>
          <p:cNvPr id="1319" name="Google Shape;1319;p181"/>
          <p:cNvPicPr preferRelativeResize="0"/>
          <p:nvPr/>
        </p:nvPicPr>
        <p:blipFill rotWithShape="1">
          <a:blip r:embed="rId7">
            <a:alphaModFix amt="31000"/>
          </a:blip>
          <a:srcRect/>
          <a:stretch/>
        </p:blipFill>
        <p:spPr>
          <a:xfrm>
            <a:off x="8323675" y="4347062"/>
            <a:ext cx="625725" cy="625725"/>
          </a:xfrm>
          <a:prstGeom prst="rect">
            <a:avLst/>
          </a:prstGeom>
          <a:noFill/>
          <a:ln>
            <a:noFill/>
          </a:ln>
        </p:spPr>
      </p:pic>
      <p:pic>
        <p:nvPicPr>
          <p:cNvPr id="1320" name="Google Shape;1320;p181"/>
          <p:cNvPicPr preferRelativeResize="0"/>
          <p:nvPr/>
        </p:nvPicPr>
        <p:blipFill rotWithShape="1">
          <a:blip r:embed="rId8">
            <a:alphaModFix amt="31000"/>
          </a:blip>
          <a:srcRect/>
          <a:stretch/>
        </p:blipFill>
        <p:spPr>
          <a:xfrm>
            <a:off x="8323669" y="170712"/>
            <a:ext cx="625725" cy="625725"/>
          </a:xfrm>
          <a:prstGeom prst="rect">
            <a:avLst/>
          </a:prstGeom>
          <a:noFill/>
          <a:ln>
            <a:noFill/>
          </a:ln>
        </p:spPr>
      </p:pic>
      <p:pic>
        <p:nvPicPr>
          <p:cNvPr id="1321" name="Google Shape;1321;p181"/>
          <p:cNvPicPr preferRelativeResize="0"/>
          <p:nvPr/>
        </p:nvPicPr>
        <p:blipFill rotWithShape="1">
          <a:blip r:embed="rId3">
            <a:alphaModFix amt="25000"/>
          </a:blip>
          <a:srcRect/>
          <a:stretch/>
        </p:blipFill>
        <p:spPr>
          <a:xfrm>
            <a:off x="7428325" y="1844188"/>
            <a:ext cx="625725" cy="625725"/>
          </a:xfrm>
          <a:prstGeom prst="rect">
            <a:avLst/>
          </a:prstGeom>
          <a:noFill/>
          <a:ln>
            <a:noFill/>
          </a:ln>
        </p:spPr>
      </p:pic>
      <p:pic>
        <p:nvPicPr>
          <p:cNvPr id="1322" name="Google Shape;1322;p181"/>
          <p:cNvPicPr preferRelativeResize="0"/>
          <p:nvPr/>
        </p:nvPicPr>
        <p:blipFill rotWithShape="1">
          <a:blip r:embed="rId4">
            <a:alphaModFix amt="25000"/>
          </a:blip>
          <a:srcRect/>
          <a:stretch/>
        </p:blipFill>
        <p:spPr>
          <a:xfrm>
            <a:off x="7428327" y="2679459"/>
            <a:ext cx="625718" cy="625719"/>
          </a:xfrm>
          <a:prstGeom prst="rect">
            <a:avLst/>
          </a:prstGeom>
          <a:noFill/>
          <a:ln>
            <a:noFill/>
          </a:ln>
        </p:spPr>
      </p:pic>
      <p:pic>
        <p:nvPicPr>
          <p:cNvPr id="1323" name="Google Shape;1323;p181"/>
          <p:cNvPicPr preferRelativeResize="0"/>
          <p:nvPr/>
        </p:nvPicPr>
        <p:blipFill rotWithShape="1">
          <a:blip r:embed="rId5">
            <a:alphaModFix amt="25000"/>
          </a:blip>
          <a:srcRect/>
          <a:stretch/>
        </p:blipFill>
        <p:spPr>
          <a:xfrm>
            <a:off x="7428325" y="4349989"/>
            <a:ext cx="625725" cy="625725"/>
          </a:xfrm>
          <a:prstGeom prst="rect">
            <a:avLst/>
          </a:prstGeom>
          <a:noFill/>
          <a:ln>
            <a:noFill/>
          </a:ln>
        </p:spPr>
      </p:pic>
      <p:pic>
        <p:nvPicPr>
          <p:cNvPr id="1324" name="Google Shape;1324;p181"/>
          <p:cNvPicPr preferRelativeResize="0"/>
          <p:nvPr/>
        </p:nvPicPr>
        <p:blipFill rotWithShape="1">
          <a:blip r:embed="rId6">
            <a:alphaModFix amt="25000"/>
          </a:blip>
          <a:srcRect/>
          <a:stretch/>
        </p:blipFill>
        <p:spPr>
          <a:xfrm rot="42">
            <a:off x="7428325" y="3514736"/>
            <a:ext cx="625725" cy="625697"/>
          </a:xfrm>
          <a:prstGeom prst="rect">
            <a:avLst/>
          </a:prstGeom>
          <a:noFill/>
          <a:ln>
            <a:noFill/>
          </a:ln>
        </p:spPr>
      </p:pic>
      <p:pic>
        <p:nvPicPr>
          <p:cNvPr id="1325" name="Google Shape;1325;p181"/>
          <p:cNvPicPr preferRelativeResize="0"/>
          <p:nvPr/>
        </p:nvPicPr>
        <p:blipFill rotWithShape="1">
          <a:blip r:embed="rId7">
            <a:alphaModFix amt="25000"/>
          </a:blip>
          <a:srcRect/>
          <a:stretch/>
        </p:blipFill>
        <p:spPr>
          <a:xfrm>
            <a:off x="7428325" y="173662"/>
            <a:ext cx="625725" cy="625725"/>
          </a:xfrm>
          <a:prstGeom prst="rect">
            <a:avLst/>
          </a:prstGeom>
          <a:noFill/>
          <a:ln>
            <a:noFill/>
          </a:ln>
        </p:spPr>
      </p:pic>
      <p:pic>
        <p:nvPicPr>
          <p:cNvPr id="1326" name="Google Shape;1326;p181"/>
          <p:cNvPicPr preferRelativeResize="0"/>
          <p:nvPr/>
        </p:nvPicPr>
        <p:blipFill rotWithShape="1">
          <a:blip r:embed="rId8">
            <a:alphaModFix amt="25000"/>
          </a:blip>
          <a:srcRect/>
          <a:stretch/>
        </p:blipFill>
        <p:spPr>
          <a:xfrm>
            <a:off x="7428319" y="1008913"/>
            <a:ext cx="625725" cy="625725"/>
          </a:xfrm>
          <a:prstGeom prst="rect">
            <a:avLst/>
          </a:prstGeom>
          <a:noFill/>
          <a:ln>
            <a:noFill/>
          </a:ln>
        </p:spPr>
      </p:pic>
      <p:pic>
        <p:nvPicPr>
          <p:cNvPr id="1327" name="Google Shape;1327;p181"/>
          <p:cNvPicPr preferRelativeResize="0"/>
          <p:nvPr/>
        </p:nvPicPr>
        <p:blipFill rotWithShape="1">
          <a:blip r:embed="rId3">
            <a:alphaModFix amt="20000"/>
          </a:blip>
          <a:srcRect/>
          <a:stretch/>
        </p:blipFill>
        <p:spPr>
          <a:xfrm>
            <a:off x="6532975" y="2682388"/>
            <a:ext cx="625725" cy="625725"/>
          </a:xfrm>
          <a:prstGeom prst="rect">
            <a:avLst/>
          </a:prstGeom>
          <a:noFill/>
          <a:ln>
            <a:noFill/>
          </a:ln>
        </p:spPr>
      </p:pic>
      <p:pic>
        <p:nvPicPr>
          <p:cNvPr id="1328" name="Google Shape;1328;p181"/>
          <p:cNvPicPr preferRelativeResize="0"/>
          <p:nvPr/>
        </p:nvPicPr>
        <p:blipFill rotWithShape="1">
          <a:blip r:embed="rId4">
            <a:alphaModFix amt="20000"/>
          </a:blip>
          <a:srcRect/>
          <a:stretch/>
        </p:blipFill>
        <p:spPr>
          <a:xfrm>
            <a:off x="6532977" y="3517659"/>
            <a:ext cx="625718" cy="625719"/>
          </a:xfrm>
          <a:prstGeom prst="rect">
            <a:avLst/>
          </a:prstGeom>
          <a:noFill/>
          <a:ln>
            <a:noFill/>
          </a:ln>
        </p:spPr>
      </p:pic>
      <p:pic>
        <p:nvPicPr>
          <p:cNvPr id="1329" name="Google Shape;1329;p181"/>
          <p:cNvPicPr preferRelativeResize="0"/>
          <p:nvPr/>
        </p:nvPicPr>
        <p:blipFill rotWithShape="1">
          <a:blip r:embed="rId5">
            <a:alphaModFix amt="20000"/>
          </a:blip>
          <a:srcRect/>
          <a:stretch/>
        </p:blipFill>
        <p:spPr>
          <a:xfrm>
            <a:off x="6532975" y="176589"/>
            <a:ext cx="625725" cy="625725"/>
          </a:xfrm>
          <a:prstGeom prst="rect">
            <a:avLst/>
          </a:prstGeom>
          <a:noFill/>
          <a:ln>
            <a:noFill/>
          </a:ln>
        </p:spPr>
      </p:pic>
      <p:pic>
        <p:nvPicPr>
          <p:cNvPr id="1330" name="Google Shape;1330;p181"/>
          <p:cNvPicPr preferRelativeResize="0"/>
          <p:nvPr/>
        </p:nvPicPr>
        <p:blipFill rotWithShape="1">
          <a:blip r:embed="rId6">
            <a:alphaModFix amt="20000"/>
          </a:blip>
          <a:srcRect/>
          <a:stretch/>
        </p:blipFill>
        <p:spPr>
          <a:xfrm rot="42">
            <a:off x="6532975" y="4352936"/>
            <a:ext cx="625725" cy="625697"/>
          </a:xfrm>
          <a:prstGeom prst="rect">
            <a:avLst/>
          </a:prstGeom>
          <a:noFill/>
          <a:ln>
            <a:noFill/>
          </a:ln>
        </p:spPr>
      </p:pic>
      <p:pic>
        <p:nvPicPr>
          <p:cNvPr id="1331" name="Google Shape;1331;p181"/>
          <p:cNvPicPr preferRelativeResize="0"/>
          <p:nvPr/>
        </p:nvPicPr>
        <p:blipFill rotWithShape="1">
          <a:blip r:embed="rId7">
            <a:alphaModFix amt="20000"/>
          </a:blip>
          <a:srcRect/>
          <a:stretch/>
        </p:blipFill>
        <p:spPr>
          <a:xfrm>
            <a:off x="6532975" y="1011862"/>
            <a:ext cx="625725" cy="625725"/>
          </a:xfrm>
          <a:prstGeom prst="rect">
            <a:avLst/>
          </a:prstGeom>
          <a:noFill/>
          <a:ln>
            <a:noFill/>
          </a:ln>
        </p:spPr>
      </p:pic>
      <p:pic>
        <p:nvPicPr>
          <p:cNvPr id="1332" name="Google Shape;1332;p181"/>
          <p:cNvPicPr preferRelativeResize="0"/>
          <p:nvPr/>
        </p:nvPicPr>
        <p:blipFill rotWithShape="1">
          <a:blip r:embed="rId8">
            <a:alphaModFix amt="20000"/>
          </a:blip>
          <a:srcRect/>
          <a:stretch/>
        </p:blipFill>
        <p:spPr>
          <a:xfrm>
            <a:off x="6532969" y="1847113"/>
            <a:ext cx="625725" cy="625725"/>
          </a:xfrm>
          <a:prstGeom prst="rect">
            <a:avLst/>
          </a:prstGeom>
          <a:noFill/>
          <a:ln>
            <a:noFill/>
          </a:ln>
        </p:spPr>
      </p:pic>
      <p:pic>
        <p:nvPicPr>
          <p:cNvPr id="1333" name="Google Shape;1333;p181"/>
          <p:cNvPicPr preferRelativeResize="0"/>
          <p:nvPr/>
        </p:nvPicPr>
        <p:blipFill rotWithShape="1">
          <a:blip r:embed="rId3">
            <a:alphaModFix amt="15000"/>
          </a:blip>
          <a:srcRect/>
          <a:stretch/>
        </p:blipFill>
        <p:spPr>
          <a:xfrm>
            <a:off x="5637625" y="3520588"/>
            <a:ext cx="625725" cy="625725"/>
          </a:xfrm>
          <a:prstGeom prst="rect">
            <a:avLst/>
          </a:prstGeom>
          <a:noFill/>
          <a:ln>
            <a:noFill/>
          </a:ln>
        </p:spPr>
      </p:pic>
      <p:pic>
        <p:nvPicPr>
          <p:cNvPr id="1334" name="Google Shape;1334;p181"/>
          <p:cNvPicPr preferRelativeResize="0"/>
          <p:nvPr/>
        </p:nvPicPr>
        <p:blipFill rotWithShape="1">
          <a:blip r:embed="rId4">
            <a:alphaModFix amt="15000"/>
          </a:blip>
          <a:srcRect/>
          <a:stretch/>
        </p:blipFill>
        <p:spPr>
          <a:xfrm>
            <a:off x="5637627" y="4355859"/>
            <a:ext cx="625718" cy="625719"/>
          </a:xfrm>
          <a:prstGeom prst="rect">
            <a:avLst/>
          </a:prstGeom>
          <a:noFill/>
          <a:ln>
            <a:noFill/>
          </a:ln>
        </p:spPr>
      </p:pic>
      <p:pic>
        <p:nvPicPr>
          <p:cNvPr id="1335" name="Google Shape;1335;p181"/>
          <p:cNvPicPr preferRelativeResize="0"/>
          <p:nvPr/>
        </p:nvPicPr>
        <p:blipFill rotWithShape="1">
          <a:blip r:embed="rId5">
            <a:alphaModFix amt="15000"/>
          </a:blip>
          <a:srcRect/>
          <a:stretch/>
        </p:blipFill>
        <p:spPr>
          <a:xfrm>
            <a:off x="5637625" y="1014789"/>
            <a:ext cx="625725" cy="625725"/>
          </a:xfrm>
          <a:prstGeom prst="rect">
            <a:avLst/>
          </a:prstGeom>
          <a:noFill/>
          <a:ln>
            <a:noFill/>
          </a:ln>
        </p:spPr>
      </p:pic>
      <p:pic>
        <p:nvPicPr>
          <p:cNvPr id="1336" name="Google Shape;1336;p181"/>
          <p:cNvPicPr preferRelativeResize="0"/>
          <p:nvPr/>
        </p:nvPicPr>
        <p:blipFill rotWithShape="1">
          <a:blip r:embed="rId6">
            <a:alphaModFix amt="15000"/>
          </a:blip>
          <a:srcRect/>
          <a:stretch/>
        </p:blipFill>
        <p:spPr>
          <a:xfrm rot="42">
            <a:off x="5637625" y="179549"/>
            <a:ext cx="625725" cy="625697"/>
          </a:xfrm>
          <a:prstGeom prst="rect">
            <a:avLst/>
          </a:prstGeom>
          <a:noFill/>
          <a:ln>
            <a:noFill/>
          </a:ln>
        </p:spPr>
      </p:pic>
      <p:pic>
        <p:nvPicPr>
          <p:cNvPr id="1337" name="Google Shape;1337;p181"/>
          <p:cNvPicPr preferRelativeResize="0"/>
          <p:nvPr/>
        </p:nvPicPr>
        <p:blipFill rotWithShape="1">
          <a:blip r:embed="rId7">
            <a:alphaModFix amt="15000"/>
          </a:blip>
          <a:srcRect/>
          <a:stretch/>
        </p:blipFill>
        <p:spPr>
          <a:xfrm>
            <a:off x="5637625" y="1850062"/>
            <a:ext cx="625725" cy="625725"/>
          </a:xfrm>
          <a:prstGeom prst="rect">
            <a:avLst/>
          </a:prstGeom>
          <a:noFill/>
          <a:ln>
            <a:noFill/>
          </a:ln>
        </p:spPr>
      </p:pic>
      <p:pic>
        <p:nvPicPr>
          <p:cNvPr id="1338" name="Google Shape;1338;p181"/>
          <p:cNvPicPr preferRelativeResize="0"/>
          <p:nvPr/>
        </p:nvPicPr>
        <p:blipFill rotWithShape="1">
          <a:blip r:embed="rId8">
            <a:alphaModFix amt="15000"/>
          </a:blip>
          <a:srcRect/>
          <a:stretch/>
        </p:blipFill>
        <p:spPr>
          <a:xfrm>
            <a:off x="5637619" y="2685313"/>
            <a:ext cx="625725" cy="625725"/>
          </a:xfrm>
          <a:prstGeom prst="rect">
            <a:avLst/>
          </a:prstGeom>
          <a:noFill/>
          <a:ln>
            <a:noFill/>
          </a:ln>
        </p:spPr>
      </p:pic>
      <p:pic>
        <p:nvPicPr>
          <p:cNvPr id="1339" name="Google Shape;1339;p181"/>
          <p:cNvPicPr preferRelativeResize="0"/>
          <p:nvPr/>
        </p:nvPicPr>
        <p:blipFill rotWithShape="1">
          <a:blip r:embed="rId3">
            <a:alphaModFix amt="10000"/>
          </a:blip>
          <a:srcRect/>
          <a:stretch/>
        </p:blipFill>
        <p:spPr>
          <a:xfrm>
            <a:off x="4732750" y="4358788"/>
            <a:ext cx="625725" cy="625725"/>
          </a:xfrm>
          <a:prstGeom prst="rect">
            <a:avLst/>
          </a:prstGeom>
          <a:noFill/>
          <a:ln>
            <a:noFill/>
          </a:ln>
        </p:spPr>
      </p:pic>
      <p:pic>
        <p:nvPicPr>
          <p:cNvPr id="1340" name="Google Shape;1340;p181"/>
          <p:cNvPicPr preferRelativeResize="0"/>
          <p:nvPr/>
        </p:nvPicPr>
        <p:blipFill rotWithShape="1">
          <a:blip r:embed="rId4">
            <a:alphaModFix amt="10000"/>
          </a:blip>
          <a:srcRect/>
          <a:stretch/>
        </p:blipFill>
        <p:spPr>
          <a:xfrm>
            <a:off x="4732752" y="182459"/>
            <a:ext cx="625718" cy="625719"/>
          </a:xfrm>
          <a:prstGeom prst="rect">
            <a:avLst/>
          </a:prstGeom>
          <a:noFill/>
          <a:ln>
            <a:noFill/>
          </a:ln>
        </p:spPr>
      </p:pic>
      <p:pic>
        <p:nvPicPr>
          <p:cNvPr id="1341" name="Google Shape;1341;p181"/>
          <p:cNvPicPr preferRelativeResize="0"/>
          <p:nvPr/>
        </p:nvPicPr>
        <p:blipFill rotWithShape="1">
          <a:blip r:embed="rId5">
            <a:alphaModFix amt="10000"/>
          </a:blip>
          <a:srcRect/>
          <a:stretch/>
        </p:blipFill>
        <p:spPr>
          <a:xfrm>
            <a:off x="4732750" y="1852989"/>
            <a:ext cx="625725" cy="625725"/>
          </a:xfrm>
          <a:prstGeom prst="rect">
            <a:avLst/>
          </a:prstGeom>
          <a:noFill/>
          <a:ln>
            <a:noFill/>
          </a:ln>
        </p:spPr>
      </p:pic>
      <p:pic>
        <p:nvPicPr>
          <p:cNvPr id="1342" name="Google Shape;1342;p181"/>
          <p:cNvPicPr preferRelativeResize="0"/>
          <p:nvPr/>
        </p:nvPicPr>
        <p:blipFill rotWithShape="1">
          <a:blip r:embed="rId6">
            <a:alphaModFix amt="10000"/>
          </a:blip>
          <a:srcRect/>
          <a:stretch/>
        </p:blipFill>
        <p:spPr>
          <a:xfrm rot="42">
            <a:off x="4732750" y="1017736"/>
            <a:ext cx="625725" cy="625697"/>
          </a:xfrm>
          <a:prstGeom prst="rect">
            <a:avLst/>
          </a:prstGeom>
          <a:noFill/>
          <a:ln>
            <a:noFill/>
          </a:ln>
        </p:spPr>
      </p:pic>
      <p:pic>
        <p:nvPicPr>
          <p:cNvPr id="1343" name="Google Shape;1343;p181"/>
          <p:cNvPicPr preferRelativeResize="0"/>
          <p:nvPr/>
        </p:nvPicPr>
        <p:blipFill rotWithShape="1">
          <a:blip r:embed="rId7">
            <a:alphaModFix amt="10000"/>
          </a:blip>
          <a:srcRect/>
          <a:stretch/>
        </p:blipFill>
        <p:spPr>
          <a:xfrm>
            <a:off x="4732750" y="2688262"/>
            <a:ext cx="625725" cy="625725"/>
          </a:xfrm>
          <a:prstGeom prst="rect">
            <a:avLst/>
          </a:prstGeom>
          <a:noFill/>
          <a:ln>
            <a:noFill/>
          </a:ln>
        </p:spPr>
      </p:pic>
      <p:pic>
        <p:nvPicPr>
          <p:cNvPr id="1344" name="Google Shape;1344;p181"/>
          <p:cNvPicPr preferRelativeResize="0"/>
          <p:nvPr/>
        </p:nvPicPr>
        <p:blipFill rotWithShape="1">
          <a:blip r:embed="rId8">
            <a:alphaModFix amt="10000"/>
          </a:blip>
          <a:srcRect/>
          <a:stretch/>
        </p:blipFill>
        <p:spPr>
          <a:xfrm>
            <a:off x="4732744" y="3523513"/>
            <a:ext cx="625725" cy="625725"/>
          </a:xfrm>
          <a:prstGeom prst="rect">
            <a:avLst/>
          </a:prstGeom>
          <a:noFill/>
          <a:ln>
            <a:noFill/>
          </a:ln>
        </p:spPr>
      </p:pic>
      <p:pic>
        <p:nvPicPr>
          <p:cNvPr id="1345" name="Google Shape;1345;p181"/>
          <p:cNvPicPr preferRelativeResize="0"/>
          <p:nvPr/>
        </p:nvPicPr>
        <p:blipFill rotWithShape="1">
          <a:blip r:embed="rId3">
            <a:alphaModFix amt="5000"/>
          </a:blip>
          <a:srcRect/>
          <a:stretch/>
        </p:blipFill>
        <p:spPr>
          <a:xfrm>
            <a:off x="3827875" y="170713"/>
            <a:ext cx="625725" cy="625725"/>
          </a:xfrm>
          <a:prstGeom prst="rect">
            <a:avLst/>
          </a:prstGeom>
          <a:noFill/>
          <a:ln>
            <a:noFill/>
          </a:ln>
        </p:spPr>
      </p:pic>
      <p:pic>
        <p:nvPicPr>
          <p:cNvPr id="1346" name="Google Shape;1346;p181"/>
          <p:cNvPicPr preferRelativeResize="0"/>
          <p:nvPr/>
        </p:nvPicPr>
        <p:blipFill rotWithShape="1">
          <a:blip r:embed="rId4">
            <a:alphaModFix amt="5000"/>
          </a:blip>
          <a:srcRect/>
          <a:stretch/>
        </p:blipFill>
        <p:spPr>
          <a:xfrm>
            <a:off x="3827877" y="1005984"/>
            <a:ext cx="625718" cy="625719"/>
          </a:xfrm>
          <a:prstGeom prst="rect">
            <a:avLst/>
          </a:prstGeom>
          <a:noFill/>
          <a:ln>
            <a:noFill/>
          </a:ln>
        </p:spPr>
      </p:pic>
      <p:pic>
        <p:nvPicPr>
          <p:cNvPr id="1347" name="Google Shape;1347;p181"/>
          <p:cNvPicPr preferRelativeResize="0"/>
          <p:nvPr/>
        </p:nvPicPr>
        <p:blipFill rotWithShape="1">
          <a:blip r:embed="rId5">
            <a:alphaModFix amt="5000"/>
          </a:blip>
          <a:srcRect/>
          <a:stretch/>
        </p:blipFill>
        <p:spPr>
          <a:xfrm>
            <a:off x="3827875" y="2676514"/>
            <a:ext cx="625725" cy="625725"/>
          </a:xfrm>
          <a:prstGeom prst="rect">
            <a:avLst/>
          </a:prstGeom>
          <a:noFill/>
          <a:ln>
            <a:noFill/>
          </a:ln>
        </p:spPr>
      </p:pic>
      <p:pic>
        <p:nvPicPr>
          <p:cNvPr id="1348" name="Google Shape;1348;p181"/>
          <p:cNvPicPr preferRelativeResize="0"/>
          <p:nvPr/>
        </p:nvPicPr>
        <p:blipFill rotWithShape="1">
          <a:blip r:embed="rId6">
            <a:alphaModFix amt="5000"/>
          </a:blip>
          <a:srcRect/>
          <a:stretch/>
        </p:blipFill>
        <p:spPr>
          <a:xfrm rot="42">
            <a:off x="3827875" y="1841261"/>
            <a:ext cx="625725" cy="625697"/>
          </a:xfrm>
          <a:prstGeom prst="rect">
            <a:avLst/>
          </a:prstGeom>
          <a:noFill/>
          <a:ln>
            <a:noFill/>
          </a:ln>
        </p:spPr>
      </p:pic>
      <p:pic>
        <p:nvPicPr>
          <p:cNvPr id="1349" name="Google Shape;1349;p181"/>
          <p:cNvPicPr preferRelativeResize="0"/>
          <p:nvPr/>
        </p:nvPicPr>
        <p:blipFill rotWithShape="1">
          <a:blip r:embed="rId7">
            <a:alphaModFix amt="5000"/>
          </a:blip>
          <a:srcRect/>
          <a:stretch/>
        </p:blipFill>
        <p:spPr>
          <a:xfrm>
            <a:off x="3827875" y="3511787"/>
            <a:ext cx="625725" cy="625725"/>
          </a:xfrm>
          <a:prstGeom prst="rect">
            <a:avLst/>
          </a:prstGeom>
          <a:noFill/>
          <a:ln>
            <a:noFill/>
          </a:ln>
        </p:spPr>
      </p:pic>
      <p:pic>
        <p:nvPicPr>
          <p:cNvPr id="1350" name="Google Shape;1350;p181"/>
          <p:cNvPicPr preferRelativeResize="0"/>
          <p:nvPr/>
        </p:nvPicPr>
        <p:blipFill rotWithShape="1">
          <a:blip r:embed="rId8">
            <a:alphaModFix amt="5000"/>
          </a:blip>
          <a:srcRect/>
          <a:stretch/>
        </p:blipFill>
        <p:spPr>
          <a:xfrm>
            <a:off x="3827869" y="4347038"/>
            <a:ext cx="625725" cy="625725"/>
          </a:xfrm>
          <a:prstGeom prst="rect">
            <a:avLst/>
          </a:prstGeom>
          <a:noFill/>
          <a:ln>
            <a:noFill/>
          </a:ln>
        </p:spPr>
      </p:pic>
      <p:pic>
        <p:nvPicPr>
          <p:cNvPr id="1351" name="Google Shape;1351;p181"/>
          <p:cNvPicPr preferRelativeResize="0"/>
          <p:nvPr/>
        </p:nvPicPr>
        <p:blipFill rotWithShape="1">
          <a:blip r:embed="rId3">
            <a:alphaModFix amt="1000"/>
          </a:blip>
          <a:srcRect/>
          <a:stretch/>
        </p:blipFill>
        <p:spPr>
          <a:xfrm>
            <a:off x="2018125" y="1841251"/>
            <a:ext cx="625725" cy="625725"/>
          </a:xfrm>
          <a:prstGeom prst="rect">
            <a:avLst/>
          </a:prstGeom>
          <a:noFill/>
          <a:ln>
            <a:noFill/>
          </a:ln>
        </p:spPr>
      </p:pic>
      <p:pic>
        <p:nvPicPr>
          <p:cNvPr id="1352" name="Google Shape;1352;p181"/>
          <p:cNvPicPr preferRelativeResize="0"/>
          <p:nvPr/>
        </p:nvPicPr>
        <p:blipFill rotWithShape="1">
          <a:blip r:embed="rId4">
            <a:alphaModFix amt="1000"/>
          </a:blip>
          <a:srcRect/>
          <a:stretch/>
        </p:blipFill>
        <p:spPr>
          <a:xfrm>
            <a:off x="2018127" y="2676521"/>
            <a:ext cx="625718" cy="625719"/>
          </a:xfrm>
          <a:prstGeom prst="rect">
            <a:avLst/>
          </a:prstGeom>
          <a:noFill/>
          <a:ln>
            <a:noFill/>
          </a:ln>
        </p:spPr>
      </p:pic>
      <p:pic>
        <p:nvPicPr>
          <p:cNvPr id="1353" name="Google Shape;1353;p181"/>
          <p:cNvPicPr preferRelativeResize="0"/>
          <p:nvPr/>
        </p:nvPicPr>
        <p:blipFill rotWithShape="1">
          <a:blip r:embed="rId5">
            <a:alphaModFix amt="1000"/>
          </a:blip>
          <a:srcRect/>
          <a:stretch/>
        </p:blipFill>
        <p:spPr>
          <a:xfrm>
            <a:off x="2018125" y="4347052"/>
            <a:ext cx="625725" cy="625725"/>
          </a:xfrm>
          <a:prstGeom prst="rect">
            <a:avLst/>
          </a:prstGeom>
          <a:noFill/>
          <a:ln>
            <a:noFill/>
          </a:ln>
        </p:spPr>
      </p:pic>
      <p:pic>
        <p:nvPicPr>
          <p:cNvPr id="1354" name="Google Shape;1354;p181"/>
          <p:cNvPicPr preferRelativeResize="0"/>
          <p:nvPr/>
        </p:nvPicPr>
        <p:blipFill rotWithShape="1">
          <a:blip r:embed="rId6">
            <a:alphaModFix amt="1000"/>
          </a:blip>
          <a:srcRect/>
          <a:stretch/>
        </p:blipFill>
        <p:spPr>
          <a:xfrm rot="42">
            <a:off x="2018125" y="3511799"/>
            <a:ext cx="625725" cy="625697"/>
          </a:xfrm>
          <a:prstGeom prst="rect">
            <a:avLst/>
          </a:prstGeom>
          <a:noFill/>
          <a:ln>
            <a:noFill/>
          </a:ln>
        </p:spPr>
      </p:pic>
      <p:pic>
        <p:nvPicPr>
          <p:cNvPr id="1355" name="Google Shape;1355;p181"/>
          <p:cNvPicPr preferRelativeResize="0"/>
          <p:nvPr/>
        </p:nvPicPr>
        <p:blipFill rotWithShape="1">
          <a:blip r:embed="rId7">
            <a:alphaModFix amt="1000"/>
          </a:blip>
          <a:srcRect/>
          <a:stretch/>
        </p:blipFill>
        <p:spPr>
          <a:xfrm>
            <a:off x="2018125" y="170724"/>
            <a:ext cx="625725" cy="625725"/>
          </a:xfrm>
          <a:prstGeom prst="rect">
            <a:avLst/>
          </a:prstGeom>
          <a:noFill/>
          <a:ln>
            <a:noFill/>
          </a:ln>
        </p:spPr>
      </p:pic>
      <p:pic>
        <p:nvPicPr>
          <p:cNvPr id="1356" name="Google Shape;1356;p181"/>
          <p:cNvPicPr preferRelativeResize="0"/>
          <p:nvPr/>
        </p:nvPicPr>
        <p:blipFill rotWithShape="1">
          <a:blip r:embed="rId8">
            <a:alphaModFix amt="1000"/>
          </a:blip>
          <a:srcRect/>
          <a:stretch/>
        </p:blipFill>
        <p:spPr>
          <a:xfrm>
            <a:off x="2018119" y="1005975"/>
            <a:ext cx="625725" cy="625725"/>
          </a:xfrm>
          <a:prstGeom prst="rect">
            <a:avLst/>
          </a:prstGeom>
          <a:noFill/>
          <a:ln>
            <a:noFill/>
          </a:ln>
        </p:spPr>
      </p:pic>
      <p:pic>
        <p:nvPicPr>
          <p:cNvPr id="1357" name="Google Shape;1357;p181" descr="Logo&#10;&#10;Description automatically generated"/>
          <p:cNvPicPr preferRelativeResize="0"/>
          <p:nvPr/>
        </p:nvPicPr>
        <p:blipFill rotWithShape="1">
          <a:blip r:embed="rId9">
            <a:alphaModFix/>
          </a:blip>
          <a:srcRect l="29148"/>
          <a:stretch/>
        </p:blipFill>
        <p:spPr>
          <a:xfrm>
            <a:off x="53200" y="84000"/>
            <a:ext cx="1685777" cy="692160"/>
          </a:xfrm>
          <a:prstGeom prst="rect">
            <a:avLst/>
          </a:prstGeom>
          <a:noFill/>
          <a:ln>
            <a:noFill/>
          </a:ln>
          <a:effectLst>
            <a:outerShdw blurRad="57150" dist="19050" dir="5400000" algn="bl" rotWithShape="0">
              <a:srgbClr val="000000">
                <a:alpha val="48627"/>
              </a:srgbClr>
            </a:outerShdw>
          </a:effectLst>
        </p:spPr>
      </p:pic>
      <p:sp>
        <p:nvSpPr>
          <p:cNvPr id="1358" name="Google Shape;1358;p181"/>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2 - Content (Single Dark Blue) 3">
  <p:cSld name="TITLE_1_2_4">
    <p:bg>
      <p:bgPr>
        <a:solidFill>
          <a:srgbClr val="FFFFFF"/>
        </a:solidFill>
        <a:effectLst/>
      </p:bgPr>
    </p:bg>
    <p:spTree>
      <p:nvGrpSpPr>
        <p:cNvPr id="1" name="Shape 199"/>
        <p:cNvGrpSpPr/>
        <p:nvPr/>
      </p:nvGrpSpPr>
      <p:grpSpPr>
        <a:xfrm>
          <a:off x="0" y="0"/>
          <a:ext cx="0" cy="0"/>
          <a:chOff x="0" y="0"/>
          <a:chExt cx="0" cy="0"/>
        </a:xfrm>
      </p:grpSpPr>
      <p:sp>
        <p:nvSpPr>
          <p:cNvPr id="200" name="Google Shape;200;p19"/>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1" name="Google Shape;201;p1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02" name="Google Shape;202;p19"/>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matchingName="Blank 1 1 2">
  <p:cSld name="OBJECT_1">
    <p:bg>
      <p:bgPr>
        <a:solidFill>
          <a:schemeClr val="lt1"/>
        </a:solidFill>
        <a:effectLst/>
      </p:bgPr>
    </p:bg>
    <p:spTree>
      <p:nvGrpSpPr>
        <p:cNvPr id="1" name="Shape 1359"/>
        <p:cNvGrpSpPr/>
        <p:nvPr/>
      </p:nvGrpSpPr>
      <p:grpSpPr>
        <a:xfrm>
          <a:off x="0" y="0"/>
          <a:ext cx="0" cy="0"/>
          <a:chOff x="0" y="0"/>
          <a:chExt cx="0" cy="0"/>
        </a:xfrm>
      </p:grpSpPr>
      <p:sp>
        <p:nvSpPr>
          <p:cNvPr id="1360" name="Google Shape;1360;p182"/>
          <p:cNvSpPr/>
          <p:nvPr/>
        </p:nvSpPr>
        <p:spPr>
          <a:xfrm>
            <a:off x="0" y="0"/>
            <a:ext cx="9132570" cy="5154930"/>
          </a:xfrm>
          <a:custGeom>
            <a:avLst/>
            <a:gdLst/>
            <a:ahLst/>
            <a:cxnLst/>
            <a:rect l="l" t="t" r="r" b="b"/>
            <a:pathLst>
              <a:path w="15544800" h="10058400" extrusionOk="0">
                <a:moveTo>
                  <a:pt x="15544800" y="0"/>
                </a:moveTo>
                <a:lnTo>
                  <a:pt x="0" y="0"/>
                </a:lnTo>
                <a:lnTo>
                  <a:pt x="0" y="10058400"/>
                </a:lnTo>
                <a:lnTo>
                  <a:pt x="15544800" y="10058400"/>
                </a:lnTo>
                <a:lnTo>
                  <a:pt x="15544800" y="0"/>
                </a:lnTo>
                <a:close/>
              </a:path>
            </a:pathLst>
          </a:custGeom>
          <a:solidFill>
            <a:srgbClr val="00257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1361" name="Google Shape;1361;p182"/>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62" name="Google Shape;1362;p182"/>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63" name="Google Shape;1363;p182"/>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
        <p:nvSpPr>
          <p:cNvPr id="1364" name="Google Shape;1364;p182"/>
          <p:cNvSpPr txBox="1">
            <a:spLocks noGrp="1"/>
          </p:cNvSpPr>
          <p:nvPr>
            <p:ph type="title"/>
          </p:nvPr>
        </p:nvSpPr>
        <p:spPr>
          <a:xfrm>
            <a:off x="1934309" y="1300001"/>
            <a:ext cx="5526600" cy="156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Font typeface="Poppins SemiBold"/>
              <a:buNone/>
              <a:defRPr b="1">
                <a:latin typeface="Poppins SemiBold"/>
                <a:ea typeface="Poppins SemiBold"/>
                <a:cs typeface="Poppins SemiBold"/>
                <a:sym typeface="Poppins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02 - Content (Single Dark Blue)">
  <p:cSld name="TITLE_1_2_7">
    <p:bg>
      <p:bgPr>
        <a:solidFill>
          <a:srgbClr val="FFFFFF"/>
        </a:solidFill>
        <a:effectLst/>
      </p:bgPr>
    </p:bg>
    <p:spTree>
      <p:nvGrpSpPr>
        <p:cNvPr id="1" name="Shape 1365"/>
        <p:cNvGrpSpPr/>
        <p:nvPr/>
      </p:nvGrpSpPr>
      <p:grpSpPr>
        <a:xfrm>
          <a:off x="0" y="0"/>
          <a:ext cx="0" cy="0"/>
          <a:chOff x="0" y="0"/>
          <a:chExt cx="0" cy="0"/>
        </a:xfrm>
      </p:grpSpPr>
      <p:sp>
        <p:nvSpPr>
          <p:cNvPr id="1366" name="Google Shape;1366;p183"/>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67" name="Google Shape;1367;p18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368" name="Google Shape;1368;p183"/>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369" name="Google Shape;1369;p183"/>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rmAutofit/>
          </a:bodyPr>
          <a:lstStyle>
            <a:lvl1pPr marL="457200" lvl="0" indent="-3810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lgn="l">
              <a:lnSpc>
                <a:spcPct val="115000"/>
              </a:lnSpc>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03 - Single Dark Blue 3 1">
  <p:cSld name="TITLE_1_2_1_3_1">
    <p:bg>
      <p:bgPr>
        <a:solidFill>
          <a:srgbClr val="FFFFFF"/>
        </a:solidFill>
        <a:effectLst/>
      </p:bgPr>
    </p:bg>
    <p:spTree>
      <p:nvGrpSpPr>
        <p:cNvPr id="1" name="Shape 1370"/>
        <p:cNvGrpSpPr/>
        <p:nvPr/>
      </p:nvGrpSpPr>
      <p:grpSpPr>
        <a:xfrm>
          <a:off x="0" y="0"/>
          <a:ext cx="0" cy="0"/>
          <a:chOff x="0" y="0"/>
          <a:chExt cx="0" cy="0"/>
        </a:xfrm>
      </p:grpSpPr>
      <p:sp>
        <p:nvSpPr>
          <p:cNvPr id="1371" name="Google Shape;1371;p184"/>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2" name="Google Shape;1372;p18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373" name="Google Shape;1373;p18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374" name="Google Shape;1374;p184"/>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375" name="Google Shape;1375;p18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376" name="Google Shape;1376;p184"/>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77" name="Google Shape;1377;p184"/>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1378" name="Google Shape;1378;p184"/>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79" name="Google Shape;1379;p184"/>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80" name="Google Shape;1380;p184"/>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1381" name="Google Shape;1381;p184"/>
          <p:cNvGrpSpPr/>
          <p:nvPr/>
        </p:nvGrpSpPr>
        <p:grpSpPr>
          <a:xfrm>
            <a:off x="728705" y="3127047"/>
            <a:ext cx="249222" cy="220696"/>
            <a:chOff x="-1591550" y="3597475"/>
            <a:chExt cx="293825" cy="294575"/>
          </a:xfrm>
        </p:grpSpPr>
        <p:sp>
          <p:nvSpPr>
            <p:cNvPr id="1382" name="Google Shape;1382;p184"/>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83" name="Google Shape;1383;p184"/>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84" name="Google Shape;1384;p184"/>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1385" name="Google Shape;1385;p184"/>
          <p:cNvGrpSpPr/>
          <p:nvPr/>
        </p:nvGrpSpPr>
        <p:grpSpPr>
          <a:xfrm>
            <a:off x="747755" y="2156474"/>
            <a:ext cx="249222" cy="220696"/>
            <a:chOff x="-1591550" y="3597475"/>
            <a:chExt cx="293825" cy="294575"/>
          </a:xfrm>
        </p:grpSpPr>
        <p:sp>
          <p:nvSpPr>
            <p:cNvPr id="1386" name="Google Shape;1386;p184"/>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87" name="Google Shape;1387;p184"/>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88" name="Google Shape;1388;p184"/>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1389" name="Google Shape;1389;p184"/>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1390" name="Google Shape;1390;p184"/>
          <p:cNvGrpSpPr/>
          <p:nvPr/>
        </p:nvGrpSpPr>
        <p:grpSpPr>
          <a:xfrm>
            <a:off x="747755" y="1181671"/>
            <a:ext cx="249222" cy="220696"/>
            <a:chOff x="-1591550" y="3597475"/>
            <a:chExt cx="293825" cy="294575"/>
          </a:xfrm>
        </p:grpSpPr>
        <p:sp>
          <p:nvSpPr>
            <p:cNvPr id="1391" name="Google Shape;1391;p184"/>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92" name="Google Shape;1392;p184"/>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93" name="Google Shape;1393;p184"/>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1394" name="Google Shape;1394;p184"/>
          <p:cNvSpPr txBox="1">
            <a:spLocks noGrp="1"/>
          </p:cNvSpPr>
          <p:nvPr>
            <p:ph type="title" idx="2"/>
          </p:nvPr>
        </p:nvSpPr>
        <p:spPr>
          <a:xfrm>
            <a:off x="1394375" y="106322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395" name="Google Shape;1395;p184"/>
          <p:cNvSpPr txBox="1">
            <a:spLocks noGrp="1"/>
          </p:cNvSpPr>
          <p:nvPr>
            <p:ph type="title" idx="3"/>
          </p:nvPr>
        </p:nvSpPr>
        <p:spPr>
          <a:xfrm>
            <a:off x="1437350" y="201567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396" name="Google Shape;1396;p184"/>
          <p:cNvSpPr txBox="1">
            <a:spLocks noGrp="1"/>
          </p:cNvSpPr>
          <p:nvPr>
            <p:ph type="title" idx="4"/>
          </p:nvPr>
        </p:nvSpPr>
        <p:spPr>
          <a:xfrm>
            <a:off x="1437350" y="2971100"/>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grpSp>
        <p:nvGrpSpPr>
          <p:cNvPr id="1397" name="Google Shape;1397;p184"/>
          <p:cNvGrpSpPr/>
          <p:nvPr/>
        </p:nvGrpSpPr>
        <p:grpSpPr>
          <a:xfrm>
            <a:off x="761830" y="4092035"/>
            <a:ext cx="249222" cy="220696"/>
            <a:chOff x="-1591550" y="3597475"/>
            <a:chExt cx="293825" cy="294575"/>
          </a:xfrm>
        </p:grpSpPr>
        <p:sp>
          <p:nvSpPr>
            <p:cNvPr id="1398" name="Google Shape;1398;p184"/>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99" name="Google Shape;1399;p184"/>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00" name="Google Shape;1400;p184"/>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02 - Content (Single Dark Blue) 1">
  <p:cSld name="TITLE_1_2_5">
    <p:bg>
      <p:bgPr>
        <a:solidFill>
          <a:srgbClr val="FFFFFF"/>
        </a:solidFill>
        <a:effectLst/>
      </p:bgPr>
    </p:bg>
    <p:spTree>
      <p:nvGrpSpPr>
        <p:cNvPr id="1" name="Shape 1401"/>
        <p:cNvGrpSpPr/>
        <p:nvPr/>
      </p:nvGrpSpPr>
      <p:grpSpPr>
        <a:xfrm>
          <a:off x="0" y="0"/>
          <a:ext cx="0" cy="0"/>
          <a:chOff x="0" y="0"/>
          <a:chExt cx="0" cy="0"/>
        </a:xfrm>
      </p:grpSpPr>
      <p:sp>
        <p:nvSpPr>
          <p:cNvPr id="1402" name="Google Shape;1402;p185"/>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03" name="Google Shape;1403;p18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404" name="Google Shape;1404;p185"/>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405" name="Google Shape;1405;p185"/>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rmAutofit/>
          </a:bodyPr>
          <a:lstStyle>
            <a:lvl1pPr marL="457200" lvl="0" indent="-3810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lgn="l">
              <a:lnSpc>
                <a:spcPct val="115000"/>
              </a:lnSpc>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06"/>
        <p:cNvGrpSpPr/>
        <p:nvPr/>
      </p:nvGrpSpPr>
      <p:grpSpPr>
        <a:xfrm>
          <a:off x="0" y="0"/>
          <a:ext cx="0" cy="0"/>
          <a:chOff x="0" y="0"/>
          <a:chExt cx="0" cy="0"/>
        </a:xfrm>
      </p:grpSpPr>
      <p:sp>
        <p:nvSpPr>
          <p:cNvPr id="1407" name="Google Shape;1407;p186"/>
          <p:cNvSpPr txBox="1">
            <a:spLocks noGrp="1"/>
          </p:cNvSpPr>
          <p:nvPr>
            <p:ph type="title"/>
          </p:nvPr>
        </p:nvSpPr>
        <p:spPr>
          <a:xfrm>
            <a:off x="628650" y="273845"/>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08" name="Google Shape;1408;p186"/>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09" name="Google Shape;1409;p186"/>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10" name="Google Shape;1410;p186"/>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11" name="Google Shape;1411;p186"/>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12" name="Google Shape;1412;p186"/>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Blank 2">
  <p:cSld name="BLANK_2">
    <p:spTree>
      <p:nvGrpSpPr>
        <p:cNvPr id="1" name="Shape 1413"/>
        <p:cNvGrpSpPr/>
        <p:nvPr/>
      </p:nvGrpSpPr>
      <p:grpSpPr>
        <a:xfrm>
          <a:off x="0" y="0"/>
          <a:ext cx="0" cy="0"/>
          <a:chOff x="0" y="0"/>
          <a:chExt cx="0" cy="0"/>
        </a:xfrm>
      </p:grpSpPr>
      <p:sp>
        <p:nvSpPr>
          <p:cNvPr id="1414" name="Google Shape;1414;p1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415" name="Google Shape;1415;p187"/>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1416" name="Google Shape;1416;p18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417" name="Google Shape;1417;p18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418" name="Google Shape;1418;p187"/>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Caption 1 1 2">
  <p:cSld name="CAPTION_ONLY_1_1_2">
    <p:spTree>
      <p:nvGrpSpPr>
        <p:cNvPr id="1" name="Shape 1419"/>
        <p:cNvGrpSpPr/>
        <p:nvPr/>
      </p:nvGrpSpPr>
      <p:grpSpPr>
        <a:xfrm>
          <a:off x="0" y="0"/>
          <a:ext cx="0" cy="0"/>
          <a:chOff x="0" y="0"/>
          <a:chExt cx="0" cy="0"/>
        </a:xfrm>
      </p:grpSpPr>
      <p:sp>
        <p:nvSpPr>
          <p:cNvPr id="1420" name="Google Shape;1420;p188"/>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1" name="Google Shape;1421;p188"/>
          <p:cNvSpPr>
            <a:spLocks noGrp="1"/>
          </p:cNvSpPr>
          <p:nvPr>
            <p:ph type="pic" idx="2"/>
          </p:nvPr>
        </p:nvSpPr>
        <p:spPr>
          <a:xfrm>
            <a:off x="410600" y="1005850"/>
            <a:ext cx="2688900" cy="3359100"/>
          </a:xfrm>
          <a:prstGeom prst="roundRect">
            <a:avLst>
              <a:gd name="adj" fmla="val 16667"/>
            </a:avLst>
          </a:prstGeom>
          <a:noFill/>
          <a:ln>
            <a:noFill/>
          </a:ln>
        </p:spPr>
      </p:sp>
      <p:sp>
        <p:nvSpPr>
          <p:cNvPr id="1422" name="Google Shape;1422;p188"/>
          <p:cNvSpPr txBox="1">
            <a:spLocks noGrp="1"/>
          </p:cNvSpPr>
          <p:nvPr>
            <p:ph type="title"/>
          </p:nvPr>
        </p:nvSpPr>
        <p:spPr>
          <a:xfrm>
            <a:off x="3980853" y="8229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1423" name="Google Shape;1423;p188"/>
          <p:cNvSpPr txBox="1">
            <a:spLocks noGrp="1"/>
          </p:cNvSpPr>
          <p:nvPr>
            <p:ph type="body" idx="1"/>
          </p:nvPr>
        </p:nvSpPr>
        <p:spPr>
          <a:xfrm>
            <a:off x="3980850" y="14754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1424" name="Google Shape;1424;p188"/>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1425" name="Google Shape;1425;p18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Custom Layout 2 1 2">
  <p:cSld name="CUSTOM_6_1_3">
    <p:spTree>
      <p:nvGrpSpPr>
        <p:cNvPr id="1" name="Shape 1426"/>
        <p:cNvGrpSpPr/>
        <p:nvPr/>
      </p:nvGrpSpPr>
      <p:grpSpPr>
        <a:xfrm>
          <a:off x="0" y="0"/>
          <a:ext cx="0" cy="0"/>
          <a:chOff x="0" y="0"/>
          <a:chExt cx="0" cy="0"/>
        </a:xfrm>
      </p:grpSpPr>
      <p:pic>
        <p:nvPicPr>
          <p:cNvPr id="1427" name="Google Shape;1427;p18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428" name="Google Shape;1428;p189"/>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29" name="Google Shape;1429;p189"/>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430" name="Google Shape;1430;p189"/>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hlink"/>
                </a:solidFill>
                <a:latin typeface="Arial"/>
                <a:ea typeface="Arial"/>
                <a:cs typeface="Arial"/>
                <a:sym typeface="Arial"/>
                <a:hlinkClick r:id="rId3"/>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Custom Layout 2 1 1 1 1 1 1 1 1">
  <p:cSld name="CUSTOM_6_1_1_1_1_1_1_1_1">
    <p:spTree>
      <p:nvGrpSpPr>
        <p:cNvPr id="1" name="Shape 1431"/>
        <p:cNvGrpSpPr/>
        <p:nvPr/>
      </p:nvGrpSpPr>
      <p:grpSpPr>
        <a:xfrm>
          <a:off x="0" y="0"/>
          <a:ext cx="0" cy="0"/>
          <a:chOff x="0" y="0"/>
          <a:chExt cx="0" cy="0"/>
        </a:xfrm>
      </p:grpSpPr>
      <p:pic>
        <p:nvPicPr>
          <p:cNvPr id="1432" name="Google Shape;1432;p19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433" name="Google Shape;1433;p190"/>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34" name="Google Shape;1434;p190"/>
          <p:cNvSpPr txBox="1">
            <a:spLocks noGrp="1"/>
          </p:cNvSpPr>
          <p:nvPr>
            <p:ph type="body" idx="1"/>
          </p:nvPr>
        </p:nvSpPr>
        <p:spPr>
          <a:xfrm>
            <a:off x="1400925" y="7993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435" name="Google Shape;1435;p190"/>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hlink"/>
                </a:solidFill>
                <a:latin typeface="Arial"/>
                <a:ea typeface="Arial"/>
                <a:cs typeface="Arial"/>
                <a:sym typeface="Arial"/>
                <a:hlinkClick r:id="rId3"/>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Custom Layout 2 1 1 1 1 1 1 1 1 1">
  <p:cSld name="CUSTOM_6_1_1_1_1_1_1_1_1_1">
    <p:spTree>
      <p:nvGrpSpPr>
        <p:cNvPr id="1" name="Shape 1436"/>
        <p:cNvGrpSpPr/>
        <p:nvPr/>
      </p:nvGrpSpPr>
      <p:grpSpPr>
        <a:xfrm>
          <a:off x="0" y="0"/>
          <a:ext cx="0" cy="0"/>
          <a:chOff x="0" y="0"/>
          <a:chExt cx="0" cy="0"/>
        </a:xfrm>
      </p:grpSpPr>
      <p:pic>
        <p:nvPicPr>
          <p:cNvPr id="1437" name="Google Shape;1437;p19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438" name="Google Shape;1438;p191"/>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1439" name="Google Shape;1439;p191"/>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40" name="Google Shape;1440;p191"/>
          <p:cNvSpPr txBox="1">
            <a:spLocks noGrp="1"/>
          </p:cNvSpPr>
          <p:nvPr>
            <p:ph type="body" idx="1"/>
          </p:nvPr>
        </p:nvSpPr>
        <p:spPr>
          <a:xfrm>
            <a:off x="1381975" y="93192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441" name="Google Shape;1441;p191"/>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chemeClr val="hlink"/>
                </a:solidFill>
                <a:latin typeface="Poppins"/>
                <a:ea typeface="Poppins"/>
                <a:cs typeface="Poppins"/>
                <a:sym typeface="Poppins"/>
                <a:hlinkClick r:id="rId3"/>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2 - Content (Single Dark Blue)">
  <p:cSld name="TITLE_1_2_7">
    <p:bg>
      <p:bgPr>
        <a:solidFill>
          <a:srgbClr val="FFFFFF"/>
        </a:solidFill>
        <a:effectLst/>
      </p:bgPr>
    </p:bg>
    <p:spTree>
      <p:nvGrpSpPr>
        <p:cNvPr id="1" name="Shape 203"/>
        <p:cNvGrpSpPr/>
        <p:nvPr/>
      </p:nvGrpSpPr>
      <p:grpSpPr>
        <a:xfrm>
          <a:off x="0" y="0"/>
          <a:ext cx="0" cy="0"/>
          <a:chOff x="0" y="0"/>
          <a:chExt cx="0" cy="0"/>
        </a:xfrm>
      </p:grpSpPr>
      <p:sp>
        <p:nvSpPr>
          <p:cNvPr id="204" name="Google Shape;204;p20"/>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5" name="Google Shape;205;p2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06" name="Google Shape;206;p20"/>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07" name="Google Shape;207;p20"/>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rmAutofit/>
          </a:bodyPr>
          <a:lstStyle>
            <a:lvl1pPr marL="457200" lvl="0" indent="-3810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lgn="l">
              <a:lnSpc>
                <a:spcPct val="115000"/>
              </a:lnSpc>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Blank 3">
  <p:cSld name="BLANK_3">
    <p:spTree>
      <p:nvGrpSpPr>
        <p:cNvPr id="1" name="Shape 1442"/>
        <p:cNvGrpSpPr/>
        <p:nvPr/>
      </p:nvGrpSpPr>
      <p:grpSpPr>
        <a:xfrm>
          <a:off x="0" y="0"/>
          <a:ext cx="0" cy="0"/>
          <a:chOff x="0" y="0"/>
          <a:chExt cx="0" cy="0"/>
        </a:xfrm>
      </p:grpSpPr>
      <p:sp>
        <p:nvSpPr>
          <p:cNvPr id="1443" name="Google Shape;1443;p1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Custom Layout 2 5">
  <p:cSld name="CUSTOM_6_3">
    <p:spTree>
      <p:nvGrpSpPr>
        <p:cNvPr id="1" name="Shape 1444"/>
        <p:cNvGrpSpPr/>
        <p:nvPr/>
      </p:nvGrpSpPr>
      <p:grpSpPr>
        <a:xfrm>
          <a:off x="0" y="0"/>
          <a:ext cx="0" cy="0"/>
          <a:chOff x="0" y="0"/>
          <a:chExt cx="0" cy="0"/>
        </a:xfrm>
      </p:grpSpPr>
      <p:pic>
        <p:nvPicPr>
          <p:cNvPr id="1445" name="Google Shape;1445;p193"/>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1446" name="Google Shape;1446;p193"/>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1447" name="Google Shape;1447;p193"/>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48" name="Google Shape;1448;p193"/>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449" name="Google Shape;1449;p193"/>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chemeClr val="hlink"/>
                </a:solidFill>
                <a:latin typeface="Poppins"/>
                <a:ea typeface="Poppins"/>
                <a:cs typeface="Poppins"/>
                <a:sym typeface="Poppins"/>
                <a:hlinkClick r:id="rId3"/>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Custom Layout 2 1 3">
  <p:cSld name="CUSTOM_6_1_4">
    <p:spTree>
      <p:nvGrpSpPr>
        <p:cNvPr id="1" name="Shape 1450"/>
        <p:cNvGrpSpPr/>
        <p:nvPr/>
      </p:nvGrpSpPr>
      <p:grpSpPr>
        <a:xfrm>
          <a:off x="0" y="0"/>
          <a:ext cx="0" cy="0"/>
          <a:chOff x="0" y="0"/>
          <a:chExt cx="0" cy="0"/>
        </a:xfrm>
      </p:grpSpPr>
      <p:pic>
        <p:nvPicPr>
          <p:cNvPr id="1451" name="Google Shape;1451;p19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452" name="Google Shape;1452;p194"/>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1453" name="Google Shape;1453;p194"/>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54" name="Google Shape;1454;p194"/>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455" name="Google Shape;1455;p194"/>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chemeClr val="hlink"/>
                </a:solidFill>
                <a:latin typeface="Poppins"/>
                <a:ea typeface="Poppins"/>
                <a:cs typeface="Poppins"/>
                <a:sym typeface="Poppins"/>
                <a:hlinkClick r:id="rId3"/>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03 - Single Dark Blue 4">
  <p:cSld name="TITLE_1_2_3">
    <p:bg>
      <p:bgPr>
        <a:solidFill>
          <a:srgbClr val="EAE7E4"/>
        </a:solidFill>
        <a:effectLst/>
      </p:bgPr>
    </p:bg>
    <p:spTree>
      <p:nvGrpSpPr>
        <p:cNvPr id="1" name="Shape 1456"/>
        <p:cNvGrpSpPr/>
        <p:nvPr/>
      </p:nvGrpSpPr>
      <p:grpSpPr>
        <a:xfrm>
          <a:off x="0" y="0"/>
          <a:ext cx="0" cy="0"/>
          <a:chOff x="0" y="0"/>
          <a:chExt cx="0" cy="0"/>
        </a:xfrm>
      </p:grpSpPr>
      <p:sp>
        <p:nvSpPr>
          <p:cNvPr id="1457" name="Google Shape;1457;p195"/>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8" name="Google Shape;1458;p195"/>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07 - Single Green 1 2">
  <p:cSld name="TITLE_1_3_1_1_2">
    <p:bg>
      <p:bgPr>
        <a:solidFill>
          <a:srgbClr val="002870"/>
        </a:solidFill>
        <a:effectLst/>
      </p:bgPr>
    </p:bg>
    <p:spTree>
      <p:nvGrpSpPr>
        <p:cNvPr id="1" name="Shape 1459"/>
        <p:cNvGrpSpPr/>
        <p:nvPr/>
      </p:nvGrpSpPr>
      <p:grpSpPr>
        <a:xfrm>
          <a:off x="0" y="0"/>
          <a:ext cx="0" cy="0"/>
          <a:chOff x="0" y="0"/>
          <a:chExt cx="0" cy="0"/>
        </a:xfrm>
      </p:grpSpPr>
      <p:sp>
        <p:nvSpPr>
          <p:cNvPr id="1460" name="Google Shape;1460;p196"/>
          <p:cNvSpPr/>
          <p:nvPr/>
        </p:nvSpPr>
        <p:spPr>
          <a:xfrm rot="10800000" flipH="1">
            <a:off x="-47511" y="-47200"/>
            <a:ext cx="9180600" cy="854700"/>
          </a:xfrm>
          <a:prstGeom prst="round1Rect">
            <a:avLst>
              <a:gd name="adj" fmla="val 50000"/>
            </a:avLst>
          </a:prstGeom>
          <a:solidFill>
            <a:srgbClr val="00806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61" name="Google Shape;1461;p19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462" name="Google Shape;1462;p196"/>
          <p:cNvSpPr txBox="1">
            <a:spLocks noGrp="1"/>
          </p:cNvSpPr>
          <p:nvPr>
            <p:ph type="title"/>
          </p:nvPr>
        </p:nvSpPr>
        <p:spPr>
          <a:xfrm>
            <a:off x="41375" y="150"/>
            <a:ext cx="89082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Custom Layout 2 1 1 1">
  <p:cSld name="CUSTOM_6_1_1_1_1">
    <p:spTree>
      <p:nvGrpSpPr>
        <p:cNvPr id="1" name="Shape 1463"/>
        <p:cNvGrpSpPr/>
        <p:nvPr/>
      </p:nvGrpSpPr>
      <p:grpSpPr>
        <a:xfrm>
          <a:off x="0" y="0"/>
          <a:ext cx="0" cy="0"/>
          <a:chOff x="0" y="0"/>
          <a:chExt cx="0" cy="0"/>
        </a:xfrm>
      </p:grpSpPr>
      <p:pic>
        <p:nvPicPr>
          <p:cNvPr id="1464" name="Google Shape;1464;p19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465" name="Google Shape;1465;p197"/>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66" name="Google Shape;1466;p197"/>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467" name="Google Shape;1467;p197"/>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hlink"/>
                </a:solidFill>
                <a:latin typeface="Arial"/>
                <a:ea typeface="Arial"/>
                <a:cs typeface="Arial"/>
                <a:sym typeface="Arial"/>
                <a:hlinkClick r:id="rId3"/>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68"/>
        <p:cNvGrpSpPr/>
        <p:nvPr/>
      </p:nvGrpSpPr>
      <p:grpSpPr>
        <a:xfrm>
          <a:off x="0" y="0"/>
          <a:ext cx="0" cy="0"/>
          <a:chOff x="0" y="0"/>
          <a:chExt cx="0" cy="0"/>
        </a:xfrm>
      </p:grpSpPr>
      <p:sp>
        <p:nvSpPr>
          <p:cNvPr id="1469" name="Google Shape;1469;p19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470" name="Google Shape;1470;p1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Caption 1">
  <p:cSld name="Caption_1">
    <p:spTree>
      <p:nvGrpSpPr>
        <p:cNvPr id="1" name="Shape 1471"/>
        <p:cNvGrpSpPr/>
        <p:nvPr/>
      </p:nvGrpSpPr>
      <p:grpSpPr>
        <a:xfrm>
          <a:off x="0" y="0"/>
          <a:ext cx="0" cy="0"/>
          <a:chOff x="0" y="0"/>
          <a:chExt cx="0" cy="0"/>
        </a:xfrm>
      </p:grpSpPr>
      <p:sp>
        <p:nvSpPr>
          <p:cNvPr id="1472" name="Google Shape;1472;p199"/>
          <p:cNvSpPr/>
          <p:nvPr/>
        </p:nvSpPr>
        <p:spPr>
          <a:xfrm>
            <a:off x="-8250" y="600"/>
            <a:ext cx="3652500" cy="5143500"/>
          </a:xfrm>
          <a:prstGeom prst="rect">
            <a:avLst/>
          </a:prstGeom>
          <a:solidFill>
            <a:srgbClr val="125E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73" name="Google Shape;1473;p199"/>
          <p:cNvSpPr>
            <a:spLocks noGrp="1"/>
          </p:cNvSpPr>
          <p:nvPr>
            <p:ph type="pic" idx="2"/>
          </p:nvPr>
        </p:nvSpPr>
        <p:spPr>
          <a:xfrm>
            <a:off x="410600" y="1005850"/>
            <a:ext cx="2688900" cy="3359100"/>
          </a:xfrm>
          <a:prstGeom prst="roundRect">
            <a:avLst>
              <a:gd name="adj" fmla="val 16667"/>
            </a:avLst>
          </a:prstGeom>
          <a:noFill/>
          <a:ln>
            <a:noFill/>
          </a:ln>
        </p:spPr>
      </p:sp>
      <p:sp>
        <p:nvSpPr>
          <p:cNvPr id="1474" name="Google Shape;1474;p199"/>
          <p:cNvSpPr txBox="1">
            <a:spLocks noGrp="1"/>
          </p:cNvSpPr>
          <p:nvPr>
            <p:ph type="title"/>
          </p:nvPr>
        </p:nvSpPr>
        <p:spPr>
          <a:xfrm>
            <a:off x="3998253" y="930375"/>
            <a:ext cx="4856400" cy="5727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177"/>
              </a:buClr>
              <a:buSzPts val="18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1475" name="Google Shape;1475;p199"/>
          <p:cNvSpPr txBox="1">
            <a:spLocks noGrp="1"/>
          </p:cNvSpPr>
          <p:nvPr>
            <p:ph type="body" idx="1"/>
          </p:nvPr>
        </p:nvSpPr>
        <p:spPr>
          <a:xfrm>
            <a:off x="3980850" y="1399225"/>
            <a:ext cx="46560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pic>
        <p:nvPicPr>
          <p:cNvPr id="1476" name="Google Shape;1476;p199"/>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1477" name="Google Shape;1477;p199"/>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1pPr>
            <a:lvl2pPr marL="0" marR="0" lvl="1"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2pPr>
            <a:lvl3pPr marL="0" marR="0" lvl="2"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3pPr>
            <a:lvl4pPr marL="0" marR="0" lvl="3"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4pPr>
            <a:lvl5pPr marL="0" marR="0" lvl="4"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5pPr>
            <a:lvl6pPr marL="0" marR="0" lvl="5"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6pPr>
            <a:lvl7pPr marL="0" marR="0" lvl="6"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7pPr>
            <a:lvl8pPr marL="0" marR="0" lvl="7"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8pPr>
            <a:lvl9pPr marL="0" marR="0" lvl="8"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
        <p:nvSpPr>
          <p:cNvPr id="1478" name="Google Shape;1478;p199"/>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hlink"/>
                </a:solidFill>
                <a:latin typeface="Arial"/>
                <a:ea typeface="Arial"/>
                <a:cs typeface="Arial"/>
                <a:sym typeface="Arial"/>
                <a:hlinkClick r:id="rId3"/>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Custom Layout 2 1 4">
  <p:cSld name="CUSTOM_6_1_2_1">
    <p:spTree>
      <p:nvGrpSpPr>
        <p:cNvPr id="1" name="Shape 1479"/>
        <p:cNvGrpSpPr/>
        <p:nvPr/>
      </p:nvGrpSpPr>
      <p:grpSpPr>
        <a:xfrm>
          <a:off x="0" y="0"/>
          <a:ext cx="0" cy="0"/>
          <a:chOff x="0" y="0"/>
          <a:chExt cx="0" cy="0"/>
        </a:xfrm>
      </p:grpSpPr>
      <p:pic>
        <p:nvPicPr>
          <p:cNvPr id="1480" name="Google Shape;1480;p20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481" name="Google Shape;1481;p200"/>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82" name="Google Shape;1482;p200"/>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483" name="Google Shape;1483;p200"/>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hlink"/>
                </a:solidFill>
                <a:latin typeface="Arial"/>
                <a:ea typeface="Arial"/>
                <a:cs typeface="Arial"/>
                <a:sym typeface="Arial"/>
                <a:hlinkClick r:id="rId3"/>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484"/>
        <p:cNvGrpSpPr/>
        <p:nvPr/>
      </p:nvGrpSpPr>
      <p:grpSpPr>
        <a:xfrm>
          <a:off x="0" y="0"/>
          <a:ext cx="0" cy="0"/>
          <a:chOff x="0" y="0"/>
          <a:chExt cx="0" cy="0"/>
        </a:xfrm>
      </p:grpSpPr>
      <p:sp>
        <p:nvSpPr>
          <p:cNvPr id="1485" name="Google Shape;1485;p201"/>
          <p:cNvSpPr txBox="1">
            <a:spLocks noGrp="1"/>
          </p:cNvSpPr>
          <p:nvPr>
            <p:ph type="title"/>
          </p:nvPr>
        </p:nvSpPr>
        <p:spPr>
          <a:xfrm>
            <a:off x="628650" y="887720"/>
            <a:ext cx="7886700" cy="21396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rgbClr val="004621"/>
              </a:buClr>
              <a:buSzPts val="4500"/>
              <a:buFont typeface="Arial"/>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486" name="Google Shape;1486;p201" descr="A picture containing black&#10;&#10;Description automatically generated"/>
          <p:cNvPicPr preferRelativeResize="0"/>
          <p:nvPr/>
        </p:nvPicPr>
        <p:blipFill rotWithShape="1">
          <a:blip r:embed="rId2">
            <a:alphaModFix amt="50000"/>
          </a:blip>
          <a:srcRect l="31670"/>
          <a:stretch/>
        </p:blipFill>
        <p:spPr>
          <a:xfrm flipH="1">
            <a:off x="58477" y="2719276"/>
            <a:ext cx="9027045" cy="255490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7 - Single Green 1 1 1">
  <p:cSld name="TITLE_1_3_1_1_1_1">
    <p:bg>
      <p:bgPr>
        <a:solidFill>
          <a:srgbClr val="002870"/>
        </a:solidFill>
        <a:effectLst/>
      </p:bgPr>
    </p:bg>
    <p:spTree>
      <p:nvGrpSpPr>
        <p:cNvPr id="1" name="Shape 62"/>
        <p:cNvGrpSpPr/>
        <p:nvPr/>
      </p:nvGrpSpPr>
      <p:grpSpPr>
        <a:xfrm>
          <a:off x="0" y="0"/>
          <a:ext cx="0" cy="0"/>
          <a:chOff x="0" y="0"/>
          <a:chExt cx="0" cy="0"/>
        </a:xfrm>
      </p:grpSpPr>
      <p:sp>
        <p:nvSpPr>
          <p:cNvPr id="63" name="Google Shape;63;p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64" name="Google Shape;64;p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65" name="Google Shape;65;p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66" name="Google Shape;66;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Layout 4 1 1 1">
  <p:cSld name="CUSTOM_6_1_1_1">
    <p:spTree>
      <p:nvGrpSpPr>
        <p:cNvPr id="1" name="Shape 208"/>
        <p:cNvGrpSpPr/>
        <p:nvPr/>
      </p:nvGrpSpPr>
      <p:grpSpPr>
        <a:xfrm>
          <a:off x="0" y="0"/>
          <a:ext cx="0" cy="0"/>
          <a:chOff x="0" y="0"/>
          <a:chExt cx="0" cy="0"/>
        </a:xfrm>
      </p:grpSpPr>
      <p:sp>
        <p:nvSpPr>
          <p:cNvPr id="209" name="Google Shape;209;p2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10" name="Google Shape;210;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11" name="Google Shape;211;p21"/>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87"/>
        <p:cNvGrpSpPr/>
        <p:nvPr/>
      </p:nvGrpSpPr>
      <p:grpSpPr>
        <a:xfrm>
          <a:off x="0" y="0"/>
          <a:ext cx="0" cy="0"/>
          <a:chOff x="0" y="0"/>
          <a:chExt cx="0" cy="0"/>
        </a:xfrm>
      </p:grpSpPr>
      <p:sp>
        <p:nvSpPr>
          <p:cNvPr id="1488" name="Google Shape;1488;p202"/>
          <p:cNvSpPr txBox="1">
            <a:spLocks noGrp="1"/>
          </p:cNvSpPr>
          <p:nvPr>
            <p:ph type="title"/>
          </p:nvPr>
        </p:nvSpPr>
        <p:spPr>
          <a:xfrm>
            <a:off x="113858" y="143215"/>
            <a:ext cx="8899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462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89" name="Google Shape;1489;p202"/>
          <p:cNvSpPr txBox="1">
            <a:spLocks noGrp="1"/>
          </p:cNvSpPr>
          <p:nvPr>
            <p:ph type="body" idx="1"/>
          </p:nvPr>
        </p:nvSpPr>
        <p:spPr>
          <a:xfrm>
            <a:off x="113859" y="1260872"/>
            <a:ext cx="4384500" cy="618000"/>
          </a:xfrm>
          <a:prstGeom prst="rect">
            <a:avLst/>
          </a:prstGeom>
          <a:solidFill>
            <a:srgbClr val="003E1E"/>
          </a:solidFill>
          <a:ln>
            <a:noFill/>
          </a:ln>
        </p:spPr>
        <p:txBody>
          <a:bodyPr spcFirstLastPara="1" wrap="square" lIns="68575" tIns="34275" rIns="68575" bIns="34275" anchor="ctr" anchorCtr="0">
            <a:noAutofit/>
          </a:bodyPr>
          <a:lstStyle>
            <a:lvl1pPr marL="457200" lvl="0" indent="-228600" algn="l">
              <a:lnSpc>
                <a:spcPct val="90000"/>
              </a:lnSpc>
              <a:spcBef>
                <a:spcPts val="800"/>
              </a:spcBef>
              <a:spcAft>
                <a:spcPts val="0"/>
              </a:spcAft>
              <a:buClr>
                <a:schemeClr val="lt1"/>
              </a:buClr>
              <a:buSzPts val="2100"/>
              <a:buNone/>
              <a:defRPr sz="2100" b="1">
                <a:solidFill>
                  <a:schemeClr val="lt1"/>
                </a:solidFill>
              </a:defRPr>
            </a:lvl1pPr>
            <a:lvl2pPr marL="914400" lvl="1" indent="-228600" algn="l">
              <a:lnSpc>
                <a:spcPct val="90000"/>
              </a:lnSpc>
              <a:spcBef>
                <a:spcPts val="1200"/>
              </a:spcBef>
              <a:spcAft>
                <a:spcPts val="0"/>
              </a:spcAft>
              <a:buClr>
                <a:schemeClr val="dk1"/>
              </a:buClr>
              <a:buSzPts val="1500"/>
              <a:buNone/>
              <a:defRPr sz="1500" b="1"/>
            </a:lvl2pPr>
            <a:lvl3pPr marL="1371600" lvl="2" indent="-228600" algn="l">
              <a:lnSpc>
                <a:spcPct val="90000"/>
              </a:lnSpc>
              <a:spcBef>
                <a:spcPts val="1200"/>
              </a:spcBef>
              <a:spcAft>
                <a:spcPts val="0"/>
              </a:spcAft>
              <a:buClr>
                <a:schemeClr val="dk1"/>
              </a:buClr>
              <a:buSzPts val="1400"/>
              <a:buNone/>
              <a:defRPr sz="1400" b="1"/>
            </a:lvl3pPr>
            <a:lvl4pPr marL="1828800" lvl="3" indent="-228600" algn="l">
              <a:lnSpc>
                <a:spcPct val="90000"/>
              </a:lnSpc>
              <a:spcBef>
                <a:spcPts val="1200"/>
              </a:spcBef>
              <a:spcAft>
                <a:spcPts val="0"/>
              </a:spcAft>
              <a:buClr>
                <a:schemeClr val="dk1"/>
              </a:buClr>
              <a:buSzPts val="1200"/>
              <a:buNone/>
              <a:defRPr sz="1200" b="1"/>
            </a:lvl4pPr>
            <a:lvl5pPr marL="2286000" lvl="4" indent="-228600" algn="l">
              <a:lnSpc>
                <a:spcPct val="90000"/>
              </a:lnSpc>
              <a:spcBef>
                <a:spcPts val="1200"/>
              </a:spcBef>
              <a:spcAft>
                <a:spcPts val="0"/>
              </a:spcAft>
              <a:buClr>
                <a:schemeClr val="dk1"/>
              </a:buClr>
              <a:buSzPts val="1200"/>
              <a:buNone/>
              <a:defRPr sz="1200" b="1"/>
            </a:lvl5pPr>
            <a:lvl6pPr marL="2743200" lvl="5" indent="-228600" algn="l">
              <a:lnSpc>
                <a:spcPct val="90000"/>
              </a:lnSpc>
              <a:spcBef>
                <a:spcPts val="1200"/>
              </a:spcBef>
              <a:spcAft>
                <a:spcPts val="0"/>
              </a:spcAft>
              <a:buClr>
                <a:schemeClr val="dk1"/>
              </a:buClr>
              <a:buSzPts val="1200"/>
              <a:buNone/>
              <a:defRPr sz="1200" b="1"/>
            </a:lvl6pPr>
            <a:lvl7pPr marL="3200400" lvl="6" indent="-228600" algn="l">
              <a:lnSpc>
                <a:spcPct val="90000"/>
              </a:lnSpc>
              <a:spcBef>
                <a:spcPts val="1200"/>
              </a:spcBef>
              <a:spcAft>
                <a:spcPts val="0"/>
              </a:spcAft>
              <a:buClr>
                <a:schemeClr val="dk1"/>
              </a:buClr>
              <a:buSzPts val="1200"/>
              <a:buNone/>
              <a:defRPr sz="1200" b="1"/>
            </a:lvl7pPr>
            <a:lvl8pPr marL="3657600" lvl="7" indent="-228600" algn="l">
              <a:lnSpc>
                <a:spcPct val="90000"/>
              </a:lnSpc>
              <a:spcBef>
                <a:spcPts val="1200"/>
              </a:spcBef>
              <a:spcAft>
                <a:spcPts val="0"/>
              </a:spcAft>
              <a:buClr>
                <a:schemeClr val="dk1"/>
              </a:buClr>
              <a:buSzPts val="1200"/>
              <a:buNone/>
              <a:defRPr sz="1200" b="1"/>
            </a:lvl8pPr>
            <a:lvl9pPr marL="4114800" lvl="8" indent="-228600" algn="l">
              <a:lnSpc>
                <a:spcPct val="90000"/>
              </a:lnSpc>
              <a:spcBef>
                <a:spcPts val="1200"/>
              </a:spcBef>
              <a:spcAft>
                <a:spcPts val="1200"/>
              </a:spcAft>
              <a:buClr>
                <a:schemeClr val="dk1"/>
              </a:buClr>
              <a:buSzPts val="1200"/>
              <a:buNone/>
              <a:defRPr sz="1200" b="1"/>
            </a:lvl9pPr>
          </a:lstStyle>
          <a:p>
            <a:endParaRPr/>
          </a:p>
        </p:txBody>
      </p:sp>
      <p:sp>
        <p:nvSpPr>
          <p:cNvPr id="1490" name="Google Shape;1490;p202"/>
          <p:cNvSpPr txBox="1">
            <a:spLocks noGrp="1"/>
          </p:cNvSpPr>
          <p:nvPr>
            <p:ph type="body" idx="2"/>
          </p:nvPr>
        </p:nvSpPr>
        <p:spPr>
          <a:xfrm>
            <a:off x="130629" y="1878806"/>
            <a:ext cx="436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491" name="Google Shape;1491;p202"/>
          <p:cNvSpPr txBox="1">
            <a:spLocks noGrp="1"/>
          </p:cNvSpPr>
          <p:nvPr>
            <p:ph type="body" idx="3"/>
          </p:nvPr>
        </p:nvSpPr>
        <p:spPr>
          <a:xfrm>
            <a:off x="4607456" y="1260872"/>
            <a:ext cx="4406100" cy="618000"/>
          </a:xfrm>
          <a:prstGeom prst="rect">
            <a:avLst/>
          </a:prstGeom>
          <a:solidFill>
            <a:srgbClr val="003E1E"/>
          </a:solidFill>
          <a:ln>
            <a:noFill/>
          </a:ln>
        </p:spPr>
        <p:txBody>
          <a:bodyPr spcFirstLastPara="1" wrap="square" lIns="68575" tIns="34275" rIns="68575" bIns="34275" anchor="ctr" anchorCtr="0">
            <a:noAutofit/>
          </a:bodyPr>
          <a:lstStyle>
            <a:lvl1pPr marL="457200" lvl="0" indent="-228600" algn="l">
              <a:lnSpc>
                <a:spcPct val="90000"/>
              </a:lnSpc>
              <a:spcBef>
                <a:spcPts val="800"/>
              </a:spcBef>
              <a:spcAft>
                <a:spcPts val="0"/>
              </a:spcAft>
              <a:buClr>
                <a:schemeClr val="lt1"/>
              </a:buClr>
              <a:buSzPts val="2100"/>
              <a:buNone/>
              <a:defRPr sz="2100" b="1">
                <a:solidFill>
                  <a:schemeClr val="lt1"/>
                </a:solidFill>
              </a:defRPr>
            </a:lvl1pPr>
            <a:lvl2pPr marL="914400" lvl="1" indent="-228600" algn="l">
              <a:lnSpc>
                <a:spcPct val="90000"/>
              </a:lnSpc>
              <a:spcBef>
                <a:spcPts val="1200"/>
              </a:spcBef>
              <a:spcAft>
                <a:spcPts val="0"/>
              </a:spcAft>
              <a:buClr>
                <a:schemeClr val="dk1"/>
              </a:buClr>
              <a:buSzPts val="1500"/>
              <a:buNone/>
              <a:defRPr sz="1500" b="1"/>
            </a:lvl2pPr>
            <a:lvl3pPr marL="1371600" lvl="2" indent="-228600" algn="l">
              <a:lnSpc>
                <a:spcPct val="90000"/>
              </a:lnSpc>
              <a:spcBef>
                <a:spcPts val="1200"/>
              </a:spcBef>
              <a:spcAft>
                <a:spcPts val="0"/>
              </a:spcAft>
              <a:buClr>
                <a:schemeClr val="dk1"/>
              </a:buClr>
              <a:buSzPts val="1400"/>
              <a:buNone/>
              <a:defRPr sz="1400" b="1"/>
            </a:lvl3pPr>
            <a:lvl4pPr marL="1828800" lvl="3" indent="-228600" algn="l">
              <a:lnSpc>
                <a:spcPct val="90000"/>
              </a:lnSpc>
              <a:spcBef>
                <a:spcPts val="1200"/>
              </a:spcBef>
              <a:spcAft>
                <a:spcPts val="0"/>
              </a:spcAft>
              <a:buClr>
                <a:schemeClr val="dk1"/>
              </a:buClr>
              <a:buSzPts val="1200"/>
              <a:buNone/>
              <a:defRPr sz="1200" b="1"/>
            </a:lvl4pPr>
            <a:lvl5pPr marL="2286000" lvl="4" indent="-228600" algn="l">
              <a:lnSpc>
                <a:spcPct val="90000"/>
              </a:lnSpc>
              <a:spcBef>
                <a:spcPts val="1200"/>
              </a:spcBef>
              <a:spcAft>
                <a:spcPts val="0"/>
              </a:spcAft>
              <a:buClr>
                <a:schemeClr val="dk1"/>
              </a:buClr>
              <a:buSzPts val="1200"/>
              <a:buNone/>
              <a:defRPr sz="1200" b="1"/>
            </a:lvl5pPr>
            <a:lvl6pPr marL="2743200" lvl="5" indent="-228600" algn="l">
              <a:lnSpc>
                <a:spcPct val="90000"/>
              </a:lnSpc>
              <a:spcBef>
                <a:spcPts val="1200"/>
              </a:spcBef>
              <a:spcAft>
                <a:spcPts val="0"/>
              </a:spcAft>
              <a:buClr>
                <a:schemeClr val="dk1"/>
              </a:buClr>
              <a:buSzPts val="1200"/>
              <a:buNone/>
              <a:defRPr sz="1200" b="1"/>
            </a:lvl6pPr>
            <a:lvl7pPr marL="3200400" lvl="6" indent="-228600" algn="l">
              <a:lnSpc>
                <a:spcPct val="90000"/>
              </a:lnSpc>
              <a:spcBef>
                <a:spcPts val="1200"/>
              </a:spcBef>
              <a:spcAft>
                <a:spcPts val="0"/>
              </a:spcAft>
              <a:buClr>
                <a:schemeClr val="dk1"/>
              </a:buClr>
              <a:buSzPts val="1200"/>
              <a:buNone/>
              <a:defRPr sz="1200" b="1"/>
            </a:lvl7pPr>
            <a:lvl8pPr marL="3657600" lvl="7" indent="-228600" algn="l">
              <a:lnSpc>
                <a:spcPct val="90000"/>
              </a:lnSpc>
              <a:spcBef>
                <a:spcPts val="1200"/>
              </a:spcBef>
              <a:spcAft>
                <a:spcPts val="0"/>
              </a:spcAft>
              <a:buClr>
                <a:schemeClr val="dk1"/>
              </a:buClr>
              <a:buSzPts val="1200"/>
              <a:buNone/>
              <a:defRPr sz="1200" b="1"/>
            </a:lvl8pPr>
            <a:lvl9pPr marL="4114800" lvl="8" indent="-228600" algn="l">
              <a:lnSpc>
                <a:spcPct val="90000"/>
              </a:lnSpc>
              <a:spcBef>
                <a:spcPts val="1200"/>
              </a:spcBef>
              <a:spcAft>
                <a:spcPts val="1200"/>
              </a:spcAft>
              <a:buClr>
                <a:schemeClr val="dk1"/>
              </a:buClr>
              <a:buSzPts val="1200"/>
              <a:buNone/>
              <a:defRPr sz="1200" b="1"/>
            </a:lvl9pPr>
          </a:lstStyle>
          <a:p>
            <a:endParaRPr/>
          </a:p>
        </p:txBody>
      </p:sp>
      <p:sp>
        <p:nvSpPr>
          <p:cNvPr id="1492" name="Google Shape;1492;p202"/>
          <p:cNvSpPr txBox="1">
            <a:spLocks noGrp="1"/>
          </p:cNvSpPr>
          <p:nvPr>
            <p:ph type="body" idx="4"/>
          </p:nvPr>
        </p:nvSpPr>
        <p:spPr>
          <a:xfrm>
            <a:off x="4629150" y="1878806"/>
            <a:ext cx="436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493" name="Google Shape;1493;p202"/>
          <p:cNvSpPr txBox="1">
            <a:spLocks noGrp="1"/>
          </p:cNvSpPr>
          <p:nvPr>
            <p:ph type="sldNum" idx="12"/>
          </p:nvPr>
        </p:nvSpPr>
        <p:spPr>
          <a:xfrm>
            <a:off x="8643938" y="4861968"/>
            <a:ext cx="500100" cy="273900"/>
          </a:xfrm>
          <a:prstGeom prst="rect">
            <a:avLst/>
          </a:prstGeom>
          <a:solidFill>
            <a:schemeClr val="lt1"/>
          </a:solidFill>
          <a:ln>
            <a:noFill/>
          </a:ln>
        </p:spPr>
        <p:txBody>
          <a:bodyPr spcFirstLastPara="1" wrap="square" lIns="68575" tIns="34275" rIns="68575" bIns="3427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pic>
        <p:nvPicPr>
          <p:cNvPr id="1494" name="Google Shape;1494;p202"/>
          <p:cNvPicPr preferRelativeResize="0"/>
          <p:nvPr/>
        </p:nvPicPr>
        <p:blipFill rotWithShape="1">
          <a:blip r:embed="rId2">
            <a:alphaModFix amt="50000"/>
          </a:blip>
          <a:srcRect/>
          <a:stretch/>
        </p:blipFill>
        <p:spPr>
          <a:xfrm>
            <a:off x="0" y="3823265"/>
            <a:ext cx="3116592" cy="1618915"/>
          </a:xfrm>
          <a:prstGeom prst="rect">
            <a:avLst/>
          </a:prstGeom>
          <a:noFill/>
          <a:ln>
            <a:noFill/>
          </a:ln>
        </p:spPr>
      </p:pic>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02 - Content (Single Dark Blue) 2">
  <p:cSld name="TITLE_1_2_6">
    <p:bg>
      <p:bgPr>
        <a:solidFill>
          <a:srgbClr val="FFFFFF"/>
        </a:solidFill>
        <a:effectLst/>
      </p:bgPr>
    </p:bg>
    <p:spTree>
      <p:nvGrpSpPr>
        <p:cNvPr id="1" name="Shape 1495"/>
        <p:cNvGrpSpPr/>
        <p:nvPr/>
      </p:nvGrpSpPr>
      <p:grpSpPr>
        <a:xfrm>
          <a:off x="0" y="0"/>
          <a:ext cx="0" cy="0"/>
          <a:chOff x="0" y="0"/>
          <a:chExt cx="0" cy="0"/>
        </a:xfrm>
      </p:grpSpPr>
      <p:sp>
        <p:nvSpPr>
          <p:cNvPr id="1496" name="Google Shape;1496;p203"/>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97" name="Google Shape;1497;p20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498" name="Google Shape;1498;p203"/>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02 - Content (Single Dark Blue) 3">
  <p:cSld name="TITLE_1_2_4">
    <p:bg>
      <p:bgPr>
        <a:solidFill>
          <a:srgbClr val="FFFFFF"/>
        </a:solidFill>
        <a:effectLst/>
      </p:bgPr>
    </p:bg>
    <p:spTree>
      <p:nvGrpSpPr>
        <p:cNvPr id="1" name="Shape 1499"/>
        <p:cNvGrpSpPr/>
        <p:nvPr/>
      </p:nvGrpSpPr>
      <p:grpSpPr>
        <a:xfrm>
          <a:off x="0" y="0"/>
          <a:ext cx="0" cy="0"/>
          <a:chOff x="0" y="0"/>
          <a:chExt cx="0" cy="0"/>
        </a:xfrm>
      </p:grpSpPr>
      <p:sp>
        <p:nvSpPr>
          <p:cNvPr id="1500" name="Google Shape;1500;p204"/>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01" name="Google Shape;1501;p20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502" name="Google Shape;1502;p204"/>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Custom Layout 2 1 5">
  <p:cSld name="CUSTOM_6_1_5">
    <p:spTree>
      <p:nvGrpSpPr>
        <p:cNvPr id="1" name="Shape 1503"/>
        <p:cNvGrpSpPr/>
        <p:nvPr/>
      </p:nvGrpSpPr>
      <p:grpSpPr>
        <a:xfrm>
          <a:off x="0" y="0"/>
          <a:ext cx="0" cy="0"/>
          <a:chOff x="0" y="0"/>
          <a:chExt cx="0" cy="0"/>
        </a:xfrm>
      </p:grpSpPr>
      <p:pic>
        <p:nvPicPr>
          <p:cNvPr id="1504" name="Google Shape;1504;p20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05" name="Google Shape;1505;p205"/>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06" name="Google Shape;1506;p205"/>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507" name="Google Shape;1507;p205"/>
          <p:cNvSpPr txBox="1"/>
          <p:nvPr/>
        </p:nvSpPr>
        <p:spPr>
          <a:xfrm>
            <a:off x="162850" y="4641025"/>
            <a:ext cx="19815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1A3260"/>
                </a:solidFill>
                <a:latin typeface="Poppins"/>
                <a:ea typeface="Poppins"/>
                <a:cs typeface="Poppins"/>
                <a:sym typeface="Poppins"/>
              </a:rPr>
              <a:t>lausd.org/mmed        </a:t>
            </a:r>
            <a:endParaRPr sz="1400" b="1" i="0" u="none" strike="noStrike" cap="none">
              <a:solidFill>
                <a:srgbClr val="1A3260"/>
              </a:solidFill>
              <a:latin typeface="Poppins"/>
              <a:ea typeface="Poppins"/>
              <a:cs typeface="Poppins"/>
              <a:sym typeface="Poppins"/>
            </a:endParaRPr>
          </a:p>
        </p:txBody>
      </p:sp>
      <p:sp>
        <p:nvSpPr>
          <p:cNvPr id="1508" name="Google Shape;1508;p20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04 - Double Dark Blue">
  <p:cSld name="TITLE_1_1_1_3">
    <p:bg>
      <p:bgPr>
        <a:solidFill>
          <a:srgbClr val="FFFFFF"/>
        </a:solidFill>
        <a:effectLst/>
      </p:bgPr>
    </p:bg>
    <p:spTree>
      <p:nvGrpSpPr>
        <p:cNvPr id="1" name="Shape 1509"/>
        <p:cNvGrpSpPr/>
        <p:nvPr/>
      </p:nvGrpSpPr>
      <p:grpSpPr>
        <a:xfrm>
          <a:off x="0" y="0"/>
          <a:ext cx="0" cy="0"/>
          <a:chOff x="0" y="0"/>
          <a:chExt cx="0" cy="0"/>
        </a:xfrm>
      </p:grpSpPr>
      <p:sp>
        <p:nvSpPr>
          <p:cNvPr id="1510" name="Google Shape;1510;p206"/>
          <p:cNvSpPr/>
          <p:nvPr/>
        </p:nvSpPr>
        <p:spPr>
          <a:xfrm rot="10800000" flipH="1">
            <a:off x="-47511" y="-47350"/>
            <a:ext cx="9180600" cy="12552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1" name="Google Shape;1511;p206"/>
          <p:cNvSpPr/>
          <p:nvPr/>
        </p:nvSpPr>
        <p:spPr>
          <a:xfrm>
            <a:off x="7786649" y="4755073"/>
            <a:ext cx="990599" cy="29862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2" name="Google Shape;1512;p206"/>
          <p:cNvSpPr txBox="1">
            <a:spLocks noGrp="1"/>
          </p:cNvSpPr>
          <p:nvPr>
            <p:ph type="title"/>
          </p:nvPr>
        </p:nvSpPr>
        <p:spPr>
          <a:xfrm>
            <a:off x="41375" y="14757"/>
            <a:ext cx="8189700" cy="11685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1513" name="Google Shape;1513;p20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Caption 1 4">
  <p:cSld name="CAPTION_ONLY_1_5">
    <p:spTree>
      <p:nvGrpSpPr>
        <p:cNvPr id="1" name="Shape 1514"/>
        <p:cNvGrpSpPr/>
        <p:nvPr/>
      </p:nvGrpSpPr>
      <p:grpSpPr>
        <a:xfrm>
          <a:off x="0" y="0"/>
          <a:ext cx="0" cy="0"/>
          <a:chOff x="0" y="0"/>
          <a:chExt cx="0" cy="0"/>
        </a:xfrm>
      </p:grpSpPr>
      <p:sp>
        <p:nvSpPr>
          <p:cNvPr id="1515" name="Google Shape;1515;p207"/>
          <p:cNvSpPr/>
          <p:nvPr/>
        </p:nvSpPr>
        <p:spPr>
          <a:xfrm>
            <a:off x="-8250" y="600"/>
            <a:ext cx="3652500" cy="5143500"/>
          </a:xfrm>
          <a:prstGeom prst="rect">
            <a:avLst/>
          </a:prstGeom>
          <a:solidFill>
            <a:srgbClr val="289F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6" name="Google Shape;1516;p207"/>
          <p:cNvSpPr>
            <a:spLocks noGrp="1"/>
          </p:cNvSpPr>
          <p:nvPr>
            <p:ph type="pic" idx="2"/>
          </p:nvPr>
        </p:nvSpPr>
        <p:spPr>
          <a:xfrm>
            <a:off x="410600" y="1005850"/>
            <a:ext cx="2688900" cy="3359100"/>
          </a:xfrm>
          <a:prstGeom prst="roundRect">
            <a:avLst>
              <a:gd name="adj" fmla="val 16667"/>
            </a:avLst>
          </a:prstGeom>
          <a:noFill/>
          <a:ln>
            <a:noFill/>
          </a:ln>
        </p:spPr>
      </p:sp>
      <p:sp>
        <p:nvSpPr>
          <p:cNvPr id="1517" name="Google Shape;1517;p207"/>
          <p:cNvSpPr txBox="1">
            <a:spLocks noGrp="1"/>
          </p:cNvSpPr>
          <p:nvPr>
            <p:ph type="title"/>
          </p:nvPr>
        </p:nvSpPr>
        <p:spPr>
          <a:xfrm>
            <a:off x="3980853" y="7467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1518" name="Google Shape;1518;p207"/>
          <p:cNvSpPr txBox="1">
            <a:spLocks noGrp="1"/>
          </p:cNvSpPr>
          <p:nvPr>
            <p:ph type="body" idx="1"/>
          </p:nvPr>
        </p:nvSpPr>
        <p:spPr>
          <a:xfrm>
            <a:off x="3980850" y="13230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1519" name="Google Shape;1519;p207"/>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1520" name="Google Shape;1520;p20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21" name="Google Shape;1521;p207"/>
          <p:cNvSpPr txBox="1"/>
          <p:nvPr/>
        </p:nvSpPr>
        <p:spPr>
          <a:xfrm>
            <a:off x="108425" y="4641025"/>
            <a:ext cx="16797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lausd.org/mmed        </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Caption 1 1">
  <p:cSld name="CAPTION_ONLY_1_3">
    <p:spTree>
      <p:nvGrpSpPr>
        <p:cNvPr id="1" name="Shape 1522"/>
        <p:cNvGrpSpPr/>
        <p:nvPr/>
      </p:nvGrpSpPr>
      <p:grpSpPr>
        <a:xfrm>
          <a:off x="0" y="0"/>
          <a:ext cx="0" cy="0"/>
          <a:chOff x="0" y="0"/>
          <a:chExt cx="0" cy="0"/>
        </a:xfrm>
      </p:grpSpPr>
      <p:sp>
        <p:nvSpPr>
          <p:cNvPr id="1523" name="Google Shape;1523;p208"/>
          <p:cNvSpPr/>
          <p:nvPr/>
        </p:nvSpPr>
        <p:spPr>
          <a:xfrm>
            <a:off x="-8250" y="600"/>
            <a:ext cx="3652500" cy="5143500"/>
          </a:xfrm>
          <a:prstGeom prst="rect">
            <a:avLst/>
          </a:prstGeom>
          <a:solidFill>
            <a:srgbClr val="289F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4" name="Google Shape;1524;p208"/>
          <p:cNvSpPr>
            <a:spLocks noGrp="1"/>
          </p:cNvSpPr>
          <p:nvPr>
            <p:ph type="pic" idx="2"/>
          </p:nvPr>
        </p:nvSpPr>
        <p:spPr>
          <a:xfrm>
            <a:off x="410600" y="1005850"/>
            <a:ext cx="2688900" cy="3359100"/>
          </a:xfrm>
          <a:prstGeom prst="roundRect">
            <a:avLst>
              <a:gd name="adj" fmla="val 16667"/>
            </a:avLst>
          </a:prstGeom>
          <a:noFill/>
          <a:ln>
            <a:noFill/>
          </a:ln>
        </p:spPr>
      </p:sp>
      <p:sp>
        <p:nvSpPr>
          <p:cNvPr id="1525" name="Google Shape;1525;p208"/>
          <p:cNvSpPr txBox="1">
            <a:spLocks noGrp="1"/>
          </p:cNvSpPr>
          <p:nvPr>
            <p:ph type="title"/>
          </p:nvPr>
        </p:nvSpPr>
        <p:spPr>
          <a:xfrm>
            <a:off x="3980853" y="7467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1526" name="Google Shape;1526;p208"/>
          <p:cNvSpPr txBox="1">
            <a:spLocks noGrp="1"/>
          </p:cNvSpPr>
          <p:nvPr>
            <p:ph type="body" idx="1"/>
          </p:nvPr>
        </p:nvSpPr>
        <p:spPr>
          <a:xfrm>
            <a:off x="3980850" y="13230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1527" name="Google Shape;1527;p208"/>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1528" name="Google Shape;1528;p20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29" name="Google Shape;1529;p208"/>
          <p:cNvSpPr txBox="1"/>
          <p:nvPr/>
        </p:nvSpPr>
        <p:spPr>
          <a:xfrm>
            <a:off x="108425" y="4641025"/>
            <a:ext cx="16797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lausd.org/mmed        </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Bullets/numbers full width">
  <p:cSld name="TITLE_AND_BODY_2_1">
    <p:spTree>
      <p:nvGrpSpPr>
        <p:cNvPr id="1" name="Shape 1530"/>
        <p:cNvGrpSpPr/>
        <p:nvPr/>
      </p:nvGrpSpPr>
      <p:grpSpPr>
        <a:xfrm>
          <a:off x="0" y="0"/>
          <a:ext cx="0" cy="0"/>
          <a:chOff x="0" y="0"/>
          <a:chExt cx="0" cy="0"/>
        </a:xfrm>
      </p:grpSpPr>
      <p:sp>
        <p:nvSpPr>
          <p:cNvPr id="1531" name="Google Shape;1531;p209"/>
          <p:cNvSpPr txBox="1">
            <a:spLocks noGrp="1"/>
          </p:cNvSpPr>
          <p:nvPr>
            <p:ph type="title"/>
          </p:nvPr>
        </p:nvSpPr>
        <p:spPr>
          <a:xfrm>
            <a:off x="571500" y="571525"/>
            <a:ext cx="5478900" cy="39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32" name="Google Shape;1532;p209"/>
          <p:cNvSpPr txBox="1">
            <a:spLocks noGrp="1"/>
          </p:cNvSpPr>
          <p:nvPr>
            <p:ph type="body" idx="1"/>
          </p:nvPr>
        </p:nvSpPr>
        <p:spPr>
          <a:xfrm>
            <a:off x="1541250" y="1584925"/>
            <a:ext cx="6061500" cy="2458500"/>
          </a:xfrm>
          <a:prstGeom prst="rect">
            <a:avLst/>
          </a:prstGeom>
          <a:noFill/>
          <a:ln>
            <a:noFill/>
          </a:ln>
        </p:spPr>
        <p:txBody>
          <a:bodyPr spcFirstLastPara="1" wrap="square" lIns="91425" tIns="91425" rIns="91425" bIns="91425" anchor="t" anchorCtr="0">
            <a:normAutofit/>
          </a:bodyPr>
          <a:lstStyle>
            <a:lvl1pPr marL="457200" lvl="0" indent="-342900" algn="l">
              <a:lnSpc>
                <a:spcPct val="150000"/>
              </a:lnSpc>
              <a:spcBef>
                <a:spcPts val="300"/>
              </a:spcBef>
              <a:spcAft>
                <a:spcPts val="0"/>
              </a:spcAft>
              <a:buSzPts val="1800"/>
              <a:buChar char="●"/>
              <a:defRPr/>
            </a:lvl1pPr>
            <a:lvl2pPr marL="914400" lvl="1" indent="-317500" algn="l">
              <a:lnSpc>
                <a:spcPct val="150000"/>
              </a:lnSpc>
              <a:spcBef>
                <a:spcPts val="300"/>
              </a:spcBef>
              <a:spcAft>
                <a:spcPts val="0"/>
              </a:spcAft>
              <a:buSzPts val="1400"/>
              <a:buChar char="○"/>
              <a:defRPr/>
            </a:lvl2pPr>
            <a:lvl3pPr marL="1371600" lvl="2" indent="-317500" algn="l">
              <a:lnSpc>
                <a:spcPct val="150000"/>
              </a:lnSpc>
              <a:spcBef>
                <a:spcPts val="300"/>
              </a:spcBef>
              <a:spcAft>
                <a:spcPts val="0"/>
              </a:spcAft>
              <a:buSzPts val="1400"/>
              <a:buChar char="■"/>
              <a:defRPr/>
            </a:lvl3pPr>
            <a:lvl4pPr marL="1828800" lvl="3" indent="-317500" algn="l">
              <a:lnSpc>
                <a:spcPct val="150000"/>
              </a:lnSpc>
              <a:spcBef>
                <a:spcPts val="300"/>
              </a:spcBef>
              <a:spcAft>
                <a:spcPts val="0"/>
              </a:spcAft>
              <a:buSzPts val="1400"/>
              <a:buChar char="●"/>
              <a:defRPr/>
            </a:lvl4pPr>
            <a:lvl5pPr marL="2286000" lvl="4" indent="-317500" algn="l">
              <a:lnSpc>
                <a:spcPct val="150000"/>
              </a:lnSpc>
              <a:spcBef>
                <a:spcPts val="300"/>
              </a:spcBef>
              <a:spcAft>
                <a:spcPts val="0"/>
              </a:spcAft>
              <a:buSzPts val="1400"/>
              <a:buChar char="○"/>
              <a:defRPr/>
            </a:lvl5pPr>
            <a:lvl6pPr marL="2743200" lvl="5" indent="-317500" algn="l">
              <a:lnSpc>
                <a:spcPct val="150000"/>
              </a:lnSpc>
              <a:spcBef>
                <a:spcPts val="300"/>
              </a:spcBef>
              <a:spcAft>
                <a:spcPts val="0"/>
              </a:spcAft>
              <a:buSzPts val="1400"/>
              <a:buChar char="■"/>
              <a:defRPr/>
            </a:lvl6pPr>
            <a:lvl7pPr marL="3200400" lvl="6" indent="-317500" algn="l">
              <a:lnSpc>
                <a:spcPct val="150000"/>
              </a:lnSpc>
              <a:spcBef>
                <a:spcPts val="300"/>
              </a:spcBef>
              <a:spcAft>
                <a:spcPts val="0"/>
              </a:spcAft>
              <a:buSzPts val="1400"/>
              <a:buChar char="●"/>
              <a:defRPr/>
            </a:lvl7pPr>
            <a:lvl8pPr marL="3657600" lvl="7" indent="-317500" algn="l">
              <a:lnSpc>
                <a:spcPct val="150000"/>
              </a:lnSpc>
              <a:spcBef>
                <a:spcPts val="300"/>
              </a:spcBef>
              <a:spcAft>
                <a:spcPts val="0"/>
              </a:spcAft>
              <a:buSzPts val="1400"/>
              <a:buChar char="○"/>
              <a:defRPr/>
            </a:lvl8pPr>
            <a:lvl9pPr marL="4114800" lvl="8" indent="-317500" algn="l">
              <a:lnSpc>
                <a:spcPct val="150000"/>
              </a:lnSpc>
              <a:spcBef>
                <a:spcPts val="300"/>
              </a:spcBef>
              <a:spcAft>
                <a:spcPts val="0"/>
              </a:spcAft>
              <a:buSzPts val="1400"/>
              <a:buChar char="■"/>
              <a:defRPr/>
            </a:lvl9pPr>
          </a:lstStyle>
          <a:p>
            <a:endParaRPr/>
          </a:p>
        </p:txBody>
      </p:sp>
      <p:pic>
        <p:nvPicPr>
          <p:cNvPr id="1533" name="Google Shape;1533;p209"/>
          <p:cNvPicPr preferRelativeResize="0"/>
          <p:nvPr/>
        </p:nvPicPr>
        <p:blipFill rotWithShape="1">
          <a:blip r:embed="rId2">
            <a:alphaModFix/>
          </a:blip>
          <a:srcRect/>
          <a:stretch/>
        </p:blipFill>
        <p:spPr>
          <a:xfrm>
            <a:off x="8014701" y="4835141"/>
            <a:ext cx="557793" cy="141199"/>
          </a:xfrm>
          <a:prstGeom prst="rect">
            <a:avLst/>
          </a:prstGeom>
          <a:noFill/>
          <a:ln>
            <a:noFill/>
          </a:ln>
        </p:spPr>
      </p:pic>
      <p:sp>
        <p:nvSpPr>
          <p:cNvPr id="1534" name="Google Shape;1534;p209"/>
          <p:cNvSpPr txBox="1">
            <a:spLocks noGrp="1"/>
          </p:cNvSpPr>
          <p:nvPr>
            <p:ph type="sldNum" idx="12"/>
          </p:nvPr>
        </p:nvSpPr>
        <p:spPr>
          <a:xfrm>
            <a:off x="482600" y="4735850"/>
            <a:ext cx="548700" cy="2550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Blank 6">
  <p:cSld name="BLANK_23">
    <p:spTree>
      <p:nvGrpSpPr>
        <p:cNvPr id="1" name="Shape 1535"/>
        <p:cNvGrpSpPr/>
        <p:nvPr/>
      </p:nvGrpSpPr>
      <p:grpSpPr>
        <a:xfrm>
          <a:off x="0" y="0"/>
          <a:ext cx="0" cy="0"/>
          <a:chOff x="0" y="0"/>
          <a:chExt cx="0" cy="0"/>
        </a:xfrm>
      </p:grpSpPr>
      <p:sp>
        <p:nvSpPr>
          <p:cNvPr id="1536" name="Google Shape;1536;p21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537" name="Google Shape;1537;p21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538" name="Google Shape;1538;p21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Custom Layout 2 1 1 1 1 1 1 1">
  <p:cSld name="CUSTOM_6_1_1_1_1_1_1_1_2">
    <p:spTree>
      <p:nvGrpSpPr>
        <p:cNvPr id="1" name="Shape 1539"/>
        <p:cNvGrpSpPr/>
        <p:nvPr/>
      </p:nvGrpSpPr>
      <p:grpSpPr>
        <a:xfrm>
          <a:off x="0" y="0"/>
          <a:ext cx="0" cy="0"/>
          <a:chOff x="0" y="0"/>
          <a:chExt cx="0" cy="0"/>
        </a:xfrm>
      </p:grpSpPr>
      <p:pic>
        <p:nvPicPr>
          <p:cNvPr id="1540" name="Google Shape;1540;p21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41" name="Google Shape;1541;p211"/>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1542" name="Google Shape;1542;p211"/>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43" name="Google Shape;1543;p211"/>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2">
  <p:cSld name="BLANK_2">
    <p:spTree>
      <p:nvGrpSpPr>
        <p:cNvPr id="1" name="Shape 212"/>
        <p:cNvGrpSpPr/>
        <p:nvPr/>
      </p:nvGrpSpPr>
      <p:grpSpPr>
        <a:xfrm>
          <a:off x="0" y="0"/>
          <a:ext cx="0" cy="0"/>
          <a:chOff x="0" y="0"/>
          <a:chExt cx="0" cy="0"/>
        </a:xfrm>
      </p:grpSpPr>
      <p:sp>
        <p:nvSpPr>
          <p:cNvPr id="213" name="Google Shape;213;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14" name="Google Shape;214;p22"/>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215" name="Google Shape;215;p22"/>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16" name="Google Shape;216;p2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17" name="Google Shape;217;p22"/>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44"/>
        <p:cNvGrpSpPr/>
        <p:nvPr/>
      </p:nvGrpSpPr>
      <p:grpSpPr>
        <a:xfrm>
          <a:off x="0" y="0"/>
          <a:ext cx="0" cy="0"/>
          <a:chOff x="0" y="0"/>
          <a:chExt cx="0" cy="0"/>
        </a:xfrm>
      </p:grpSpPr>
      <p:sp>
        <p:nvSpPr>
          <p:cNvPr id="1545" name="Google Shape;1545;p212"/>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46" name="Google Shape;1546;p212"/>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1547" name="Google Shape;1547;p212"/>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Objective 1B">
  <p:cSld name="MAIN_POINT_2">
    <p:spTree>
      <p:nvGrpSpPr>
        <p:cNvPr id="1" name="Shape 1548"/>
        <p:cNvGrpSpPr/>
        <p:nvPr/>
      </p:nvGrpSpPr>
      <p:grpSpPr>
        <a:xfrm>
          <a:off x="0" y="0"/>
          <a:ext cx="0" cy="0"/>
          <a:chOff x="0" y="0"/>
          <a:chExt cx="0" cy="0"/>
        </a:xfrm>
      </p:grpSpPr>
      <p:sp>
        <p:nvSpPr>
          <p:cNvPr id="1549" name="Google Shape;1549;p213"/>
          <p:cNvSpPr txBox="1">
            <a:spLocks noGrp="1"/>
          </p:cNvSpPr>
          <p:nvPr>
            <p:ph type="title"/>
          </p:nvPr>
        </p:nvSpPr>
        <p:spPr>
          <a:xfrm>
            <a:off x="1499600" y="302625"/>
            <a:ext cx="6550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1550" name="Google Shape;1550;p213"/>
          <p:cNvSpPr txBox="1">
            <a:spLocks noGrp="1"/>
          </p:cNvSpPr>
          <p:nvPr>
            <p:ph type="body" idx="1"/>
          </p:nvPr>
        </p:nvSpPr>
        <p:spPr>
          <a:xfrm>
            <a:off x="1476125" y="1152475"/>
            <a:ext cx="54603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551" name="Google Shape;1551;p2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552" name="Google Shape;1552;p21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53" name="Google Shape;1553;p213"/>
          <p:cNvSpPr txBox="1">
            <a:spLocks noGrp="1"/>
          </p:cNvSpPr>
          <p:nvPr>
            <p:ph type="sldNum" idx="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Objectives List">
  <p:cSld name="CUSTOM_4_5">
    <p:spTree>
      <p:nvGrpSpPr>
        <p:cNvPr id="1" name="Shape 1554"/>
        <p:cNvGrpSpPr/>
        <p:nvPr/>
      </p:nvGrpSpPr>
      <p:grpSpPr>
        <a:xfrm>
          <a:off x="0" y="0"/>
          <a:ext cx="0" cy="0"/>
          <a:chOff x="0" y="0"/>
          <a:chExt cx="0" cy="0"/>
        </a:xfrm>
      </p:grpSpPr>
      <p:sp>
        <p:nvSpPr>
          <p:cNvPr id="1555" name="Google Shape;1555;p214"/>
          <p:cNvSpPr txBox="1">
            <a:spLocks noGrp="1"/>
          </p:cNvSpPr>
          <p:nvPr>
            <p:ph type="title"/>
          </p:nvPr>
        </p:nvSpPr>
        <p:spPr>
          <a:xfrm>
            <a:off x="1719775" y="460588"/>
            <a:ext cx="64503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2pPr>
            <a:lvl3pPr lvl="2"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3pPr>
            <a:lvl4pPr lvl="3"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4pPr>
            <a:lvl5pPr lvl="4"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5pPr>
            <a:lvl6pPr lvl="5"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6pPr>
            <a:lvl7pPr lvl="6"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7pPr>
            <a:lvl8pPr lvl="7"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8pPr>
            <a:lvl9pPr lvl="8"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9pPr>
          </a:lstStyle>
          <a:p>
            <a:endParaRPr/>
          </a:p>
        </p:txBody>
      </p:sp>
      <p:sp>
        <p:nvSpPr>
          <p:cNvPr id="1556" name="Google Shape;1556;p214"/>
          <p:cNvSpPr txBox="1">
            <a:spLocks noGrp="1"/>
          </p:cNvSpPr>
          <p:nvPr>
            <p:ph type="body" idx="1"/>
          </p:nvPr>
        </p:nvSpPr>
        <p:spPr>
          <a:xfrm>
            <a:off x="1719775" y="1275925"/>
            <a:ext cx="65424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pic>
        <p:nvPicPr>
          <p:cNvPr id="1557" name="Google Shape;1557;p214"/>
          <p:cNvPicPr preferRelativeResize="0"/>
          <p:nvPr/>
        </p:nvPicPr>
        <p:blipFill rotWithShape="1">
          <a:blip r:embed="rId2">
            <a:alphaModFix/>
          </a:blip>
          <a:srcRect/>
          <a:stretch/>
        </p:blipFill>
        <p:spPr>
          <a:xfrm>
            <a:off x="167675" y="122175"/>
            <a:ext cx="911124" cy="911124"/>
          </a:xfrm>
          <a:prstGeom prst="rect">
            <a:avLst/>
          </a:prstGeom>
          <a:noFill/>
          <a:ln>
            <a:noFill/>
          </a:ln>
        </p:spPr>
      </p:pic>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Section title and description 1 1">
  <p:cSld name="SECTION_TITLE_AND_DESCRIPTION_1_1">
    <p:spTree>
      <p:nvGrpSpPr>
        <p:cNvPr id="1" name="Shape 1558"/>
        <p:cNvGrpSpPr/>
        <p:nvPr/>
      </p:nvGrpSpPr>
      <p:grpSpPr>
        <a:xfrm>
          <a:off x="0" y="0"/>
          <a:ext cx="0" cy="0"/>
          <a:chOff x="0" y="0"/>
          <a:chExt cx="0" cy="0"/>
        </a:xfrm>
      </p:grpSpPr>
      <p:sp>
        <p:nvSpPr>
          <p:cNvPr id="1559" name="Google Shape;1559;p215"/>
          <p:cNvSpPr/>
          <p:nvPr/>
        </p:nvSpPr>
        <p:spPr>
          <a:xfrm>
            <a:off x="5428450" y="-125"/>
            <a:ext cx="3715500" cy="5143500"/>
          </a:xfrm>
          <a:prstGeom prst="rect">
            <a:avLst/>
          </a:prstGeom>
          <a:solidFill>
            <a:srgbClr val="F80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0" name="Google Shape;1560;p215"/>
          <p:cNvSpPr>
            <a:spLocks noGrp="1"/>
          </p:cNvSpPr>
          <p:nvPr>
            <p:ph type="pic" idx="2"/>
          </p:nvPr>
        </p:nvSpPr>
        <p:spPr>
          <a:xfrm>
            <a:off x="5854750" y="980700"/>
            <a:ext cx="2862900" cy="2714100"/>
          </a:xfrm>
          <a:prstGeom prst="roundRect">
            <a:avLst>
              <a:gd name="adj" fmla="val 16667"/>
            </a:avLst>
          </a:prstGeom>
          <a:noFill/>
          <a:ln>
            <a:noFill/>
          </a:ln>
        </p:spPr>
      </p:sp>
      <p:sp>
        <p:nvSpPr>
          <p:cNvPr id="1561" name="Google Shape;1561;p215"/>
          <p:cNvSpPr txBox="1">
            <a:spLocks noGrp="1"/>
          </p:cNvSpPr>
          <p:nvPr>
            <p:ph type="title"/>
          </p:nvPr>
        </p:nvSpPr>
        <p:spPr>
          <a:xfrm>
            <a:off x="361978" y="76407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1562" name="Google Shape;1562;p215"/>
          <p:cNvSpPr txBox="1">
            <a:spLocks noGrp="1"/>
          </p:cNvSpPr>
          <p:nvPr>
            <p:ph type="body" idx="1"/>
          </p:nvPr>
        </p:nvSpPr>
        <p:spPr>
          <a:xfrm>
            <a:off x="361975" y="1423525"/>
            <a:ext cx="46560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pic>
        <p:nvPicPr>
          <p:cNvPr id="1563" name="Google Shape;1563;p215"/>
          <p:cNvPicPr preferRelativeResize="0"/>
          <p:nvPr/>
        </p:nvPicPr>
        <p:blipFill rotWithShape="1">
          <a:blip r:embed="rId2">
            <a:alphaModFix/>
          </a:blip>
          <a:srcRect/>
          <a:stretch/>
        </p:blipFill>
        <p:spPr>
          <a:xfrm>
            <a:off x="361975" y="244375"/>
            <a:ext cx="1436176" cy="432950"/>
          </a:xfrm>
          <a:prstGeom prst="rect">
            <a:avLst/>
          </a:prstGeom>
          <a:noFill/>
          <a:ln>
            <a:noFill/>
          </a:ln>
        </p:spPr>
      </p:pic>
      <p:sp>
        <p:nvSpPr>
          <p:cNvPr id="1564" name="Google Shape;1564;p215"/>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Custom Layout 1 1">
  <p:cSld name="CUSTOM_5">
    <p:spTree>
      <p:nvGrpSpPr>
        <p:cNvPr id="1" name="Shape 1565"/>
        <p:cNvGrpSpPr/>
        <p:nvPr/>
      </p:nvGrpSpPr>
      <p:grpSpPr>
        <a:xfrm>
          <a:off x="0" y="0"/>
          <a:ext cx="0" cy="0"/>
          <a:chOff x="0" y="0"/>
          <a:chExt cx="0" cy="0"/>
        </a:xfrm>
      </p:grpSpPr>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Custom Layout 2 2 2">
  <p:cSld name="CUSTOM_6_2_1">
    <p:spTree>
      <p:nvGrpSpPr>
        <p:cNvPr id="1" name="Shape 1566"/>
        <p:cNvGrpSpPr/>
        <p:nvPr/>
      </p:nvGrpSpPr>
      <p:grpSpPr>
        <a:xfrm>
          <a:off x="0" y="0"/>
          <a:ext cx="0" cy="0"/>
          <a:chOff x="0" y="0"/>
          <a:chExt cx="0" cy="0"/>
        </a:xfrm>
      </p:grpSpPr>
      <p:pic>
        <p:nvPicPr>
          <p:cNvPr id="1567" name="Google Shape;1567;p217"/>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1568" name="Google Shape;1568;p217"/>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69" name="Google Shape;1569;p217"/>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70" name="Google Shape;1570;p217"/>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Custom Layout 2 1 6">
  <p:cSld name="CUSTOM_6_1_6">
    <p:spTree>
      <p:nvGrpSpPr>
        <p:cNvPr id="1" name="Shape 1571"/>
        <p:cNvGrpSpPr/>
        <p:nvPr/>
      </p:nvGrpSpPr>
      <p:grpSpPr>
        <a:xfrm>
          <a:off x="0" y="0"/>
          <a:ext cx="0" cy="0"/>
          <a:chOff x="0" y="0"/>
          <a:chExt cx="0" cy="0"/>
        </a:xfrm>
      </p:grpSpPr>
      <p:pic>
        <p:nvPicPr>
          <p:cNvPr id="1572" name="Google Shape;1572;p21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73" name="Google Shape;1573;p218"/>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74" name="Google Shape;1574;p218"/>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75" name="Google Shape;1575;p218"/>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Obejctive 4B">
  <p:cSld name="CUSTOM_3_2">
    <p:spTree>
      <p:nvGrpSpPr>
        <p:cNvPr id="1" name="Shape 1576"/>
        <p:cNvGrpSpPr/>
        <p:nvPr/>
      </p:nvGrpSpPr>
      <p:grpSpPr>
        <a:xfrm>
          <a:off x="0" y="0"/>
          <a:ext cx="0" cy="0"/>
          <a:chOff x="0" y="0"/>
          <a:chExt cx="0" cy="0"/>
        </a:xfrm>
      </p:grpSpPr>
      <p:sp>
        <p:nvSpPr>
          <p:cNvPr id="1577" name="Google Shape;1577;p219"/>
          <p:cNvSpPr txBox="1">
            <a:spLocks noGrp="1"/>
          </p:cNvSpPr>
          <p:nvPr>
            <p:ph type="title"/>
          </p:nvPr>
        </p:nvSpPr>
        <p:spPr>
          <a:xfrm>
            <a:off x="1499600" y="302625"/>
            <a:ext cx="6550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1578" name="Google Shape;1578;p219"/>
          <p:cNvSpPr txBox="1">
            <a:spLocks noGrp="1"/>
          </p:cNvSpPr>
          <p:nvPr>
            <p:ph type="body" idx="1"/>
          </p:nvPr>
        </p:nvSpPr>
        <p:spPr>
          <a:xfrm>
            <a:off x="1476125" y="1152475"/>
            <a:ext cx="54603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579" name="Google Shape;1579;p21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580" name="Google Shape;1580;p21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81" name="Google Shape;1581;p219"/>
          <p:cNvSpPr txBox="1">
            <a:spLocks noGrp="1"/>
          </p:cNvSpPr>
          <p:nvPr>
            <p:ph type="sldNum" idx="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Custom Layout 2 1 1 2">
  <p:cSld name="CUSTOM_6_1_1_2">
    <p:spTree>
      <p:nvGrpSpPr>
        <p:cNvPr id="1" name="Shape 1582"/>
        <p:cNvGrpSpPr/>
        <p:nvPr/>
      </p:nvGrpSpPr>
      <p:grpSpPr>
        <a:xfrm>
          <a:off x="0" y="0"/>
          <a:ext cx="0" cy="0"/>
          <a:chOff x="0" y="0"/>
          <a:chExt cx="0" cy="0"/>
        </a:xfrm>
      </p:grpSpPr>
      <p:pic>
        <p:nvPicPr>
          <p:cNvPr id="1583" name="Google Shape;1583;p22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84" name="Google Shape;1584;p220"/>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85" name="Google Shape;1585;p220"/>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86" name="Google Shape;1586;p220"/>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Custom Layout 2 1 1 1 1 1 1">
  <p:cSld name="CUSTOM_6_1_1_1_1_1_1">
    <p:spTree>
      <p:nvGrpSpPr>
        <p:cNvPr id="1" name="Shape 1587"/>
        <p:cNvGrpSpPr/>
        <p:nvPr/>
      </p:nvGrpSpPr>
      <p:grpSpPr>
        <a:xfrm>
          <a:off x="0" y="0"/>
          <a:ext cx="0" cy="0"/>
          <a:chOff x="0" y="0"/>
          <a:chExt cx="0" cy="0"/>
        </a:xfrm>
      </p:grpSpPr>
      <p:pic>
        <p:nvPicPr>
          <p:cNvPr id="1588" name="Google Shape;1588;p22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89" name="Google Shape;1589;p221"/>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1590" name="Google Shape;1590;p221"/>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91" name="Google Shape;1591;p221"/>
          <p:cNvSpPr txBox="1">
            <a:spLocks noGrp="1"/>
          </p:cNvSpPr>
          <p:nvPr>
            <p:ph type="body" idx="1"/>
          </p:nvPr>
        </p:nvSpPr>
        <p:spPr>
          <a:xfrm>
            <a:off x="1363075" y="82462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1 - Single Light Blue 1">
  <p:cSld name="TITLE_1_4">
    <p:bg>
      <p:bgPr>
        <a:solidFill>
          <a:srgbClr val="002870"/>
        </a:solidFill>
        <a:effectLst/>
      </p:bgPr>
    </p:bg>
    <p:spTree>
      <p:nvGrpSpPr>
        <p:cNvPr id="1" name="Shape 218"/>
        <p:cNvGrpSpPr/>
        <p:nvPr/>
      </p:nvGrpSpPr>
      <p:grpSpPr>
        <a:xfrm>
          <a:off x="0" y="0"/>
          <a:ext cx="0" cy="0"/>
          <a:chOff x="0" y="0"/>
          <a:chExt cx="0" cy="0"/>
        </a:xfrm>
      </p:grpSpPr>
      <p:sp>
        <p:nvSpPr>
          <p:cNvPr id="219" name="Google Shape;219;p23"/>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2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21" name="Google Shape;221;p2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22" name="Google Shape;222;p23"/>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23" name="Google Shape;223;p2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224" name="Google Shape;224;p2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592"/>
        <p:cNvGrpSpPr/>
        <p:nvPr/>
      </p:nvGrpSpPr>
      <p:grpSpPr>
        <a:xfrm>
          <a:off x="0" y="0"/>
          <a:ext cx="0" cy="0"/>
          <a:chOff x="0" y="0"/>
          <a:chExt cx="0" cy="0"/>
        </a:xfrm>
      </p:grpSpPr>
      <p:pic>
        <p:nvPicPr>
          <p:cNvPr id="1593" name="Google Shape;1593;p222"/>
          <p:cNvPicPr preferRelativeResize="0"/>
          <p:nvPr/>
        </p:nvPicPr>
        <p:blipFill rotWithShape="1">
          <a:blip r:embed="rId2">
            <a:alphaModFix/>
          </a:blip>
          <a:srcRect/>
          <a:stretch/>
        </p:blipFill>
        <p:spPr>
          <a:xfrm>
            <a:off x="0" y="-4469"/>
            <a:ext cx="9144003" cy="5152431"/>
          </a:xfrm>
          <a:prstGeom prst="rect">
            <a:avLst/>
          </a:prstGeom>
          <a:noFill/>
          <a:ln>
            <a:noFill/>
          </a:ln>
        </p:spPr>
      </p:pic>
      <p:sp>
        <p:nvSpPr>
          <p:cNvPr id="1594" name="Google Shape;1594;p22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itle slide 3">
  <p:cSld name="TITLE_3">
    <p:bg>
      <p:bgPr>
        <a:blipFill>
          <a:blip r:embed="rId2">
            <a:alphaModFix/>
          </a:blip>
          <a:stretch>
            <a:fillRect/>
          </a:stretch>
        </a:blipFill>
        <a:effectLst/>
      </p:bgPr>
    </p:bg>
    <p:spTree>
      <p:nvGrpSpPr>
        <p:cNvPr id="1" name="Shape 1595"/>
        <p:cNvGrpSpPr/>
        <p:nvPr/>
      </p:nvGrpSpPr>
      <p:grpSpPr>
        <a:xfrm>
          <a:off x="0" y="0"/>
          <a:ext cx="0" cy="0"/>
          <a:chOff x="0" y="0"/>
          <a:chExt cx="0" cy="0"/>
        </a:xfrm>
      </p:grpSpPr>
      <p:sp>
        <p:nvSpPr>
          <p:cNvPr id="1596" name="Google Shape;1596;p223"/>
          <p:cNvSpPr txBox="1">
            <a:spLocks noGrp="1"/>
          </p:cNvSpPr>
          <p:nvPr>
            <p:ph type="ctrTitle"/>
          </p:nvPr>
        </p:nvSpPr>
        <p:spPr>
          <a:xfrm>
            <a:off x="0" y="1716300"/>
            <a:ext cx="4974300" cy="12162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rgbClr val="EAE7E4"/>
              </a:buClr>
              <a:buSzPts val="3600"/>
              <a:buFont typeface="Poppins"/>
              <a:buChar char="●"/>
              <a:defRPr sz="3600" b="0"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2pPr>
            <a:lvl3pPr marR="0" lvl="2"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3pPr>
            <a:lvl4pPr marR="0" lvl="3"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4pPr>
            <a:lvl5pPr marR="0" lvl="4"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5pPr>
            <a:lvl6pPr marR="0" lvl="5"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6pPr>
            <a:lvl7pPr marR="0" lvl="6"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7pPr>
            <a:lvl8pPr marR="0" lvl="7"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8pPr>
            <a:lvl9pPr marR="0" lvl="8"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9pPr>
          </a:lstStyle>
          <a:p>
            <a:endParaRPr/>
          </a:p>
        </p:txBody>
      </p:sp>
      <p:sp>
        <p:nvSpPr>
          <p:cNvPr id="1597" name="Google Shape;1597;p223"/>
          <p:cNvSpPr txBox="1">
            <a:spLocks noGrp="1"/>
          </p:cNvSpPr>
          <p:nvPr>
            <p:ph type="subTitle" idx="1"/>
          </p:nvPr>
        </p:nvSpPr>
        <p:spPr>
          <a:xfrm>
            <a:off x="0" y="2812275"/>
            <a:ext cx="4974300" cy="7926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2pPr>
            <a:lvl3pPr marR="0" lvl="2"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3pPr>
            <a:lvl4pPr marR="0" lvl="3"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4pPr>
            <a:lvl5pPr marR="0" lvl="4"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5pPr>
            <a:lvl6pPr marR="0" lvl="5"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6pPr>
            <a:lvl7pPr marR="0" lvl="6"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7pPr>
            <a:lvl8pPr marR="0" lvl="7"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8pPr>
            <a:lvl9pPr marR="0" lvl="8"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9pPr>
          </a:lstStyle>
          <a:p>
            <a:endParaRPr/>
          </a:p>
        </p:txBody>
      </p:sp>
      <p:sp>
        <p:nvSpPr>
          <p:cNvPr id="1598" name="Google Shape;1598;p223"/>
          <p:cNvSpPr txBox="1"/>
          <p:nvPr/>
        </p:nvSpPr>
        <p:spPr>
          <a:xfrm>
            <a:off x="6098175" y="333025"/>
            <a:ext cx="22869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2177"/>
                </a:solidFill>
                <a:latin typeface="Poppins"/>
                <a:ea typeface="Poppins"/>
                <a:cs typeface="Poppins"/>
                <a:sym typeface="Poppins"/>
              </a:rPr>
              <a:t>Multilingual Multicultural Education Department </a:t>
            </a:r>
            <a:endParaRPr sz="1200" b="1" i="0" u="none" strike="noStrike" cap="none">
              <a:solidFill>
                <a:srgbClr val="00217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002177"/>
              </a:solidFill>
              <a:latin typeface="Poppins"/>
              <a:ea typeface="Poppins"/>
              <a:cs typeface="Poppins"/>
              <a:sym typeface="Poppins"/>
            </a:endParaRPr>
          </a:p>
        </p:txBody>
      </p:sp>
      <p:sp>
        <p:nvSpPr>
          <p:cNvPr id="1599" name="Google Shape;1599;p223"/>
          <p:cNvSpPr txBox="1"/>
          <p:nvPr/>
        </p:nvSpPr>
        <p:spPr>
          <a:xfrm>
            <a:off x="6379425" y="4267200"/>
            <a:ext cx="17244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2177"/>
                </a:solidFill>
                <a:latin typeface="Poppins"/>
                <a:ea typeface="Poppins"/>
                <a:cs typeface="Poppins"/>
                <a:sym typeface="Poppins"/>
              </a:rPr>
              <a:t>Ready for the World</a:t>
            </a:r>
            <a:endParaRPr sz="1200" b="1" i="0" u="none" strike="noStrike" cap="none">
              <a:solidFill>
                <a:srgbClr val="00217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2177"/>
                </a:solidFill>
                <a:latin typeface="Poppins"/>
                <a:ea typeface="Poppins"/>
                <a:cs typeface="Poppins"/>
                <a:sym typeface="Poppins"/>
              </a:rPr>
              <a:t>In Limitless Ways!</a:t>
            </a:r>
            <a:endParaRPr sz="1200" b="1" i="0" u="none" strike="noStrike" cap="none">
              <a:solidFill>
                <a:srgbClr val="002177"/>
              </a:solidFill>
              <a:latin typeface="Poppins"/>
              <a:ea typeface="Poppins"/>
              <a:cs typeface="Poppins"/>
              <a:sym typeface="Poppins"/>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00"/>
        <p:cNvGrpSpPr/>
        <p:nvPr/>
      </p:nvGrpSpPr>
      <p:grpSpPr>
        <a:xfrm>
          <a:off x="0" y="0"/>
          <a:ext cx="0" cy="0"/>
          <a:chOff x="0" y="0"/>
          <a:chExt cx="0" cy="0"/>
        </a:xfrm>
      </p:grpSpPr>
      <p:sp>
        <p:nvSpPr>
          <p:cNvPr id="1601" name="Google Shape;1601;p2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02" name="Google Shape;1602;p2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Caption 1 1 2 1">
  <p:cSld name="CAPTION_ONLY_1_1_2_1">
    <p:spTree>
      <p:nvGrpSpPr>
        <p:cNvPr id="1" name="Shape 1603"/>
        <p:cNvGrpSpPr/>
        <p:nvPr/>
      </p:nvGrpSpPr>
      <p:grpSpPr>
        <a:xfrm>
          <a:off x="0" y="0"/>
          <a:ext cx="0" cy="0"/>
          <a:chOff x="0" y="0"/>
          <a:chExt cx="0" cy="0"/>
        </a:xfrm>
      </p:grpSpPr>
      <p:sp>
        <p:nvSpPr>
          <p:cNvPr id="1604" name="Google Shape;1604;p225"/>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5" name="Google Shape;1605;p225"/>
          <p:cNvSpPr>
            <a:spLocks noGrp="1"/>
          </p:cNvSpPr>
          <p:nvPr>
            <p:ph type="pic" idx="2"/>
          </p:nvPr>
        </p:nvSpPr>
        <p:spPr>
          <a:xfrm>
            <a:off x="410600" y="1005850"/>
            <a:ext cx="2688900" cy="3359100"/>
          </a:xfrm>
          <a:prstGeom prst="roundRect">
            <a:avLst>
              <a:gd name="adj" fmla="val 16667"/>
            </a:avLst>
          </a:prstGeom>
          <a:noFill/>
          <a:ln>
            <a:noFill/>
          </a:ln>
        </p:spPr>
      </p:sp>
      <p:sp>
        <p:nvSpPr>
          <p:cNvPr id="1606" name="Google Shape;1606;p225"/>
          <p:cNvSpPr txBox="1">
            <a:spLocks noGrp="1"/>
          </p:cNvSpPr>
          <p:nvPr>
            <p:ph type="title"/>
          </p:nvPr>
        </p:nvSpPr>
        <p:spPr>
          <a:xfrm>
            <a:off x="3980853" y="82292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1607" name="Google Shape;1607;p225"/>
          <p:cNvSpPr txBox="1">
            <a:spLocks noGrp="1"/>
          </p:cNvSpPr>
          <p:nvPr>
            <p:ph type="body" idx="1"/>
          </p:nvPr>
        </p:nvSpPr>
        <p:spPr>
          <a:xfrm>
            <a:off x="3980850" y="1475425"/>
            <a:ext cx="4656000" cy="3416400"/>
          </a:xfrm>
          <a:prstGeom prst="rect">
            <a:avLst/>
          </a:prstGeom>
          <a:noFill/>
          <a:ln>
            <a:noFill/>
          </a:ln>
        </p:spPr>
        <p:txBody>
          <a:bodyPr spcFirstLastPara="1" wrap="square" lIns="91425" tIns="91425" rIns="91425" bIns="91425" anchor="ctr" anchorCtr="0">
            <a:noAutofit/>
          </a:bodyPr>
          <a:lstStyle>
            <a:lvl1pPr marL="457200" marR="0" lvl="0"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1pPr>
            <a:lvl2pPr marL="914400" marR="0" lvl="1"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2pPr>
            <a:lvl3pPr marL="1371600" marR="0" lvl="2"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3pPr>
            <a:lvl4pPr marL="1828800" marR="0" lvl="3"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4pPr>
            <a:lvl5pPr marL="2286000" marR="0" lvl="4"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5pPr>
            <a:lvl6pPr marL="2743200" marR="0" lvl="5"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6pPr>
            <a:lvl7pPr marL="3200400" marR="0" lvl="6"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7pPr>
            <a:lvl8pPr marL="3657600" marR="0" lvl="7"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8pPr>
            <a:lvl9pPr marL="4114800" marR="0" lvl="8"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9pPr>
          </a:lstStyle>
          <a:p>
            <a:endParaRPr/>
          </a:p>
        </p:txBody>
      </p:sp>
      <p:pic>
        <p:nvPicPr>
          <p:cNvPr id="1608" name="Google Shape;1608;p225"/>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1609" name="Google Shape;1609;p225"/>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Section header 2">
  <p:cSld name="SECTION_HEADER_3">
    <p:spTree>
      <p:nvGrpSpPr>
        <p:cNvPr id="1" name="Shape 1610"/>
        <p:cNvGrpSpPr/>
        <p:nvPr/>
      </p:nvGrpSpPr>
      <p:grpSpPr>
        <a:xfrm>
          <a:off x="0" y="0"/>
          <a:ext cx="0" cy="0"/>
          <a:chOff x="0" y="0"/>
          <a:chExt cx="0" cy="0"/>
        </a:xfrm>
      </p:grpSpPr>
      <p:pic>
        <p:nvPicPr>
          <p:cNvPr id="1611" name="Google Shape;1611;p226"/>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1612" name="Google Shape;1612;p226"/>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EAE7E4"/>
              </a:buClr>
              <a:buSzPts val="3600"/>
              <a:buFont typeface="Poppins"/>
              <a:buChar char="●"/>
              <a:defRPr sz="3600" b="1"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1613" name="Google Shape;1613;p226"/>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Custom Layout 2 1 7">
  <p:cSld name="CUSTOM_6_1_7">
    <p:spTree>
      <p:nvGrpSpPr>
        <p:cNvPr id="1" name="Shape 1614"/>
        <p:cNvGrpSpPr/>
        <p:nvPr/>
      </p:nvGrpSpPr>
      <p:grpSpPr>
        <a:xfrm>
          <a:off x="0" y="0"/>
          <a:ext cx="0" cy="0"/>
          <a:chOff x="0" y="0"/>
          <a:chExt cx="0" cy="0"/>
        </a:xfrm>
      </p:grpSpPr>
      <p:pic>
        <p:nvPicPr>
          <p:cNvPr id="1615" name="Google Shape;1615;p227"/>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1616" name="Google Shape;1616;p227"/>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endParaRPr/>
          </a:p>
        </p:txBody>
      </p:sp>
      <p:sp>
        <p:nvSpPr>
          <p:cNvPr id="1617" name="Google Shape;1617;p227"/>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18" name="Google Shape;1618;p227"/>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619" name="Google Shape;1619;p227"/>
          <p:cNvSpPr txBox="1"/>
          <p:nvPr/>
        </p:nvSpPr>
        <p:spPr>
          <a:xfrm>
            <a:off x="162850" y="4641025"/>
            <a:ext cx="1260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chemeClr val="hlink"/>
                </a:solidFill>
                <a:latin typeface="Poppins"/>
                <a:ea typeface="Poppins"/>
                <a:cs typeface="Poppins"/>
                <a:sym typeface="Poppins"/>
                <a:hlinkClick r:id="rId3"/>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TITLE_AND_BODY_2_2">
  <p:cSld name="TITLE_AND_BODY_2_2">
    <p:spTree>
      <p:nvGrpSpPr>
        <p:cNvPr id="1" name="Shape 1620"/>
        <p:cNvGrpSpPr/>
        <p:nvPr/>
      </p:nvGrpSpPr>
      <p:grpSpPr>
        <a:xfrm>
          <a:off x="0" y="0"/>
          <a:ext cx="0" cy="0"/>
          <a:chOff x="0" y="0"/>
          <a:chExt cx="0" cy="0"/>
        </a:xfrm>
      </p:grpSpPr>
      <p:sp>
        <p:nvSpPr>
          <p:cNvPr id="1621" name="Google Shape;1621;p2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22" name="Google Shape;1622;p2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23" name="Google Shape;1623;p2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Section header 1 1">
  <p:cSld name="SECTION_HEADER_4">
    <p:spTree>
      <p:nvGrpSpPr>
        <p:cNvPr id="1" name="Shape 1624"/>
        <p:cNvGrpSpPr/>
        <p:nvPr/>
      </p:nvGrpSpPr>
      <p:grpSpPr>
        <a:xfrm>
          <a:off x="0" y="0"/>
          <a:ext cx="0" cy="0"/>
          <a:chOff x="0" y="0"/>
          <a:chExt cx="0" cy="0"/>
        </a:xfrm>
      </p:grpSpPr>
      <p:pic>
        <p:nvPicPr>
          <p:cNvPr id="1625" name="Google Shape;1625;p229"/>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1626" name="Google Shape;1626;p229"/>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EAE7E4"/>
              </a:buClr>
              <a:buSzPts val="3600"/>
              <a:buFont typeface="Poppins"/>
              <a:buChar char="●"/>
              <a:defRPr sz="3600" b="1"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1627" name="Google Shape;1627;p229"/>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09 - Pencil Title">
  <p:cSld name="TITLE_1_6">
    <p:bg>
      <p:bgPr>
        <a:solidFill>
          <a:srgbClr val="002870"/>
        </a:solidFill>
        <a:effectLst/>
      </p:bgPr>
    </p:bg>
    <p:spTree>
      <p:nvGrpSpPr>
        <p:cNvPr id="1" name="Shape 1628"/>
        <p:cNvGrpSpPr/>
        <p:nvPr/>
      </p:nvGrpSpPr>
      <p:grpSpPr>
        <a:xfrm>
          <a:off x="0" y="0"/>
          <a:ext cx="0" cy="0"/>
          <a:chOff x="0" y="0"/>
          <a:chExt cx="0" cy="0"/>
        </a:xfrm>
      </p:grpSpPr>
      <p:pic>
        <p:nvPicPr>
          <p:cNvPr id="1629" name="Google Shape;1629;p230"/>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1630" name="Google Shape;1630;p230"/>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1631" name="Google Shape;1631;p23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Custom Layout 2 2 3">
  <p:cSld name="CUSTOM_6_2_2">
    <p:spTree>
      <p:nvGrpSpPr>
        <p:cNvPr id="1" name="Shape 1632"/>
        <p:cNvGrpSpPr/>
        <p:nvPr/>
      </p:nvGrpSpPr>
      <p:grpSpPr>
        <a:xfrm>
          <a:off x="0" y="0"/>
          <a:ext cx="0" cy="0"/>
          <a:chOff x="0" y="0"/>
          <a:chExt cx="0" cy="0"/>
        </a:xfrm>
      </p:grpSpPr>
      <p:pic>
        <p:nvPicPr>
          <p:cNvPr id="1633" name="Google Shape;1633;p231"/>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1634" name="Google Shape;1634;p231"/>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575"/>
              </a:buClr>
              <a:buSzPts val="18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35" name="Google Shape;1635;p231"/>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1636" name="Google Shape;1636;p231"/>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3 - Single Dark Blue 3 1">
  <p:cSld name="TITLE_1_2_1_3_1">
    <p:bg>
      <p:bgPr>
        <a:solidFill>
          <a:srgbClr val="FFFFFF"/>
        </a:solidFill>
        <a:effectLst/>
      </p:bgPr>
    </p:bg>
    <p:spTree>
      <p:nvGrpSpPr>
        <p:cNvPr id="1" name="Shape 225"/>
        <p:cNvGrpSpPr/>
        <p:nvPr/>
      </p:nvGrpSpPr>
      <p:grpSpPr>
        <a:xfrm>
          <a:off x="0" y="0"/>
          <a:ext cx="0" cy="0"/>
          <a:chOff x="0" y="0"/>
          <a:chExt cx="0" cy="0"/>
        </a:xfrm>
      </p:grpSpPr>
      <p:sp>
        <p:nvSpPr>
          <p:cNvPr id="226" name="Google Shape;226;p24"/>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2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28" name="Google Shape;228;p2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29" name="Google Shape;229;p24"/>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30" name="Google Shape;230;p2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31" name="Google Shape;231;p24"/>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2" name="Google Shape;232;p24"/>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233" name="Google Shape;233;p24"/>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4" name="Google Shape;234;p24"/>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5" name="Google Shape;235;p24"/>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236" name="Google Shape;236;p24"/>
          <p:cNvGrpSpPr/>
          <p:nvPr/>
        </p:nvGrpSpPr>
        <p:grpSpPr>
          <a:xfrm>
            <a:off x="728705" y="3127047"/>
            <a:ext cx="249222" cy="220696"/>
            <a:chOff x="-1591550" y="3597475"/>
            <a:chExt cx="293825" cy="294575"/>
          </a:xfrm>
        </p:grpSpPr>
        <p:sp>
          <p:nvSpPr>
            <p:cNvPr id="237" name="Google Shape;237;p24"/>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8" name="Google Shape;238;p24"/>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9" name="Google Shape;239;p24"/>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240" name="Google Shape;240;p24"/>
          <p:cNvGrpSpPr/>
          <p:nvPr/>
        </p:nvGrpSpPr>
        <p:grpSpPr>
          <a:xfrm>
            <a:off x="747755" y="2156474"/>
            <a:ext cx="249222" cy="220696"/>
            <a:chOff x="-1591550" y="3597475"/>
            <a:chExt cx="293825" cy="294575"/>
          </a:xfrm>
        </p:grpSpPr>
        <p:sp>
          <p:nvSpPr>
            <p:cNvPr id="241" name="Google Shape;241;p24"/>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2" name="Google Shape;242;p24"/>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3" name="Google Shape;243;p24"/>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44" name="Google Shape;244;p24"/>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245" name="Google Shape;245;p24"/>
          <p:cNvGrpSpPr/>
          <p:nvPr/>
        </p:nvGrpSpPr>
        <p:grpSpPr>
          <a:xfrm>
            <a:off x="747755" y="1181671"/>
            <a:ext cx="249222" cy="220696"/>
            <a:chOff x="-1591550" y="3597475"/>
            <a:chExt cx="293825" cy="294575"/>
          </a:xfrm>
        </p:grpSpPr>
        <p:sp>
          <p:nvSpPr>
            <p:cNvPr id="246" name="Google Shape;246;p24"/>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7" name="Google Shape;247;p24"/>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8" name="Google Shape;248;p24"/>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49" name="Google Shape;249;p24"/>
          <p:cNvSpPr txBox="1">
            <a:spLocks noGrp="1"/>
          </p:cNvSpPr>
          <p:nvPr>
            <p:ph type="title" idx="2"/>
          </p:nvPr>
        </p:nvSpPr>
        <p:spPr>
          <a:xfrm>
            <a:off x="1394375" y="106322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50" name="Google Shape;250;p24"/>
          <p:cNvSpPr txBox="1">
            <a:spLocks noGrp="1"/>
          </p:cNvSpPr>
          <p:nvPr>
            <p:ph type="title" idx="3"/>
          </p:nvPr>
        </p:nvSpPr>
        <p:spPr>
          <a:xfrm>
            <a:off x="1437350" y="201567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51" name="Google Shape;251;p24"/>
          <p:cNvSpPr txBox="1">
            <a:spLocks noGrp="1"/>
          </p:cNvSpPr>
          <p:nvPr>
            <p:ph type="title" idx="4"/>
          </p:nvPr>
        </p:nvSpPr>
        <p:spPr>
          <a:xfrm>
            <a:off x="1437350" y="2971100"/>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grpSp>
        <p:nvGrpSpPr>
          <p:cNvPr id="252" name="Google Shape;252;p24"/>
          <p:cNvGrpSpPr/>
          <p:nvPr/>
        </p:nvGrpSpPr>
        <p:grpSpPr>
          <a:xfrm>
            <a:off x="761830" y="4092035"/>
            <a:ext cx="249222" cy="220696"/>
            <a:chOff x="-1591550" y="3597475"/>
            <a:chExt cx="293825" cy="294575"/>
          </a:xfrm>
        </p:grpSpPr>
        <p:sp>
          <p:nvSpPr>
            <p:cNvPr id="253" name="Google Shape;253;p24"/>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4" name="Google Shape;254;p24"/>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5" name="Google Shape;255;p24"/>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Custom Layout 2 1 1 1 1 1 1 1 1 1 1 1 2">
  <p:cSld name="CUSTOM_6_1_1_1_1_1_1_1_1_1_1_2">
    <p:spTree>
      <p:nvGrpSpPr>
        <p:cNvPr id="1" name="Shape 1637"/>
        <p:cNvGrpSpPr/>
        <p:nvPr/>
      </p:nvGrpSpPr>
      <p:grpSpPr>
        <a:xfrm>
          <a:off x="0" y="0"/>
          <a:ext cx="0" cy="0"/>
          <a:chOff x="0" y="0"/>
          <a:chExt cx="0" cy="0"/>
        </a:xfrm>
      </p:grpSpPr>
      <p:pic>
        <p:nvPicPr>
          <p:cNvPr id="1638" name="Google Shape;1638;p23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639" name="Google Shape;1639;p232"/>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
        <p:nvSpPr>
          <p:cNvPr id="1640" name="Google Shape;1640;p232"/>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Custom Layout 2 1 1 1 1 1 1 1 1 1 1">
  <p:cSld name="Custom Layout 2 1 1 1 1 1 1 1 1 1">
    <p:spTree>
      <p:nvGrpSpPr>
        <p:cNvPr id="1" name="Shape 1641"/>
        <p:cNvGrpSpPr/>
        <p:nvPr/>
      </p:nvGrpSpPr>
      <p:grpSpPr>
        <a:xfrm>
          <a:off x="0" y="0"/>
          <a:ext cx="0" cy="0"/>
          <a:chOff x="0" y="0"/>
          <a:chExt cx="0" cy="0"/>
        </a:xfrm>
      </p:grpSpPr>
      <p:pic>
        <p:nvPicPr>
          <p:cNvPr id="1642" name="Google Shape;1642;p23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643" name="Google Shape;1643;p233"/>
          <p:cNvSpPr txBox="1">
            <a:spLocks noGrp="1"/>
          </p:cNvSpPr>
          <p:nvPr>
            <p:ph type="sldNum" idx="12"/>
          </p:nvPr>
        </p:nvSpPr>
        <p:spPr>
          <a:xfrm>
            <a:off x="8515275" y="4663225"/>
            <a:ext cx="505800" cy="393600"/>
          </a:xfrm>
          <a:prstGeom prst="rect">
            <a:avLst/>
          </a:prstGeom>
          <a:noFill/>
          <a:ln>
            <a:noFill/>
          </a:ln>
        </p:spPr>
        <p:txBody>
          <a:bodyPr spcFirstLastPara="1" wrap="square" lIns="68575" tIns="68575" rIns="68575" bIns="68575" anchor="ctr" anchorCtr="0">
            <a:noAutofit/>
          </a:bodyPr>
          <a:lstStyle>
            <a:lvl1pPr marL="0" marR="0" lvl="0"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1644" name="Google Shape;1644;p233"/>
          <p:cNvSpPr txBox="1">
            <a:spLocks noGrp="1"/>
          </p:cNvSpPr>
          <p:nvPr>
            <p:ph type="title"/>
          </p:nvPr>
        </p:nvSpPr>
        <p:spPr>
          <a:xfrm>
            <a:off x="1509050" y="312050"/>
            <a:ext cx="6109200" cy="5931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575"/>
              </a:buClr>
              <a:buSzPts val="14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45" name="Google Shape;1645;p233"/>
          <p:cNvSpPr txBox="1">
            <a:spLocks noGrp="1"/>
          </p:cNvSpPr>
          <p:nvPr>
            <p:ph type="body" idx="1"/>
          </p:nvPr>
        </p:nvSpPr>
        <p:spPr>
          <a:xfrm>
            <a:off x="1381975" y="931925"/>
            <a:ext cx="73746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1646" name="Google Shape;1646;p233"/>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Custom Layout 2 1 1 1 1 1 1 1 1 1 1 1">
  <p:cSld name="CUSTOM_6_1_1_1_1_1_1_1_1_1_1_3">
    <p:spTree>
      <p:nvGrpSpPr>
        <p:cNvPr id="1" name="Shape 1647"/>
        <p:cNvGrpSpPr/>
        <p:nvPr/>
      </p:nvGrpSpPr>
      <p:grpSpPr>
        <a:xfrm>
          <a:off x="0" y="0"/>
          <a:ext cx="0" cy="0"/>
          <a:chOff x="0" y="0"/>
          <a:chExt cx="0" cy="0"/>
        </a:xfrm>
      </p:grpSpPr>
      <p:pic>
        <p:nvPicPr>
          <p:cNvPr id="1648" name="Google Shape;1648;p23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649" name="Google Shape;1649;p234"/>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
        <p:nvSpPr>
          <p:cNvPr id="1650" name="Google Shape;1650;p234"/>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hlink"/>
                </a:solidFill>
                <a:latin typeface="Poppins"/>
                <a:ea typeface="Poppins"/>
                <a:cs typeface="Poppins"/>
                <a:sym typeface="Poppins"/>
                <a:hlinkClick r:id="rId3"/>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Blank 5">
  <p:cSld name="BLANK_5">
    <p:spTree>
      <p:nvGrpSpPr>
        <p:cNvPr id="1" name="Shape 1651"/>
        <p:cNvGrpSpPr/>
        <p:nvPr/>
      </p:nvGrpSpPr>
      <p:grpSpPr>
        <a:xfrm>
          <a:off x="0" y="0"/>
          <a:ext cx="0" cy="0"/>
          <a:chOff x="0" y="0"/>
          <a:chExt cx="0" cy="0"/>
        </a:xfrm>
      </p:grpSpPr>
      <p:sp>
        <p:nvSpPr>
          <p:cNvPr id="1652" name="Google Shape;1652;p2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653" name="Google Shape;1653;p2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654" name="Google Shape;1654;p2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09 - Pencil Title 1">
  <p:cSld name="TITLE_1_7">
    <p:bg>
      <p:bgPr>
        <a:solidFill>
          <a:srgbClr val="002870"/>
        </a:solidFill>
        <a:effectLst/>
      </p:bgPr>
    </p:bg>
    <p:spTree>
      <p:nvGrpSpPr>
        <p:cNvPr id="1" name="Shape 1655"/>
        <p:cNvGrpSpPr/>
        <p:nvPr/>
      </p:nvGrpSpPr>
      <p:grpSpPr>
        <a:xfrm>
          <a:off x="0" y="0"/>
          <a:ext cx="0" cy="0"/>
          <a:chOff x="0" y="0"/>
          <a:chExt cx="0" cy="0"/>
        </a:xfrm>
      </p:grpSpPr>
      <p:pic>
        <p:nvPicPr>
          <p:cNvPr id="1656" name="Google Shape;1656;p236"/>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1657" name="Google Shape;1657;p236"/>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1658" name="Google Shape;1658;p23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Section header 2 1">
  <p:cSld name="SECTION_HEADER_5">
    <p:spTree>
      <p:nvGrpSpPr>
        <p:cNvPr id="1" name="Shape 1659"/>
        <p:cNvGrpSpPr/>
        <p:nvPr/>
      </p:nvGrpSpPr>
      <p:grpSpPr>
        <a:xfrm>
          <a:off x="0" y="0"/>
          <a:ext cx="0" cy="0"/>
          <a:chOff x="0" y="0"/>
          <a:chExt cx="0" cy="0"/>
        </a:xfrm>
      </p:grpSpPr>
      <p:pic>
        <p:nvPicPr>
          <p:cNvPr id="1660" name="Google Shape;1660;p237"/>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1661" name="Google Shape;1661;p237"/>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EAE7E4"/>
              </a:buClr>
              <a:buSzPts val="3600"/>
              <a:buFont typeface="Poppins"/>
              <a:buNone/>
              <a:defRPr sz="3600" b="1">
                <a:solidFill>
                  <a:srgbClr val="EAE7E4"/>
                </a:solidFill>
                <a:latin typeface="Poppins"/>
                <a:ea typeface="Poppins"/>
                <a:cs typeface="Poppins"/>
                <a:sym typeface="Poppins"/>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Title and Content">
  <p:cSld name="OBJECT_2">
    <p:spTree>
      <p:nvGrpSpPr>
        <p:cNvPr id="1" name="Shape 1662"/>
        <p:cNvGrpSpPr/>
        <p:nvPr/>
      </p:nvGrpSpPr>
      <p:grpSpPr>
        <a:xfrm>
          <a:off x="0" y="0"/>
          <a:ext cx="0" cy="0"/>
          <a:chOff x="0" y="0"/>
          <a:chExt cx="0" cy="0"/>
        </a:xfrm>
      </p:grpSpPr>
      <p:sp>
        <p:nvSpPr>
          <p:cNvPr id="1663" name="Google Shape;1663;p238"/>
          <p:cNvSpPr txBox="1">
            <a:spLocks noGrp="1"/>
          </p:cNvSpPr>
          <p:nvPr>
            <p:ph type="title"/>
          </p:nvPr>
        </p:nvSpPr>
        <p:spPr>
          <a:xfrm>
            <a:off x="776363" y="203681"/>
            <a:ext cx="7880700" cy="786900"/>
          </a:xfrm>
          <a:prstGeom prst="rect">
            <a:avLst/>
          </a:prstGeom>
          <a:solidFill>
            <a:srgbClr val="156093"/>
          </a:solid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dk1"/>
              </a:buClr>
              <a:buSzPts val="1400"/>
              <a:buNone/>
              <a:defRPr/>
            </a:lvl1pPr>
            <a:lvl2pPr lvl="1" algn="ctr">
              <a:lnSpc>
                <a:spcPct val="100000"/>
              </a:lnSpc>
              <a:spcBef>
                <a:spcPts val="0"/>
              </a:spcBef>
              <a:spcAft>
                <a:spcPts val="0"/>
              </a:spcAft>
              <a:buSzPts val="1600"/>
              <a:buFont typeface="Roboto"/>
              <a:buNone/>
              <a:defRPr>
                <a:latin typeface="Roboto"/>
                <a:ea typeface="Roboto"/>
                <a:cs typeface="Roboto"/>
                <a:sym typeface="Roboto"/>
              </a:defRPr>
            </a:lvl2pPr>
            <a:lvl3pPr lvl="2" algn="ctr">
              <a:lnSpc>
                <a:spcPct val="100000"/>
              </a:lnSpc>
              <a:spcBef>
                <a:spcPts val="0"/>
              </a:spcBef>
              <a:spcAft>
                <a:spcPts val="0"/>
              </a:spcAft>
              <a:buSzPts val="1600"/>
              <a:buFont typeface="Roboto"/>
              <a:buNone/>
              <a:defRPr>
                <a:latin typeface="Roboto"/>
                <a:ea typeface="Roboto"/>
                <a:cs typeface="Roboto"/>
                <a:sym typeface="Roboto"/>
              </a:defRPr>
            </a:lvl3pPr>
            <a:lvl4pPr lvl="3" algn="ctr">
              <a:lnSpc>
                <a:spcPct val="100000"/>
              </a:lnSpc>
              <a:spcBef>
                <a:spcPts val="0"/>
              </a:spcBef>
              <a:spcAft>
                <a:spcPts val="0"/>
              </a:spcAft>
              <a:buSzPts val="1600"/>
              <a:buFont typeface="Roboto"/>
              <a:buNone/>
              <a:defRPr>
                <a:latin typeface="Roboto"/>
                <a:ea typeface="Roboto"/>
                <a:cs typeface="Roboto"/>
                <a:sym typeface="Roboto"/>
              </a:defRPr>
            </a:lvl4pPr>
            <a:lvl5pPr lvl="4" algn="ctr">
              <a:lnSpc>
                <a:spcPct val="100000"/>
              </a:lnSpc>
              <a:spcBef>
                <a:spcPts val="0"/>
              </a:spcBef>
              <a:spcAft>
                <a:spcPts val="0"/>
              </a:spcAft>
              <a:buSzPts val="1600"/>
              <a:buFont typeface="Roboto"/>
              <a:buNone/>
              <a:defRPr>
                <a:latin typeface="Roboto"/>
                <a:ea typeface="Roboto"/>
                <a:cs typeface="Roboto"/>
                <a:sym typeface="Roboto"/>
              </a:defRPr>
            </a:lvl5pPr>
            <a:lvl6pPr lvl="5" algn="ctr">
              <a:lnSpc>
                <a:spcPct val="100000"/>
              </a:lnSpc>
              <a:spcBef>
                <a:spcPts val="0"/>
              </a:spcBef>
              <a:spcAft>
                <a:spcPts val="0"/>
              </a:spcAft>
              <a:buSzPts val="1600"/>
              <a:buFont typeface="Roboto"/>
              <a:buNone/>
              <a:defRPr>
                <a:latin typeface="Roboto"/>
                <a:ea typeface="Roboto"/>
                <a:cs typeface="Roboto"/>
                <a:sym typeface="Roboto"/>
              </a:defRPr>
            </a:lvl6pPr>
            <a:lvl7pPr lvl="6" algn="ctr">
              <a:lnSpc>
                <a:spcPct val="100000"/>
              </a:lnSpc>
              <a:spcBef>
                <a:spcPts val="0"/>
              </a:spcBef>
              <a:spcAft>
                <a:spcPts val="0"/>
              </a:spcAft>
              <a:buSzPts val="1600"/>
              <a:buFont typeface="Roboto"/>
              <a:buNone/>
              <a:defRPr>
                <a:latin typeface="Roboto"/>
                <a:ea typeface="Roboto"/>
                <a:cs typeface="Roboto"/>
                <a:sym typeface="Roboto"/>
              </a:defRPr>
            </a:lvl7pPr>
            <a:lvl8pPr lvl="7" algn="ctr">
              <a:lnSpc>
                <a:spcPct val="100000"/>
              </a:lnSpc>
              <a:spcBef>
                <a:spcPts val="0"/>
              </a:spcBef>
              <a:spcAft>
                <a:spcPts val="0"/>
              </a:spcAft>
              <a:buSzPts val="1600"/>
              <a:buFont typeface="Roboto"/>
              <a:buNone/>
              <a:defRPr>
                <a:latin typeface="Roboto"/>
                <a:ea typeface="Roboto"/>
                <a:cs typeface="Roboto"/>
                <a:sym typeface="Roboto"/>
              </a:defRPr>
            </a:lvl8pPr>
            <a:lvl9pPr lvl="8" algn="ctr">
              <a:lnSpc>
                <a:spcPct val="100000"/>
              </a:lnSpc>
              <a:spcBef>
                <a:spcPts val="0"/>
              </a:spcBef>
              <a:spcAft>
                <a:spcPts val="0"/>
              </a:spcAft>
              <a:buSzPts val="1600"/>
              <a:buFont typeface="Roboto"/>
              <a:buNone/>
              <a:defRPr>
                <a:latin typeface="Roboto"/>
                <a:ea typeface="Roboto"/>
                <a:cs typeface="Roboto"/>
                <a:sym typeface="Roboto"/>
              </a:defRPr>
            </a:lvl9pPr>
          </a:lstStyle>
          <a:p>
            <a:endParaRPr/>
          </a:p>
        </p:txBody>
      </p:sp>
      <p:cxnSp>
        <p:nvCxnSpPr>
          <p:cNvPr id="1664" name="Google Shape;1664;p238"/>
          <p:cNvCxnSpPr/>
          <p:nvPr/>
        </p:nvCxnSpPr>
        <p:spPr>
          <a:xfrm>
            <a:off x="931628" y="1034597"/>
            <a:ext cx="72057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69"/>
        <p:cNvGrpSpPr/>
        <p:nvPr/>
      </p:nvGrpSpPr>
      <p:grpSpPr>
        <a:xfrm>
          <a:off x="0" y="0"/>
          <a:ext cx="0" cy="0"/>
          <a:chOff x="0" y="0"/>
          <a:chExt cx="0" cy="0"/>
        </a:xfrm>
      </p:grpSpPr>
      <p:sp>
        <p:nvSpPr>
          <p:cNvPr id="1670" name="Google Shape;1670;p2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71"/>
        <p:cNvGrpSpPr/>
        <p:nvPr/>
      </p:nvGrpSpPr>
      <p:grpSpPr>
        <a:xfrm>
          <a:off x="0" y="0"/>
          <a:ext cx="0" cy="0"/>
          <a:chOff x="0" y="0"/>
          <a:chExt cx="0" cy="0"/>
        </a:xfrm>
      </p:grpSpPr>
      <p:sp>
        <p:nvSpPr>
          <p:cNvPr id="1672" name="Google Shape;1672;p24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673" name="Google Shape;1673;p24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74" name="Google Shape;1674;p2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75"/>
        <p:cNvGrpSpPr/>
        <p:nvPr/>
      </p:nvGrpSpPr>
      <p:grpSpPr>
        <a:xfrm>
          <a:off x="0" y="0"/>
          <a:ext cx="0" cy="0"/>
          <a:chOff x="0" y="0"/>
          <a:chExt cx="0" cy="0"/>
        </a:xfrm>
      </p:grpSpPr>
      <p:sp>
        <p:nvSpPr>
          <p:cNvPr id="1676" name="Google Shape;1676;p242"/>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677" name="Google Shape;1677;p2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1 - Section Break 1 1">
  <p:cSld name="CUSTOM_7_1_1">
    <p:spTree>
      <p:nvGrpSpPr>
        <p:cNvPr id="1" name="Shape 256"/>
        <p:cNvGrpSpPr/>
        <p:nvPr/>
      </p:nvGrpSpPr>
      <p:grpSpPr>
        <a:xfrm>
          <a:off x="0" y="0"/>
          <a:ext cx="0" cy="0"/>
          <a:chOff x="0" y="0"/>
          <a:chExt cx="0" cy="0"/>
        </a:xfrm>
      </p:grpSpPr>
      <p:sp>
        <p:nvSpPr>
          <p:cNvPr id="257" name="Google Shape;257;p25"/>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2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259" name="Google Shape;259;p2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pic>
        <p:nvPicPr>
          <p:cNvPr id="260" name="Google Shape;260;p25"/>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78"/>
        <p:cNvGrpSpPr/>
        <p:nvPr/>
      </p:nvGrpSpPr>
      <p:grpSpPr>
        <a:xfrm>
          <a:off x="0" y="0"/>
          <a:ext cx="0" cy="0"/>
          <a:chOff x="0" y="0"/>
          <a:chExt cx="0" cy="0"/>
        </a:xfrm>
      </p:grpSpPr>
      <p:sp>
        <p:nvSpPr>
          <p:cNvPr id="1679" name="Google Shape;1679;p2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80" name="Google Shape;1680;p24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81" name="Google Shape;1681;p2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82"/>
        <p:cNvGrpSpPr/>
        <p:nvPr/>
      </p:nvGrpSpPr>
      <p:grpSpPr>
        <a:xfrm>
          <a:off x="0" y="0"/>
          <a:ext cx="0" cy="0"/>
          <a:chOff x="0" y="0"/>
          <a:chExt cx="0" cy="0"/>
        </a:xfrm>
      </p:grpSpPr>
      <p:sp>
        <p:nvSpPr>
          <p:cNvPr id="1683" name="Google Shape;1683;p2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84" name="Google Shape;1684;p24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685" name="Google Shape;1685;p24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686" name="Google Shape;1686;p2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87"/>
        <p:cNvGrpSpPr/>
        <p:nvPr/>
      </p:nvGrpSpPr>
      <p:grpSpPr>
        <a:xfrm>
          <a:off x="0" y="0"/>
          <a:ext cx="0" cy="0"/>
          <a:chOff x="0" y="0"/>
          <a:chExt cx="0" cy="0"/>
        </a:xfrm>
      </p:grpSpPr>
      <p:sp>
        <p:nvSpPr>
          <p:cNvPr id="1688" name="Google Shape;1688;p2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89" name="Google Shape;1689;p2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90"/>
        <p:cNvGrpSpPr/>
        <p:nvPr/>
      </p:nvGrpSpPr>
      <p:grpSpPr>
        <a:xfrm>
          <a:off x="0" y="0"/>
          <a:ext cx="0" cy="0"/>
          <a:chOff x="0" y="0"/>
          <a:chExt cx="0" cy="0"/>
        </a:xfrm>
      </p:grpSpPr>
      <p:sp>
        <p:nvSpPr>
          <p:cNvPr id="1691" name="Google Shape;1691;p246"/>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692" name="Google Shape;1692;p246"/>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693" name="Google Shape;1693;p2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94"/>
        <p:cNvGrpSpPr/>
        <p:nvPr/>
      </p:nvGrpSpPr>
      <p:grpSpPr>
        <a:xfrm>
          <a:off x="0" y="0"/>
          <a:ext cx="0" cy="0"/>
          <a:chOff x="0" y="0"/>
          <a:chExt cx="0" cy="0"/>
        </a:xfrm>
      </p:grpSpPr>
      <p:sp>
        <p:nvSpPr>
          <p:cNvPr id="1695" name="Google Shape;1695;p24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696" name="Google Shape;1696;p2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97"/>
        <p:cNvGrpSpPr/>
        <p:nvPr/>
      </p:nvGrpSpPr>
      <p:grpSpPr>
        <a:xfrm>
          <a:off x="0" y="0"/>
          <a:ext cx="0" cy="0"/>
          <a:chOff x="0" y="0"/>
          <a:chExt cx="0" cy="0"/>
        </a:xfrm>
      </p:grpSpPr>
      <p:sp>
        <p:nvSpPr>
          <p:cNvPr id="1698" name="Google Shape;1698;p24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9" name="Google Shape;1699;p248"/>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700" name="Google Shape;1700;p24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701" name="Google Shape;1701;p248"/>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702" name="Google Shape;1702;p2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03"/>
        <p:cNvGrpSpPr/>
        <p:nvPr/>
      </p:nvGrpSpPr>
      <p:grpSpPr>
        <a:xfrm>
          <a:off x="0" y="0"/>
          <a:ext cx="0" cy="0"/>
          <a:chOff x="0" y="0"/>
          <a:chExt cx="0" cy="0"/>
        </a:xfrm>
      </p:grpSpPr>
      <p:sp>
        <p:nvSpPr>
          <p:cNvPr id="1704" name="Google Shape;1704;p24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705" name="Google Shape;1705;p2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06"/>
        <p:cNvGrpSpPr/>
        <p:nvPr/>
      </p:nvGrpSpPr>
      <p:grpSpPr>
        <a:xfrm>
          <a:off x="0" y="0"/>
          <a:ext cx="0" cy="0"/>
          <a:chOff x="0" y="0"/>
          <a:chExt cx="0" cy="0"/>
        </a:xfrm>
      </p:grpSpPr>
      <p:sp>
        <p:nvSpPr>
          <p:cNvPr id="1707" name="Google Shape;1707;p25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708" name="Google Shape;1708;p25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709" name="Google Shape;1709;p2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04 - Double Dark Blue">
  <p:cSld name="TITLE_1_1_1_3">
    <p:bg>
      <p:bgPr>
        <a:solidFill>
          <a:srgbClr val="FFFFFF"/>
        </a:solidFill>
        <a:effectLst/>
      </p:bgPr>
    </p:bg>
    <p:spTree>
      <p:nvGrpSpPr>
        <p:cNvPr id="1" name="Shape 1710"/>
        <p:cNvGrpSpPr/>
        <p:nvPr/>
      </p:nvGrpSpPr>
      <p:grpSpPr>
        <a:xfrm>
          <a:off x="0" y="0"/>
          <a:ext cx="0" cy="0"/>
          <a:chOff x="0" y="0"/>
          <a:chExt cx="0" cy="0"/>
        </a:xfrm>
      </p:grpSpPr>
      <p:sp>
        <p:nvSpPr>
          <p:cNvPr id="1711" name="Google Shape;1711;p251"/>
          <p:cNvSpPr/>
          <p:nvPr/>
        </p:nvSpPr>
        <p:spPr>
          <a:xfrm rot="10800000" flipH="1">
            <a:off x="-47511" y="-47350"/>
            <a:ext cx="9180600" cy="12552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2" name="Google Shape;1712;p25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713" name="Google Shape;1713;p25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714" name="Google Shape;1714;p251"/>
          <p:cNvSpPr txBox="1">
            <a:spLocks noGrp="1"/>
          </p:cNvSpPr>
          <p:nvPr>
            <p:ph type="title"/>
          </p:nvPr>
        </p:nvSpPr>
        <p:spPr>
          <a:xfrm>
            <a:off x="41375" y="14757"/>
            <a:ext cx="8189700" cy="11685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03 - Single Dark Blue">
  <p:cSld name="TITLE_1_2_3">
    <p:bg>
      <p:bgPr>
        <a:solidFill>
          <a:srgbClr val="FFFFFF"/>
        </a:solidFill>
        <a:effectLst/>
      </p:bgPr>
    </p:bg>
    <p:spTree>
      <p:nvGrpSpPr>
        <p:cNvPr id="1" name="Shape 1715"/>
        <p:cNvGrpSpPr/>
        <p:nvPr/>
      </p:nvGrpSpPr>
      <p:grpSpPr>
        <a:xfrm>
          <a:off x="0" y="0"/>
          <a:ext cx="0" cy="0"/>
          <a:chOff x="0" y="0"/>
          <a:chExt cx="0" cy="0"/>
        </a:xfrm>
      </p:grpSpPr>
      <p:sp>
        <p:nvSpPr>
          <p:cNvPr id="1716" name="Google Shape;1716;p252"/>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7" name="Google Shape;1717;p25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718" name="Google Shape;1718;p25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719" name="Google Shape;1719;p25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1 - Section Break 1">
  <p:cSld name="CUSTOM_7_1">
    <p:spTree>
      <p:nvGrpSpPr>
        <p:cNvPr id="1" name="Shape 261"/>
        <p:cNvGrpSpPr/>
        <p:nvPr/>
      </p:nvGrpSpPr>
      <p:grpSpPr>
        <a:xfrm>
          <a:off x="0" y="0"/>
          <a:ext cx="0" cy="0"/>
          <a:chOff x="0" y="0"/>
          <a:chExt cx="0" cy="0"/>
        </a:xfrm>
      </p:grpSpPr>
      <p:sp>
        <p:nvSpPr>
          <p:cNvPr id="262" name="Google Shape;262;p26"/>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2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264" name="Google Shape;264;p26"/>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pic>
        <p:nvPicPr>
          <p:cNvPr id="265" name="Google Shape;265;p26"/>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720"/>
        <p:cNvGrpSpPr/>
        <p:nvPr/>
      </p:nvGrpSpPr>
      <p:grpSpPr>
        <a:xfrm>
          <a:off x="0" y="0"/>
          <a:ext cx="0" cy="0"/>
          <a:chOff x="0" y="0"/>
          <a:chExt cx="0" cy="0"/>
        </a:xfrm>
      </p:grpSpPr>
      <p:pic>
        <p:nvPicPr>
          <p:cNvPr id="1721" name="Google Shape;1721;p253"/>
          <p:cNvPicPr preferRelativeResize="0"/>
          <p:nvPr/>
        </p:nvPicPr>
        <p:blipFill rotWithShape="1">
          <a:blip r:embed="rId2">
            <a:alphaModFix/>
          </a:blip>
          <a:srcRect/>
          <a:stretch/>
        </p:blipFill>
        <p:spPr>
          <a:xfrm>
            <a:off x="0" y="-4469"/>
            <a:ext cx="9144003" cy="5152431"/>
          </a:xfrm>
          <a:prstGeom prst="rect">
            <a:avLst/>
          </a:prstGeom>
          <a:noFill/>
          <a:ln>
            <a:noFill/>
          </a:ln>
        </p:spPr>
      </p:pic>
      <p:sp>
        <p:nvSpPr>
          <p:cNvPr id="1722" name="Google Shape;1722;p2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10 - Blank White">
  <p:cSld name="CUSTOM_1_1">
    <p:spTree>
      <p:nvGrpSpPr>
        <p:cNvPr id="1" name="Shape 1723"/>
        <p:cNvGrpSpPr/>
        <p:nvPr/>
      </p:nvGrpSpPr>
      <p:grpSpPr>
        <a:xfrm>
          <a:off x="0" y="0"/>
          <a:ext cx="0" cy="0"/>
          <a:chOff x="0" y="0"/>
          <a:chExt cx="0" cy="0"/>
        </a:xfrm>
      </p:grpSpPr>
      <p:sp>
        <p:nvSpPr>
          <p:cNvPr id="1724" name="Google Shape;1724;p25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Title only 1">
  <p:cSld name="TITLE_ONLY_1">
    <p:bg>
      <p:bgPr>
        <a:noFill/>
        <a:effectLst/>
      </p:bgPr>
    </p:bg>
    <p:spTree>
      <p:nvGrpSpPr>
        <p:cNvPr id="1" name="Shape 1725"/>
        <p:cNvGrpSpPr/>
        <p:nvPr/>
      </p:nvGrpSpPr>
      <p:grpSpPr>
        <a:xfrm>
          <a:off x="0" y="0"/>
          <a:ext cx="0" cy="0"/>
          <a:chOff x="0" y="0"/>
          <a:chExt cx="0" cy="0"/>
        </a:xfrm>
      </p:grpSpPr>
      <p:sp>
        <p:nvSpPr>
          <p:cNvPr id="1726" name="Google Shape;1726;p255"/>
          <p:cNvSpPr txBox="1">
            <a:spLocks noGrp="1"/>
          </p:cNvSpPr>
          <p:nvPr>
            <p:ph type="title"/>
          </p:nvPr>
        </p:nvSpPr>
        <p:spPr>
          <a:xfrm>
            <a:off x="969275" y="382850"/>
            <a:ext cx="7198200" cy="6465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2800"/>
              <a:buNone/>
              <a:defRPr>
                <a:solidFill>
                  <a:schemeClr val="dk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27" name="Google Shape;1727;p2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728"/>
        <p:cNvGrpSpPr/>
        <p:nvPr/>
      </p:nvGrpSpPr>
      <p:grpSpPr>
        <a:xfrm>
          <a:off x="0" y="0"/>
          <a:ext cx="0" cy="0"/>
          <a:chOff x="0" y="0"/>
          <a:chExt cx="0" cy="0"/>
        </a:xfrm>
      </p:grpSpPr>
      <p:cxnSp>
        <p:nvCxnSpPr>
          <p:cNvPr id="1729" name="Google Shape;1729;p256"/>
          <p:cNvCxnSpPr/>
          <p:nvPr/>
        </p:nvCxnSpPr>
        <p:spPr>
          <a:xfrm>
            <a:off x="711775" y="387600"/>
            <a:ext cx="7720500" cy="0"/>
          </a:xfrm>
          <a:prstGeom prst="straightConnector1">
            <a:avLst/>
          </a:prstGeom>
          <a:noFill/>
          <a:ln w="9525" cap="flat" cmpd="sng">
            <a:solidFill>
              <a:schemeClr val="dk1"/>
            </a:solidFill>
            <a:prstDash val="solid"/>
            <a:round/>
            <a:headEnd type="none" w="sm" len="sm"/>
            <a:tailEnd type="none" w="sm" len="sm"/>
          </a:ln>
        </p:spPr>
      </p:cxnSp>
      <p:cxnSp>
        <p:nvCxnSpPr>
          <p:cNvPr id="1730" name="Google Shape;1730;p256"/>
          <p:cNvCxnSpPr/>
          <p:nvPr/>
        </p:nvCxnSpPr>
        <p:spPr>
          <a:xfrm>
            <a:off x="711775" y="143700"/>
            <a:ext cx="1465800" cy="0"/>
          </a:xfrm>
          <a:prstGeom prst="straightConnector1">
            <a:avLst/>
          </a:prstGeom>
          <a:noFill/>
          <a:ln w="9525" cap="flat" cmpd="sng">
            <a:solidFill>
              <a:schemeClr val="dk1"/>
            </a:solidFill>
            <a:prstDash val="solid"/>
            <a:round/>
            <a:headEnd type="none" w="sm" len="sm"/>
            <a:tailEnd type="none" w="sm" len="sm"/>
          </a:ln>
        </p:spPr>
      </p:cxnSp>
      <p:sp>
        <p:nvSpPr>
          <p:cNvPr id="1731" name="Google Shape;1731;p256"/>
          <p:cNvSpPr txBox="1">
            <a:spLocks noGrp="1"/>
          </p:cNvSpPr>
          <p:nvPr>
            <p:ph type="title"/>
          </p:nvPr>
        </p:nvSpPr>
        <p:spPr>
          <a:xfrm>
            <a:off x="711775" y="496066"/>
            <a:ext cx="7704000" cy="457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1732" name="Google Shape;1732;p256"/>
          <p:cNvCxnSpPr/>
          <p:nvPr/>
        </p:nvCxnSpPr>
        <p:spPr>
          <a:xfrm>
            <a:off x="719875" y="4991625"/>
            <a:ext cx="7704000" cy="0"/>
          </a:xfrm>
          <a:prstGeom prst="straightConnector1">
            <a:avLst/>
          </a:prstGeom>
          <a:noFill/>
          <a:ln w="9525" cap="flat" cmpd="sng">
            <a:solidFill>
              <a:schemeClr val="dk1"/>
            </a:solidFill>
            <a:prstDash val="solid"/>
            <a:round/>
            <a:headEnd type="none" w="sm" len="sm"/>
            <a:tailEnd type="none" w="sm" len="sm"/>
          </a:ln>
        </p:spPr>
      </p:cxnSp>
      <p:cxnSp>
        <p:nvCxnSpPr>
          <p:cNvPr id="1733" name="Google Shape;1733;p256"/>
          <p:cNvCxnSpPr/>
          <p:nvPr/>
        </p:nvCxnSpPr>
        <p:spPr>
          <a:xfrm>
            <a:off x="719875" y="4747725"/>
            <a:ext cx="7704000" cy="0"/>
          </a:xfrm>
          <a:prstGeom prst="straightConnector1">
            <a:avLst/>
          </a:prstGeom>
          <a:noFill/>
          <a:ln w="9525" cap="flat" cmpd="sng">
            <a:solidFill>
              <a:schemeClr val="dk1"/>
            </a:solidFill>
            <a:prstDash val="solid"/>
            <a:round/>
            <a:headEnd type="none" w="sm" len="sm"/>
            <a:tailEnd type="none" w="sm" len="sm"/>
          </a:ln>
        </p:spPr>
      </p:cxnSp>
      <p:grpSp>
        <p:nvGrpSpPr>
          <p:cNvPr id="1734" name="Google Shape;1734;p256"/>
          <p:cNvGrpSpPr/>
          <p:nvPr/>
        </p:nvGrpSpPr>
        <p:grpSpPr>
          <a:xfrm>
            <a:off x="720109" y="4778227"/>
            <a:ext cx="2286088" cy="182894"/>
            <a:chOff x="720050" y="3874525"/>
            <a:chExt cx="3423825" cy="490200"/>
          </a:xfrm>
        </p:grpSpPr>
        <p:sp>
          <p:nvSpPr>
            <p:cNvPr id="1735" name="Google Shape;1735;p256"/>
            <p:cNvSpPr/>
            <p:nvPr/>
          </p:nvSpPr>
          <p:spPr>
            <a:xfrm>
              <a:off x="720050" y="4119625"/>
              <a:ext cx="855900" cy="2451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6" name="Google Shape;1736;p256"/>
            <p:cNvSpPr/>
            <p:nvPr/>
          </p:nvSpPr>
          <p:spPr>
            <a:xfrm>
              <a:off x="1576025" y="4119625"/>
              <a:ext cx="855900" cy="245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7" name="Google Shape;1737;p256"/>
            <p:cNvSpPr/>
            <p:nvPr/>
          </p:nvSpPr>
          <p:spPr>
            <a:xfrm>
              <a:off x="2432000" y="4119625"/>
              <a:ext cx="855900" cy="2451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8" name="Google Shape;1738;p256"/>
            <p:cNvSpPr/>
            <p:nvPr/>
          </p:nvSpPr>
          <p:spPr>
            <a:xfrm>
              <a:off x="3287975" y="4119625"/>
              <a:ext cx="855900" cy="245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9" name="Google Shape;1739;p256"/>
            <p:cNvSpPr/>
            <p:nvPr/>
          </p:nvSpPr>
          <p:spPr>
            <a:xfrm>
              <a:off x="720050" y="3874525"/>
              <a:ext cx="855900" cy="245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0" name="Google Shape;1740;p256"/>
            <p:cNvSpPr/>
            <p:nvPr/>
          </p:nvSpPr>
          <p:spPr>
            <a:xfrm>
              <a:off x="1576025" y="3874525"/>
              <a:ext cx="855900" cy="245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1" name="Google Shape;1741;p256"/>
            <p:cNvSpPr/>
            <p:nvPr/>
          </p:nvSpPr>
          <p:spPr>
            <a:xfrm>
              <a:off x="2432000" y="3874525"/>
              <a:ext cx="855900" cy="2451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2" name="Google Shape;1742;p256"/>
            <p:cNvSpPr/>
            <p:nvPr/>
          </p:nvSpPr>
          <p:spPr>
            <a:xfrm>
              <a:off x="3287975" y="3874525"/>
              <a:ext cx="855900" cy="245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43" name="Google Shape;1743;p2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Title only 3">
  <p:cSld name="TITLE_ONLY_3">
    <p:bg>
      <p:bgPr>
        <a:noFill/>
        <a:effectLst/>
      </p:bgPr>
    </p:bg>
    <p:spTree>
      <p:nvGrpSpPr>
        <p:cNvPr id="1" name="Shape 1744"/>
        <p:cNvGrpSpPr/>
        <p:nvPr/>
      </p:nvGrpSpPr>
      <p:grpSpPr>
        <a:xfrm>
          <a:off x="0" y="0"/>
          <a:ext cx="0" cy="0"/>
          <a:chOff x="0" y="0"/>
          <a:chExt cx="0" cy="0"/>
        </a:xfrm>
      </p:grpSpPr>
      <p:sp>
        <p:nvSpPr>
          <p:cNvPr id="1745" name="Google Shape;1745;p257"/>
          <p:cNvSpPr txBox="1">
            <a:spLocks noGrp="1"/>
          </p:cNvSpPr>
          <p:nvPr>
            <p:ph type="title"/>
          </p:nvPr>
        </p:nvSpPr>
        <p:spPr>
          <a:xfrm>
            <a:off x="969275" y="382850"/>
            <a:ext cx="7198200" cy="6465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2800"/>
              <a:buNone/>
              <a:defRPr>
                <a:solidFill>
                  <a:schemeClr val="dk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46" name="Google Shape;1746;p2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bg>
      <p:bgPr>
        <a:noFill/>
        <a:effectLst/>
      </p:bgPr>
    </p:bg>
    <p:spTree>
      <p:nvGrpSpPr>
        <p:cNvPr id="1" name="Shape 1747"/>
        <p:cNvGrpSpPr/>
        <p:nvPr/>
      </p:nvGrpSpPr>
      <p:grpSpPr>
        <a:xfrm>
          <a:off x="0" y="0"/>
          <a:ext cx="0" cy="0"/>
          <a:chOff x="0" y="0"/>
          <a:chExt cx="0" cy="0"/>
        </a:xfrm>
      </p:grpSpPr>
      <p:sp>
        <p:nvSpPr>
          <p:cNvPr id="1748" name="Google Shape;1748;p258"/>
          <p:cNvSpPr txBox="1">
            <a:spLocks noGrp="1"/>
          </p:cNvSpPr>
          <p:nvPr>
            <p:ph type="title"/>
          </p:nvPr>
        </p:nvSpPr>
        <p:spPr>
          <a:xfrm>
            <a:off x="2345400" y="1789963"/>
            <a:ext cx="4453200" cy="11403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6000"/>
              <a:buNone/>
              <a:defRPr sz="7200" b="0">
                <a:solidFill>
                  <a:schemeClr val="dk1"/>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sp>
        <p:nvSpPr>
          <p:cNvPr id="1749" name="Google Shape;1749;p258"/>
          <p:cNvSpPr txBox="1">
            <a:spLocks noGrp="1"/>
          </p:cNvSpPr>
          <p:nvPr>
            <p:ph type="subTitle" idx="1"/>
          </p:nvPr>
        </p:nvSpPr>
        <p:spPr>
          <a:xfrm>
            <a:off x="2156100" y="2846313"/>
            <a:ext cx="4831800" cy="642900"/>
          </a:xfrm>
          <a:prstGeom prst="rect">
            <a:avLst/>
          </a:prstGeom>
          <a:noFill/>
          <a:ln>
            <a:noFill/>
          </a:ln>
        </p:spPr>
        <p:txBody>
          <a:bodyPr spcFirstLastPara="1" wrap="square" lIns="91425" tIns="91425" rIns="91425" bIns="91425" anchor="t" anchorCtr="0">
            <a:normAutofit/>
          </a:bodyPr>
          <a:lstStyle>
            <a:lvl1pPr lvl="0" algn="ctr">
              <a:lnSpc>
                <a:spcPct val="115000"/>
              </a:lnSpc>
              <a:spcBef>
                <a:spcPts val="0"/>
              </a:spcBef>
              <a:spcAft>
                <a:spcPts val="0"/>
              </a:spcAft>
              <a:buSzPts val="1800"/>
              <a:buNone/>
              <a:defRPr sz="1400" b="0">
                <a:latin typeface="Questrial"/>
                <a:ea typeface="Questrial"/>
                <a:cs typeface="Questrial"/>
                <a:sym typeface="Questrial"/>
              </a:defRPr>
            </a:lvl1pPr>
            <a:lvl2pPr lvl="1" algn="l">
              <a:lnSpc>
                <a:spcPct val="115000"/>
              </a:lnSpc>
              <a:spcBef>
                <a:spcPts val="1200"/>
              </a:spcBef>
              <a:spcAft>
                <a:spcPts val="0"/>
              </a:spcAft>
              <a:buSzPts val="1400"/>
              <a:buNone/>
              <a:defRPr sz="1400" b="0">
                <a:latin typeface="Questrial"/>
                <a:ea typeface="Questrial"/>
                <a:cs typeface="Questrial"/>
                <a:sym typeface="Questrial"/>
              </a:defRPr>
            </a:lvl2pPr>
            <a:lvl3pPr lvl="2" algn="l">
              <a:lnSpc>
                <a:spcPct val="115000"/>
              </a:lnSpc>
              <a:spcBef>
                <a:spcPts val="1200"/>
              </a:spcBef>
              <a:spcAft>
                <a:spcPts val="0"/>
              </a:spcAft>
              <a:buSzPts val="1400"/>
              <a:buNone/>
              <a:defRPr sz="1400" b="0">
                <a:latin typeface="Questrial"/>
                <a:ea typeface="Questrial"/>
                <a:cs typeface="Questrial"/>
                <a:sym typeface="Questrial"/>
              </a:defRPr>
            </a:lvl3pPr>
            <a:lvl4pPr lvl="3" algn="l">
              <a:lnSpc>
                <a:spcPct val="115000"/>
              </a:lnSpc>
              <a:spcBef>
                <a:spcPts val="1200"/>
              </a:spcBef>
              <a:spcAft>
                <a:spcPts val="0"/>
              </a:spcAft>
              <a:buSzPts val="1400"/>
              <a:buNone/>
              <a:defRPr sz="1400" b="0">
                <a:latin typeface="Questrial"/>
                <a:ea typeface="Questrial"/>
                <a:cs typeface="Questrial"/>
                <a:sym typeface="Questrial"/>
              </a:defRPr>
            </a:lvl4pPr>
            <a:lvl5pPr lvl="4" algn="l">
              <a:lnSpc>
                <a:spcPct val="115000"/>
              </a:lnSpc>
              <a:spcBef>
                <a:spcPts val="1200"/>
              </a:spcBef>
              <a:spcAft>
                <a:spcPts val="0"/>
              </a:spcAft>
              <a:buSzPts val="1400"/>
              <a:buNone/>
              <a:defRPr sz="1400" b="0">
                <a:latin typeface="Questrial"/>
                <a:ea typeface="Questrial"/>
                <a:cs typeface="Questrial"/>
                <a:sym typeface="Questrial"/>
              </a:defRPr>
            </a:lvl5pPr>
            <a:lvl6pPr lvl="5" algn="l">
              <a:lnSpc>
                <a:spcPct val="115000"/>
              </a:lnSpc>
              <a:spcBef>
                <a:spcPts val="1200"/>
              </a:spcBef>
              <a:spcAft>
                <a:spcPts val="0"/>
              </a:spcAft>
              <a:buSzPts val="1400"/>
              <a:buNone/>
              <a:defRPr sz="1400" b="0">
                <a:latin typeface="Questrial"/>
                <a:ea typeface="Questrial"/>
                <a:cs typeface="Questrial"/>
                <a:sym typeface="Questrial"/>
              </a:defRPr>
            </a:lvl6pPr>
            <a:lvl7pPr lvl="6" algn="l">
              <a:lnSpc>
                <a:spcPct val="115000"/>
              </a:lnSpc>
              <a:spcBef>
                <a:spcPts val="1200"/>
              </a:spcBef>
              <a:spcAft>
                <a:spcPts val="0"/>
              </a:spcAft>
              <a:buSzPts val="1400"/>
              <a:buNone/>
              <a:defRPr sz="1400" b="0">
                <a:latin typeface="Questrial"/>
                <a:ea typeface="Questrial"/>
                <a:cs typeface="Questrial"/>
                <a:sym typeface="Questrial"/>
              </a:defRPr>
            </a:lvl7pPr>
            <a:lvl8pPr lvl="7" algn="l">
              <a:lnSpc>
                <a:spcPct val="115000"/>
              </a:lnSpc>
              <a:spcBef>
                <a:spcPts val="1200"/>
              </a:spcBef>
              <a:spcAft>
                <a:spcPts val="0"/>
              </a:spcAft>
              <a:buSzPts val="1400"/>
              <a:buNone/>
              <a:defRPr sz="1400" b="0">
                <a:latin typeface="Questrial"/>
                <a:ea typeface="Questrial"/>
                <a:cs typeface="Questrial"/>
                <a:sym typeface="Questrial"/>
              </a:defRPr>
            </a:lvl8pPr>
            <a:lvl9pPr lvl="8" algn="l">
              <a:lnSpc>
                <a:spcPct val="115000"/>
              </a:lnSpc>
              <a:spcBef>
                <a:spcPts val="1200"/>
              </a:spcBef>
              <a:spcAft>
                <a:spcPts val="1200"/>
              </a:spcAft>
              <a:buSzPts val="1400"/>
              <a:buNone/>
              <a:defRPr sz="1400" b="0">
                <a:latin typeface="Questrial"/>
                <a:ea typeface="Questrial"/>
                <a:cs typeface="Questrial"/>
                <a:sym typeface="Questrial"/>
              </a:defRPr>
            </a:lvl9pPr>
          </a:lstStyle>
          <a:p>
            <a:endParaRPr/>
          </a:p>
        </p:txBody>
      </p:sp>
      <p:sp>
        <p:nvSpPr>
          <p:cNvPr id="1750" name="Google Shape;1750;p2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01 - Single Light Blue 1">
  <p:cSld name="TITLE_1_4">
    <p:bg>
      <p:bgPr>
        <a:solidFill>
          <a:srgbClr val="002870"/>
        </a:solidFill>
        <a:effectLst/>
      </p:bgPr>
    </p:bg>
    <p:spTree>
      <p:nvGrpSpPr>
        <p:cNvPr id="1" name="Shape 1751"/>
        <p:cNvGrpSpPr/>
        <p:nvPr/>
      </p:nvGrpSpPr>
      <p:grpSpPr>
        <a:xfrm>
          <a:off x="0" y="0"/>
          <a:ext cx="0" cy="0"/>
          <a:chOff x="0" y="0"/>
          <a:chExt cx="0" cy="0"/>
        </a:xfrm>
      </p:grpSpPr>
      <p:sp>
        <p:nvSpPr>
          <p:cNvPr id="1752" name="Google Shape;1752;p259"/>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3" name="Google Shape;1753;p25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
        <p:nvSpPr>
          <p:cNvPr id="1754" name="Google Shape;1754;p259"/>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pic>
        <p:nvPicPr>
          <p:cNvPr id="1755" name="Google Shape;1755;p259"/>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01 - Single Light Blue">
  <p:cSld name="TITLE_1_1">
    <p:bg>
      <p:bgPr>
        <a:solidFill>
          <a:schemeClr val="lt1"/>
        </a:solidFill>
        <a:effectLst/>
      </p:bgPr>
    </p:bg>
    <p:spTree>
      <p:nvGrpSpPr>
        <p:cNvPr id="1" name="Shape 1756"/>
        <p:cNvGrpSpPr/>
        <p:nvPr/>
      </p:nvGrpSpPr>
      <p:grpSpPr>
        <a:xfrm>
          <a:off x="0" y="0"/>
          <a:ext cx="0" cy="0"/>
          <a:chOff x="0" y="0"/>
          <a:chExt cx="0" cy="0"/>
        </a:xfrm>
      </p:grpSpPr>
      <p:sp>
        <p:nvSpPr>
          <p:cNvPr id="1757" name="Google Shape;1757;p260"/>
          <p:cNvSpPr/>
          <p:nvPr/>
        </p:nvSpPr>
        <p:spPr>
          <a:xfrm rot="10800000" flipH="1">
            <a:off x="-47511" y="-47200"/>
            <a:ext cx="9180600" cy="854700"/>
          </a:xfrm>
          <a:prstGeom prst="round1Rect">
            <a:avLst>
              <a:gd name="adj" fmla="val 50000"/>
            </a:avLst>
          </a:prstGeom>
          <a:solidFill>
            <a:schemeClr val="accent1"/>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8" name="Google Shape;1758;p26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
        <p:nvSpPr>
          <p:cNvPr id="1759" name="Google Shape;1759;p260"/>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pic>
        <p:nvPicPr>
          <p:cNvPr id="1760" name="Google Shape;1760;p260"/>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Blank 2">
  <p:cSld name="BLANK_4">
    <p:spTree>
      <p:nvGrpSpPr>
        <p:cNvPr id="1" name="Shape 1761"/>
        <p:cNvGrpSpPr/>
        <p:nvPr/>
      </p:nvGrpSpPr>
      <p:grpSpPr>
        <a:xfrm>
          <a:off x="0" y="0"/>
          <a:ext cx="0" cy="0"/>
          <a:chOff x="0" y="0"/>
          <a:chExt cx="0" cy="0"/>
        </a:xfrm>
      </p:grpSpPr>
      <p:sp>
        <p:nvSpPr>
          <p:cNvPr id="1762" name="Google Shape;1762;p261"/>
          <p:cNvSpPr txBox="1">
            <a:spLocks noGrp="1"/>
          </p:cNvSpPr>
          <p:nvPr>
            <p:ph type="dt" idx="10"/>
          </p:nvPr>
        </p:nvSpPr>
        <p:spPr>
          <a:xfrm>
            <a:off x="428625" y="4469309"/>
            <a:ext cx="2000400" cy="256800"/>
          </a:xfrm>
          <a:prstGeom prst="rect">
            <a:avLst/>
          </a:prstGeom>
          <a:noFill/>
          <a:ln>
            <a:noFill/>
          </a:ln>
        </p:spPr>
        <p:txBody>
          <a:bodyPr spcFirstLastPara="1" wrap="square" lIns="78575" tIns="39275" rIns="78575" bIns="3927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63" name="Google Shape;1763;p261"/>
          <p:cNvSpPr txBox="1">
            <a:spLocks noGrp="1"/>
          </p:cNvSpPr>
          <p:nvPr>
            <p:ph type="ftr" idx="11"/>
          </p:nvPr>
        </p:nvSpPr>
        <p:spPr>
          <a:xfrm>
            <a:off x="2928938" y="4469309"/>
            <a:ext cx="2714700" cy="256800"/>
          </a:xfrm>
          <a:prstGeom prst="rect">
            <a:avLst/>
          </a:prstGeom>
          <a:noFill/>
          <a:ln>
            <a:noFill/>
          </a:ln>
        </p:spPr>
        <p:txBody>
          <a:bodyPr spcFirstLastPara="1" wrap="square" lIns="78575" tIns="39275" rIns="78575" bIns="39275"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64" name="Google Shape;1764;p261"/>
          <p:cNvSpPr txBox="1">
            <a:spLocks noGrp="1"/>
          </p:cNvSpPr>
          <p:nvPr>
            <p:ph type="sldNum" idx="12"/>
          </p:nvPr>
        </p:nvSpPr>
        <p:spPr>
          <a:xfrm>
            <a:off x="6143625" y="4469309"/>
            <a:ext cx="2000400" cy="256800"/>
          </a:xfrm>
          <a:prstGeom prst="rect">
            <a:avLst/>
          </a:prstGeom>
          <a:noFill/>
          <a:ln>
            <a:noFill/>
          </a:ln>
        </p:spPr>
        <p:txBody>
          <a:bodyPr spcFirstLastPara="1" wrap="square" lIns="78575" tIns="39275" rIns="78575" bIns="392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3_Blank 1">
  <p:cSld name="3_Blank 1">
    <p:spTree>
      <p:nvGrpSpPr>
        <p:cNvPr id="1" name="Shape 1765"/>
        <p:cNvGrpSpPr/>
        <p:nvPr/>
      </p:nvGrpSpPr>
      <p:grpSpPr>
        <a:xfrm>
          <a:off x="0" y="0"/>
          <a:ext cx="0" cy="0"/>
          <a:chOff x="0" y="0"/>
          <a:chExt cx="0" cy="0"/>
        </a:xfrm>
      </p:grpSpPr>
      <p:sp>
        <p:nvSpPr>
          <p:cNvPr id="1766" name="Google Shape;1766;p262"/>
          <p:cNvSpPr txBox="1">
            <a:spLocks noGrp="1"/>
          </p:cNvSpPr>
          <p:nvPr>
            <p:ph type="sldNum" idx="12"/>
          </p:nvPr>
        </p:nvSpPr>
        <p:spPr>
          <a:xfrm>
            <a:off x="8556784" y="4749851"/>
            <a:ext cx="548700" cy="393900"/>
          </a:xfrm>
          <a:prstGeom prst="rect">
            <a:avLst/>
          </a:prstGeom>
          <a:noFill/>
          <a:ln>
            <a:noFill/>
          </a:ln>
        </p:spPr>
        <p:txBody>
          <a:bodyPr spcFirstLastPara="1" wrap="square" lIns="83825" tIns="83825" rIns="83825" bIns="83825" anchor="t" anchorCtr="0">
            <a:noAutofit/>
          </a:bodyPr>
          <a:lstStyle>
            <a:lvl1pPr marL="0" marR="0" lvl="0" indent="0" algn="r">
              <a:lnSpc>
                <a:spcPct val="100000"/>
              </a:lnSpc>
              <a:spcBef>
                <a:spcPts val="0"/>
              </a:spcBef>
              <a:spcAft>
                <a:spcPts val="0"/>
              </a:spcAft>
              <a:buClr>
                <a:srgbClr val="FFFFFF"/>
              </a:buClr>
              <a:buSzPts val="900"/>
              <a:buFont typeface="Poppins"/>
              <a:buNone/>
              <a:defRPr sz="900" b="0" i="0" u="none" strike="noStrike" cap="none">
                <a:solidFill>
                  <a:srgbClr val="FFFFFF"/>
                </a:solidFill>
                <a:latin typeface="Poppins"/>
                <a:ea typeface="Poppins"/>
                <a:cs typeface="Poppins"/>
                <a:sym typeface="Poppins"/>
              </a:defRPr>
            </a:lvl1pPr>
            <a:lvl2pPr marL="0" marR="0" lvl="1" indent="0" algn="r">
              <a:lnSpc>
                <a:spcPct val="100000"/>
              </a:lnSpc>
              <a:spcBef>
                <a:spcPts val="0"/>
              </a:spcBef>
              <a:spcAft>
                <a:spcPts val="0"/>
              </a:spcAft>
              <a:buClr>
                <a:srgbClr val="FFFFFF"/>
              </a:buClr>
              <a:buSzPts val="900"/>
              <a:buFont typeface="Poppins"/>
              <a:buNone/>
              <a:defRPr sz="900" b="0" i="0" u="none" strike="noStrike" cap="none">
                <a:solidFill>
                  <a:srgbClr val="FFFFFF"/>
                </a:solidFill>
                <a:latin typeface="Poppins"/>
                <a:ea typeface="Poppins"/>
                <a:cs typeface="Poppins"/>
                <a:sym typeface="Poppins"/>
              </a:defRPr>
            </a:lvl2pPr>
            <a:lvl3pPr marL="0" marR="0" lvl="2" indent="0" algn="r">
              <a:lnSpc>
                <a:spcPct val="100000"/>
              </a:lnSpc>
              <a:spcBef>
                <a:spcPts val="0"/>
              </a:spcBef>
              <a:spcAft>
                <a:spcPts val="0"/>
              </a:spcAft>
              <a:buClr>
                <a:srgbClr val="FFFFFF"/>
              </a:buClr>
              <a:buSzPts val="900"/>
              <a:buFont typeface="Poppins"/>
              <a:buNone/>
              <a:defRPr sz="900" b="0" i="0" u="none" strike="noStrike" cap="none">
                <a:solidFill>
                  <a:srgbClr val="FFFFFF"/>
                </a:solidFill>
                <a:latin typeface="Poppins"/>
                <a:ea typeface="Poppins"/>
                <a:cs typeface="Poppins"/>
                <a:sym typeface="Poppins"/>
              </a:defRPr>
            </a:lvl3pPr>
            <a:lvl4pPr marL="0" marR="0" lvl="3" indent="0" algn="r">
              <a:lnSpc>
                <a:spcPct val="100000"/>
              </a:lnSpc>
              <a:spcBef>
                <a:spcPts val="0"/>
              </a:spcBef>
              <a:spcAft>
                <a:spcPts val="0"/>
              </a:spcAft>
              <a:buClr>
                <a:srgbClr val="FFFFFF"/>
              </a:buClr>
              <a:buSzPts val="900"/>
              <a:buFont typeface="Poppins"/>
              <a:buNone/>
              <a:defRPr sz="900" b="0" i="0" u="none" strike="noStrike" cap="none">
                <a:solidFill>
                  <a:srgbClr val="FFFFFF"/>
                </a:solidFill>
                <a:latin typeface="Poppins"/>
                <a:ea typeface="Poppins"/>
                <a:cs typeface="Poppins"/>
                <a:sym typeface="Poppins"/>
              </a:defRPr>
            </a:lvl4pPr>
            <a:lvl5pPr marL="0" marR="0" lvl="4" indent="0" algn="r">
              <a:lnSpc>
                <a:spcPct val="100000"/>
              </a:lnSpc>
              <a:spcBef>
                <a:spcPts val="0"/>
              </a:spcBef>
              <a:spcAft>
                <a:spcPts val="0"/>
              </a:spcAft>
              <a:buClr>
                <a:srgbClr val="FFFFFF"/>
              </a:buClr>
              <a:buSzPts val="900"/>
              <a:buFont typeface="Poppins"/>
              <a:buNone/>
              <a:defRPr sz="900" b="0" i="0" u="none" strike="noStrike" cap="none">
                <a:solidFill>
                  <a:srgbClr val="FFFFFF"/>
                </a:solidFill>
                <a:latin typeface="Poppins"/>
                <a:ea typeface="Poppins"/>
                <a:cs typeface="Poppins"/>
                <a:sym typeface="Poppins"/>
              </a:defRPr>
            </a:lvl5pPr>
            <a:lvl6pPr marL="0" marR="0" lvl="5" indent="0" algn="r">
              <a:lnSpc>
                <a:spcPct val="100000"/>
              </a:lnSpc>
              <a:spcBef>
                <a:spcPts val="0"/>
              </a:spcBef>
              <a:spcAft>
                <a:spcPts val="0"/>
              </a:spcAft>
              <a:buClr>
                <a:srgbClr val="FFFFFF"/>
              </a:buClr>
              <a:buSzPts val="900"/>
              <a:buFont typeface="Poppins"/>
              <a:buNone/>
              <a:defRPr sz="900" b="0" i="0" u="none" strike="noStrike" cap="none">
                <a:solidFill>
                  <a:srgbClr val="FFFFFF"/>
                </a:solidFill>
                <a:latin typeface="Poppins"/>
                <a:ea typeface="Poppins"/>
                <a:cs typeface="Poppins"/>
                <a:sym typeface="Poppins"/>
              </a:defRPr>
            </a:lvl6pPr>
            <a:lvl7pPr marL="0" marR="0" lvl="6" indent="0" algn="r">
              <a:lnSpc>
                <a:spcPct val="100000"/>
              </a:lnSpc>
              <a:spcBef>
                <a:spcPts val="0"/>
              </a:spcBef>
              <a:spcAft>
                <a:spcPts val="0"/>
              </a:spcAft>
              <a:buClr>
                <a:srgbClr val="FFFFFF"/>
              </a:buClr>
              <a:buSzPts val="900"/>
              <a:buFont typeface="Poppins"/>
              <a:buNone/>
              <a:defRPr sz="900" b="0" i="0" u="none" strike="noStrike" cap="none">
                <a:solidFill>
                  <a:srgbClr val="FFFFFF"/>
                </a:solidFill>
                <a:latin typeface="Poppins"/>
                <a:ea typeface="Poppins"/>
                <a:cs typeface="Poppins"/>
                <a:sym typeface="Poppins"/>
              </a:defRPr>
            </a:lvl7pPr>
            <a:lvl8pPr marL="0" marR="0" lvl="7" indent="0" algn="r">
              <a:lnSpc>
                <a:spcPct val="100000"/>
              </a:lnSpc>
              <a:spcBef>
                <a:spcPts val="0"/>
              </a:spcBef>
              <a:spcAft>
                <a:spcPts val="0"/>
              </a:spcAft>
              <a:buClr>
                <a:srgbClr val="FFFFFF"/>
              </a:buClr>
              <a:buSzPts val="900"/>
              <a:buFont typeface="Poppins"/>
              <a:buNone/>
              <a:defRPr sz="900" b="0" i="0" u="none" strike="noStrike" cap="none">
                <a:solidFill>
                  <a:srgbClr val="FFFFFF"/>
                </a:solidFill>
                <a:latin typeface="Poppins"/>
                <a:ea typeface="Poppins"/>
                <a:cs typeface="Poppins"/>
                <a:sym typeface="Poppins"/>
              </a:defRPr>
            </a:lvl8pPr>
            <a:lvl9pPr marL="0" marR="0" lvl="8" indent="0" algn="r">
              <a:lnSpc>
                <a:spcPct val="100000"/>
              </a:lnSpc>
              <a:spcBef>
                <a:spcPts val="0"/>
              </a:spcBef>
              <a:spcAft>
                <a:spcPts val="0"/>
              </a:spcAft>
              <a:buClr>
                <a:srgbClr val="FFFFFF"/>
              </a:buClr>
              <a:buSzPts val="900"/>
              <a:buFont typeface="Poppins"/>
              <a:buNone/>
              <a:defRPr sz="900" b="0" i="0" u="none" strike="noStrike" cap="none">
                <a:solidFill>
                  <a:srgbClr val="FFFFFF"/>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3 - Single Dark Blue 1 1">
  <p:cSld name="TITLE_1_2_1_1_1">
    <p:bg>
      <p:bgPr>
        <a:solidFill>
          <a:srgbClr val="FFFFFF"/>
        </a:solidFill>
        <a:effectLst/>
      </p:bgPr>
    </p:bg>
    <p:spTree>
      <p:nvGrpSpPr>
        <p:cNvPr id="1" name="Shape 266"/>
        <p:cNvGrpSpPr/>
        <p:nvPr/>
      </p:nvGrpSpPr>
      <p:grpSpPr>
        <a:xfrm>
          <a:off x="0" y="0"/>
          <a:ext cx="0" cy="0"/>
          <a:chOff x="0" y="0"/>
          <a:chExt cx="0" cy="0"/>
        </a:xfrm>
      </p:grpSpPr>
      <p:sp>
        <p:nvSpPr>
          <p:cNvPr id="267" name="Google Shape;267;p27"/>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2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69" name="Google Shape;269;p2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70" name="Google Shape;270;p27"/>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271" name="Google Shape;271;p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272" name="Google Shape;272;p2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05 - Single Orange 1">
  <p:cSld name="TITLE_1_3_2">
    <p:bg>
      <p:bgPr>
        <a:solidFill>
          <a:srgbClr val="002870"/>
        </a:solidFill>
        <a:effectLst/>
      </p:bgPr>
    </p:bg>
    <p:spTree>
      <p:nvGrpSpPr>
        <p:cNvPr id="1" name="Shape 1767"/>
        <p:cNvGrpSpPr/>
        <p:nvPr/>
      </p:nvGrpSpPr>
      <p:grpSpPr>
        <a:xfrm>
          <a:off x="0" y="0"/>
          <a:ext cx="0" cy="0"/>
          <a:chOff x="0" y="0"/>
          <a:chExt cx="0" cy="0"/>
        </a:xfrm>
      </p:grpSpPr>
      <p:sp>
        <p:nvSpPr>
          <p:cNvPr id="1768" name="Google Shape;1768;p263"/>
          <p:cNvSpPr/>
          <p:nvPr/>
        </p:nvSpPr>
        <p:spPr>
          <a:xfrm rot="10800000" flipH="1">
            <a:off x="-54296" y="-47200"/>
            <a:ext cx="9180600" cy="854700"/>
          </a:xfrm>
          <a:prstGeom prst="round1Rect">
            <a:avLst>
              <a:gd name="adj" fmla="val 50000"/>
            </a:avLst>
          </a:prstGeom>
          <a:solidFill>
            <a:srgbClr val="ED7D31"/>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9" name="Google Shape;1769;p26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
        <p:nvSpPr>
          <p:cNvPr id="1770" name="Google Shape;1770;p263"/>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pic>
        <p:nvPicPr>
          <p:cNvPr id="1771" name="Google Shape;1771;p263"/>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bg>
      <p:bgPr>
        <a:solidFill>
          <a:schemeClr val="lt1"/>
        </a:solidFill>
        <a:effectLst/>
      </p:bgPr>
    </p:bg>
    <p:spTree>
      <p:nvGrpSpPr>
        <p:cNvPr id="1" name="Shape 1772"/>
        <p:cNvGrpSpPr/>
        <p:nvPr/>
      </p:nvGrpSpPr>
      <p:grpSpPr>
        <a:xfrm>
          <a:off x="0" y="0"/>
          <a:ext cx="0" cy="0"/>
          <a:chOff x="0" y="0"/>
          <a:chExt cx="0" cy="0"/>
        </a:xfrm>
      </p:grpSpPr>
      <p:sp>
        <p:nvSpPr>
          <p:cNvPr id="1773" name="Google Shape;1773;p264"/>
          <p:cNvSpPr/>
          <p:nvPr/>
        </p:nvSpPr>
        <p:spPr>
          <a:xfrm>
            <a:off x="0" y="0"/>
            <a:ext cx="9133205" cy="807720"/>
          </a:xfrm>
          <a:custGeom>
            <a:avLst/>
            <a:gdLst/>
            <a:ahLst/>
            <a:cxnLst/>
            <a:rect l="l" t="t" r="r" b="b"/>
            <a:pathLst>
              <a:path w="9133205" h="807720" extrusionOk="0">
                <a:moveTo>
                  <a:pt x="8705738" y="807499"/>
                </a:moveTo>
                <a:lnTo>
                  <a:pt x="0" y="807499"/>
                </a:lnTo>
                <a:lnTo>
                  <a:pt x="0" y="0"/>
                </a:lnTo>
                <a:lnTo>
                  <a:pt x="9133088" y="0"/>
                </a:lnTo>
                <a:lnTo>
                  <a:pt x="9133088" y="380149"/>
                </a:lnTo>
                <a:lnTo>
                  <a:pt x="9130361" y="428370"/>
                </a:lnTo>
                <a:lnTo>
                  <a:pt x="9122293" y="475604"/>
                </a:lnTo>
                <a:lnTo>
                  <a:pt x="9109059" y="521432"/>
                </a:lnTo>
                <a:lnTo>
                  <a:pt x="9090831" y="565438"/>
                </a:lnTo>
                <a:lnTo>
                  <a:pt x="9067783" y="607202"/>
                </a:lnTo>
                <a:lnTo>
                  <a:pt x="9040089" y="646306"/>
                </a:lnTo>
                <a:lnTo>
                  <a:pt x="9007920" y="682332"/>
                </a:lnTo>
                <a:lnTo>
                  <a:pt x="8971895" y="714500"/>
                </a:lnTo>
                <a:lnTo>
                  <a:pt x="8932791" y="742194"/>
                </a:lnTo>
                <a:lnTo>
                  <a:pt x="8891027" y="765242"/>
                </a:lnTo>
                <a:lnTo>
                  <a:pt x="8847021" y="783470"/>
                </a:lnTo>
                <a:lnTo>
                  <a:pt x="8801193" y="796704"/>
                </a:lnTo>
                <a:lnTo>
                  <a:pt x="8753959" y="804772"/>
                </a:lnTo>
                <a:lnTo>
                  <a:pt x="8705738" y="807499"/>
                </a:lnTo>
                <a:close/>
              </a:path>
            </a:pathLst>
          </a:custGeom>
          <a:solidFill>
            <a:srgbClr val="00287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4" name="Google Shape;1774;p264"/>
          <p:cNvSpPr/>
          <p:nvPr/>
        </p:nvSpPr>
        <p:spPr>
          <a:xfrm>
            <a:off x="0" y="0"/>
            <a:ext cx="9133205" cy="807720"/>
          </a:xfrm>
          <a:custGeom>
            <a:avLst/>
            <a:gdLst/>
            <a:ahLst/>
            <a:cxnLst/>
            <a:rect l="l" t="t" r="r" b="b"/>
            <a:pathLst>
              <a:path w="9133205" h="807720" extrusionOk="0">
                <a:moveTo>
                  <a:pt x="0" y="807499"/>
                </a:moveTo>
                <a:lnTo>
                  <a:pt x="8705738" y="807499"/>
                </a:lnTo>
                <a:lnTo>
                  <a:pt x="8753959" y="804772"/>
                </a:lnTo>
                <a:lnTo>
                  <a:pt x="8801193" y="796704"/>
                </a:lnTo>
                <a:lnTo>
                  <a:pt x="8847021" y="783470"/>
                </a:lnTo>
                <a:lnTo>
                  <a:pt x="8891027" y="765242"/>
                </a:lnTo>
                <a:lnTo>
                  <a:pt x="8932791" y="742194"/>
                </a:lnTo>
                <a:lnTo>
                  <a:pt x="8971895" y="714500"/>
                </a:lnTo>
                <a:lnTo>
                  <a:pt x="9007920" y="682332"/>
                </a:lnTo>
                <a:lnTo>
                  <a:pt x="9040089" y="646306"/>
                </a:lnTo>
                <a:lnTo>
                  <a:pt x="9067783" y="607202"/>
                </a:lnTo>
                <a:lnTo>
                  <a:pt x="9090831" y="565438"/>
                </a:lnTo>
                <a:lnTo>
                  <a:pt x="9109059" y="521432"/>
                </a:lnTo>
                <a:lnTo>
                  <a:pt x="9122293" y="475604"/>
                </a:lnTo>
                <a:lnTo>
                  <a:pt x="9130361" y="428370"/>
                </a:lnTo>
                <a:lnTo>
                  <a:pt x="9133088" y="380149"/>
                </a:lnTo>
                <a:lnTo>
                  <a:pt x="9133088" y="0"/>
                </a:lnTo>
              </a:path>
            </a:pathLst>
          </a:custGeom>
          <a:noFill/>
          <a:ln w="285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5" name="Google Shape;1775;p264"/>
          <p:cNvSpPr txBox="1">
            <a:spLocks noGrp="1"/>
          </p:cNvSpPr>
          <p:nvPr>
            <p:ph type="title"/>
          </p:nvPr>
        </p:nvSpPr>
        <p:spPr>
          <a:xfrm>
            <a:off x="95350" y="82253"/>
            <a:ext cx="8953200" cy="5436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2800"/>
              <a:buNone/>
              <a:defRPr sz="3300" b="0" i="0">
                <a:solidFill>
                  <a:schemeClr val="lt1"/>
                </a:solidFill>
                <a:latin typeface="Arial Black"/>
                <a:ea typeface="Arial Black"/>
                <a:cs typeface="Arial Black"/>
                <a:sym typeface="Arial Black"/>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76" name="Google Shape;1776;p264"/>
          <p:cNvSpPr txBox="1">
            <a:spLocks noGrp="1"/>
          </p:cNvSpPr>
          <p:nvPr>
            <p:ph type="body" idx="1"/>
          </p:nvPr>
        </p:nvSpPr>
        <p:spPr>
          <a:xfrm>
            <a:off x="384725" y="1216355"/>
            <a:ext cx="8374500" cy="2019300"/>
          </a:xfrm>
          <a:prstGeom prst="rect">
            <a:avLst/>
          </a:prstGeom>
          <a:noFill/>
          <a:ln>
            <a:noFill/>
          </a:ln>
        </p:spPr>
        <p:txBody>
          <a:bodyPr spcFirstLastPara="1" wrap="square" lIns="0" tIns="0" rIns="0" bIns="0" anchor="t" anchorCtr="0">
            <a:spAutoFit/>
          </a:bodyPr>
          <a:lstStyle>
            <a:lvl1pPr marL="457200" lvl="0" indent="-228600" algn="l">
              <a:lnSpc>
                <a:spcPct val="115000"/>
              </a:lnSpc>
              <a:spcBef>
                <a:spcPts val="0"/>
              </a:spcBef>
              <a:spcAft>
                <a:spcPts val="0"/>
              </a:spcAft>
              <a:buSzPts val="1800"/>
              <a:buNone/>
              <a:defRPr sz="3300" b="0" i="0" u="sng">
                <a:solidFill>
                  <a:srgbClr val="0097A7"/>
                </a:solidFill>
                <a:latin typeface="Lucida Sans"/>
                <a:ea typeface="Lucida Sans"/>
                <a:cs typeface="Lucida Sans"/>
                <a:sym typeface="Lucida Sans"/>
              </a:defRPr>
            </a:lvl1pPr>
            <a:lvl2pPr marL="914400" lvl="1" indent="-228600" algn="l">
              <a:lnSpc>
                <a:spcPct val="115000"/>
              </a:lnSpc>
              <a:spcBef>
                <a:spcPts val="1200"/>
              </a:spcBef>
              <a:spcAft>
                <a:spcPts val="0"/>
              </a:spcAft>
              <a:buSzPts val="1400"/>
              <a:buNone/>
              <a:defRPr/>
            </a:lvl2pPr>
            <a:lvl3pPr marL="1371600" lvl="2" indent="-228600" algn="l">
              <a:lnSpc>
                <a:spcPct val="115000"/>
              </a:lnSpc>
              <a:spcBef>
                <a:spcPts val="1200"/>
              </a:spcBef>
              <a:spcAft>
                <a:spcPts val="0"/>
              </a:spcAft>
              <a:buSzPts val="1400"/>
              <a:buNone/>
              <a:defRPr/>
            </a:lvl3pPr>
            <a:lvl4pPr marL="1828800" lvl="3" indent="-228600" algn="l">
              <a:lnSpc>
                <a:spcPct val="115000"/>
              </a:lnSpc>
              <a:spcBef>
                <a:spcPts val="1200"/>
              </a:spcBef>
              <a:spcAft>
                <a:spcPts val="0"/>
              </a:spcAft>
              <a:buSzPts val="1400"/>
              <a:buNone/>
              <a:defRPr/>
            </a:lvl4pPr>
            <a:lvl5pPr marL="2286000" lvl="4" indent="-228600" algn="l">
              <a:lnSpc>
                <a:spcPct val="115000"/>
              </a:lnSpc>
              <a:spcBef>
                <a:spcPts val="1200"/>
              </a:spcBef>
              <a:spcAft>
                <a:spcPts val="0"/>
              </a:spcAft>
              <a:buSzPts val="1400"/>
              <a:buNone/>
              <a:defRPr/>
            </a:lvl5pPr>
            <a:lvl6pPr marL="2743200" lvl="5" indent="-228600" algn="l">
              <a:lnSpc>
                <a:spcPct val="115000"/>
              </a:lnSpc>
              <a:spcBef>
                <a:spcPts val="1200"/>
              </a:spcBef>
              <a:spcAft>
                <a:spcPts val="0"/>
              </a:spcAft>
              <a:buSzPts val="1400"/>
              <a:buNone/>
              <a:defRPr/>
            </a:lvl6pPr>
            <a:lvl7pPr marL="3200400" lvl="6" indent="-228600" algn="l">
              <a:lnSpc>
                <a:spcPct val="115000"/>
              </a:lnSpc>
              <a:spcBef>
                <a:spcPts val="1200"/>
              </a:spcBef>
              <a:spcAft>
                <a:spcPts val="0"/>
              </a:spcAft>
              <a:buSzPts val="1400"/>
              <a:buNone/>
              <a:defRPr/>
            </a:lvl7pPr>
            <a:lvl8pPr marL="3657600" lvl="7" indent="-228600" algn="l">
              <a:lnSpc>
                <a:spcPct val="115000"/>
              </a:lnSpc>
              <a:spcBef>
                <a:spcPts val="1200"/>
              </a:spcBef>
              <a:spcAft>
                <a:spcPts val="0"/>
              </a:spcAft>
              <a:buSzPts val="1400"/>
              <a:buNone/>
              <a:defRPr/>
            </a:lvl8pPr>
            <a:lvl9pPr marL="4114800" lvl="8" indent="-228600" algn="l">
              <a:lnSpc>
                <a:spcPct val="115000"/>
              </a:lnSpc>
              <a:spcBef>
                <a:spcPts val="1200"/>
              </a:spcBef>
              <a:spcAft>
                <a:spcPts val="1200"/>
              </a:spcAft>
              <a:buSzPts val="1400"/>
              <a:buNone/>
              <a:defRPr/>
            </a:lvl9pPr>
          </a:lstStyle>
          <a:p>
            <a:endParaRPr/>
          </a:p>
        </p:txBody>
      </p:sp>
      <p:sp>
        <p:nvSpPr>
          <p:cNvPr id="1777" name="Google Shape;1777;p264"/>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78" name="Google Shape;1778;p264"/>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79" name="Google Shape;1779;p264"/>
          <p:cNvSpPr txBox="1">
            <a:spLocks noGrp="1"/>
          </p:cNvSpPr>
          <p:nvPr>
            <p:ph type="sldNum" idx="12"/>
          </p:nvPr>
        </p:nvSpPr>
        <p:spPr>
          <a:xfrm>
            <a:off x="8770591" y="4835895"/>
            <a:ext cx="305400" cy="153900"/>
          </a:xfrm>
          <a:prstGeom prst="rect">
            <a:avLst/>
          </a:prstGeom>
          <a:noFill/>
          <a:ln>
            <a:noFill/>
          </a:ln>
        </p:spPr>
        <p:txBody>
          <a:bodyPr spcFirstLastPara="1" wrap="square" lIns="0" tIns="0" rIns="0" bIns="0" anchor="t" anchorCtr="0">
            <a:spAutoFit/>
          </a:bodyPr>
          <a:lstStyle>
            <a:lvl1pPr marL="38100" marR="0" lvl="0"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1pPr>
            <a:lvl2pPr marL="38100" marR="0" lvl="1"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2pPr>
            <a:lvl3pPr marL="38100" marR="0" lvl="2"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3pPr>
            <a:lvl4pPr marL="38100" marR="0" lvl="3"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4pPr>
            <a:lvl5pPr marL="38100" marR="0" lvl="4"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5pPr>
            <a:lvl6pPr marL="38100" marR="0" lvl="5"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6pPr>
            <a:lvl7pPr marL="38100" marR="0" lvl="6"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7pPr>
            <a:lvl8pPr marL="38100" marR="0" lvl="7"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8pPr>
            <a:lvl9pPr marL="38100" marR="0" lvl="8"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9pPr>
          </a:lstStyle>
          <a:p>
            <a:pPr marL="38100" lvl="0" indent="0" algn="r" rtl="0">
              <a:spcBef>
                <a:spcPts val="0"/>
              </a:spcBef>
              <a:spcAft>
                <a:spcPts val="0"/>
              </a:spcAft>
              <a:buNone/>
            </a:pPr>
            <a:fld id="{00000000-1234-1234-1234-123412341234}" type="slidenum">
              <a:rPr lang="en"/>
              <a:t>‹#›</a:t>
            </a:fld>
            <a:endParaRPr>
              <a:solidFill>
                <a:schemeClr val="dk2"/>
              </a:solidFill>
              <a:latin typeface="Arial"/>
              <a:ea typeface="Arial"/>
              <a:cs typeface="Arial"/>
              <a:sym typeface="Arial"/>
            </a:endParaRPr>
          </a:p>
        </p:txBody>
      </p:sp>
      <p:pic>
        <p:nvPicPr>
          <p:cNvPr id="1780" name="Google Shape;1780;p264"/>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09 - Pencil Title 1">
  <p:cSld name="TITLE_1_2_1">
    <p:bg>
      <p:bgPr>
        <a:solidFill>
          <a:srgbClr val="002870"/>
        </a:solidFill>
        <a:effectLst/>
      </p:bgPr>
    </p:bg>
    <p:spTree>
      <p:nvGrpSpPr>
        <p:cNvPr id="1" name="Shape 1781"/>
        <p:cNvGrpSpPr/>
        <p:nvPr/>
      </p:nvGrpSpPr>
      <p:grpSpPr>
        <a:xfrm>
          <a:off x="0" y="0"/>
          <a:ext cx="0" cy="0"/>
          <a:chOff x="0" y="0"/>
          <a:chExt cx="0" cy="0"/>
        </a:xfrm>
      </p:grpSpPr>
      <p:pic>
        <p:nvPicPr>
          <p:cNvPr id="1782" name="Google Shape;1782;p265"/>
          <p:cNvPicPr preferRelativeResize="0"/>
          <p:nvPr/>
        </p:nvPicPr>
        <p:blipFill rotWithShape="1">
          <a:blip r:embed="rId2">
            <a:alphaModFix/>
          </a:blip>
          <a:srcRect/>
          <a:stretch/>
        </p:blipFill>
        <p:spPr>
          <a:xfrm>
            <a:off x="0" y="-4469"/>
            <a:ext cx="9144003" cy="5152431"/>
          </a:xfrm>
          <a:prstGeom prst="rect">
            <a:avLst/>
          </a:prstGeom>
          <a:noFill/>
          <a:ln>
            <a:noFill/>
          </a:ln>
        </p:spPr>
      </p:pic>
      <p:pic>
        <p:nvPicPr>
          <p:cNvPr id="1783" name="Google Shape;1783;p265"/>
          <p:cNvPicPr preferRelativeResize="0"/>
          <p:nvPr/>
        </p:nvPicPr>
        <p:blipFill rotWithShape="1">
          <a:blip r:embed="rId3">
            <a:alphaModFix/>
          </a:blip>
          <a:srcRect l="82823"/>
          <a:stretch/>
        </p:blipFill>
        <p:spPr>
          <a:xfrm>
            <a:off x="7560051" y="-94350"/>
            <a:ext cx="1608576" cy="5552175"/>
          </a:xfrm>
          <a:prstGeom prst="rect">
            <a:avLst/>
          </a:prstGeom>
          <a:noFill/>
          <a:ln>
            <a:noFill/>
          </a:ln>
        </p:spPr>
      </p:pic>
      <p:sp>
        <p:nvSpPr>
          <p:cNvPr id="1784" name="Google Shape;1784;p26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785" name="Google Shape;1785;p265"/>
          <p:cNvPicPr preferRelativeResize="0"/>
          <p:nvPr/>
        </p:nvPicPr>
        <p:blipFill rotWithShape="1">
          <a:blip r:embed="rId4">
            <a:alphaModFix/>
          </a:blip>
          <a:srcRect/>
          <a:stretch/>
        </p:blipFill>
        <p:spPr>
          <a:xfrm>
            <a:off x="7970207" y="157375"/>
            <a:ext cx="914402" cy="275634"/>
          </a:xfrm>
          <a:prstGeom prst="rect">
            <a:avLst/>
          </a:prstGeom>
          <a:noFill/>
          <a:ln>
            <a:noFill/>
          </a:ln>
        </p:spPr>
      </p:pic>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08 - Double Green 1">
  <p:cSld name="TITLE_1_1_2_1_1">
    <p:bg>
      <p:bgPr>
        <a:solidFill>
          <a:srgbClr val="002870"/>
        </a:solidFill>
        <a:effectLst/>
      </p:bgPr>
    </p:bg>
    <p:spTree>
      <p:nvGrpSpPr>
        <p:cNvPr id="1" name="Shape 1786"/>
        <p:cNvGrpSpPr/>
        <p:nvPr/>
      </p:nvGrpSpPr>
      <p:grpSpPr>
        <a:xfrm>
          <a:off x="0" y="0"/>
          <a:ext cx="0" cy="0"/>
          <a:chOff x="0" y="0"/>
          <a:chExt cx="0" cy="0"/>
        </a:xfrm>
      </p:grpSpPr>
      <p:sp>
        <p:nvSpPr>
          <p:cNvPr id="1787" name="Google Shape;1787;p26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rgbClr val="999999"/>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rgbClr val="999999"/>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rgbClr val="999999"/>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rgbClr val="999999"/>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rgbClr val="999999"/>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rgbClr val="999999"/>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rgbClr val="999999"/>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rgbClr val="999999"/>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rgbClr val="999999"/>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
        <p:nvSpPr>
          <p:cNvPr id="1788" name="Google Shape;1788;p266"/>
          <p:cNvSpPr/>
          <p:nvPr/>
        </p:nvSpPr>
        <p:spPr>
          <a:xfrm rot="10800000" flipH="1">
            <a:off x="-47511" y="-47350"/>
            <a:ext cx="9180600" cy="1255200"/>
          </a:xfrm>
          <a:prstGeom prst="round1Rect">
            <a:avLst>
              <a:gd name="adj" fmla="val 50000"/>
            </a:avLst>
          </a:prstGeom>
          <a:solidFill>
            <a:srgbClr val="00806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9" name="Google Shape;1789;p266"/>
          <p:cNvSpPr txBox="1">
            <a:spLocks noGrp="1"/>
          </p:cNvSpPr>
          <p:nvPr>
            <p:ph type="title"/>
          </p:nvPr>
        </p:nvSpPr>
        <p:spPr>
          <a:xfrm>
            <a:off x="41375" y="14750"/>
            <a:ext cx="8949600" cy="11685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pic>
        <p:nvPicPr>
          <p:cNvPr id="1790" name="Google Shape;1790;p266"/>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matchingName="Title and Content 5">
  <p:cSld name="Title and Content_1">
    <p:bg>
      <p:bgPr>
        <a:solidFill>
          <a:schemeClr val="lt1"/>
        </a:solidFill>
        <a:effectLst/>
      </p:bgPr>
    </p:bg>
    <p:spTree>
      <p:nvGrpSpPr>
        <p:cNvPr id="1" name="Shape 1791"/>
        <p:cNvGrpSpPr/>
        <p:nvPr/>
      </p:nvGrpSpPr>
      <p:grpSpPr>
        <a:xfrm>
          <a:off x="0" y="0"/>
          <a:ext cx="0" cy="0"/>
          <a:chOff x="0" y="0"/>
          <a:chExt cx="0" cy="0"/>
        </a:xfrm>
      </p:grpSpPr>
      <p:sp>
        <p:nvSpPr>
          <p:cNvPr id="1792" name="Google Shape;1792;p267"/>
          <p:cNvSpPr/>
          <p:nvPr/>
        </p:nvSpPr>
        <p:spPr>
          <a:xfrm>
            <a:off x="0" y="0"/>
            <a:ext cx="9133205" cy="807720"/>
          </a:xfrm>
          <a:custGeom>
            <a:avLst/>
            <a:gdLst/>
            <a:ahLst/>
            <a:cxnLst/>
            <a:rect l="l" t="t" r="r" b="b"/>
            <a:pathLst>
              <a:path w="9133205" h="807720" extrusionOk="0">
                <a:moveTo>
                  <a:pt x="8705738" y="807499"/>
                </a:moveTo>
                <a:lnTo>
                  <a:pt x="0" y="807499"/>
                </a:lnTo>
                <a:lnTo>
                  <a:pt x="0" y="0"/>
                </a:lnTo>
                <a:lnTo>
                  <a:pt x="9133088" y="0"/>
                </a:lnTo>
                <a:lnTo>
                  <a:pt x="9133088" y="380149"/>
                </a:lnTo>
                <a:lnTo>
                  <a:pt x="9130361" y="428370"/>
                </a:lnTo>
                <a:lnTo>
                  <a:pt x="9122293" y="475604"/>
                </a:lnTo>
                <a:lnTo>
                  <a:pt x="9109059" y="521432"/>
                </a:lnTo>
                <a:lnTo>
                  <a:pt x="9090831" y="565438"/>
                </a:lnTo>
                <a:lnTo>
                  <a:pt x="9067783" y="607202"/>
                </a:lnTo>
                <a:lnTo>
                  <a:pt x="9040089" y="646306"/>
                </a:lnTo>
                <a:lnTo>
                  <a:pt x="9007920" y="682332"/>
                </a:lnTo>
                <a:lnTo>
                  <a:pt x="8971895" y="714500"/>
                </a:lnTo>
                <a:lnTo>
                  <a:pt x="8932791" y="742194"/>
                </a:lnTo>
                <a:lnTo>
                  <a:pt x="8891027" y="765242"/>
                </a:lnTo>
                <a:lnTo>
                  <a:pt x="8847021" y="783470"/>
                </a:lnTo>
                <a:lnTo>
                  <a:pt x="8801193" y="796704"/>
                </a:lnTo>
                <a:lnTo>
                  <a:pt x="8753959" y="804772"/>
                </a:lnTo>
                <a:lnTo>
                  <a:pt x="8705738" y="807499"/>
                </a:lnTo>
                <a:close/>
              </a:path>
            </a:pathLst>
          </a:custGeom>
          <a:solidFill>
            <a:srgbClr val="00287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3" name="Google Shape;1793;p267"/>
          <p:cNvSpPr/>
          <p:nvPr/>
        </p:nvSpPr>
        <p:spPr>
          <a:xfrm>
            <a:off x="0" y="0"/>
            <a:ext cx="9133205" cy="807720"/>
          </a:xfrm>
          <a:custGeom>
            <a:avLst/>
            <a:gdLst/>
            <a:ahLst/>
            <a:cxnLst/>
            <a:rect l="l" t="t" r="r" b="b"/>
            <a:pathLst>
              <a:path w="9133205" h="807720" extrusionOk="0">
                <a:moveTo>
                  <a:pt x="0" y="807499"/>
                </a:moveTo>
                <a:lnTo>
                  <a:pt x="8705738" y="807499"/>
                </a:lnTo>
                <a:lnTo>
                  <a:pt x="8753959" y="804772"/>
                </a:lnTo>
                <a:lnTo>
                  <a:pt x="8801193" y="796704"/>
                </a:lnTo>
                <a:lnTo>
                  <a:pt x="8847021" y="783470"/>
                </a:lnTo>
                <a:lnTo>
                  <a:pt x="8891027" y="765242"/>
                </a:lnTo>
                <a:lnTo>
                  <a:pt x="8932791" y="742194"/>
                </a:lnTo>
                <a:lnTo>
                  <a:pt x="8971895" y="714500"/>
                </a:lnTo>
                <a:lnTo>
                  <a:pt x="9007920" y="682332"/>
                </a:lnTo>
                <a:lnTo>
                  <a:pt x="9040089" y="646306"/>
                </a:lnTo>
                <a:lnTo>
                  <a:pt x="9067783" y="607202"/>
                </a:lnTo>
                <a:lnTo>
                  <a:pt x="9090831" y="565438"/>
                </a:lnTo>
                <a:lnTo>
                  <a:pt x="9109059" y="521432"/>
                </a:lnTo>
                <a:lnTo>
                  <a:pt x="9122293" y="475604"/>
                </a:lnTo>
                <a:lnTo>
                  <a:pt x="9130361" y="428370"/>
                </a:lnTo>
                <a:lnTo>
                  <a:pt x="9133088" y="380149"/>
                </a:lnTo>
                <a:lnTo>
                  <a:pt x="9133088" y="0"/>
                </a:lnTo>
              </a:path>
            </a:pathLst>
          </a:custGeom>
          <a:noFill/>
          <a:ln w="285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4" name="Google Shape;1794;p267"/>
          <p:cNvSpPr txBox="1">
            <a:spLocks noGrp="1"/>
          </p:cNvSpPr>
          <p:nvPr>
            <p:ph type="title"/>
          </p:nvPr>
        </p:nvSpPr>
        <p:spPr>
          <a:xfrm>
            <a:off x="95350" y="82253"/>
            <a:ext cx="8953200" cy="5436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2800"/>
              <a:buNone/>
              <a:defRPr sz="3300" b="0" i="0">
                <a:solidFill>
                  <a:schemeClr val="lt1"/>
                </a:solidFill>
                <a:latin typeface="Arial Black"/>
                <a:ea typeface="Arial Black"/>
                <a:cs typeface="Arial Black"/>
                <a:sym typeface="Arial Black"/>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95" name="Google Shape;1795;p267"/>
          <p:cNvSpPr txBox="1">
            <a:spLocks noGrp="1"/>
          </p:cNvSpPr>
          <p:nvPr>
            <p:ph type="body" idx="1"/>
          </p:nvPr>
        </p:nvSpPr>
        <p:spPr>
          <a:xfrm>
            <a:off x="384725" y="1216355"/>
            <a:ext cx="8374500" cy="2019300"/>
          </a:xfrm>
          <a:prstGeom prst="rect">
            <a:avLst/>
          </a:prstGeom>
          <a:noFill/>
          <a:ln>
            <a:noFill/>
          </a:ln>
        </p:spPr>
        <p:txBody>
          <a:bodyPr spcFirstLastPara="1" wrap="square" lIns="0" tIns="0" rIns="0" bIns="0" anchor="t" anchorCtr="0">
            <a:spAutoFit/>
          </a:bodyPr>
          <a:lstStyle>
            <a:lvl1pPr marL="457200" lvl="0" indent="-228600" algn="l">
              <a:lnSpc>
                <a:spcPct val="115000"/>
              </a:lnSpc>
              <a:spcBef>
                <a:spcPts val="0"/>
              </a:spcBef>
              <a:spcAft>
                <a:spcPts val="0"/>
              </a:spcAft>
              <a:buSzPts val="1800"/>
              <a:buNone/>
              <a:defRPr sz="3300" b="0" i="0" u="sng">
                <a:solidFill>
                  <a:srgbClr val="0097A7"/>
                </a:solidFill>
                <a:latin typeface="Lucida Sans"/>
                <a:ea typeface="Lucida Sans"/>
                <a:cs typeface="Lucida Sans"/>
                <a:sym typeface="Lucida Sans"/>
              </a:defRPr>
            </a:lvl1pPr>
            <a:lvl2pPr marL="914400" lvl="1" indent="-228600" algn="l">
              <a:lnSpc>
                <a:spcPct val="115000"/>
              </a:lnSpc>
              <a:spcBef>
                <a:spcPts val="1200"/>
              </a:spcBef>
              <a:spcAft>
                <a:spcPts val="0"/>
              </a:spcAft>
              <a:buSzPts val="1400"/>
              <a:buNone/>
              <a:defRPr/>
            </a:lvl2pPr>
            <a:lvl3pPr marL="1371600" lvl="2" indent="-228600" algn="l">
              <a:lnSpc>
                <a:spcPct val="115000"/>
              </a:lnSpc>
              <a:spcBef>
                <a:spcPts val="1200"/>
              </a:spcBef>
              <a:spcAft>
                <a:spcPts val="0"/>
              </a:spcAft>
              <a:buSzPts val="1400"/>
              <a:buNone/>
              <a:defRPr/>
            </a:lvl3pPr>
            <a:lvl4pPr marL="1828800" lvl="3" indent="-228600" algn="l">
              <a:lnSpc>
                <a:spcPct val="115000"/>
              </a:lnSpc>
              <a:spcBef>
                <a:spcPts val="1200"/>
              </a:spcBef>
              <a:spcAft>
                <a:spcPts val="0"/>
              </a:spcAft>
              <a:buSzPts val="1400"/>
              <a:buNone/>
              <a:defRPr/>
            </a:lvl4pPr>
            <a:lvl5pPr marL="2286000" lvl="4" indent="-228600" algn="l">
              <a:lnSpc>
                <a:spcPct val="115000"/>
              </a:lnSpc>
              <a:spcBef>
                <a:spcPts val="1200"/>
              </a:spcBef>
              <a:spcAft>
                <a:spcPts val="0"/>
              </a:spcAft>
              <a:buSzPts val="1400"/>
              <a:buNone/>
              <a:defRPr/>
            </a:lvl5pPr>
            <a:lvl6pPr marL="2743200" lvl="5" indent="-228600" algn="l">
              <a:lnSpc>
                <a:spcPct val="115000"/>
              </a:lnSpc>
              <a:spcBef>
                <a:spcPts val="1200"/>
              </a:spcBef>
              <a:spcAft>
                <a:spcPts val="0"/>
              </a:spcAft>
              <a:buSzPts val="1400"/>
              <a:buNone/>
              <a:defRPr/>
            </a:lvl6pPr>
            <a:lvl7pPr marL="3200400" lvl="6" indent="-228600" algn="l">
              <a:lnSpc>
                <a:spcPct val="115000"/>
              </a:lnSpc>
              <a:spcBef>
                <a:spcPts val="1200"/>
              </a:spcBef>
              <a:spcAft>
                <a:spcPts val="0"/>
              </a:spcAft>
              <a:buSzPts val="1400"/>
              <a:buNone/>
              <a:defRPr/>
            </a:lvl7pPr>
            <a:lvl8pPr marL="3657600" lvl="7" indent="-228600" algn="l">
              <a:lnSpc>
                <a:spcPct val="115000"/>
              </a:lnSpc>
              <a:spcBef>
                <a:spcPts val="1200"/>
              </a:spcBef>
              <a:spcAft>
                <a:spcPts val="0"/>
              </a:spcAft>
              <a:buSzPts val="1400"/>
              <a:buNone/>
              <a:defRPr/>
            </a:lvl8pPr>
            <a:lvl9pPr marL="4114800" lvl="8" indent="-228600" algn="l">
              <a:lnSpc>
                <a:spcPct val="115000"/>
              </a:lnSpc>
              <a:spcBef>
                <a:spcPts val="1200"/>
              </a:spcBef>
              <a:spcAft>
                <a:spcPts val="1200"/>
              </a:spcAft>
              <a:buSzPts val="1400"/>
              <a:buNone/>
              <a:defRPr/>
            </a:lvl9pPr>
          </a:lstStyle>
          <a:p>
            <a:endParaRPr/>
          </a:p>
        </p:txBody>
      </p:sp>
      <p:sp>
        <p:nvSpPr>
          <p:cNvPr id="1796" name="Google Shape;1796;p267"/>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97" name="Google Shape;1797;p267"/>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98" name="Google Shape;1798;p267"/>
          <p:cNvSpPr txBox="1">
            <a:spLocks noGrp="1"/>
          </p:cNvSpPr>
          <p:nvPr>
            <p:ph type="sldNum" idx="12"/>
          </p:nvPr>
        </p:nvSpPr>
        <p:spPr>
          <a:xfrm>
            <a:off x="8770591" y="4835895"/>
            <a:ext cx="305400" cy="153900"/>
          </a:xfrm>
          <a:prstGeom prst="rect">
            <a:avLst/>
          </a:prstGeom>
          <a:noFill/>
          <a:ln>
            <a:noFill/>
          </a:ln>
        </p:spPr>
        <p:txBody>
          <a:bodyPr spcFirstLastPara="1" wrap="square" lIns="0" tIns="0" rIns="0" bIns="0" anchor="t" anchorCtr="0">
            <a:spAutoFit/>
          </a:bodyPr>
          <a:lstStyle>
            <a:lvl1pPr marL="38100" marR="0" lvl="0"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1pPr>
            <a:lvl2pPr marL="38100" marR="0" lvl="1"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2pPr>
            <a:lvl3pPr marL="38100" marR="0" lvl="2"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3pPr>
            <a:lvl4pPr marL="38100" marR="0" lvl="3"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4pPr>
            <a:lvl5pPr marL="38100" marR="0" lvl="4"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5pPr>
            <a:lvl6pPr marL="38100" marR="0" lvl="5"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6pPr>
            <a:lvl7pPr marL="38100" marR="0" lvl="6"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7pPr>
            <a:lvl8pPr marL="38100" marR="0" lvl="7"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8pPr>
            <a:lvl9pPr marL="38100" marR="0" lvl="8"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9pPr>
          </a:lstStyle>
          <a:p>
            <a:pPr marL="38100" lvl="0" indent="0" algn="r" rtl="0">
              <a:spcBef>
                <a:spcPts val="0"/>
              </a:spcBef>
              <a:spcAft>
                <a:spcPts val="0"/>
              </a:spcAft>
              <a:buNone/>
            </a:pPr>
            <a:fld id="{00000000-1234-1234-1234-123412341234}" type="slidenum">
              <a:rPr lang="en"/>
              <a:t>‹#›</a:t>
            </a:fld>
            <a:endParaRPr>
              <a:solidFill>
                <a:schemeClr val="dk2"/>
              </a:solidFill>
              <a:latin typeface="Arial"/>
              <a:ea typeface="Arial"/>
              <a:cs typeface="Arial"/>
              <a:sym typeface="Arial"/>
            </a:endParaRPr>
          </a:p>
        </p:txBody>
      </p:sp>
      <p:pic>
        <p:nvPicPr>
          <p:cNvPr id="1799" name="Google Shape;1799;p267"/>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matchingName="Title and Content 6">
  <p:cSld name="Title and Content_2">
    <p:bg>
      <p:bgPr>
        <a:solidFill>
          <a:schemeClr val="lt1"/>
        </a:solidFill>
        <a:effectLst/>
      </p:bgPr>
    </p:bg>
    <p:spTree>
      <p:nvGrpSpPr>
        <p:cNvPr id="1" name="Shape 1800"/>
        <p:cNvGrpSpPr/>
        <p:nvPr/>
      </p:nvGrpSpPr>
      <p:grpSpPr>
        <a:xfrm>
          <a:off x="0" y="0"/>
          <a:ext cx="0" cy="0"/>
          <a:chOff x="0" y="0"/>
          <a:chExt cx="0" cy="0"/>
        </a:xfrm>
      </p:grpSpPr>
      <p:sp>
        <p:nvSpPr>
          <p:cNvPr id="1801" name="Google Shape;1801;p268"/>
          <p:cNvSpPr/>
          <p:nvPr/>
        </p:nvSpPr>
        <p:spPr>
          <a:xfrm>
            <a:off x="0" y="0"/>
            <a:ext cx="9133205" cy="807720"/>
          </a:xfrm>
          <a:custGeom>
            <a:avLst/>
            <a:gdLst/>
            <a:ahLst/>
            <a:cxnLst/>
            <a:rect l="l" t="t" r="r" b="b"/>
            <a:pathLst>
              <a:path w="9133205" h="807720" extrusionOk="0">
                <a:moveTo>
                  <a:pt x="8705738" y="807499"/>
                </a:moveTo>
                <a:lnTo>
                  <a:pt x="0" y="807499"/>
                </a:lnTo>
                <a:lnTo>
                  <a:pt x="0" y="0"/>
                </a:lnTo>
                <a:lnTo>
                  <a:pt x="9133088" y="0"/>
                </a:lnTo>
                <a:lnTo>
                  <a:pt x="9133088" y="380149"/>
                </a:lnTo>
                <a:lnTo>
                  <a:pt x="9130361" y="428370"/>
                </a:lnTo>
                <a:lnTo>
                  <a:pt x="9122293" y="475604"/>
                </a:lnTo>
                <a:lnTo>
                  <a:pt x="9109059" y="521432"/>
                </a:lnTo>
                <a:lnTo>
                  <a:pt x="9090831" y="565438"/>
                </a:lnTo>
                <a:lnTo>
                  <a:pt x="9067783" y="607202"/>
                </a:lnTo>
                <a:lnTo>
                  <a:pt x="9040089" y="646306"/>
                </a:lnTo>
                <a:lnTo>
                  <a:pt x="9007920" y="682332"/>
                </a:lnTo>
                <a:lnTo>
                  <a:pt x="8971895" y="714500"/>
                </a:lnTo>
                <a:lnTo>
                  <a:pt x="8932791" y="742194"/>
                </a:lnTo>
                <a:lnTo>
                  <a:pt x="8891027" y="765242"/>
                </a:lnTo>
                <a:lnTo>
                  <a:pt x="8847021" y="783470"/>
                </a:lnTo>
                <a:lnTo>
                  <a:pt x="8801193" y="796704"/>
                </a:lnTo>
                <a:lnTo>
                  <a:pt x="8753959" y="804772"/>
                </a:lnTo>
                <a:lnTo>
                  <a:pt x="8705738" y="807499"/>
                </a:lnTo>
                <a:close/>
              </a:path>
            </a:pathLst>
          </a:custGeom>
          <a:solidFill>
            <a:srgbClr val="00287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2" name="Google Shape;1802;p268"/>
          <p:cNvSpPr/>
          <p:nvPr/>
        </p:nvSpPr>
        <p:spPr>
          <a:xfrm>
            <a:off x="0" y="0"/>
            <a:ext cx="9133205" cy="807720"/>
          </a:xfrm>
          <a:custGeom>
            <a:avLst/>
            <a:gdLst/>
            <a:ahLst/>
            <a:cxnLst/>
            <a:rect l="l" t="t" r="r" b="b"/>
            <a:pathLst>
              <a:path w="9133205" h="807720" extrusionOk="0">
                <a:moveTo>
                  <a:pt x="0" y="807499"/>
                </a:moveTo>
                <a:lnTo>
                  <a:pt x="8705738" y="807499"/>
                </a:lnTo>
                <a:lnTo>
                  <a:pt x="8753959" y="804772"/>
                </a:lnTo>
                <a:lnTo>
                  <a:pt x="8801193" y="796704"/>
                </a:lnTo>
                <a:lnTo>
                  <a:pt x="8847021" y="783470"/>
                </a:lnTo>
                <a:lnTo>
                  <a:pt x="8891027" y="765242"/>
                </a:lnTo>
                <a:lnTo>
                  <a:pt x="8932791" y="742194"/>
                </a:lnTo>
                <a:lnTo>
                  <a:pt x="8971895" y="714500"/>
                </a:lnTo>
                <a:lnTo>
                  <a:pt x="9007920" y="682332"/>
                </a:lnTo>
                <a:lnTo>
                  <a:pt x="9040089" y="646306"/>
                </a:lnTo>
                <a:lnTo>
                  <a:pt x="9067783" y="607202"/>
                </a:lnTo>
                <a:lnTo>
                  <a:pt x="9090831" y="565438"/>
                </a:lnTo>
                <a:lnTo>
                  <a:pt x="9109059" y="521432"/>
                </a:lnTo>
                <a:lnTo>
                  <a:pt x="9122293" y="475604"/>
                </a:lnTo>
                <a:lnTo>
                  <a:pt x="9130361" y="428370"/>
                </a:lnTo>
                <a:lnTo>
                  <a:pt x="9133088" y="380149"/>
                </a:lnTo>
                <a:lnTo>
                  <a:pt x="9133088" y="0"/>
                </a:lnTo>
              </a:path>
            </a:pathLst>
          </a:custGeom>
          <a:noFill/>
          <a:ln w="285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3" name="Google Shape;1803;p268"/>
          <p:cNvSpPr txBox="1">
            <a:spLocks noGrp="1"/>
          </p:cNvSpPr>
          <p:nvPr>
            <p:ph type="title"/>
          </p:nvPr>
        </p:nvSpPr>
        <p:spPr>
          <a:xfrm>
            <a:off x="95350" y="82253"/>
            <a:ext cx="8953200" cy="5436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2800"/>
              <a:buNone/>
              <a:defRPr sz="3300" b="0" i="0">
                <a:solidFill>
                  <a:schemeClr val="lt1"/>
                </a:solidFill>
                <a:latin typeface="Arial Black"/>
                <a:ea typeface="Arial Black"/>
                <a:cs typeface="Arial Black"/>
                <a:sym typeface="Arial Black"/>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04" name="Google Shape;1804;p268"/>
          <p:cNvSpPr txBox="1">
            <a:spLocks noGrp="1"/>
          </p:cNvSpPr>
          <p:nvPr>
            <p:ph type="body" idx="1"/>
          </p:nvPr>
        </p:nvSpPr>
        <p:spPr>
          <a:xfrm>
            <a:off x="384725" y="1216355"/>
            <a:ext cx="8374500" cy="2019300"/>
          </a:xfrm>
          <a:prstGeom prst="rect">
            <a:avLst/>
          </a:prstGeom>
          <a:noFill/>
          <a:ln>
            <a:noFill/>
          </a:ln>
        </p:spPr>
        <p:txBody>
          <a:bodyPr spcFirstLastPara="1" wrap="square" lIns="0" tIns="0" rIns="0" bIns="0" anchor="t" anchorCtr="0">
            <a:spAutoFit/>
          </a:bodyPr>
          <a:lstStyle>
            <a:lvl1pPr marL="457200" lvl="0" indent="-228600" algn="l">
              <a:lnSpc>
                <a:spcPct val="115000"/>
              </a:lnSpc>
              <a:spcBef>
                <a:spcPts val="0"/>
              </a:spcBef>
              <a:spcAft>
                <a:spcPts val="0"/>
              </a:spcAft>
              <a:buSzPts val="1800"/>
              <a:buNone/>
              <a:defRPr sz="3300" b="0" i="0" u="sng">
                <a:solidFill>
                  <a:srgbClr val="0097A7"/>
                </a:solidFill>
                <a:latin typeface="Lucida Sans"/>
                <a:ea typeface="Lucida Sans"/>
                <a:cs typeface="Lucida Sans"/>
                <a:sym typeface="Lucida Sans"/>
              </a:defRPr>
            </a:lvl1pPr>
            <a:lvl2pPr marL="914400" lvl="1" indent="-228600" algn="l">
              <a:lnSpc>
                <a:spcPct val="115000"/>
              </a:lnSpc>
              <a:spcBef>
                <a:spcPts val="1200"/>
              </a:spcBef>
              <a:spcAft>
                <a:spcPts val="0"/>
              </a:spcAft>
              <a:buSzPts val="1400"/>
              <a:buNone/>
              <a:defRPr/>
            </a:lvl2pPr>
            <a:lvl3pPr marL="1371600" lvl="2" indent="-228600" algn="l">
              <a:lnSpc>
                <a:spcPct val="115000"/>
              </a:lnSpc>
              <a:spcBef>
                <a:spcPts val="1200"/>
              </a:spcBef>
              <a:spcAft>
                <a:spcPts val="0"/>
              </a:spcAft>
              <a:buSzPts val="1400"/>
              <a:buNone/>
              <a:defRPr/>
            </a:lvl3pPr>
            <a:lvl4pPr marL="1828800" lvl="3" indent="-228600" algn="l">
              <a:lnSpc>
                <a:spcPct val="115000"/>
              </a:lnSpc>
              <a:spcBef>
                <a:spcPts val="1200"/>
              </a:spcBef>
              <a:spcAft>
                <a:spcPts val="0"/>
              </a:spcAft>
              <a:buSzPts val="1400"/>
              <a:buNone/>
              <a:defRPr/>
            </a:lvl4pPr>
            <a:lvl5pPr marL="2286000" lvl="4" indent="-228600" algn="l">
              <a:lnSpc>
                <a:spcPct val="115000"/>
              </a:lnSpc>
              <a:spcBef>
                <a:spcPts val="1200"/>
              </a:spcBef>
              <a:spcAft>
                <a:spcPts val="0"/>
              </a:spcAft>
              <a:buSzPts val="1400"/>
              <a:buNone/>
              <a:defRPr/>
            </a:lvl5pPr>
            <a:lvl6pPr marL="2743200" lvl="5" indent="-228600" algn="l">
              <a:lnSpc>
                <a:spcPct val="115000"/>
              </a:lnSpc>
              <a:spcBef>
                <a:spcPts val="1200"/>
              </a:spcBef>
              <a:spcAft>
                <a:spcPts val="0"/>
              </a:spcAft>
              <a:buSzPts val="1400"/>
              <a:buNone/>
              <a:defRPr/>
            </a:lvl6pPr>
            <a:lvl7pPr marL="3200400" lvl="6" indent="-228600" algn="l">
              <a:lnSpc>
                <a:spcPct val="115000"/>
              </a:lnSpc>
              <a:spcBef>
                <a:spcPts val="1200"/>
              </a:spcBef>
              <a:spcAft>
                <a:spcPts val="0"/>
              </a:spcAft>
              <a:buSzPts val="1400"/>
              <a:buNone/>
              <a:defRPr/>
            </a:lvl7pPr>
            <a:lvl8pPr marL="3657600" lvl="7" indent="-228600" algn="l">
              <a:lnSpc>
                <a:spcPct val="115000"/>
              </a:lnSpc>
              <a:spcBef>
                <a:spcPts val="1200"/>
              </a:spcBef>
              <a:spcAft>
                <a:spcPts val="0"/>
              </a:spcAft>
              <a:buSzPts val="1400"/>
              <a:buNone/>
              <a:defRPr/>
            </a:lvl8pPr>
            <a:lvl9pPr marL="4114800" lvl="8" indent="-228600" algn="l">
              <a:lnSpc>
                <a:spcPct val="115000"/>
              </a:lnSpc>
              <a:spcBef>
                <a:spcPts val="1200"/>
              </a:spcBef>
              <a:spcAft>
                <a:spcPts val="1200"/>
              </a:spcAft>
              <a:buSzPts val="1400"/>
              <a:buNone/>
              <a:defRPr/>
            </a:lvl9pPr>
          </a:lstStyle>
          <a:p>
            <a:endParaRPr/>
          </a:p>
        </p:txBody>
      </p:sp>
      <p:sp>
        <p:nvSpPr>
          <p:cNvPr id="1805" name="Google Shape;1805;p268"/>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06" name="Google Shape;1806;p268"/>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07" name="Google Shape;1807;p268"/>
          <p:cNvSpPr txBox="1">
            <a:spLocks noGrp="1"/>
          </p:cNvSpPr>
          <p:nvPr>
            <p:ph type="sldNum" idx="12"/>
          </p:nvPr>
        </p:nvSpPr>
        <p:spPr>
          <a:xfrm>
            <a:off x="8770591" y="4835895"/>
            <a:ext cx="305400" cy="153900"/>
          </a:xfrm>
          <a:prstGeom prst="rect">
            <a:avLst/>
          </a:prstGeom>
          <a:noFill/>
          <a:ln>
            <a:noFill/>
          </a:ln>
        </p:spPr>
        <p:txBody>
          <a:bodyPr spcFirstLastPara="1" wrap="square" lIns="0" tIns="0" rIns="0" bIns="0" anchor="t" anchorCtr="0">
            <a:spAutoFit/>
          </a:bodyPr>
          <a:lstStyle>
            <a:lvl1pPr marL="38100" marR="0" lvl="0"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1pPr>
            <a:lvl2pPr marL="38100" marR="0" lvl="1"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2pPr>
            <a:lvl3pPr marL="38100" marR="0" lvl="2"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3pPr>
            <a:lvl4pPr marL="38100" marR="0" lvl="3"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4pPr>
            <a:lvl5pPr marL="38100" marR="0" lvl="4"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5pPr>
            <a:lvl6pPr marL="38100" marR="0" lvl="5"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6pPr>
            <a:lvl7pPr marL="38100" marR="0" lvl="6"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7pPr>
            <a:lvl8pPr marL="38100" marR="0" lvl="7"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8pPr>
            <a:lvl9pPr marL="38100" marR="0" lvl="8"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9pPr>
          </a:lstStyle>
          <a:p>
            <a:pPr marL="38100" lvl="0" indent="0" algn="r" rtl="0">
              <a:spcBef>
                <a:spcPts val="0"/>
              </a:spcBef>
              <a:spcAft>
                <a:spcPts val="0"/>
              </a:spcAft>
              <a:buNone/>
            </a:pPr>
            <a:fld id="{00000000-1234-1234-1234-123412341234}" type="slidenum">
              <a:rPr lang="en"/>
              <a:t>‹#›</a:t>
            </a:fld>
            <a:endParaRPr>
              <a:solidFill>
                <a:schemeClr val="dk2"/>
              </a:solidFill>
              <a:latin typeface="Arial"/>
              <a:ea typeface="Arial"/>
              <a:cs typeface="Arial"/>
              <a:sym typeface="Arial"/>
            </a:endParaRPr>
          </a:p>
        </p:txBody>
      </p:sp>
      <p:pic>
        <p:nvPicPr>
          <p:cNvPr id="1808" name="Google Shape;1808;p268"/>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03 - Single Dark Blue 1">
  <p:cSld name="TITLE_1_2_2">
    <p:bg>
      <p:bgPr>
        <a:solidFill>
          <a:srgbClr val="FFFFFF"/>
        </a:solidFill>
        <a:effectLst/>
      </p:bgPr>
    </p:bg>
    <p:spTree>
      <p:nvGrpSpPr>
        <p:cNvPr id="1" name="Shape 1809"/>
        <p:cNvGrpSpPr/>
        <p:nvPr/>
      </p:nvGrpSpPr>
      <p:grpSpPr>
        <a:xfrm>
          <a:off x="0" y="0"/>
          <a:ext cx="0" cy="0"/>
          <a:chOff x="0" y="0"/>
          <a:chExt cx="0" cy="0"/>
        </a:xfrm>
      </p:grpSpPr>
      <p:sp>
        <p:nvSpPr>
          <p:cNvPr id="1810" name="Google Shape;1810;p269"/>
          <p:cNvSpPr/>
          <p:nvPr/>
        </p:nvSpPr>
        <p:spPr>
          <a:xfrm rot="10800000" flipH="1">
            <a:off x="-47511" y="-47200"/>
            <a:ext cx="9180600" cy="854700"/>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1" name="Google Shape;1811;p26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
        <p:nvSpPr>
          <p:cNvPr id="1812" name="Google Shape;1812;p269"/>
          <p:cNvSpPr txBox="1">
            <a:spLocks noGrp="1"/>
          </p:cNvSpPr>
          <p:nvPr>
            <p:ph type="title"/>
          </p:nvPr>
        </p:nvSpPr>
        <p:spPr>
          <a:xfrm>
            <a:off x="41375" y="150"/>
            <a:ext cx="89769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pic>
        <p:nvPicPr>
          <p:cNvPr id="1813" name="Google Shape;1813;p269"/>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02 - Content (Single Green)">
  <p:cSld name="TITLE_1_3_1">
    <p:bg>
      <p:bgPr>
        <a:solidFill>
          <a:srgbClr val="002870"/>
        </a:solidFill>
        <a:effectLst/>
      </p:bgPr>
    </p:bg>
    <p:spTree>
      <p:nvGrpSpPr>
        <p:cNvPr id="1" name="Shape 1814"/>
        <p:cNvGrpSpPr/>
        <p:nvPr/>
      </p:nvGrpSpPr>
      <p:grpSpPr>
        <a:xfrm>
          <a:off x="0" y="0"/>
          <a:ext cx="0" cy="0"/>
          <a:chOff x="0" y="0"/>
          <a:chExt cx="0" cy="0"/>
        </a:xfrm>
      </p:grpSpPr>
      <p:sp>
        <p:nvSpPr>
          <p:cNvPr id="1815" name="Google Shape;1815;p270"/>
          <p:cNvSpPr/>
          <p:nvPr/>
        </p:nvSpPr>
        <p:spPr>
          <a:xfrm rot="10800000" flipH="1">
            <a:off x="-47511" y="-47200"/>
            <a:ext cx="9180600" cy="854700"/>
          </a:xfrm>
          <a:prstGeom prst="round1Rect">
            <a:avLst>
              <a:gd name="adj" fmla="val 50000"/>
            </a:avLst>
          </a:prstGeom>
          <a:solidFill>
            <a:srgbClr val="00806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16" name="Google Shape;1816;p27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817" name="Google Shape;1817;p27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01 - Section (Solid Blue)">
  <p:cSld name="CUSTOM">
    <p:bg>
      <p:bgPr>
        <a:solidFill>
          <a:srgbClr val="002870"/>
        </a:solidFill>
        <a:effectLst/>
      </p:bgPr>
    </p:bg>
    <p:spTree>
      <p:nvGrpSpPr>
        <p:cNvPr id="1" name="Shape 1818"/>
        <p:cNvGrpSpPr/>
        <p:nvPr/>
      </p:nvGrpSpPr>
      <p:grpSpPr>
        <a:xfrm>
          <a:off x="0" y="0"/>
          <a:ext cx="0" cy="0"/>
          <a:chOff x="0" y="0"/>
          <a:chExt cx="0" cy="0"/>
        </a:xfrm>
      </p:grpSpPr>
      <p:sp>
        <p:nvSpPr>
          <p:cNvPr id="1819" name="Google Shape;1819;p271"/>
          <p:cNvSpPr txBox="1"/>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B7B7B7"/>
                </a:solidFill>
                <a:latin typeface="Poppins"/>
                <a:ea typeface="Poppins"/>
                <a:cs typeface="Poppins"/>
                <a:sym typeface="Poppins"/>
              </a:rPr>
              <a:t>‹#›</a:t>
            </a:fld>
            <a:endParaRPr sz="1000" b="0" i="0" u="none" strike="noStrike" cap="none">
              <a:solidFill>
                <a:srgbClr val="B7B7B7"/>
              </a:solidFill>
              <a:latin typeface="Poppins"/>
              <a:ea typeface="Poppins"/>
              <a:cs typeface="Poppins"/>
              <a:sym typeface="Poppins"/>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02 - Content (Two Lines Green)">
  <p:cSld name="TITLE_1_1_2_1_2">
    <p:bg>
      <p:bgPr>
        <a:solidFill>
          <a:srgbClr val="002870"/>
        </a:solidFill>
        <a:effectLst/>
      </p:bgPr>
    </p:bg>
    <p:spTree>
      <p:nvGrpSpPr>
        <p:cNvPr id="1" name="Shape 1820"/>
        <p:cNvGrpSpPr/>
        <p:nvPr/>
      </p:nvGrpSpPr>
      <p:grpSpPr>
        <a:xfrm>
          <a:off x="0" y="0"/>
          <a:ext cx="0" cy="0"/>
          <a:chOff x="0" y="0"/>
          <a:chExt cx="0" cy="0"/>
        </a:xfrm>
      </p:grpSpPr>
      <p:pic>
        <p:nvPicPr>
          <p:cNvPr id="1821" name="Google Shape;1821;p27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822" name="Google Shape;1822;p272"/>
          <p:cNvSpPr/>
          <p:nvPr/>
        </p:nvSpPr>
        <p:spPr>
          <a:xfrm rot="10800000" flipH="1">
            <a:off x="-47511" y="-47350"/>
            <a:ext cx="9180600" cy="1255200"/>
          </a:xfrm>
          <a:prstGeom prst="round1Rect">
            <a:avLst>
              <a:gd name="adj" fmla="val 50000"/>
            </a:avLst>
          </a:prstGeom>
          <a:solidFill>
            <a:srgbClr val="00806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3" name="Google Shape;1823;p272"/>
          <p:cNvSpPr txBox="1">
            <a:spLocks noGrp="1"/>
          </p:cNvSpPr>
          <p:nvPr>
            <p:ph type="title"/>
          </p:nvPr>
        </p:nvSpPr>
        <p:spPr>
          <a:xfrm>
            <a:off x="41375" y="14757"/>
            <a:ext cx="8189700" cy="1168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3 - Single Dark Blue 5">
  <p:cSld name="TITLE_1_2_8">
    <p:bg>
      <p:bgPr>
        <a:solidFill>
          <a:srgbClr val="FFFFFF"/>
        </a:solidFill>
        <a:effectLst/>
      </p:bgPr>
    </p:bg>
    <p:spTree>
      <p:nvGrpSpPr>
        <p:cNvPr id="1" name="Shape 273"/>
        <p:cNvGrpSpPr/>
        <p:nvPr/>
      </p:nvGrpSpPr>
      <p:grpSpPr>
        <a:xfrm>
          <a:off x="0" y="0"/>
          <a:ext cx="0" cy="0"/>
          <a:chOff x="0" y="0"/>
          <a:chExt cx="0" cy="0"/>
        </a:xfrm>
      </p:grpSpPr>
      <p:sp>
        <p:nvSpPr>
          <p:cNvPr id="274" name="Google Shape;274;p28"/>
          <p:cNvSpPr/>
          <p:nvPr/>
        </p:nvSpPr>
        <p:spPr>
          <a:xfrm rot="10800000" flipH="1">
            <a:off x="-47511" y="-47200"/>
            <a:ext cx="9180600" cy="854700"/>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28"/>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76" name="Google Shape;276;p2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77" name="Google Shape;277;p28"/>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09 - Pencil Title">
  <p:cSld name="TITLE_1_2_4">
    <p:bg>
      <p:bgPr>
        <a:solidFill>
          <a:srgbClr val="002870"/>
        </a:solidFill>
        <a:effectLst/>
      </p:bgPr>
    </p:bg>
    <p:spTree>
      <p:nvGrpSpPr>
        <p:cNvPr id="1" name="Shape 1824"/>
        <p:cNvGrpSpPr/>
        <p:nvPr/>
      </p:nvGrpSpPr>
      <p:grpSpPr>
        <a:xfrm>
          <a:off x="0" y="0"/>
          <a:ext cx="0" cy="0"/>
          <a:chOff x="0" y="0"/>
          <a:chExt cx="0" cy="0"/>
        </a:xfrm>
      </p:grpSpPr>
      <p:pic>
        <p:nvPicPr>
          <p:cNvPr id="1825" name="Google Shape;1825;p273"/>
          <p:cNvPicPr preferRelativeResize="0"/>
          <p:nvPr/>
        </p:nvPicPr>
        <p:blipFill rotWithShape="1">
          <a:blip r:embed="rId2">
            <a:alphaModFix/>
          </a:blip>
          <a:srcRect/>
          <a:stretch/>
        </p:blipFill>
        <p:spPr>
          <a:xfrm>
            <a:off x="0" y="-4469"/>
            <a:ext cx="9144003" cy="5152431"/>
          </a:xfrm>
          <a:prstGeom prst="rect">
            <a:avLst/>
          </a:prstGeom>
          <a:noFill/>
          <a:ln>
            <a:noFill/>
          </a:ln>
        </p:spPr>
      </p:pic>
      <p:pic>
        <p:nvPicPr>
          <p:cNvPr id="1826" name="Google Shape;1826;p273"/>
          <p:cNvPicPr preferRelativeResize="0"/>
          <p:nvPr/>
        </p:nvPicPr>
        <p:blipFill rotWithShape="1">
          <a:blip r:embed="rId3">
            <a:alphaModFix/>
          </a:blip>
          <a:srcRect l="82823"/>
          <a:stretch/>
        </p:blipFill>
        <p:spPr>
          <a:xfrm>
            <a:off x="7560051" y="-94350"/>
            <a:ext cx="1608576" cy="5552175"/>
          </a:xfrm>
          <a:prstGeom prst="rect">
            <a:avLst/>
          </a:prstGeom>
          <a:noFill/>
          <a:ln>
            <a:noFill/>
          </a:ln>
        </p:spPr>
      </p:pic>
      <p:pic>
        <p:nvPicPr>
          <p:cNvPr id="1827" name="Google Shape;1827;p273"/>
          <p:cNvPicPr preferRelativeResize="0"/>
          <p:nvPr/>
        </p:nvPicPr>
        <p:blipFill rotWithShape="1">
          <a:blip r:embed="rId4">
            <a:alphaModFix/>
          </a:blip>
          <a:srcRect/>
          <a:stretch/>
        </p:blipFill>
        <p:spPr>
          <a:xfrm>
            <a:off x="7970207" y="157375"/>
            <a:ext cx="914402" cy="275634"/>
          </a:xfrm>
          <a:prstGeom prst="rect">
            <a:avLst/>
          </a:prstGeom>
          <a:noFill/>
          <a:ln>
            <a:noFill/>
          </a:ln>
        </p:spPr>
      </p:pic>
      <p:sp>
        <p:nvSpPr>
          <p:cNvPr id="1828" name="Google Shape;1828;p27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02 - Content (Single Green) 1">
  <p:cSld name="TITLE_1_3_1_2">
    <p:bg>
      <p:bgPr>
        <a:solidFill>
          <a:srgbClr val="002870"/>
        </a:solidFill>
        <a:effectLst/>
      </p:bgPr>
    </p:bg>
    <p:spTree>
      <p:nvGrpSpPr>
        <p:cNvPr id="1" name="Shape 1829"/>
        <p:cNvGrpSpPr/>
        <p:nvPr/>
      </p:nvGrpSpPr>
      <p:grpSpPr>
        <a:xfrm>
          <a:off x="0" y="0"/>
          <a:ext cx="0" cy="0"/>
          <a:chOff x="0" y="0"/>
          <a:chExt cx="0" cy="0"/>
        </a:xfrm>
      </p:grpSpPr>
      <p:sp>
        <p:nvSpPr>
          <p:cNvPr id="1830" name="Google Shape;1830;p274"/>
          <p:cNvSpPr/>
          <p:nvPr/>
        </p:nvSpPr>
        <p:spPr>
          <a:xfrm rot="10800000" flipH="1">
            <a:off x="-47511" y="-47200"/>
            <a:ext cx="9180600" cy="854700"/>
          </a:xfrm>
          <a:prstGeom prst="round1Rect">
            <a:avLst>
              <a:gd name="adj" fmla="val 50000"/>
            </a:avLst>
          </a:prstGeom>
          <a:solidFill>
            <a:srgbClr val="00806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31" name="Google Shape;1831;p27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832" name="Google Shape;1832;p274"/>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01 - Section (Solid Blue) 1">
  <p:cSld name="CUSTOM_5">
    <p:bg>
      <p:bgPr>
        <a:solidFill>
          <a:srgbClr val="002870"/>
        </a:solidFill>
        <a:effectLst/>
      </p:bgPr>
    </p:bg>
    <p:spTree>
      <p:nvGrpSpPr>
        <p:cNvPr id="1" name="Shape 1833"/>
        <p:cNvGrpSpPr/>
        <p:nvPr/>
      </p:nvGrpSpPr>
      <p:grpSpPr>
        <a:xfrm>
          <a:off x="0" y="0"/>
          <a:ext cx="0" cy="0"/>
          <a:chOff x="0" y="0"/>
          <a:chExt cx="0" cy="0"/>
        </a:xfrm>
      </p:grpSpPr>
      <p:sp>
        <p:nvSpPr>
          <p:cNvPr id="1834" name="Google Shape;1834;p275"/>
          <p:cNvSpPr txBox="1"/>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B7B7B7"/>
                </a:solidFill>
                <a:latin typeface="Poppins"/>
                <a:ea typeface="Poppins"/>
                <a:cs typeface="Poppins"/>
                <a:sym typeface="Poppins"/>
              </a:rPr>
              <a:t>‹#›</a:t>
            </a:fld>
            <a:endParaRPr sz="1000" b="0" i="0" u="none" strike="noStrike" cap="none">
              <a:solidFill>
                <a:srgbClr val="B7B7B7"/>
              </a:solidFill>
              <a:latin typeface="Poppins"/>
              <a:ea typeface="Poppins"/>
              <a:cs typeface="Poppins"/>
              <a:sym typeface="Poppins"/>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09 - Pencil Title 2">
  <p:cSld name="TITLE_1_2_5">
    <p:bg>
      <p:bgPr>
        <a:solidFill>
          <a:srgbClr val="002870"/>
        </a:solidFill>
        <a:effectLst/>
      </p:bgPr>
    </p:bg>
    <p:spTree>
      <p:nvGrpSpPr>
        <p:cNvPr id="1" name="Shape 1835"/>
        <p:cNvGrpSpPr/>
        <p:nvPr/>
      </p:nvGrpSpPr>
      <p:grpSpPr>
        <a:xfrm>
          <a:off x="0" y="0"/>
          <a:ext cx="0" cy="0"/>
          <a:chOff x="0" y="0"/>
          <a:chExt cx="0" cy="0"/>
        </a:xfrm>
      </p:grpSpPr>
      <p:pic>
        <p:nvPicPr>
          <p:cNvPr id="1836" name="Google Shape;1836;p276"/>
          <p:cNvPicPr preferRelativeResize="0"/>
          <p:nvPr/>
        </p:nvPicPr>
        <p:blipFill rotWithShape="1">
          <a:blip r:embed="rId2">
            <a:alphaModFix/>
          </a:blip>
          <a:srcRect/>
          <a:stretch/>
        </p:blipFill>
        <p:spPr>
          <a:xfrm>
            <a:off x="0" y="-4469"/>
            <a:ext cx="9144003" cy="5152431"/>
          </a:xfrm>
          <a:prstGeom prst="rect">
            <a:avLst/>
          </a:prstGeom>
          <a:noFill/>
          <a:ln>
            <a:noFill/>
          </a:ln>
        </p:spPr>
      </p:pic>
      <p:pic>
        <p:nvPicPr>
          <p:cNvPr id="1837" name="Google Shape;1837;p276"/>
          <p:cNvPicPr preferRelativeResize="0"/>
          <p:nvPr/>
        </p:nvPicPr>
        <p:blipFill rotWithShape="1">
          <a:blip r:embed="rId3">
            <a:alphaModFix/>
          </a:blip>
          <a:srcRect l="82823"/>
          <a:stretch/>
        </p:blipFill>
        <p:spPr>
          <a:xfrm>
            <a:off x="7560051" y="-94350"/>
            <a:ext cx="1608576" cy="5552175"/>
          </a:xfrm>
          <a:prstGeom prst="rect">
            <a:avLst/>
          </a:prstGeom>
          <a:noFill/>
          <a:ln>
            <a:noFill/>
          </a:ln>
        </p:spPr>
      </p:pic>
      <p:pic>
        <p:nvPicPr>
          <p:cNvPr id="1838" name="Google Shape;1838;p276"/>
          <p:cNvPicPr preferRelativeResize="0"/>
          <p:nvPr/>
        </p:nvPicPr>
        <p:blipFill rotWithShape="1">
          <a:blip r:embed="rId4">
            <a:alphaModFix/>
          </a:blip>
          <a:srcRect/>
          <a:stretch/>
        </p:blipFill>
        <p:spPr>
          <a:xfrm>
            <a:off x="7970207" y="157375"/>
            <a:ext cx="914402" cy="275634"/>
          </a:xfrm>
          <a:prstGeom prst="rect">
            <a:avLst/>
          </a:prstGeom>
          <a:noFill/>
          <a:ln>
            <a:noFill/>
          </a:ln>
        </p:spPr>
      </p:pic>
      <p:sp>
        <p:nvSpPr>
          <p:cNvPr id="1839" name="Google Shape;1839;p27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07 - Single Green 1">
  <p:cSld name="TITLE_1_3_1_1">
    <p:bg>
      <p:bgPr>
        <a:solidFill>
          <a:srgbClr val="002870"/>
        </a:solidFill>
        <a:effectLst/>
      </p:bgPr>
    </p:bg>
    <p:spTree>
      <p:nvGrpSpPr>
        <p:cNvPr id="1" name="Shape 1840"/>
        <p:cNvGrpSpPr/>
        <p:nvPr/>
      </p:nvGrpSpPr>
      <p:grpSpPr>
        <a:xfrm>
          <a:off x="0" y="0"/>
          <a:ext cx="0" cy="0"/>
          <a:chOff x="0" y="0"/>
          <a:chExt cx="0" cy="0"/>
        </a:xfrm>
      </p:grpSpPr>
      <p:sp>
        <p:nvSpPr>
          <p:cNvPr id="1841" name="Google Shape;1841;p277"/>
          <p:cNvSpPr/>
          <p:nvPr/>
        </p:nvSpPr>
        <p:spPr>
          <a:xfrm rot="10800000" flipH="1">
            <a:off x="-47511" y="-47200"/>
            <a:ext cx="9180600" cy="854700"/>
          </a:xfrm>
          <a:prstGeom prst="round1Rect">
            <a:avLst>
              <a:gd name="adj" fmla="val 50000"/>
            </a:avLst>
          </a:prstGeom>
          <a:solidFill>
            <a:srgbClr val="00806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2" name="Google Shape;1842;p277"/>
          <p:cNvSpPr/>
          <p:nvPr/>
        </p:nvSpPr>
        <p:spPr>
          <a:xfrm>
            <a:off x="7786649" y="4755073"/>
            <a:ext cx="990599" cy="29862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3" name="Google Shape;1843;p277"/>
          <p:cNvSpPr txBox="1">
            <a:spLocks noGrp="1"/>
          </p:cNvSpPr>
          <p:nvPr>
            <p:ph type="title"/>
          </p:nvPr>
        </p:nvSpPr>
        <p:spPr>
          <a:xfrm>
            <a:off x="41375" y="150"/>
            <a:ext cx="89082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01 - Section (White)">
  <p:cSld name="TITLE_AND_BODY_1">
    <p:spTree>
      <p:nvGrpSpPr>
        <p:cNvPr id="1" name="Shape 1844"/>
        <p:cNvGrpSpPr/>
        <p:nvPr/>
      </p:nvGrpSpPr>
      <p:grpSpPr>
        <a:xfrm>
          <a:off x="0" y="0"/>
          <a:ext cx="0" cy="0"/>
          <a:chOff x="0" y="0"/>
          <a:chExt cx="0" cy="0"/>
        </a:xfrm>
      </p:grpSpPr>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01 - Single Light Blue 2">
  <p:cSld name="TITLE_1_5">
    <p:bg>
      <p:bgPr>
        <a:solidFill>
          <a:srgbClr val="002870"/>
        </a:solidFill>
        <a:effectLst/>
      </p:bgPr>
    </p:bg>
    <p:spTree>
      <p:nvGrpSpPr>
        <p:cNvPr id="1" name="Shape 1845"/>
        <p:cNvGrpSpPr/>
        <p:nvPr/>
      </p:nvGrpSpPr>
      <p:grpSpPr>
        <a:xfrm>
          <a:off x="0" y="0"/>
          <a:ext cx="0" cy="0"/>
          <a:chOff x="0" y="0"/>
          <a:chExt cx="0" cy="0"/>
        </a:xfrm>
      </p:grpSpPr>
      <p:sp>
        <p:nvSpPr>
          <p:cNvPr id="1846" name="Google Shape;1846;p279"/>
          <p:cNvSpPr/>
          <p:nvPr/>
        </p:nvSpPr>
        <p:spPr>
          <a:xfrm rot="10800000" flipH="1">
            <a:off x="-47511" y="-47200"/>
            <a:ext cx="9180600" cy="854700"/>
          </a:xfrm>
          <a:prstGeom prst="round1Rect">
            <a:avLst>
              <a:gd name="adj" fmla="val 50000"/>
            </a:avLst>
          </a:prstGeom>
          <a:solidFill>
            <a:srgbClr val="4285F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47" name="Google Shape;1847;p27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848" name="Google Shape;1848;p279"/>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849" name="Google Shape;1849;p27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02 - Content (Single Dark Blue)">
  <p:cSld name="TITLE_1_2_6">
    <p:bg>
      <p:bgPr>
        <a:solidFill>
          <a:srgbClr val="FFFFFF"/>
        </a:solidFill>
        <a:effectLst/>
      </p:bgPr>
    </p:bg>
    <p:spTree>
      <p:nvGrpSpPr>
        <p:cNvPr id="1" name="Shape 1850"/>
        <p:cNvGrpSpPr/>
        <p:nvPr/>
      </p:nvGrpSpPr>
      <p:grpSpPr>
        <a:xfrm>
          <a:off x="0" y="0"/>
          <a:ext cx="0" cy="0"/>
          <a:chOff x="0" y="0"/>
          <a:chExt cx="0" cy="0"/>
        </a:xfrm>
      </p:grpSpPr>
      <p:sp>
        <p:nvSpPr>
          <p:cNvPr id="1851" name="Google Shape;1851;p280"/>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52" name="Google Shape;1852;p28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853" name="Google Shape;1853;p28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854" name="Google Shape;1854;p28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Section header 1 1">
  <p:cSld name="SECTION_HEADER_1_1">
    <p:spTree>
      <p:nvGrpSpPr>
        <p:cNvPr id="1" name="Shape 1855"/>
        <p:cNvGrpSpPr/>
        <p:nvPr/>
      </p:nvGrpSpPr>
      <p:grpSpPr>
        <a:xfrm>
          <a:off x="0" y="0"/>
          <a:ext cx="0" cy="0"/>
          <a:chOff x="0" y="0"/>
          <a:chExt cx="0" cy="0"/>
        </a:xfrm>
      </p:grpSpPr>
      <p:pic>
        <p:nvPicPr>
          <p:cNvPr id="1856" name="Google Shape;1856;p28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857" name="Google Shape;1857;p281"/>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2177"/>
              </a:buClr>
              <a:buSzPts val="3600"/>
              <a:buFont typeface="Poppins"/>
              <a:buNone/>
              <a:defRPr sz="3600" b="1">
                <a:solidFill>
                  <a:srgbClr val="002177"/>
                </a:solidFill>
                <a:latin typeface="Poppins"/>
                <a:ea typeface="Poppins"/>
                <a:cs typeface="Poppins"/>
                <a:sym typeface="Poppins"/>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cxnSp>
        <p:nvCxnSpPr>
          <p:cNvPr id="1858" name="Google Shape;1858;p281"/>
          <p:cNvCxnSpPr/>
          <p:nvPr/>
        </p:nvCxnSpPr>
        <p:spPr>
          <a:xfrm>
            <a:off x="5067300" y="4972050"/>
            <a:ext cx="1487400" cy="148740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2 - Content (Single Dark Blue) 1">
  <p:cSld name="TITLE_1_2_5">
    <p:bg>
      <p:bgPr>
        <a:solidFill>
          <a:srgbClr val="FFFFFF"/>
        </a:solidFill>
        <a:effectLst/>
      </p:bgPr>
    </p:bg>
    <p:spTree>
      <p:nvGrpSpPr>
        <p:cNvPr id="1" name="Shape 278"/>
        <p:cNvGrpSpPr/>
        <p:nvPr/>
      </p:nvGrpSpPr>
      <p:grpSpPr>
        <a:xfrm>
          <a:off x="0" y="0"/>
          <a:ext cx="0" cy="0"/>
          <a:chOff x="0" y="0"/>
          <a:chExt cx="0" cy="0"/>
        </a:xfrm>
      </p:grpSpPr>
      <p:sp>
        <p:nvSpPr>
          <p:cNvPr id="279" name="Google Shape;279;p29"/>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0" name="Google Shape;280;p2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81" name="Google Shape;281;p29"/>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82" name="Google Shape;282;p29"/>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rmAutofit/>
          </a:bodyPr>
          <a:lstStyle>
            <a:lvl1pPr marL="457200" lvl="0" indent="-3810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lgn="l">
              <a:lnSpc>
                <a:spcPct val="115000"/>
              </a:lnSpc>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3 - Single Dark Blue 1 1 1">
  <p:cSld name="TITLE_1_2_1_1_1_1">
    <p:bg>
      <p:bgPr>
        <a:solidFill>
          <a:srgbClr val="FFFFFF"/>
        </a:solidFill>
        <a:effectLst/>
      </p:bgPr>
    </p:bg>
    <p:spTree>
      <p:nvGrpSpPr>
        <p:cNvPr id="1" name="Shape 283"/>
        <p:cNvGrpSpPr/>
        <p:nvPr/>
      </p:nvGrpSpPr>
      <p:grpSpPr>
        <a:xfrm>
          <a:off x="0" y="0"/>
          <a:ext cx="0" cy="0"/>
          <a:chOff x="0" y="0"/>
          <a:chExt cx="0" cy="0"/>
        </a:xfrm>
      </p:grpSpPr>
      <p:sp>
        <p:nvSpPr>
          <p:cNvPr id="284" name="Google Shape;284;p30"/>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3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86" name="Google Shape;286;p3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87" name="Google Shape;287;p3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88" name="Google Shape;288;p3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9" name="Google Shape;289;p3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7"/>
        <p:cNvGrpSpPr/>
        <p:nvPr/>
      </p:nvGrpSpPr>
      <p:grpSpPr>
        <a:xfrm>
          <a:off x="0" y="0"/>
          <a:ext cx="0" cy="0"/>
          <a:chOff x="0" y="0"/>
          <a:chExt cx="0" cy="0"/>
        </a:xfrm>
      </p:grpSpPr>
      <p:sp>
        <p:nvSpPr>
          <p:cNvPr id="68" name="Google Shape;68;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9" name="Google Shape;69;p4"/>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70" name="Google Shape;70;p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71" name="Google Shape;71;p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72" name="Google Shape;72;p4"/>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03 - Single Dark Blue 1 1 1 1">
  <p:cSld name="TITLE_1_2_1_1_1_1_1">
    <p:bg>
      <p:bgPr>
        <a:solidFill>
          <a:srgbClr val="FFFFFF"/>
        </a:solidFill>
        <a:effectLst/>
      </p:bgPr>
    </p:bg>
    <p:spTree>
      <p:nvGrpSpPr>
        <p:cNvPr id="1" name="Shape 290"/>
        <p:cNvGrpSpPr/>
        <p:nvPr/>
      </p:nvGrpSpPr>
      <p:grpSpPr>
        <a:xfrm>
          <a:off x="0" y="0"/>
          <a:ext cx="0" cy="0"/>
          <a:chOff x="0" y="0"/>
          <a:chExt cx="0" cy="0"/>
        </a:xfrm>
      </p:grpSpPr>
      <p:sp>
        <p:nvSpPr>
          <p:cNvPr id="291" name="Google Shape;291;p31"/>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3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93" name="Google Shape;293;p3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94" name="Google Shape;294;p31"/>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95" name="Google Shape;295;p3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6" name="Google Shape;296;p3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7" name="Google Shape;297;p3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09 - Pencil Title 1">
  <p:cSld name="TITLE_1_7">
    <p:bg>
      <p:bgPr>
        <a:solidFill>
          <a:srgbClr val="002870"/>
        </a:solidFill>
        <a:effectLst/>
      </p:bgPr>
    </p:bg>
    <p:spTree>
      <p:nvGrpSpPr>
        <p:cNvPr id="1" name="Shape 298"/>
        <p:cNvGrpSpPr/>
        <p:nvPr/>
      </p:nvGrpSpPr>
      <p:grpSpPr>
        <a:xfrm>
          <a:off x="0" y="0"/>
          <a:ext cx="0" cy="0"/>
          <a:chOff x="0" y="0"/>
          <a:chExt cx="0" cy="0"/>
        </a:xfrm>
      </p:grpSpPr>
      <p:pic>
        <p:nvPicPr>
          <p:cNvPr id="299" name="Google Shape;299;p32"/>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300" name="Google Shape;300;p32"/>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301" name="Google Shape;301;p3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2"/>
        <p:cNvGrpSpPr/>
        <p:nvPr/>
      </p:nvGrpSpPr>
      <p:grpSpPr>
        <a:xfrm>
          <a:off x="0" y="0"/>
          <a:ext cx="0" cy="0"/>
          <a:chOff x="0" y="0"/>
          <a:chExt cx="0" cy="0"/>
        </a:xfrm>
      </p:grpSpPr>
      <p:sp>
        <p:nvSpPr>
          <p:cNvPr id="303" name="Google Shape;303;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4" name="Google Shape;304;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01 - Section Break">
  <p:cSld name="CUSTOM_7">
    <p:spTree>
      <p:nvGrpSpPr>
        <p:cNvPr id="1" name="Shape 305"/>
        <p:cNvGrpSpPr/>
        <p:nvPr/>
      </p:nvGrpSpPr>
      <p:grpSpPr>
        <a:xfrm>
          <a:off x="0" y="0"/>
          <a:ext cx="0" cy="0"/>
          <a:chOff x="0" y="0"/>
          <a:chExt cx="0" cy="0"/>
        </a:xfrm>
      </p:grpSpPr>
      <p:sp>
        <p:nvSpPr>
          <p:cNvPr id="306" name="Google Shape;306;p34"/>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34"/>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308" name="Google Shape;308;p34"/>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309" name="Google Shape;309;p3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10" name="Google Shape;310;p34"/>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1"/>
        <p:cNvGrpSpPr/>
        <p:nvPr/>
      </p:nvGrpSpPr>
      <p:grpSpPr>
        <a:xfrm>
          <a:off x="0" y="0"/>
          <a:ext cx="0" cy="0"/>
          <a:chOff x="0" y="0"/>
          <a:chExt cx="0" cy="0"/>
        </a:xfrm>
      </p:grpSpPr>
      <p:pic>
        <p:nvPicPr>
          <p:cNvPr id="312" name="Google Shape;312;p35"/>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313" name="Google Shape;313;p35"/>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314" name="Google Shape;314;p35"/>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315" name="Google Shape;315;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16" name="Google Shape;316;p3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17" name="Google Shape;317;p35"/>
          <p:cNvPicPr preferRelativeResize="0"/>
          <p:nvPr/>
        </p:nvPicPr>
        <p:blipFill rotWithShape="1">
          <a:blip r:embed="rId3">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2">
  <p:cSld name="TITLE_1">
    <p:spTree>
      <p:nvGrpSpPr>
        <p:cNvPr id="1" name="Shape 318"/>
        <p:cNvGrpSpPr/>
        <p:nvPr/>
      </p:nvGrpSpPr>
      <p:grpSpPr>
        <a:xfrm>
          <a:off x="0" y="0"/>
          <a:ext cx="0" cy="0"/>
          <a:chOff x="0" y="0"/>
          <a:chExt cx="0" cy="0"/>
        </a:xfrm>
      </p:grpSpPr>
      <p:sp>
        <p:nvSpPr>
          <p:cNvPr id="319" name="Google Shape;319;p36"/>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320" name="Google Shape;320;p36"/>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21" name="Google Shape;321;p3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322" name="Google Shape;322;p36"/>
          <p:cNvPicPr preferRelativeResize="0"/>
          <p:nvPr/>
        </p:nvPicPr>
        <p:blipFill rotWithShape="1">
          <a:blip r:embed="rId2">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323"/>
        <p:cNvGrpSpPr/>
        <p:nvPr/>
      </p:nvGrpSpPr>
      <p:grpSpPr>
        <a:xfrm>
          <a:off x="0" y="0"/>
          <a:ext cx="0" cy="0"/>
          <a:chOff x="0" y="0"/>
          <a:chExt cx="0" cy="0"/>
        </a:xfrm>
      </p:grpSpPr>
      <p:sp>
        <p:nvSpPr>
          <p:cNvPr id="324" name="Google Shape;324;p3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25" name="Google Shape;325;p37"/>
          <p:cNvSpPr txBox="1">
            <a:spLocks noGrp="1"/>
          </p:cNvSpPr>
          <p:nvPr>
            <p:ph type="title"/>
          </p:nvPr>
        </p:nvSpPr>
        <p:spPr>
          <a:xfrm>
            <a:off x="490250" y="1037125"/>
            <a:ext cx="6367800" cy="3503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26" name="Google Shape;326;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27" name="Google Shape;327;p37"/>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2">
    <p:spTree>
      <p:nvGrpSpPr>
        <p:cNvPr id="1" name="Shape 328"/>
        <p:cNvGrpSpPr/>
        <p:nvPr/>
      </p:nvGrpSpPr>
      <p:grpSpPr>
        <a:xfrm>
          <a:off x="0" y="0"/>
          <a:ext cx="0" cy="0"/>
          <a:chOff x="0" y="0"/>
          <a:chExt cx="0" cy="0"/>
        </a:xfrm>
      </p:grpSpPr>
      <p:sp>
        <p:nvSpPr>
          <p:cNvPr id="329" name="Google Shape;329;p3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38"/>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31" name="Google Shape;331;p38"/>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32" name="Google Shape;332;p38"/>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33" name="Google Shape;333;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34" name="Google Shape;334;p3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335" name="Google Shape;335;p3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ustom Layout 2">
  <p:cSld name="CUSTOM_4">
    <p:spTree>
      <p:nvGrpSpPr>
        <p:cNvPr id="1" name="Shape 336"/>
        <p:cNvGrpSpPr/>
        <p:nvPr/>
      </p:nvGrpSpPr>
      <p:grpSpPr>
        <a:xfrm>
          <a:off x="0" y="0"/>
          <a:ext cx="0" cy="0"/>
          <a:chOff x="0" y="0"/>
          <a:chExt cx="0" cy="0"/>
        </a:xfrm>
      </p:grpSpPr>
      <p:sp>
        <p:nvSpPr>
          <p:cNvPr id="337" name="Google Shape;337;p39"/>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338" name="Google Shape;338;p39"/>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339" name="Google Shape;339;p39"/>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340" name="Google Shape;340;p3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41" name="Google Shape;341;p3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ustom Layout 2 1">
  <p:cSld name="CUSTOM_4_1">
    <p:spTree>
      <p:nvGrpSpPr>
        <p:cNvPr id="1" name="Shape 342"/>
        <p:cNvGrpSpPr/>
        <p:nvPr/>
      </p:nvGrpSpPr>
      <p:grpSpPr>
        <a:xfrm>
          <a:off x="0" y="0"/>
          <a:ext cx="0" cy="0"/>
          <a:chOff x="0" y="0"/>
          <a:chExt cx="0" cy="0"/>
        </a:xfrm>
      </p:grpSpPr>
      <p:cxnSp>
        <p:nvCxnSpPr>
          <p:cNvPr id="343" name="Google Shape;343;p40"/>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344" name="Google Shape;344;p40"/>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345" name="Google Shape;345;p40"/>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6" name="Google Shape;346;p4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47" name="Google Shape;347;p4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3"/>
        <p:cNvGrpSpPr/>
        <p:nvPr/>
      </p:nvGrpSpPr>
      <p:grpSpPr>
        <a:xfrm>
          <a:off x="0" y="0"/>
          <a:ext cx="0" cy="0"/>
          <a:chOff x="0" y="0"/>
          <a:chExt cx="0" cy="0"/>
        </a:xfrm>
      </p:grpSpPr>
      <p:pic>
        <p:nvPicPr>
          <p:cNvPr id="74" name="Google Shape;74;p5"/>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75" name="Google Shape;75;p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76" name="Google Shape;76;p5"/>
          <p:cNvSpPr txBox="1">
            <a:spLocks noGrp="1"/>
          </p:cNvSpPr>
          <p:nvPr>
            <p:ph type="title"/>
          </p:nvPr>
        </p:nvSpPr>
        <p:spPr>
          <a:xfrm>
            <a:off x="490250" y="1111725"/>
            <a:ext cx="6367800" cy="3429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77" name="Google Shape;77;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8" name="Google Shape;78;p5"/>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ustom Layout 2 2">
  <p:cSld name="CUSTOM_4_2">
    <p:spTree>
      <p:nvGrpSpPr>
        <p:cNvPr id="1" name="Shape 348"/>
        <p:cNvGrpSpPr/>
        <p:nvPr/>
      </p:nvGrpSpPr>
      <p:grpSpPr>
        <a:xfrm>
          <a:off x="0" y="0"/>
          <a:ext cx="0" cy="0"/>
          <a:chOff x="0" y="0"/>
          <a:chExt cx="0" cy="0"/>
        </a:xfrm>
      </p:grpSpPr>
      <p:pic>
        <p:nvPicPr>
          <p:cNvPr id="349" name="Google Shape;349;p41"/>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350" name="Google Shape;350;p41"/>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351" name="Google Shape;351;p41"/>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352" name="Google Shape;352;p4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53" name="Google Shape;353;p4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ustom Layout 2 3">
  <p:cSld name="CUSTOM_4_3">
    <p:spTree>
      <p:nvGrpSpPr>
        <p:cNvPr id="1" name="Shape 354"/>
        <p:cNvGrpSpPr/>
        <p:nvPr/>
      </p:nvGrpSpPr>
      <p:grpSpPr>
        <a:xfrm>
          <a:off x="0" y="0"/>
          <a:ext cx="0" cy="0"/>
          <a:chOff x="0" y="0"/>
          <a:chExt cx="0" cy="0"/>
        </a:xfrm>
      </p:grpSpPr>
      <p:cxnSp>
        <p:nvCxnSpPr>
          <p:cNvPr id="355" name="Google Shape;355;p42"/>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356" name="Google Shape;356;p42"/>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357" name="Google Shape;357;p42"/>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58" name="Google Shape;358;p4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59" name="Google Shape;359;p4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ustom Layout 2 4">
  <p:cSld name="CUSTOM_4_4">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362" name="Google Shape;362;p43"/>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363" name="Google Shape;363;p43"/>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364" name="Google Shape;364;p4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65" name="Google Shape;365;p4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66" name="Google Shape;366;p4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ustom Layout 2 1 1">
  <p:cSld name="CUSTOM_4_1_1">
    <p:spTree>
      <p:nvGrpSpPr>
        <p:cNvPr id="1" name="Shape 367"/>
        <p:cNvGrpSpPr/>
        <p:nvPr/>
      </p:nvGrpSpPr>
      <p:grpSpPr>
        <a:xfrm>
          <a:off x="0" y="0"/>
          <a:ext cx="0" cy="0"/>
          <a:chOff x="0" y="0"/>
          <a:chExt cx="0" cy="0"/>
        </a:xfrm>
      </p:grpSpPr>
      <p:cxnSp>
        <p:nvCxnSpPr>
          <p:cNvPr id="368" name="Google Shape;368;p44"/>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369" name="Google Shape;369;p44"/>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370" name="Google Shape;370;p44"/>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1" name="Google Shape;371;p4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72" name="Google Shape;372;p4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3" name="Google Shape;373;p4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ustom Layout 2 2 1">
  <p:cSld name="CUSTOM_4_2_1">
    <p:spTree>
      <p:nvGrpSpPr>
        <p:cNvPr id="1" name="Shape 374"/>
        <p:cNvGrpSpPr/>
        <p:nvPr/>
      </p:nvGrpSpPr>
      <p:grpSpPr>
        <a:xfrm>
          <a:off x="0" y="0"/>
          <a:ext cx="0" cy="0"/>
          <a:chOff x="0" y="0"/>
          <a:chExt cx="0" cy="0"/>
        </a:xfrm>
      </p:grpSpPr>
      <p:pic>
        <p:nvPicPr>
          <p:cNvPr id="375" name="Google Shape;375;p45"/>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376" name="Google Shape;376;p45"/>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377" name="Google Shape;377;p45"/>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378" name="Google Shape;378;p4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79" name="Google Shape;379;p4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80" name="Google Shape;380;p4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ustom Layout 2 3 1">
  <p:cSld name="CUSTOM_4_3_1">
    <p:spTree>
      <p:nvGrpSpPr>
        <p:cNvPr id="1" name="Shape 381"/>
        <p:cNvGrpSpPr/>
        <p:nvPr/>
      </p:nvGrpSpPr>
      <p:grpSpPr>
        <a:xfrm>
          <a:off x="0" y="0"/>
          <a:ext cx="0" cy="0"/>
          <a:chOff x="0" y="0"/>
          <a:chExt cx="0" cy="0"/>
        </a:xfrm>
      </p:grpSpPr>
      <p:cxnSp>
        <p:nvCxnSpPr>
          <p:cNvPr id="382" name="Google Shape;382;p46"/>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383" name="Google Shape;383;p46"/>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384" name="Google Shape;384;p46"/>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5" name="Google Shape;385;p4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86" name="Google Shape;386;p4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87" name="Google Shape;387;p4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Blank 1 1 1">
  <p:cSld name="OBJECT_2_1">
    <p:bg>
      <p:bgPr>
        <a:solidFill>
          <a:schemeClr val="lt1"/>
        </a:solidFill>
        <a:effectLst/>
      </p:bgPr>
    </p:bg>
    <p:spTree>
      <p:nvGrpSpPr>
        <p:cNvPr id="1" name="Shape 388"/>
        <p:cNvGrpSpPr/>
        <p:nvPr/>
      </p:nvGrpSpPr>
      <p:grpSpPr>
        <a:xfrm>
          <a:off x="0" y="0"/>
          <a:ext cx="0" cy="0"/>
          <a:chOff x="0" y="0"/>
          <a:chExt cx="0" cy="0"/>
        </a:xfrm>
      </p:grpSpPr>
      <p:sp>
        <p:nvSpPr>
          <p:cNvPr id="389" name="Google Shape;389;p47"/>
          <p:cNvSpPr txBox="1">
            <a:spLocks noGrp="1"/>
          </p:cNvSpPr>
          <p:nvPr>
            <p:ph type="sldNum" idx="12"/>
          </p:nvPr>
        </p:nvSpPr>
        <p:spPr>
          <a:xfrm>
            <a:off x="6583680" y="4783455"/>
            <a:ext cx="21033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
        <p:nvSpPr>
          <p:cNvPr id="390" name="Google Shape;390;p47"/>
          <p:cNvSpPr txBox="1">
            <a:spLocks noGrp="1"/>
          </p:cNvSpPr>
          <p:nvPr>
            <p:ph type="title"/>
          </p:nvPr>
        </p:nvSpPr>
        <p:spPr>
          <a:xfrm>
            <a:off x="1152150" y="2234250"/>
            <a:ext cx="6839700" cy="675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Font typeface="Poppins SemiBold"/>
              <a:buNone/>
              <a:defRPr sz="3600" b="1">
                <a:latin typeface="Poppins SemiBold"/>
                <a:ea typeface="Poppins SemiBold"/>
                <a:cs typeface="Poppins SemiBold"/>
                <a:sym typeface="Poppins SemiBold"/>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pic>
        <p:nvPicPr>
          <p:cNvPr id="391" name="Google Shape;391;p47"/>
          <p:cNvPicPr preferRelativeResize="0"/>
          <p:nvPr/>
        </p:nvPicPr>
        <p:blipFill rotWithShape="1">
          <a:blip r:embed="rId2">
            <a:alphaModFix/>
          </a:blip>
          <a:srcRect/>
          <a:stretch/>
        </p:blipFill>
        <p:spPr>
          <a:xfrm>
            <a:off x="6849204" y="291550"/>
            <a:ext cx="1730576" cy="521675"/>
          </a:xfrm>
          <a:prstGeom prst="rect">
            <a:avLst/>
          </a:prstGeom>
          <a:noFill/>
          <a:ln>
            <a:noFill/>
          </a:ln>
        </p:spPr>
      </p:pic>
      <p:sp>
        <p:nvSpPr>
          <p:cNvPr id="392" name="Google Shape;392;p4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393"/>
        <p:cNvGrpSpPr/>
        <p:nvPr/>
      </p:nvGrpSpPr>
      <p:grpSpPr>
        <a:xfrm>
          <a:off x="0" y="0"/>
          <a:ext cx="0" cy="0"/>
          <a:chOff x="0" y="0"/>
          <a:chExt cx="0" cy="0"/>
        </a:xfrm>
      </p:grpSpPr>
      <p:sp>
        <p:nvSpPr>
          <p:cNvPr id="394" name="Google Shape;394;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95" name="Google Shape;395;p48"/>
          <p:cNvPicPr preferRelativeResize="0"/>
          <p:nvPr/>
        </p:nvPicPr>
        <p:blipFill rotWithShape="1">
          <a:blip r:embed="rId2">
            <a:alphaModFix/>
          </a:blip>
          <a:srcRect/>
          <a:stretch/>
        </p:blipFill>
        <p:spPr>
          <a:xfrm>
            <a:off x="0" y="0"/>
            <a:ext cx="9144003" cy="5143490"/>
          </a:xfrm>
          <a:prstGeom prst="rect">
            <a:avLst/>
          </a:prstGeom>
          <a:noFill/>
          <a:ln>
            <a:noFill/>
          </a:ln>
        </p:spPr>
      </p:pic>
      <p:cxnSp>
        <p:nvCxnSpPr>
          <p:cNvPr id="396" name="Google Shape;396;p48"/>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397" name="Google Shape;397;p48"/>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4500"/>
              <a:buNone/>
              <a:defRPr sz="4500">
                <a:solidFill>
                  <a:schemeClr val="lt1"/>
                </a:solidFill>
              </a:defRPr>
            </a:lvl1pPr>
            <a:lvl2pPr lvl="1" algn="ctr">
              <a:lnSpc>
                <a:spcPct val="100000"/>
              </a:lnSpc>
              <a:spcBef>
                <a:spcPts val="0"/>
              </a:spcBef>
              <a:spcAft>
                <a:spcPts val="0"/>
              </a:spcAft>
              <a:buClr>
                <a:schemeClr val="lt1"/>
              </a:buClr>
              <a:buSzPts val="4500"/>
              <a:buNone/>
              <a:defRPr sz="4500">
                <a:solidFill>
                  <a:schemeClr val="lt1"/>
                </a:solidFill>
              </a:defRPr>
            </a:lvl2pPr>
            <a:lvl3pPr lvl="2" algn="ctr">
              <a:lnSpc>
                <a:spcPct val="100000"/>
              </a:lnSpc>
              <a:spcBef>
                <a:spcPts val="0"/>
              </a:spcBef>
              <a:spcAft>
                <a:spcPts val="0"/>
              </a:spcAft>
              <a:buClr>
                <a:schemeClr val="lt1"/>
              </a:buClr>
              <a:buSzPts val="4500"/>
              <a:buNone/>
              <a:defRPr sz="4500">
                <a:solidFill>
                  <a:schemeClr val="lt1"/>
                </a:solidFill>
              </a:defRPr>
            </a:lvl3pPr>
            <a:lvl4pPr lvl="3" algn="ctr">
              <a:lnSpc>
                <a:spcPct val="100000"/>
              </a:lnSpc>
              <a:spcBef>
                <a:spcPts val="0"/>
              </a:spcBef>
              <a:spcAft>
                <a:spcPts val="0"/>
              </a:spcAft>
              <a:buClr>
                <a:schemeClr val="lt1"/>
              </a:buClr>
              <a:buSzPts val="4500"/>
              <a:buNone/>
              <a:defRPr sz="4500">
                <a:solidFill>
                  <a:schemeClr val="lt1"/>
                </a:solidFill>
              </a:defRPr>
            </a:lvl4pPr>
            <a:lvl5pPr lvl="4" algn="ctr">
              <a:lnSpc>
                <a:spcPct val="100000"/>
              </a:lnSpc>
              <a:spcBef>
                <a:spcPts val="0"/>
              </a:spcBef>
              <a:spcAft>
                <a:spcPts val="0"/>
              </a:spcAft>
              <a:buClr>
                <a:schemeClr val="lt1"/>
              </a:buClr>
              <a:buSzPts val="4500"/>
              <a:buNone/>
              <a:defRPr sz="4500">
                <a:solidFill>
                  <a:schemeClr val="lt1"/>
                </a:solidFill>
              </a:defRPr>
            </a:lvl5pPr>
            <a:lvl6pPr lvl="5" algn="ctr">
              <a:lnSpc>
                <a:spcPct val="100000"/>
              </a:lnSpc>
              <a:spcBef>
                <a:spcPts val="0"/>
              </a:spcBef>
              <a:spcAft>
                <a:spcPts val="0"/>
              </a:spcAft>
              <a:buClr>
                <a:schemeClr val="lt1"/>
              </a:buClr>
              <a:buSzPts val="4500"/>
              <a:buNone/>
              <a:defRPr sz="4500">
                <a:solidFill>
                  <a:schemeClr val="lt1"/>
                </a:solidFill>
              </a:defRPr>
            </a:lvl6pPr>
            <a:lvl7pPr lvl="6" algn="ctr">
              <a:lnSpc>
                <a:spcPct val="100000"/>
              </a:lnSpc>
              <a:spcBef>
                <a:spcPts val="0"/>
              </a:spcBef>
              <a:spcAft>
                <a:spcPts val="0"/>
              </a:spcAft>
              <a:buClr>
                <a:schemeClr val="lt1"/>
              </a:buClr>
              <a:buSzPts val="4500"/>
              <a:buNone/>
              <a:defRPr sz="4500">
                <a:solidFill>
                  <a:schemeClr val="lt1"/>
                </a:solidFill>
              </a:defRPr>
            </a:lvl7pPr>
            <a:lvl8pPr lvl="7" algn="ctr">
              <a:lnSpc>
                <a:spcPct val="100000"/>
              </a:lnSpc>
              <a:spcBef>
                <a:spcPts val="0"/>
              </a:spcBef>
              <a:spcAft>
                <a:spcPts val="0"/>
              </a:spcAft>
              <a:buClr>
                <a:schemeClr val="lt1"/>
              </a:buClr>
              <a:buSzPts val="4500"/>
              <a:buNone/>
              <a:defRPr sz="4500">
                <a:solidFill>
                  <a:schemeClr val="lt1"/>
                </a:solidFill>
              </a:defRPr>
            </a:lvl8pPr>
            <a:lvl9pPr lvl="8" algn="ctr">
              <a:lnSpc>
                <a:spcPct val="100000"/>
              </a:lnSpc>
              <a:spcBef>
                <a:spcPts val="0"/>
              </a:spcBef>
              <a:spcAft>
                <a:spcPts val="0"/>
              </a:spcAft>
              <a:buClr>
                <a:schemeClr val="lt1"/>
              </a:buClr>
              <a:buSzPts val="4500"/>
              <a:buNone/>
              <a:defRPr sz="4500">
                <a:solidFill>
                  <a:schemeClr val="lt1"/>
                </a:solidFill>
              </a:defRPr>
            </a:lvl9pPr>
          </a:lstStyle>
          <a:p>
            <a:endParaRPr/>
          </a:p>
        </p:txBody>
      </p:sp>
      <p:sp>
        <p:nvSpPr>
          <p:cNvPr id="398" name="Google Shape;398;p48"/>
          <p:cNvSpPr txBox="1">
            <a:spLocks noGrp="1"/>
          </p:cNvSpPr>
          <p:nvPr>
            <p:ph type="subTitle" idx="1"/>
          </p:nvPr>
        </p:nvSpPr>
        <p:spPr>
          <a:xfrm>
            <a:off x="3054100" y="3273050"/>
            <a:ext cx="60378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399" name="Google Shape;399;p4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400" name="Google Shape;400;p48"/>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ustom Layout 1">
  <p:cSld name="CUSTOM_3">
    <p:spTree>
      <p:nvGrpSpPr>
        <p:cNvPr id="1" name="Shape 401"/>
        <p:cNvGrpSpPr/>
        <p:nvPr/>
      </p:nvGrpSpPr>
      <p:grpSpPr>
        <a:xfrm>
          <a:off x="0" y="0"/>
          <a:ext cx="0" cy="0"/>
          <a:chOff x="0" y="0"/>
          <a:chExt cx="0" cy="0"/>
        </a:xfrm>
      </p:grpSpPr>
      <p:pic>
        <p:nvPicPr>
          <p:cNvPr id="402" name="Google Shape;402;p49"/>
          <p:cNvPicPr preferRelativeResize="0"/>
          <p:nvPr/>
        </p:nvPicPr>
        <p:blipFill rotWithShape="1">
          <a:blip r:embed="rId2">
            <a:alphaModFix amt="3000"/>
          </a:blip>
          <a:srcRect/>
          <a:stretch/>
        </p:blipFill>
        <p:spPr>
          <a:xfrm>
            <a:off x="2923000" y="1005988"/>
            <a:ext cx="625725" cy="625725"/>
          </a:xfrm>
          <a:prstGeom prst="rect">
            <a:avLst/>
          </a:prstGeom>
          <a:noFill/>
          <a:ln>
            <a:noFill/>
          </a:ln>
        </p:spPr>
      </p:pic>
      <p:pic>
        <p:nvPicPr>
          <p:cNvPr id="403" name="Google Shape;403;p49"/>
          <p:cNvPicPr preferRelativeResize="0"/>
          <p:nvPr/>
        </p:nvPicPr>
        <p:blipFill rotWithShape="1">
          <a:blip r:embed="rId3">
            <a:alphaModFix amt="3000"/>
          </a:blip>
          <a:srcRect/>
          <a:stretch/>
        </p:blipFill>
        <p:spPr>
          <a:xfrm>
            <a:off x="2923002" y="1841259"/>
            <a:ext cx="625718" cy="625719"/>
          </a:xfrm>
          <a:prstGeom prst="rect">
            <a:avLst/>
          </a:prstGeom>
          <a:noFill/>
          <a:ln>
            <a:noFill/>
          </a:ln>
        </p:spPr>
      </p:pic>
      <p:pic>
        <p:nvPicPr>
          <p:cNvPr id="404" name="Google Shape;404;p49"/>
          <p:cNvPicPr preferRelativeResize="0"/>
          <p:nvPr/>
        </p:nvPicPr>
        <p:blipFill rotWithShape="1">
          <a:blip r:embed="rId4">
            <a:alphaModFix amt="3000"/>
          </a:blip>
          <a:srcRect/>
          <a:stretch/>
        </p:blipFill>
        <p:spPr>
          <a:xfrm>
            <a:off x="2923000" y="3511789"/>
            <a:ext cx="625725" cy="625725"/>
          </a:xfrm>
          <a:prstGeom prst="rect">
            <a:avLst/>
          </a:prstGeom>
          <a:noFill/>
          <a:ln>
            <a:noFill/>
          </a:ln>
        </p:spPr>
      </p:pic>
      <p:pic>
        <p:nvPicPr>
          <p:cNvPr id="405" name="Google Shape;405;p49"/>
          <p:cNvPicPr preferRelativeResize="0"/>
          <p:nvPr/>
        </p:nvPicPr>
        <p:blipFill rotWithShape="1">
          <a:blip r:embed="rId5">
            <a:alphaModFix amt="3000"/>
          </a:blip>
          <a:srcRect/>
          <a:stretch/>
        </p:blipFill>
        <p:spPr>
          <a:xfrm rot="42">
            <a:off x="2923000" y="2676536"/>
            <a:ext cx="625725" cy="625697"/>
          </a:xfrm>
          <a:prstGeom prst="rect">
            <a:avLst/>
          </a:prstGeom>
          <a:noFill/>
          <a:ln>
            <a:noFill/>
          </a:ln>
        </p:spPr>
      </p:pic>
      <p:pic>
        <p:nvPicPr>
          <p:cNvPr id="406" name="Google Shape;406;p49"/>
          <p:cNvPicPr preferRelativeResize="0"/>
          <p:nvPr/>
        </p:nvPicPr>
        <p:blipFill rotWithShape="1">
          <a:blip r:embed="rId6">
            <a:alphaModFix amt="3000"/>
          </a:blip>
          <a:srcRect/>
          <a:stretch/>
        </p:blipFill>
        <p:spPr>
          <a:xfrm>
            <a:off x="2923000" y="4347062"/>
            <a:ext cx="625725" cy="625725"/>
          </a:xfrm>
          <a:prstGeom prst="rect">
            <a:avLst/>
          </a:prstGeom>
          <a:noFill/>
          <a:ln>
            <a:noFill/>
          </a:ln>
        </p:spPr>
      </p:pic>
      <p:pic>
        <p:nvPicPr>
          <p:cNvPr id="407" name="Google Shape;407;p49"/>
          <p:cNvPicPr preferRelativeResize="0"/>
          <p:nvPr/>
        </p:nvPicPr>
        <p:blipFill rotWithShape="1">
          <a:blip r:embed="rId7">
            <a:alphaModFix amt="3000"/>
          </a:blip>
          <a:srcRect/>
          <a:stretch/>
        </p:blipFill>
        <p:spPr>
          <a:xfrm>
            <a:off x="2922994" y="170712"/>
            <a:ext cx="625725" cy="625725"/>
          </a:xfrm>
          <a:prstGeom prst="rect">
            <a:avLst/>
          </a:prstGeom>
          <a:noFill/>
          <a:ln>
            <a:noFill/>
          </a:ln>
        </p:spPr>
      </p:pic>
      <p:pic>
        <p:nvPicPr>
          <p:cNvPr id="408" name="Google Shape;408;p49"/>
          <p:cNvPicPr preferRelativeResize="0"/>
          <p:nvPr/>
        </p:nvPicPr>
        <p:blipFill rotWithShape="1">
          <a:blip r:embed="rId2">
            <a:alphaModFix amt="31000"/>
          </a:blip>
          <a:srcRect/>
          <a:stretch/>
        </p:blipFill>
        <p:spPr>
          <a:xfrm>
            <a:off x="8323675" y="1005988"/>
            <a:ext cx="625725" cy="625725"/>
          </a:xfrm>
          <a:prstGeom prst="rect">
            <a:avLst/>
          </a:prstGeom>
          <a:noFill/>
          <a:ln>
            <a:noFill/>
          </a:ln>
        </p:spPr>
      </p:pic>
      <p:pic>
        <p:nvPicPr>
          <p:cNvPr id="409" name="Google Shape;409;p49"/>
          <p:cNvPicPr preferRelativeResize="0"/>
          <p:nvPr/>
        </p:nvPicPr>
        <p:blipFill rotWithShape="1">
          <a:blip r:embed="rId3">
            <a:alphaModFix amt="31000"/>
          </a:blip>
          <a:srcRect/>
          <a:stretch/>
        </p:blipFill>
        <p:spPr>
          <a:xfrm>
            <a:off x="8323677" y="1841259"/>
            <a:ext cx="625718" cy="625719"/>
          </a:xfrm>
          <a:prstGeom prst="rect">
            <a:avLst/>
          </a:prstGeom>
          <a:noFill/>
          <a:ln>
            <a:noFill/>
          </a:ln>
        </p:spPr>
      </p:pic>
      <p:pic>
        <p:nvPicPr>
          <p:cNvPr id="410" name="Google Shape;410;p49"/>
          <p:cNvPicPr preferRelativeResize="0"/>
          <p:nvPr/>
        </p:nvPicPr>
        <p:blipFill rotWithShape="1">
          <a:blip r:embed="rId4">
            <a:alphaModFix amt="31000"/>
          </a:blip>
          <a:srcRect/>
          <a:stretch/>
        </p:blipFill>
        <p:spPr>
          <a:xfrm>
            <a:off x="8323675" y="3511789"/>
            <a:ext cx="625725" cy="625725"/>
          </a:xfrm>
          <a:prstGeom prst="rect">
            <a:avLst/>
          </a:prstGeom>
          <a:noFill/>
          <a:ln>
            <a:noFill/>
          </a:ln>
        </p:spPr>
      </p:pic>
      <p:pic>
        <p:nvPicPr>
          <p:cNvPr id="411" name="Google Shape;411;p49"/>
          <p:cNvPicPr preferRelativeResize="0"/>
          <p:nvPr/>
        </p:nvPicPr>
        <p:blipFill rotWithShape="1">
          <a:blip r:embed="rId5">
            <a:alphaModFix amt="31000"/>
          </a:blip>
          <a:srcRect/>
          <a:stretch/>
        </p:blipFill>
        <p:spPr>
          <a:xfrm rot="42">
            <a:off x="8323675" y="2676536"/>
            <a:ext cx="625725" cy="625697"/>
          </a:xfrm>
          <a:prstGeom prst="rect">
            <a:avLst/>
          </a:prstGeom>
          <a:noFill/>
          <a:ln>
            <a:noFill/>
          </a:ln>
        </p:spPr>
      </p:pic>
      <p:pic>
        <p:nvPicPr>
          <p:cNvPr id="412" name="Google Shape;412;p49"/>
          <p:cNvPicPr preferRelativeResize="0"/>
          <p:nvPr/>
        </p:nvPicPr>
        <p:blipFill rotWithShape="1">
          <a:blip r:embed="rId6">
            <a:alphaModFix amt="31000"/>
          </a:blip>
          <a:srcRect/>
          <a:stretch/>
        </p:blipFill>
        <p:spPr>
          <a:xfrm>
            <a:off x="8323675" y="4347062"/>
            <a:ext cx="625725" cy="625725"/>
          </a:xfrm>
          <a:prstGeom prst="rect">
            <a:avLst/>
          </a:prstGeom>
          <a:noFill/>
          <a:ln>
            <a:noFill/>
          </a:ln>
        </p:spPr>
      </p:pic>
      <p:pic>
        <p:nvPicPr>
          <p:cNvPr id="413" name="Google Shape;413;p49"/>
          <p:cNvPicPr preferRelativeResize="0"/>
          <p:nvPr/>
        </p:nvPicPr>
        <p:blipFill rotWithShape="1">
          <a:blip r:embed="rId7">
            <a:alphaModFix amt="31000"/>
          </a:blip>
          <a:srcRect/>
          <a:stretch/>
        </p:blipFill>
        <p:spPr>
          <a:xfrm>
            <a:off x="8323669" y="170712"/>
            <a:ext cx="625725" cy="625725"/>
          </a:xfrm>
          <a:prstGeom prst="rect">
            <a:avLst/>
          </a:prstGeom>
          <a:noFill/>
          <a:ln>
            <a:noFill/>
          </a:ln>
        </p:spPr>
      </p:pic>
      <p:pic>
        <p:nvPicPr>
          <p:cNvPr id="414" name="Google Shape;414;p49"/>
          <p:cNvPicPr preferRelativeResize="0"/>
          <p:nvPr/>
        </p:nvPicPr>
        <p:blipFill rotWithShape="1">
          <a:blip r:embed="rId2">
            <a:alphaModFix amt="25000"/>
          </a:blip>
          <a:srcRect/>
          <a:stretch/>
        </p:blipFill>
        <p:spPr>
          <a:xfrm>
            <a:off x="7428325" y="1844188"/>
            <a:ext cx="625725" cy="625725"/>
          </a:xfrm>
          <a:prstGeom prst="rect">
            <a:avLst/>
          </a:prstGeom>
          <a:noFill/>
          <a:ln>
            <a:noFill/>
          </a:ln>
        </p:spPr>
      </p:pic>
      <p:pic>
        <p:nvPicPr>
          <p:cNvPr id="415" name="Google Shape;415;p49"/>
          <p:cNvPicPr preferRelativeResize="0"/>
          <p:nvPr/>
        </p:nvPicPr>
        <p:blipFill rotWithShape="1">
          <a:blip r:embed="rId3">
            <a:alphaModFix amt="25000"/>
          </a:blip>
          <a:srcRect/>
          <a:stretch/>
        </p:blipFill>
        <p:spPr>
          <a:xfrm>
            <a:off x="7428327" y="2679459"/>
            <a:ext cx="625718" cy="625719"/>
          </a:xfrm>
          <a:prstGeom prst="rect">
            <a:avLst/>
          </a:prstGeom>
          <a:noFill/>
          <a:ln>
            <a:noFill/>
          </a:ln>
        </p:spPr>
      </p:pic>
      <p:pic>
        <p:nvPicPr>
          <p:cNvPr id="416" name="Google Shape;416;p49"/>
          <p:cNvPicPr preferRelativeResize="0"/>
          <p:nvPr/>
        </p:nvPicPr>
        <p:blipFill rotWithShape="1">
          <a:blip r:embed="rId4">
            <a:alphaModFix amt="25000"/>
          </a:blip>
          <a:srcRect/>
          <a:stretch/>
        </p:blipFill>
        <p:spPr>
          <a:xfrm>
            <a:off x="7428325" y="4349989"/>
            <a:ext cx="625725" cy="625725"/>
          </a:xfrm>
          <a:prstGeom prst="rect">
            <a:avLst/>
          </a:prstGeom>
          <a:noFill/>
          <a:ln>
            <a:noFill/>
          </a:ln>
        </p:spPr>
      </p:pic>
      <p:pic>
        <p:nvPicPr>
          <p:cNvPr id="417" name="Google Shape;417;p49"/>
          <p:cNvPicPr preferRelativeResize="0"/>
          <p:nvPr/>
        </p:nvPicPr>
        <p:blipFill rotWithShape="1">
          <a:blip r:embed="rId5">
            <a:alphaModFix amt="25000"/>
          </a:blip>
          <a:srcRect/>
          <a:stretch/>
        </p:blipFill>
        <p:spPr>
          <a:xfrm rot="42">
            <a:off x="7428325" y="3514736"/>
            <a:ext cx="625725" cy="625697"/>
          </a:xfrm>
          <a:prstGeom prst="rect">
            <a:avLst/>
          </a:prstGeom>
          <a:noFill/>
          <a:ln>
            <a:noFill/>
          </a:ln>
        </p:spPr>
      </p:pic>
      <p:pic>
        <p:nvPicPr>
          <p:cNvPr id="418" name="Google Shape;418;p49"/>
          <p:cNvPicPr preferRelativeResize="0"/>
          <p:nvPr/>
        </p:nvPicPr>
        <p:blipFill rotWithShape="1">
          <a:blip r:embed="rId6">
            <a:alphaModFix amt="25000"/>
          </a:blip>
          <a:srcRect/>
          <a:stretch/>
        </p:blipFill>
        <p:spPr>
          <a:xfrm>
            <a:off x="7428325" y="173662"/>
            <a:ext cx="625725" cy="625725"/>
          </a:xfrm>
          <a:prstGeom prst="rect">
            <a:avLst/>
          </a:prstGeom>
          <a:noFill/>
          <a:ln>
            <a:noFill/>
          </a:ln>
        </p:spPr>
      </p:pic>
      <p:pic>
        <p:nvPicPr>
          <p:cNvPr id="419" name="Google Shape;419;p49"/>
          <p:cNvPicPr preferRelativeResize="0"/>
          <p:nvPr/>
        </p:nvPicPr>
        <p:blipFill rotWithShape="1">
          <a:blip r:embed="rId7">
            <a:alphaModFix amt="25000"/>
          </a:blip>
          <a:srcRect/>
          <a:stretch/>
        </p:blipFill>
        <p:spPr>
          <a:xfrm>
            <a:off x="7428319" y="1008913"/>
            <a:ext cx="625725" cy="625725"/>
          </a:xfrm>
          <a:prstGeom prst="rect">
            <a:avLst/>
          </a:prstGeom>
          <a:noFill/>
          <a:ln>
            <a:noFill/>
          </a:ln>
        </p:spPr>
      </p:pic>
      <p:pic>
        <p:nvPicPr>
          <p:cNvPr id="420" name="Google Shape;420;p49"/>
          <p:cNvPicPr preferRelativeResize="0"/>
          <p:nvPr/>
        </p:nvPicPr>
        <p:blipFill rotWithShape="1">
          <a:blip r:embed="rId2">
            <a:alphaModFix amt="20000"/>
          </a:blip>
          <a:srcRect/>
          <a:stretch/>
        </p:blipFill>
        <p:spPr>
          <a:xfrm>
            <a:off x="6532975" y="2682388"/>
            <a:ext cx="625725" cy="625725"/>
          </a:xfrm>
          <a:prstGeom prst="rect">
            <a:avLst/>
          </a:prstGeom>
          <a:noFill/>
          <a:ln>
            <a:noFill/>
          </a:ln>
        </p:spPr>
      </p:pic>
      <p:pic>
        <p:nvPicPr>
          <p:cNvPr id="421" name="Google Shape;421;p49"/>
          <p:cNvPicPr preferRelativeResize="0"/>
          <p:nvPr/>
        </p:nvPicPr>
        <p:blipFill rotWithShape="1">
          <a:blip r:embed="rId3">
            <a:alphaModFix amt="20000"/>
          </a:blip>
          <a:srcRect/>
          <a:stretch/>
        </p:blipFill>
        <p:spPr>
          <a:xfrm>
            <a:off x="6532977" y="3517659"/>
            <a:ext cx="625718" cy="625719"/>
          </a:xfrm>
          <a:prstGeom prst="rect">
            <a:avLst/>
          </a:prstGeom>
          <a:noFill/>
          <a:ln>
            <a:noFill/>
          </a:ln>
        </p:spPr>
      </p:pic>
      <p:pic>
        <p:nvPicPr>
          <p:cNvPr id="422" name="Google Shape;422;p49"/>
          <p:cNvPicPr preferRelativeResize="0"/>
          <p:nvPr/>
        </p:nvPicPr>
        <p:blipFill rotWithShape="1">
          <a:blip r:embed="rId4">
            <a:alphaModFix amt="20000"/>
          </a:blip>
          <a:srcRect/>
          <a:stretch/>
        </p:blipFill>
        <p:spPr>
          <a:xfrm>
            <a:off x="6532975" y="176589"/>
            <a:ext cx="625725" cy="625725"/>
          </a:xfrm>
          <a:prstGeom prst="rect">
            <a:avLst/>
          </a:prstGeom>
          <a:noFill/>
          <a:ln>
            <a:noFill/>
          </a:ln>
        </p:spPr>
      </p:pic>
      <p:pic>
        <p:nvPicPr>
          <p:cNvPr id="423" name="Google Shape;423;p49"/>
          <p:cNvPicPr preferRelativeResize="0"/>
          <p:nvPr/>
        </p:nvPicPr>
        <p:blipFill rotWithShape="1">
          <a:blip r:embed="rId5">
            <a:alphaModFix amt="20000"/>
          </a:blip>
          <a:srcRect/>
          <a:stretch/>
        </p:blipFill>
        <p:spPr>
          <a:xfrm rot="42">
            <a:off x="6532975" y="4352936"/>
            <a:ext cx="625725" cy="625697"/>
          </a:xfrm>
          <a:prstGeom prst="rect">
            <a:avLst/>
          </a:prstGeom>
          <a:noFill/>
          <a:ln>
            <a:noFill/>
          </a:ln>
        </p:spPr>
      </p:pic>
      <p:pic>
        <p:nvPicPr>
          <p:cNvPr id="424" name="Google Shape;424;p49"/>
          <p:cNvPicPr preferRelativeResize="0"/>
          <p:nvPr/>
        </p:nvPicPr>
        <p:blipFill rotWithShape="1">
          <a:blip r:embed="rId6">
            <a:alphaModFix amt="20000"/>
          </a:blip>
          <a:srcRect/>
          <a:stretch/>
        </p:blipFill>
        <p:spPr>
          <a:xfrm>
            <a:off x="6532975" y="1011862"/>
            <a:ext cx="625725" cy="625725"/>
          </a:xfrm>
          <a:prstGeom prst="rect">
            <a:avLst/>
          </a:prstGeom>
          <a:noFill/>
          <a:ln>
            <a:noFill/>
          </a:ln>
        </p:spPr>
      </p:pic>
      <p:pic>
        <p:nvPicPr>
          <p:cNvPr id="425" name="Google Shape;425;p49"/>
          <p:cNvPicPr preferRelativeResize="0"/>
          <p:nvPr/>
        </p:nvPicPr>
        <p:blipFill rotWithShape="1">
          <a:blip r:embed="rId7">
            <a:alphaModFix amt="20000"/>
          </a:blip>
          <a:srcRect/>
          <a:stretch/>
        </p:blipFill>
        <p:spPr>
          <a:xfrm>
            <a:off x="6532969" y="1847113"/>
            <a:ext cx="625725" cy="625725"/>
          </a:xfrm>
          <a:prstGeom prst="rect">
            <a:avLst/>
          </a:prstGeom>
          <a:noFill/>
          <a:ln>
            <a:noFill/>
          </a:ln>
        </p:spPr>
      </p:pic>
      <p:pic>
        <p:nvPicPr>
          <p:cNvPr id="426" name="Google Shape;426;p49"/>
          <p:cNvPicPr preferRelativeResize="0"/>
          <p:nvPr/>
        </p:nvPicPr>
        <p:blipFill rotWithShape="1">
          <a:blip r:embed="rId2">
            <a:alphaModFix amt="15000"/>
          </a:blip>
          <a:srcRect/>
          <a:stretch/>
        </p:blipFill>
        <p:spPr>
          <a:xfrm>
            <a:off x="5637625" y="3520588"/>
            <a:ext cx="625725" cy="625725"/>
          </a:xfrm>
          <a:prstGeom prst="rect">
            <a:avLst/>
          </a:prstGeom>
          <a:noFill/>
          <a:ln>
            <a:noFill/>
          </a:ln>
        </p:spPr>
      </p:pic>
      <p:pic>
        <p:nvPicPr>
          <p:cNvPr id="427" name="Google Shape;427;p49"/>
          <p:cNvPicPr preferRelativeResize="0"/>
          <p:nvPr/>
        </p:nvPicPr>
        <p:blipFill rotWithShape="1">
          <a:blip r:embed="rId3">
            <a:alphaModFix amt="15000"/>
          </a:blip>
          <a:srcRect/>
          <a:stretch/>
        </p:blipFill>
        <p:spPr>
          <a:xfrm>
            <a:off x="5637627" y="4355859"/>
            <a:ext cx="625718" cy="625719"/>
          </a:xfrm>
          <a:prstGeom prst="rect">
            <a:avLst/>
          </a:prstGeom>
          <a:noFill/>
          <a:ln>
            <a:noFill/>
          </a:ln>
        </p:spPr>
      </p:pic>
      <p:pic>
        <p:nvPicPr>
          <p:cNvPr id="428" name="Google Shape;428;p49"/>
          <p:cNvPicPr preferRelativeResize="0"/>
          <p:nvPr/>
        </p:nvPicPr>
        <p:blipFill rotWithShape="1">
          <a:blip r:embed="rId4">
            <a:alphaModFix amt="15000"/>
          </a:blip>
          <a:srcRect/>
          <a:stretch/>
        </p:blipFill>
        <p:spPr>
          <a:xfrm>
            <a:off x="5637625" y="1014789"/>
            <a:ext cx="625725" cy="625725"/>
          </a:xfrm>
          <a:prstGeom prst="rect">
            <a:avLst/>
          </a:prstGeom>
          <a:noFill/>
          <a:ln>
            <a:noFill/>
          </a:ln>
        </p:spPr>
      </p:pic>
      <p:pic>
        <p:nvPicPr>
          <p:cNvPr id="429" name="Google Shape;429;p49"/>
          <p:cNvPicPr preferRelativeResize="0"/>
          <p:nvPr/>
        </p:nvPicPr>
        <p:blipFill rotWithShape="1">
          <a:blip r:embed="rId5">
            <a:alphaModFix amt="15000"/>
          </a:blip>
          <a:srcRect/>
          <a:stretch/>
        </p:blipFill>
        <p:spPr>
          <a:xfrm rot="42">
            <a:off x="5637625" y="179549"/>
            <a:ext cx="625725" cy="625697"/>
          </a:xfrm>
          <a:prstGeom prst="rect">
            <a:avLst/>
          </a:prstGeom>
          <a:noFill/>
          <a:ln>
            <a:noFill/>
          </a:ln>
        </p:spPr>
      </p:pic>
      <p:pic>
        <p:nvPicPr>
          <p:cNvPr id="430" name="Google Shape;430;p49"/>
          <p:cNvPicPr preferRelativeResize="0"/>
          <p:nvPr/>
        </p:nvPicPr>
        <p:blipFill rotWithShape="1">
          <a:blip r:embed="rId6">
            <a:alphaModFix amt="15000"/>
          </a:blip>
          <a:srcRect/>
          <a:stretch/>
        </p:blipFill>
        <p:spPr>
          <a:xfrm>
            <a:off x="5637625" y="1850062"/>
            <a:ext cx="625725" cy="625725"/>
          </a:xfrm>
          <a:prstGeom prst="rect">
            <a:avLst/>
          </a:prstGeom>
          <a:noFill/>
          <a:ln>
            <a:noFill/>
          </a:ln>
        </p:spPr>
      </p:pic>
      <p:pic>
        <p:nvPicPr>
          <p:cNvPr id="431" name="Google Shape;431;p49"/>
          <p:cNvPicPr preferRelativeResize="0"/>
          <p:nvPr/>
        </p:nvPicPr>
        <p:blipFill rotWithShape="1">
          <a:blip r:embed="rId7">
            <a:alphaModFix amt="15000"/>
          </a:blip>
          <a:srcRect/>
          <a:stretch/>
        </p:blipFill>
        <p:spPr>
          <a:xfrm>
            <a:off x="5637619" y="2685313"/>
            <a:ext cx="625725" cy="625725"/>
          </a:xfrm>
          <a:prstGeom prst="rect">
            <a:avLst/>
          </a:prstGeom>
          <a:noFill/>
          <a:ln>
            <a:noFill/>
          </a:ln>
        </p:spPr>
      </p:pic>
      <p:pic>
        <p:nvPicPr>
          <p:cNvPr id="432" name="Google Shape;432;p49"/>
          <p:cNvPicPr preferRelativeResize="0"/>
          <p:nvPr/>
        </p:nvPicPr>
        <p:blipFill rotWithShape="1">
          <a:blip r:embed="rId2">
            <a:alphaModFix amt="10000"/>
          </a:blip>
          <a:srcRect/>
          <a:stretch/>
        </p:blipFill>
        <p:spPr>
          <a:xfrm>
            <a:off x="4732750" y="4358788"/>
            <a:ext cx="625725" cy="625725"/>
          </a:xfrm>
          <a:prstGeom prst="rect">
            <a:avLst/>
          </a:prstGeom>
          <a:noFill/>
          <a:ln>
            <a:noFill/>
          </a:ln>
        </p:spPr>
      </p:pic>
      <p:pic>
        <p:nvPicPr>
          <p:cNvPr id="433" name="Google Shape;433;p49"/>
          <p:cNvPicPr preferRelativeResize="0"/>
          <p:nvPr/>
        </p:nvPicPr>
        <p:blipFill rotWithShape="1">
          <a:blip r:embed="rId3">
            <a:alphaModFix amt="10000"/>
          </a:blip>
          <a:srcRect/>
          <a:stretch/>
        </p:blipFill>
        <p:spPr>
          <a:xfrm>
            <a:off x="4732752" y="182459"/>
            <a:ext cx="625718" cy="625719"/>
          </a:xfrm>
          <a:prstGeom prst="rect">
            <a:avLst/>
          </a:prstGeom>
          <a:noFill/>
          <a:ln>
            <a:noFill/>
          </a:ln>
        </p:spPr>
      </p:pic>
      <p:pic>
        <p:nvPicPr>
          <p:cNvPr id="434" name="Google Shape;434;p49"/>
          <p:cNvPicPr preferRelativeResize="0"/>
          <p:nvPr/>
        </p:nvPicPr>
        <p:blipFill rotWithShape="1">
          <a:blip r:embed="rId4">
            <a:alphaModFix amt="10000"/>
          </a:blip>
          <a:srcRect/>
          <a:stretch/>
        </p:blipFill>
        <p:spPr>
          <a:xfrm>
            <a:off x="4732750" y="1852989"/>
            <a:ext cx="625725" cy="625725"/>
          </a:xfrm>
          <a:prstGeom prst="rect">
            <a:avLst/>
          </a:prstGeom>
          <a:noFill/>
          <a:ln>
            <a:noFill/>
          </a:ln>
        </p:spPr>
      </p:pic>
      <p:pic>
        <p:nvPicPr>
          <p:cNvPr id="435" name="Google Shape;435;p49"/>
          <p:cNvPicPr preferRelativeResize="0"/>
          <p:nvPr/>
        </p:nvPicPr>
        <p:blipFill rotWithShape="1">
          <a:blip r:embed="rId5">
            <a:alphaModFix amt="10000"/>
          </a:blip>
          <a:srcRect/>
          <a:stretch/>
        </p:blipFill>
        <p:spPr>
          <a:xfrm rot="42">
            <a:off x="4732750" y="1017736"/>
            <a:ext cx="625725" cy="625697"/>
          </a:xfrm>
          <a:prstGeom prst="rect">
            <a:avLst/>
          </a:prstGeom>
          <a:noFill/>
          <a:ln>
            <a:noFill/>
          </a:ln>
        </p:spPr>
      </p:pic>
      <p:pic>
        <p:nvPicPr>
          <p:cNvPr id="436" name="Google Shape;436;p49"/>
          <p:cNvPicPr preferRelativeResize="0"/>
          <p:nvPr/>
        </p:nvPicPr>
        <p:blipFill rotWithShape="1">
          <a:blip r:embed="rId6">
            <a:alphaModFix amt="10000"/>
          </a:blip>
          <a:srcRect/>
          <a:stretch/>
        </p:blipFill>
        <p:spPr>
          <a:xfrm>
            <a:off x="4732750" y="2688262"/>
            <a:ext cx="625725" cy="625725"/>
          </a:xfrm>
          <a:prstGeom prst="rect">
            <a:avLst/>
          </a:prstGeom>
          <a:noFill/>
          <a:ln>
            <a:noFill/>
          </a:ln>
        </p:spPr>
      </p:pic>
      <p:pic>
        <p:nvPicPr>
          <p:cNvPr id="437" name="Google Shape;437;p49"/>
          <p:cNvPicPr preferRelativeResize="0"/>
          <p:nvPr/>
        </p:nvPicPr>
        <p:blipFill rotWithShape="1">
          <a:blip r:embed="rId7">
            <a:alphaModFix amt="10000"/>
          </a:blip>
          <a:srcRect/>
          <a:stretch/>
        </p:blipFill>
        <p:spPr>
          <a:xfrm>
            <a:off x="4732744" y="3523513"/>
            <a:ext cx="625725" cy="625725"/>
          </a:xfrm>
          <a:prstGeom prst="rect">
            <a:avLst/>
          </a:prstGeom>
          <a:noFill/>
          <a:ln>
            <a:noFill/>
          </a:ln>
        </p:spPr>
      </p:pic>
      <p:pic>
        <p:nvPicPr>
          <p:cNvPr id="438" name="Google Shape;438;p49"/>
          <p:cNvPicPr preferRelativeResize="0"/>
          <p:nvPr/>
        </p:nvPicPr>
        <p:blipFill rotWithShape="1">
          <a:blip r:embed="rId2">
            <a:alphaModFix amt="5000"/>
          </a:blip>
          <a:srcRect/>
          <a:stretch/>
        </p:blipFill>
        <p:spPr>
          <a:xfrm>
            <a:off x="3827875" y="170713"/>
            <a:ext cx="625725" cy="625725"/>
          </a:xfrm>
          <a:prstGeom prst="rect">
            <a:avLst/>
          </a:prstGeom>
          <a:noFill/>
          <a:ln>
            <a:noFill/>
          </a:ln>
        </p:spPr>
      </p:pic>
      <p:pic>
        <p:nvPicPr>
          <p:cNvPr id="439" name="Google Shape;439;p49"/>
          <p:cNvPicPr preferRelativeResize="0"/>
          <p:nvPr/>
        </p:nvPicPr>
        <p:blipFill rotWithShape="1">
          <a:blip r:embed="rId3">
            <a:alphaModFix amt="5000"/>
          </a:blip>
          <a:srcRect/>
          <a:stretch/>
        </p:blipFill>
        <p:spPr>
          <a:xfrm>
            <a:off x="3827877" y="1005984"/>
            <a:ext cx="625718" cy="625719"/>
          </a:xfrm>
          <a:prstGeom prst="rect">
            <a:avLst/>
          </a:prstGeom>
          <a:noFill/>
          <a:ln>
            <a:noFill/>
          </a:ln>
        </p:spPr>
      </p:pic>
      <p:pic>
        <p:nvPicPr>
          <p:cNvPr id="440" name="Google Shape;440;p49"/>
          <p:cNvPicPr preferRelativeResize="0"/>
          <p:nvPr/>
        </p:nvPicPr>
        <p:blipFill rotWithShape="1">
          <a:blip r:embed="rId4">
            <a:alphaModFix amt="5000"/>
          </a:blip>
          <a:srcRect/>
          <a:stretch/>
        </p:blipFill>
        <p:spPr>
          <a:xfrm>
            <a:off x="3827875" y="2676514"/>
            <a:ext cx="625725" cy="625725"/>
          </a:xfrm>
          <a:prstGeom prst="rect">
            <a:avLst/>
          </a:prstGeom>
          <a:noFill/>
          <a:ln>
            <a:noFill/>
          </a:ln>
        </p:spPr>
      </p:pic>
      <p:pic>
        <p:nvPicPr>
          <p:cNvPr id="441" name="Google Shape;441;p49"/>
          <p:cNvPicPr preferRelativeResize="0"/>
          <p:nvPr/>
        </p:nvPicPr>
        <p:blipFill rotWithShape="1">
          <a:blip r:embed="rId5">
            <a:alphaModFix amt="5000"/>
          </a:blip>
          <a:srcRect/>
          <a:stretch/>
        </p:blipFill>
        <p:spPr>
          <a:xfrm rot="42">
            <a:off x="3827875" y="1841261"/>
            <a:ext cx="625725" cy="625697"/>
          </a:xfrm>
          <a:prstGeom prst="rect">
            <a:avLst/>
          </a:prstGeom>
          <a:noFill/>
          <a:ln>
            <a:noFill/>
          </a:ln>
        </p:spPr>
      </p:pic>
      <p:pic>
        <p:nvPicPr>
          <p:cNvPr id="442" name="Google Shape;442;p49"/>
          <p:cNvPicPr preferRelativeResize="0"/>
          <p:nvPr/>
        </p:nvPicPr>
        <p:blipFill rotWithShape="1">
          <a:blip r:embed="rId6">
            <a:alphaModFix amt="5000"/>
          </a:blip>
          <a:srcRect/>
          <a:stretch/>
        </p:blipFill>
        <p:spPr>
          <a:xfrm>
            <a:off x="3827875" y="3511787"/>
            <a:ext cx="625725" cy="625725"/>
          </a:xfrm>
          <a:prstGeom prst="rect">
            <a:avLst/>
          </a:prstGeom>
          <a:noFill/>
          <a:ln>
            <a:noFill/>
          </a:ln>
        </p:spPr>
      </p:pic>
      <p:pic>
        <p:nvPicPr>
          <p:cNvPr id="443" name="Google Shape;443;p49"/>
          <p:cNvPicPr preferRelativeResize="0"/>
          <p:nvPr/>
        </p:nvPicPr>
        <p:blipFill rotWithShape="1">
          <a:blip r:embed="rId7">
            <a:alphaModFix amt="5000"/>
          </a:blip>
          <a:srcRect/>
          <a:stretch/>
        </p:blipFill>
        <p:spPr>
          <a:xfrm>
            <a:off x="3827869" y="4347038"/>
            <a:ext cx="625725" cy="625725"/>
          </a:xfrm>
          <a:prstGeom prst="rect">
            <a:avLst/>
          </a:prstGeom>
          <a:noFill/>
          <a:ln>
            <a:noFill/>
          </a:ln>
        </p:spPr>
      </p:pic>
      <p:pic>
        <p:nvPicPr>
          <p:cNvPr id="444" name="Google Shape;444;p49"/>
          <p:cNvPicPr preferRelativeResize="0"/>
          <p:nvPr/>
        </p:nvPicPr>
        <p:blipFill rotWithShape="1">
          <a:blip r:embed="rId2">
            <a:alphaModFix amt="1000"/>
          </a:blip>
          <a:srcRect/>
          <a:stretch/>
        </p:blipFill>
        <p:spPr>
          <a:xfrm>
            <a:off x="2018125" y="1841251"/>
            <a:ext cx="625725" cy="625725"/>
          </a:xfrm>
          <a:prstGeom prst="rect">
            <a:avLst/>
          </a:prstGeom>
          <a:noFill/>
          <a:ln>
            <a:noFill/>
          </a:ln>
        </p:spPr>
      </p:pic>
      <p:pic>
        <p:nvPicPr>
          <p:cNvPr id="445" name="Google Shape;445;p49"/>
          <p:cNvPicPr preferRelativeResize="0"/>
          <p:nvPr/>
        </p:nvPicPr>
        <p:blipFill rotWithShape="1">
          <a:blip r:embed="rId3">
            <a:alphaModFix amt="1000"/>
          </a:blip>
          <a:srcRect/>
          <a:stretch/>
        </p:blipFill>
        <p:spPr>
          <a:xfrm>
            <a:off x="2018127" y="2676521"/>
            <a:ext cx="625718" cy="625719"/>
          </a:xfrm>
          <a:prstGeom prst="rect">
            <a:avLst/>
          </a:prstGeom>
          <a:noFill/>
          <a:ln>
            <a:noFill/>
          </a:ln>
        </p:spPr>
      </p:pic>
      <p:pic>
        <p:nvPicPr>
          <p:cNvPr id="446" name="Google Shape;446;p49"/>
          <p:cNvPicPr preferRelativeResize="0"/>
          <p:nvPr/>
        </p:nvPicPr>
        <p:blipFill rotWithShape="1">
          <a:blip r:embed="rId4">
            <a:alphaModFix amt="1000"/>
          </a:blip>
          <a:srcRect/>
          <a:stretch/>
        </p:blipFill>
        <p:spPr>
          <a:xfrm>
            <a:off x="2018125" y="4347052"/>
            <a:ext cx="625725" cy="625725"/>
          </a:xfrm>
          <a:prstGeom prst="rect">
            <a:avLst/>
          </a:prstGeom>
          <a:noFill/>
          <a:ln>
            <a:noFill/>
          </a:ln>
        </p:spPr>
      </p:pic>
      <p:pic>
        <p:nvPicPr>
          <p:cNvPr id="447" name="Google Shape;447;p49"/>
          <p:cNvPicPr preferRelativeResize="0"/>
          <p:nvPr/>
        </p:nvPicPr>
        <p:blipFill rotWithShape="1">
          <a:blip r:embed="rId6">
            <a:alphaModFix amt="1000"/>
          </a:blip>
          <a:srcRect/>
          <a:stretch/>
        </p:blipFill>
        <p:spPr>
          <a:xfrm>
            <a:off x="2018125" y="170724"/>
            <a:ext cx="625725" cy="625725"/>
          </a:xfrm>
          <a:prstGeom prst="rect">
            <a:avLst/>
          </a:prstGeom>
          <a:noFill/>
          <a:ln>
            <a:noFill/>
          </a:ln>
        </p:spPr>
      </p:pic>
      <p:pic>
        <p:nvPicPr>
          <p:cNvPr id="448" name="Google Shape;448;p49"/>
          <p:cNvPicPr preferRelativeResize="0"/>
          <p:nvPr/>
        </p:nvPicPr>
        <p:blipFill rotWithShape="1">
          <a:blip r:embed="rId7">
            <a:alphaModFix amt="1000"/>
          </a:blip>
          <a:srcRect/>
          <a:stretch/>
        </p:blipFill>
        <p:spPr>
          <a:xfrm>
            <a:off x="2018119" y="1005975"/>
            <a:ext cx="625725" cy="625725"/>
          </a:xfrm>
          <a:prstGeom prst="rect">
            <a:avLst/>
          </a:prstGeom>
          <a:noFill/>
          <a:ln>
            <a:noFill/>
          </a:ln>
        </p:spPr>
      </p:pic>
      <p:cxnSp>
        <p:nvCxnSpPr>
          <p:cNvPr id="449" name="Google Shape;449;p49"/>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450" name="Google Shape;450;p49"/>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500"/>
              <a:buNone/>
              <a:defRPr sz="45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451" name="Google Shape;451;p49"/>
          <p:cNvSpPr txBox="1">
            <a:spLocks noGrp="1"/>
          </p:cNvSpPr>
          <p:nvPr>
            <p:ph type="subTitle" idx="1"/>
          </p:nvPr>
        </p:nvSpPr>
        <p:spPr>
          <a:xfrm>
            <a:off x="2923000" y="3273050"/>
            <a:ext cx="61692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52" name="Google Shape;452;p4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453" name="Google Shape;453;p49"/>
          <p:cNvPicPr preferRelativeResize="0"/>
          <p:nvPr/>
        </p:nvPicPr>
        <p:blipFill rotWithShape="1">
          <a:blip r:embed="rId8">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01 - Single Light Blue 1 1">
  <p:cSld name="TITLE_1_4_1">
    <p:bg>
      <p:bgPr>
        <a:solidFill>
          <a:srgbClr val="002870"/>
        </a:solidFill>
        <a:effectLst/>
      </p:bgPr>
    </p:bg>
    <p:spTree>
      <p:nvGrpSpPr>
        <p:cNvPr id="1" name="Shape 454"/>
        <p:cNvGrpSpPr/>
        <p:nvPr/>
      </p:nvGrpSpPr>
      <p:grpSpPr>
        <a:xfrm>
          <a:off x="0" y="0"/>
          <a:ext cx="0" cy="0"/>
          <a:chOff x="0" y="0"/>
          <a:chExt cx="0" cy="0"/>
        </a:xfrm>
      </p:grpSpPr>
      <p:sp>
        <p:nvSpPr>
          <p:cNvPr id="455" name="Google Shape;455;p50"/>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5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457" name="Google Shape;457;p5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58" name="Google Shape;458;p50"/>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59" name="Google Shape;459;p5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460" name="Google Shape;460;p5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7 - Single Green 1 1">
  <p:cSld name="TITLE_1_3_1_1_1">
    <p:bg>
      <p:bgPr>
        <a:solidFill>
          <a:srgbClr val="002870"/>
        </a:solidFill>
        <a:effectLst/>
      </p:bgPr>
    </p:bg>
    <p:spTree>
      <p:nvGrpSpPr>
        <p:cNvPr id="1" name="Shape 79"/>
        <p:cNvGrpSpPr/>
        <p:nvPr/>
      </p:nvGrpSpPr>
      <p:grpSpPr>
        <a:xfrm>
          <a:off x="0" y="0"/>
          <a:ext cx="0" cy="0"/>
          <a:chOff x="0" y="0"/>
          <a:chExt cx="0" cy="0"/>
        </a:xfrm>
      </p:grpSpPr>
      <p:sp>
        <p:nvSpPr>
          <p:cNvPr id="80" name="Google Shape;80;p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81" name="Google Shape;81;p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82" name="Google Shape;82;p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01 - Single Light Blue 1 2">
  <p:cSld name="TITLE_1_4_2">
    <p:bg>
      <p:bgPr>
        <a:solidFill>
          <a:srgbClr val="002870"/>
        </a:solidFill>
        <a:effectLst/>
      </p:bgPr>
    </p:bg>
    <p:spTree>
      <p:nvGrpSpPr>
        <p:cNvPr id="1" name="Shape 461"/>
        <p:cNvGrpSpPr/>
        <p:nvPr/>
      </p:nvGrpSpPr>
      <p:grpSpPr>
        <a:xfrm>
          <a:off x="0" y="0"/>
          <a:ext cx="0" cy="0"/>
          <a:chOff x="0" y="0"/>
          <a:chExt cx="0" cy="0"/>
        </a:xfrm>
      </p:grpSpPr>
      <p:sp>
        <p:nvSpPr>
          <p:cNvPr id="462" name="Google Shape;462;p51"/>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5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464" name="Google Shape;464;p5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65" name="Google Shape;465;p51"/>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66" name="Google Shape;466;p5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467" name="Google Shape;467;p5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468" name="Google Shape;468;p5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01 - Single Light Blue 1 1 2">
  <p:cSld name="TITLE_1_4_1_2">
    <p:bg>
      <p:bgPr>
        <a:solidFill>
          <a:srgbClr val="002870"/>
        </a:solidFill>
        <a:effectLst/>
      </p:bgPr>
    </p:bg>
    <p:spTree>
      <p:nvGrpSpPr>
        <p:cNvPr id="1" name="Shape 469"/>
        <p:cNvGrpSpPr/>
        <p:nvPr/>
      </p:nvGrpSpPr>
      <p:grpSpPr>
        <a:xfrm>
          <a:off x="0" y="0"/>
          <a:ext cx="0" cy="0"/>
          <a:chOff x="0" y="0"/>
          <a:chExt cx="0" cy="0"/>
        </a:xfrm>
      </p:grpSpPr>
      <p:sp>
        <p:nvSpPr>
          <p:cNvPr id="470" name="Google Shape;470;p52"/>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5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472" name="Google Shape;472;p5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73" name="Google Shape;473;p52"/>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74" name="Google Shape;474;p5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475" name="Google Shape;475;p5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476" name="Google Shape;476;p5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07 - Single Green">
  <p:cSld name="TITLE_1_3_1">
    <p:bg>
      <p:bgPr>
        <a:solidFill>
          <a:srgbClr val="002870"/>
        </a:solidFill>
        <a:effectLst/>
      </p:bgPr>
    </p:bg>
    <p:spTree>
      <p:nvGrpSpPr>
        <p:cNvPr id="1" name="Shape 477"/>
        <p:cNvGrpSpPr/>
        <p:nvPr/>
      </p:nvGrpSpPr>
      <p:grpSpPr>
        <a:xfrm>
          <a:off x="0" y="0"/>
          <a:ext cx="0" cy="0"/>
          <a:chOff x="0" y="0"/>
          <a:chExt cx="0" cy="0"/>
        </a:xfrm>
      </p:grpSpPr>
      <p:sp>
        <p:nvSpPr>
          <p:cNvPr id="478" name="Google Shape;478;p53"/>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5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480" name="Google Shape;480;p5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81" name="Google Shape;481;p53"/>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482" name="Google Shape;482;p5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483" name="Google Shape;483;p5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03 - Single Dark Blue 3">
  <p:cSld name="TITLE_1_2_1_3">
    <p:bg>
      <p:bgPr>
        <a:solidFill>
          <a:srgbClr val="FFFFFF"/>
        </a:solidFill>
        <a:effectLst/>
      </p:bgPr>
    </p:bg>
    <p:spTree>
      <p:nvGrpSpPr>
        <p:cNvPr id="1" name="Shape 484"/>
        <p:cNvGrpSpPr/>
        <p:nvPr/>
      </p:nvGrpSpPr>
      <p:grpSpPr>
        <a:xfrm>
          <a:off x="0" y="0"/>
          <a:ext cx="0" cy="0"/>
          <a:chOff x="0" y="0"/>
          <a:chExt cx="0" cy="0"/>
        </a:xfrm>
      </p:grpSpPr>
      <p:sp>
        <p:nvSpPr>
          <p:cNvPr id="485" name="Google Shape;485;p54"/>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5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487" name="Google Shape;487;p5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88" name="Google Shape;488;p54"/>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89" name="Google Shape;489;p5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490" name="Google Shape;490;p54"/>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91" name="Google Shape;491;p54"/>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492" name="Google Shape;492;p54"/>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93" name="Google Shape;493;p54"/>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94" name="Google Shape;494;p54"/>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495" name="Google Shape;495;p54"/>
          <p:cNvGrpSpPr/>
          <p:nvPr/>
        </p:nvGrpSpPr>
        <p:grpSpPr>
          <a:xfrm>
            <a:off x="728705" y="3127047"/>
            <a:ext cx="249222" cy="220696"/>
            <a:chOff x="-1591550" y="3597475"/>
            <a:chExt cx="293825" cy="294575"/>
          </a:xfrm>
        </p:grpSpPr>
        <p:sp>
          <p:nvSpPr>
            <p:cNvPr id="496" name="Google Shape;496;p54"/>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97" name="Google Shape;497;p54"/>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98" name="Google Shape;498;p54"/>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499" name="Google Shape;499;p54"/>
          <p:cNvGrpSpPr/>
          <p:nvPr/>
        </p:nvGrpSpPr>
        <p:grpSpPr>
          <a:xfrm>
            <a:off x="747755" y="2156474"/>
            <a:ext cx="249222" cy="220696"/>
            <a:chOff x="-1591550" y="3597475"/>
            <a:chExt cx="293825" cy="294575"/>
          </a:xfrm>
        </p:grpSpPr>
        <p:sp>
          <p:nvSpPr>
            <p:cNvPr id="500" name="Google Shape;500;p54"/>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01" name="Google Shape;501;p54"/>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02" name="Google Shape;502;p54"/>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503" name="Google Shape;503;p54"/>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504" name="Google Shape;504;p54"/>
          <p:cNvGrpSpPr/>
          <p:nvPr/>
        </p:nvGrpSpPr>
        <p:grpSpPr>
          <a:xfrm>
            <a:off x="747755" y="1181671"/>
            <a:ext cx="249222" cy="220696"/>
            <a:chOff x="-1591550" y="3597475"/>
            <a:chExt cx="293825" cy="294575"/>
          </a:xfrm>
        </p:grpSpPr>
        <p:sp>
          <p:nvSpPr>
            <p:cNvPr id="505" name="Google Shape;505;p54"/>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06" name="Google Shape;506;p54"/>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07" name="Google Shape;507;p54"/>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508" name="Google Shape;508;p54"/>
          <p:cNvSpPr txBox="1">
            <a:spLocks noGrp="1"/>
          </p:cNvSpPr>
          <p:nvPr>
            <p:ph type="title" idx="2"/>
          </p:nvPr>
        </p:nvSpPr>
        <p:spPr>
          <a:xfrm>
            <a:off x="1394375" y="106322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509" name="Google Shape;509;p54"/>
          <p:cNvSpPr txBox="1">
            <a:spLocks noGrp="1"/>
          </p:cNvSpPr>
          <p:nvPr>
            <p:ph type="title" idx="3"/>
          </p:nvPr>
        </p:nvSpPr>
        <p:spPr>
          <a:xfrm>
            <a:off x="1437350" y="201567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510" name="Google Shape;510;p54"/>
          <p:cNvSpPr txBox="1">
            <a:spLocks noGrp="1"/>
          </p:cNvSpPr>
          <p:nvPr>
            <p:ph type="title" idx="4"/>
          </p:nvPr>
        </p:nvSpPr>
        <p:spPr>
          <a:xfrm>
            <a:off x="1437350" y="2971100"/>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511" name="Google Shape;511;p54"/>
          <p:cNvSpPr/>
          <p:nvPr/>
        </p:nvSpPr>
        <p:spPr>
          <a:xfrm>
            <a:off x="880294" y="3812035"/>
            <a:ext cx="7614600" cy="820800"/>
          </a:xfrm>
          <a:prstGeom prst="roundRect">
            <a:avLst>
              <a:gd name="adj" fmla="val 16667"/>
            </a:avLst>
          </a:prstGeom>
          <a:noFill/>
          <a:ln w="38100" cap="flat" cmpd="sng">
            <a:solidFill>
              <a:srgbClr val="00602D"/>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12" name="Google Shape;512;p54"/>
          <p:cNvSpPr/>
          <p:nvPr/>
        </p:nvSpPr>
        <p:spPr>
          <a:xfrm>
            <a:off x="416600" y="3959772"/>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258064"/>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513" name="Google Shape;513;p54"/>
          <p:cNvGrpSpPr/>
          <p:nvPr/>
        </p:nvGrpSpPr>
        <p:grpSpPr>
          <a:xfrm>
            <a:off x="761830" y="4092035"/>
            <a:ext cx="249222" cy="220696"/>
            <a:chOff x="-1591550" y="3597475"/>
            <a:chExt cx="293825" cy="294575"/>
          </a:xfrm>
        </p:grpSpPr>
        <p:sp>
          <p:nvSpPr>
            <p:cNvPr id="514" name="Google Shape;514;p54"/>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15" name="Google Shape;515;p54"/>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16" name="Google Shape;516;p54"/>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517" name="Google Shape;517;p54"/>
          <p:cNvSpPr txBox="1">
            <a:spLocks noGrp="1"/>
          </p:cNvSpPr>
          <p:nvPr>
            <p:ph type="title" idx="5"/>
          </p:nvPr>
        </p:nvSpPr>
        <p:spPr>
          <a:xfrm>
            <a:off x="1470475" y="3936088"/>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03 - Single Dark Blue 2">
  <p:cSld name="TITLE_1_2_1_2">
    <p:bg>
      <p:bgPr>
        <a:solidFill>
          <a:srgbClr val="FFFFFF"/>
        </a:solidFill>
        <a:effectLst/>
      </p:bgPr>
    </p:bg>
    <p:spTree>
      <p:nvGrpSpPr>
        <p:cNvPr id="1" name="Shape 518"/>
        <p:cNvGrpSpPr/>
        <p:nvPr/>
      </p:nvGrpSpPr>
      <p:grpSpPr>
        <a:xfrm>
          <a:off x="0" y="0"/>
          <a:ext cx="0" cy="0"/>
          <a:chOff x="0" y="0"/>
          <a:chExt cx="0" cy="0"/>
        </a:xfrm>
      </p:grpSpPr>
      <p:sp>
        <p:nvSpPr>
          <p:cNvPr id="519" name="Google Shape;519;p55"/>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5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521" name="Google Shape;521;p5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22" name="Google Shape;522;p55"/>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523" name="Google Shape;523;p5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24" name="Google Shape;524;p5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25" name="Google Shape;525;p5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03 - Single Dark Blue 1 2">
  <p:cSld name="TITLE_1_2_1_1_2">
    <p:bg>
      <p:bgPr>
        <a:solidFill>
          <a:srgbClr val="FFFFFF"/>
        </a:solidFill>
        <a:effectLst/>
      </p:bgPr>
    </p:bg>
    <p:spTree>
      <p:nvGrpSpPr>
        <p:cNvPr id="1" name="Shape 526"/>
        <p:cNvGrpSpPr/>
        <p:nvPr/>
      </p:nvGrpSpPr>
      <p:grpSpPr>
        <a:xfrm>
          <a:off x="0" y="0"/>
          <a:ext cx="0" cy="0"/>
          <a:chOff x="0" y="0"/>
          <a:chExt cx="0" cy="0"/>
        </a:xfrm>
      </p:grpSpPr>
      <p:sp>
        <p:nvSpPr>
          <p:cNvPr id="527" name="Google Shape;527;p56"/>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5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529" name="Google Shape;529;p5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30" name="Google Shape;530;p56"/>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531" name="Google Shape;531;p5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32" name="Google Shape;532;p5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33" name="Google Shape;533;p5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03 - Single Dark Blue 1 1 2">
  <p:cSld name="TITLE_1_2_1_1_1_2">
    <p:bg>
      <p:bgPr>
        <a:solidFill>
          <a:srgbClr val="FFFFFF"/>
        </a:solidFill>
        <a:effectLst/>
      </p:bgPr>
    </p:bg>
    <p:spTree>
      <p:nvGrpSpPr>
        <p:cNvPr id="1" name="Shape 534"/>
        <p:cNvGrpSpPr/>
        <p:nvPr/>
      </p:nvGrpSpPr>
      <p:grpSpPr>
        <a:xfrm>
          <a:off x="0" y="0"/>
          <a:ext cx="0" cy="0"/>
          <a:chOff x="0" y="0"/>
          <a:chExt cx="0" cy="0"/>
        </a:xfrm>
      </p:grpSpPr>
      <p:sp>
        <p:nvSpPr>
          <p:cNvPr id="535" name="Google Shape;535;p57"/>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5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537" name="Google Shape;537;p5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38" name="Google Shape;538;p57"/>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539" name="Google Shape;539;p5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40" name="Google Shape;540;p5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41" name="Google Shape;541;p5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1">
  <p:cSld name="TITLE_1_5">
    <p:spTree>
      <p:nvGrpSpPr>
        <p:cNvPr id="1" name="Shape 542"/>
        <p:cNvGrpSpPr/>
        <p:nvPr/>
      </p:nvGrpSpPr>
      <p:grpSpPr>
        <a:xfrm>
          <a:off x="0" y="0"/>
          <a:ext cx="0" cy="0"/>
          <a:chOff x="0" y="0"/>
          <a:chExt cx="0" cy="0"/>
        </a:xfrm>
      </p:grpSpPr>
      <p:sp>
        <p:nvSpPr>
          <p:cNvPr id="543" name="Google Shape;543;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44" name="Google Shape;544;p58"/>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45" name="Google Shape;545;p58"/>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46" name="Google Shape;546;p5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547" name="Google Shape;547;p5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1 1">
  <p:cSld name="TITLE_1_5_1">
    <p:spTree>
      <p:nvGrpSpPr>
        <p:cNvPr id="1" name="Shape 548"/>
        <p:cNvGrpSpPr/>
        <p:nvPr/>
      </p:nvGrpSpPr>
      <p:grpSpPr>
        <a:xfrm>
          <a:off x="0" y="0"/>
          <a:ext cx="0" cy="0"/>
          <a:chOff x="0" y="0"/>
          <a:chExt cx="0" cy="0"/>
        </a:xfrm>
      </p:grpSpPr>
      <p:sp>
        <p:nvSpPr>
          <p:cNvPr id="549" name="Google Shape;549;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50" name="Google Shape;550;p59"/>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51" name="Google Shape;551;p59"/>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52" name="Google Shape;552;p59"/>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53" name="Google Shape;553;p5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554" name="Google Shape;554;p59"/>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ustom Layout 4">
  <p:cSld name="CUSTOM_6">
    <p:spTree>
      <p:nvGrpSpPr>
        <p:cNvPr id="1" name="Shape 555"/>
        <p:cNvGrpSpPr/>
        <p:nvPr/>
      </p:nvGrpSpPr>
      <p:grpSpPr>
        <a:xfrm>
          <a:off x="0" y="0"/>
          <a:ext cx="0" cy="0"/>
          <a:chOff x="0" y="0"/>
          <a:chExt cx="0" cy="0"/>
        </a:xfrm>
      </p:grpSpPr>
      <p:sp>
        <p:nvSpPr>
          <p:cNvPr id="556" name="Google Shape;556;p60"/>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57" name="Google Shape;557;p60"/>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58" name="Google Shape;558;p6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559" name="Google Shape;559;p60"/>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1 - Section Break 2">
  <p:cSld name="CUSTOM_7_2">
    <p:spTree>
      <p:nvGrpSpPr>
        <p:cNvPr id="1" name="Shape 83"/>
        <p:cNvGrpSpPr/>
        <p:nvPr/>
      </p:nvGrpSpPr>
      <p:grpSpPr>
        <a:xfrm>
          <a:off x="0" y="0"/>
          <a:ext cx="0" cy="0"/>
          <a:chOff x="0" y="0"/>
          <a:chExt cx="0" cy="0"/>
        </a:xfrm>
      </p:grpSpPr>
      <p:sp>
        <p:nvSpPr>
          <p:cNvPr id="84" name="Google Shape;84;p7"/>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7"/>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marR="0" lvl="0"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1pPr>
            <a:lvl2pPr marR="0" lvl="1"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2pPr>
            <a:lvl3pPr marR="0" lvl="2"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3pPr>
            <a:lvl4pPr marR="0" lvl="3"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4pPr>
            <a:lvl5pPr marR="0" lvl="4"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5pPr>
            <a:lvl6pPr marR="0" lvl="5"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6pPr>
            <a:lvl7pPr marR="0" lvl="6"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7pPr>
            <a:lvl8pPr marR="0" lvl="7"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8pPr>
            <a:lvl9pPr marR="0" lvl="8"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9pPr>
          </a:lstStyle>
          <a:p>
            <a:endParaRPr/>
          </a:p>
        </p:txBody>
      </p:sp>
      <p:sp>
        <p:nvSpPr>
          <p:cNvPr id="86" name="Google Shape;86;p7"/>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marR="0" lvl="0"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R="0" lvl="1"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endParaRPr/>
          </a:p>
        </p:txBody>
      </p:sp>
      <p:sp>
        <p:nvSpPr>
          <p:cNvPr id="87" name="Google Shape;87;p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88" name="Google Shape;88;p7"/>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ustom Layout 4 1">
  <p:cSld name="CUSTOM_6_1">
    <p:spTree>
      <p:nvGrpSpPr>
        <p:cNvPr id="1" name="Shape 560"/>
        <p:cNvGrpSpPr/>
        <p:nvPr/>
      </p:nvGrpSpPr>
      <p:grpSpPr>
        <a:xfrm>
          <a:off x="0" y="0"/>
          <a:ext cx="0" cy="0"/>
          <a:chOff x="0" y="0"/>
          <a:chExt cx="0" cy="0"/>
        </a:xfrm>
      </p:grpSpPr>
      <p:sp>
        <p:nvSpPr>
          <p:cNvPr id="561" name="Google Shape;561;p61"/>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62" name="Google Shape;562;p6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63" name="Google Shape;563;p6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64" name="Google Shape;564;p6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565" name="Google Shape;565;p61"/>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1 2">
  <p:cSld name="TITLE_1_5_2">
    <p:bg>
      <p:bgPr>
        <a:solidFill>
          <a:srgbClr val="002870"/>
        </a:solidFill>
        <a:effectLst/>
      </p:bgPr>
    </p:bg>
    <p:spTree>
      <p:nvGrpSpPr>
        <p:cNvPr id="1" name="Shape 566"/>
        <p:cNvGrpSpPr/>
        <p:nvPr/>
      </p:nvGrpSpPr>
      <p:grpSpPr>
        <a:xfrm>
          <a:off x="0" y="0"/>
          <a:ext cx="0" cy="0"/>
          <a:chOff x="0" y="0"/>
          <a:chExt cx="0" cy="0"/>
        </a:xfrm>
      </p:grpSpPr>
      <p:sp>
        <p:nvSpPr>
          <p:cNvPr id="567" name="Google Shape;567;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68" name="Google Shape;568;p62"/>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569" name="Google Shape;569;p62"/>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570" name="Google Shape;570;p6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571" name="Google Shape;571;p62"/>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1 1 1">
  <p:cSld name="TITLE_1_5_1_1">
    <p:bg>
      <p:bgPr>
        <a:solidFill>
          <a:srgbClr val="002870"/>
        </a:solidFill>
        <a:effectLst/>
      </p:bgPr>
    </p:bg>
    <p:spTree>
      <p:nvGrpSpPr>
        <p:cNvPr id="1" name="Shape 572"/>
        <p:cNvGrpSpPr/>
        <p:nvPr/>
      </p:nvGrpSpPr>
      <p:grpSpPr>
        <a:xfrm>
          <a:off x="0" y="0"/>
          <a:ext cx="0" cy="0"/>
          <a:chOff x="0" y="0"/>
          <a:chExt cx="0" cy="0"/>
        </a:xfrm>
      </p:grpSpPr>
      <p:sp>
        <p:nvSpPr>
          <p:cNvPr id="573" name="Google Shape;573;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74" name="Google Shape;574;p63"/>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575" name="Google Shape;575;p63"/>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576" name="Google Shape;576;p63"/>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577" name="Google Shape;577;p6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578" name="Google Shape;578;p63"/>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ustom Layout 4 1 2">
  <p:cSld name="CUSTOM_6_1_2">
    <p:bg>
      <p:bgPr>
        <a:solidFill>
          <a:srgbClr val="002870"/>
        </a:solidFill>
        <a:effectLst/>
      </p:bgPr>
    </p:bg>
    <p:spTree>
      <p:nvGrpSpPr>
        <p:cNvPr id="1" name="Shape 579"/>
        <p:cNvGrpSpPr/>
        <p:nvPr/>
      </p:nvGrpSpPr>
      <p:grpSpPr>
        <a:xfrm>
          <a:off x="0" y="0"/>
          <a:ext cx="0" cy="0"/>
          <a:chOff x="0" y="0"/>
          <a:chExt cx="0" cy="0"/>
        </a:xfrm>
      </p:grpSpPr>
      <p:pic>
        <p:nvPicPr>
          <p:cNvPr id="580" name="Google Shape;580;p64"/>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581" name="Google Shape;581;p64"/>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582" name="Google Shape;582;p6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583" name="Google Shape;583;p6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584" name="Google Shape;584;p6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1 2 1 1">
  <p:cSld name="TITLE_1_5_2_1_1">
    <p:bg>
      <p:bgPr>
        <a:solidFill>
          <a:srgbClr val="002870"/>
        </a:solidFill>
        <a:effectLst/>
      </p:bgPr>
    </p:bg>
    <p:spTree>
      <p:nvGrpSpPr>
        <p:cNvPr id="1" name="Shape 585"/>
        <p:cNvGrpSpPr/>
        <p:nvPr/>
      </p:nvGrpSpPr>
      <p:grpSpPr>
        <a:xfrm>
          <a:off x="0" y="0"/>
          <a:ext cx="0" cy="0"/>
          <a:chOff x="0" y="0"/>
          <a:chExt cx="0" cy="0"/>
        </a:xfrm>
      </p:grpSpPr>
      <p:sp>
        <p:nvSpPr>
          <p:cNvPr id="586" name="Google Shape;586;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87" name="Google Shape;587;p6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588" name="Google Shape;588;p65"/>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1 2 1">
  <p:cSld name="TITLE_1_5_2_1">
    <p:spTree>
      <p:nvGrpSpPr>
        <p:cNvPr id="1" name="Shape 589"/>
        <p:cNvGrpSpPr/>
        <p:nvPr/>
      </p:nvGrpSpPr>
      <p:grpSpPr>
        <a:xfrm>
          <a:off x="0" y="0"/>
          <a:ext cx="0" cy="0"/>
          <a:chOff x="0" y="0"/>
          <a:chExt cx="0" cy="0"/>
        </a:xfrm>
      </p:grpSpPr>
      <p:sp>
        <p:nvSpPr>
          <p:cNvPr id="590" name="Google Shape;590;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91" name="Google Shape;591;p6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592" name="Google Shape;592;p66"/>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ustom Layout 4 1 1">
  <p:cSld name="CUSTOM_6_1_1">
    <p:spTree>
      <p:nvGrpSpPr>
        <p:cNvPr id="1" name="Shape 593"/>
        <p:cNvGrpSpPr/>
        <p:nvPr/>
      </p:nvGrpSpPr>
      <p:grpSpPr>
        <a:xfrm>
          <a:off x="0" y="0"/>
          <a:ext cx="0" cy="0"/>
          <a:chOff x="0" y="0"/>
          <a:chExt cx="0" cy="0"/>
        </a:xfrm>
      </p:grpSpPr>
      <p:sp>
        <p:nvSpPr>
          <p:cNvPr id="594" name="Google Shape;594;p6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595" name="Google Shape;595;p67"/>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1 2 1 1 1">
  <p:cSld name="TITLE_1_5_2_1_1_1">
    <p:bg>
      <p:bgPr>
        <a:solidFill>
          <a:srgbClr val="002870"/>
        </a:solidFill>
        <a:effectLst/>
      </p:bgPr>
    </p:bg>
    <p:spTree>
      <p:nvGrpSpPr>
        <p:cNvPr id="1" name="Shape 596"/>
        <p:cNvGrpSpPr/>
        <p:nvPr/>
      </p:nvGrpSpPr>
      <p:grpSpPr>
        <a:xfrm>
          <a:off x="0" y="0"/>
          <a:ext cx="0" cy="0"/>
          <a:chOff x="0" y="0"/>
          <a:chExt cx="0" cy="0"/>
        </a:xfrm>
      </p:grpSpPr>
      <p:sp>
        <p:nvSpPr>
          <p:cNvPr id="597" name="Google Shape;597;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98" name="Google Shape;598;p6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599" name="Google Shape;599;p68"/>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pic>
        <p:nvPicPr>
          <p:cNvPr id="600" name="Google Shape;600;p6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1 2 1 2">
  <p:cSld name="TITLE_1_5_2_1_2">
    <p:spTree>
      <p:nvGrpSpPr>
        <p:cNvPr id="1" name="Shape 601"/>
        <p:cNvGrpSpPr/>
        <p:nvPr/>
      </p:nvGrpSpPr>
      <p:grpSpPr>
        <a:xfrm>
          <a:off x="0" y="0"/>
          <a:ext cx="0" cy="0"/>
          <a:chOff x="0" y="0"/>
          <a:chExt cx="0" cy="0"/>
        </a:xfrm>
      </p:grpSpPr>
      <p:sp>
        <p:nvSpPr>
          <p:cNvPr id="602" name="Google Shape;602;p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03" name="Google Shape;603;p6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604" name="Google Shape;604;p69"/>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605" name="Google Shape;605;p69"/>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1 1">
  <p:cSld name="BLANK_1_1">
    <p:spTree>
      <p:nvGrpSpPr>
        <p:cNvPr id="1" name="Shape 606"/>
        <p:cNvGrpSpPr/>
        <p:nvPr/>
      </p:nvGrpSpPr>
      <p:grpSpPr>
        <a:xfrm>
          <a:off x="0" y="0"/>
          <a:ext cx="0" cy="0"/>
          <a:chOff x="0" y="0"/>
          <a:chExt cx="0" cy="0"/>
        </a:xfrm>
      </p:grpSpPr>
      <p:sp>
        <p:nvSpPr>
          <p:cNvPr id="607" name="Google Shape;607;p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08" name="Google Shape;608;p70"/>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609" name="Google Shape;609;p7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10" name="Google Shape;610;p7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611" name="Google Shape;611;p70"/>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2 - Content (Single Dark Blue) 2">
  <p:cSld name="TITLE_1_2_6">
    <p:bg>
      <p:bgPr>
        <a:solidFill>
          <a:srgbClr val="FFFFFF"/>
        </a:solidFill>
        <a:effectLst/>
      </p:bgPr>
    </p:bg>
    <p:spTree>
      <p:nvGrpSpPr>
        <p:cNvPr id="1" name="Shape 89"/>
        <p:cNvGrpSpPr/>
        <p:nvPr/>
      </p:nvGrpSpPr>
      <p:grpSpPr>
        <a:xfrm>
          <a:off x="0" y="0"/>
          <a:ext cx="0" cy="0"/>
          <a:chOff x="0" y="0"/>
          <a:chExt cx="0" cy="0"/>
        </a:xfrm>
      </p:grpSpPr>
      <p:sp>
        <p:nvSpPr>
          <p:cNvPr id="90" name="Google Shape;90;p8"/>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1" name="Google Shape;91;p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92" name="Google Shape;92;p8"/>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Blank 1 1 2">
  <p:cSld name="OBJECT_1">
    <p:bg>
      <p:bgPr>
        <a:solidFill>
          <a:schemeClr val="lt1"/>
        </a:solidFill>
        <a:effectLst/>
      </p:bgPr>
    </p:bg>
    <p:spTree>
      <p:nvGrpSpPr>
        <p:cNvPr id="1" name="Shape 612"/>
        <p:cNvGrpSpPr/>
        <p:nvPr/>
      </p:nvGrpSpPr>
      <p:grpSpPr>
        <a:xfrm>
          <a:off x="0" y="0"/>
          <a:ext cx="0" cy="0"/>
          <a:chOff x="0" y="0"/>
          <a:chExt cx="0" cy="0"/>
        </a:xfrm>
      </p:grpSpPr>
      <p:sp>
        <p:nvSpPr>
          <p:cNvPr id="613" name="Google Shape;613;p71"/>
          <p:cNvSpPr/>
          <p:nvPr/>
        </p:nvSpPr>
        <p:spPr>
          <a:xfrm>
            <a:off x="0" y="0"/>
            <a:ext cx="9132570" cy="5154930"/>
          </a:xfrm>
          <a:custGeom>
            <a:avLst/>
            <a:gdLst/>
            <a:ahLst/>
            <a:cxnLst/>
            <a:rect l="l" t="t" r="r" b="b"/>
            <a:pathLst>
              <a:path w="15544800" h="10058400" extrusionOk="0">
                <a:moveTo>
                  <a:pt x="15544800" y="0"/>
                </a:moveTo>
                <a:lnTo>
                  <a:pt x="0" y="0"/>
                </a:lnTo>
                <a:lnTo>
                  <a:pt x="0" y="10058400"/>
                </a:lnTo>
                <a:lnTo>
                  <a:pt x="15544800" y="10058400"/>
                </a:lnTo>
                <a:lnTo>
                  <a:pt x="15544800" y="0"/>
                </a:lnTo>
                <a:close/>
              </a:path>
            </a:pathLst>
          </a:custGeom>
          <a:solidFill>
            <a:srgbClr val="00257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614" name="Google Shape;614;p71"/>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15" name="Google Shape;615;p71"/>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16" name="Google Shape;616;p71"/>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
        <p:nvSpPr>
          <p:cNvPr id="617" name="Google Shape;617;p71"/>
          <p:cNvSpPr txBox="1">
            <a:spLocks noGrp="1"/>
          </p:cNvSpPr>
          <p:nvPr>
            <p:ph type="title"/>
          </p:nvPr>
        </p:nvSpPr>
        <p:spPr>
          <a:xfrm>
            <a:off x="1934309" y="1300001"/>
            <a:ext cx="5526600" cy="156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Font typeface="Poppins SemiBold"/>
              <a:buNone/>
              <a:defRPr b="1">
                <a:latin typeface="Poppins SemiBold"/>
                <a:ea typeface="Poppins SemiBold"/>
                <a:cs typeface="Poppins SemiBold"/>
                <a:sym typeface="Poppins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18"/>
        <p:cNvGrpSpPr/>
        <p:nvPr/>
      </p:nvGrpSpPr>
      <p:grpSpPr>
        <a:xfrm>
          <a:off x="0" y="0"/>
          <a:ext cx="0" cy="0"/>
          <a:chOff x="0" y="0"/>
          <a:chExt cx="0" cy="0"/>
        </a:xfrm>
      </p:grpSpPr>
      <p:sp>
        <p:nvSpPr>
          <p:cNvPr id="619" name="Google Shape;619;p72"/>
          <p:cNvSpPr txBox="1">
            <a:spLocks noGrp="1"/>
          </p:cNvSpPr>
          <p:nvPr>
            <p:ph type="title"/>
          </p:nvPr>
        </p:nvSpPr>
        <p:spPr>
          <a:xfrm>
            <a:off x="628650" y="273845"/>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20" name="Google Shape;620;p72"/>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21" name="Google Shape;621;p72"/>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22" name="Google Shape;622;p72"/>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23" name="Google Shape;623;p72"/>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24" name="Google Shape;624;p72"/>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aption 1 1 2">
  <p:cSld name="CAPTION_ONLY_1_1_2">
    <p:spTree>
      <p:nvGrpSpPr>
        <p:cNvPr id="1" name="Shape 625"/>
        <p:cNvGrpSpPr/>
        <p:nvPr/>
      </p:nvGrpSpPr>
      <p:grpSpPr>
        <a:xfrm>
          <a:off x="0" y="0"/>
          <a:ext cx="0" cy="0"/>
          <a:chOff x="0" y="0"/>
          <a:chExt cx="0" cy="0"/>
        </a:xfrm>
      </p:grpSpPr>
      <p:sp>
        <p:nvSpPr>
          <p:cNvPr id="626" name="Google Shape;626;p73"/>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73"/>
          <p:cNvSpPr>
            <a:spLocks noGrp="1"/>
          </p:cNvSpPr>
          <p:nvPr>
            <p:ph type="pic" idx="2"/>
          </p:nvPr>
        </p:nvSpPr>
        <p:spPr>
          <a:xfrm>
            <a:off x="410600" y="1005850"/>
            <a:ext cx="2688900" cy="3359100"/>
          </a:xfrm>
          <a:prstGeom prst="roundRect">
            <a:avLst>
              <a:gd name="adj" fmla="val 16667"/>
            </a:avLst>
          </a:prstGeom>
          <a:noFill/>
          <a:ln>
            <a:noFill/>
          </a:ln>
        </p:spPr>
      </p:sp>
      <p:sp>
        <p:nvSpPr>
          <p:cNvPr id="628" name="Google Shape;628;p73"/>
          <p:cNvSpPr txBox="1">
            <a:spLocks noGrp="1"/>
          </p:cNvSpPr>
          <p:nvPr>
            <p:ph type="title"/>
          </p:nvPr>
        </p:nvSpPr>
        <p:spPr>
          <a:xfrm>
            <a:off x="3980853" y="8229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629" name="Google Shape;629;p73"/>
          <p:cNvSpPr txBox="1">
            <a:spLocks noGrp="1"/>
          </p:cNvSpPr>
          <p:nvPr>
            <p:ph type="body" idx="1"/>
          </p:nvPr>
        </p:nvSpPr>
        <p:spPr>
          <a:xfrm>
            <a:off x="3980850" y="14754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630" name="Google Shape;630;p73"/>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631" name="Google Shape;631;p7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ustom Layout 2 1 2">
  <p:cSld name="CUSTOM_6_1_3">
    <p:spTree>
      <p:nvGrpSpPr>
        <p:cNvPr id="1" name="Shape 632"/>
        <p:cNvGrpSpPr/>
        <p:nvPr/>
      </p:nvGrpSpPr>
      <p:grpSpPr>
        <a:xfrm>
          <a:off x="0" y="0"/>
          <a:ext cx="0" cy="0"/>
          <a:chOff x="0" y="0"/>
          <a:chExt cx="0" cy="0"/>
        </a:xfrm>
      </p:grpSpPr>
      <p:pic>
        <p:nvPicPr>
          <p:cNvPr id="633" name="Google Shape;633;p7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34" name="Google Shape;634;p74"/>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35" name="Google Shape;635;p74"/>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636" name="Google Shape;636;p74"/>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hlink"/>
                </a:solidFill>
                <a:latin typeface="Arial"/>
                <a:ea typeface="Arial"/>
                <a:cs typeface="Arial"/>
                <a:sym typeface="Arial"/>
                <a:hlinkClick r:id="rId3"/>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ustom Layout 2 1 1 1 1 1 1 1 1">
  <p:cSld name="CUSTOM_6_1_1_1_1_1_1_1_1">
    <p:spTree>
      <p:nvGrpSpPr>
        <p:cNvPr id="1" name="Shape 637"/>
        <p:cNvGrpSpPr/>
        <p:nvPr/>
      </p:nvGrpSpPr>
      <p:grpSpPr>
        <a:xfrm>
          <a:off x="0" y="0"/>
          <a:ext cx="0" cy="0"/>
          <a:chOff x="0" y="0"/>
          <a:chExt cx="0" cy="0"/>
        </a:xfrm>
      </p:grpSpPr>
      <p:pic>
        <p:nvPicPr>
          <p:cNvPr id="638" name="Google Shape;638;p7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39" name="Google Shape;639;p75"/>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40" name="Google Shape;640;p75"/>
          <p:cNvSpPr txBox="1">
            <a:spLocks noGrp="1"/>
          </p:cNvSpPr>
          <p:nvPr>
            <p:ph type="body" idx="1"/>
          </p:nvPr>
        </p:nvSpPr>
        <p:spPr>
          <a:xfrm>
            <a:off x="1400925" y="7993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641" name="Google Shape;641;p75"/>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hlink"/>
                </a:solidFill>
                <a:latin typeface="Arial"/>
                <a:ea typeface="Arial"/>
                <a:cs typeface="Arial"/>
                <a:sym typeface="Arial"/>
                <a:hlinkClick r:id="rId3"/>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ustom Layout 2 1 1 1 1 1 1 1 1 1">
  <p:cSld name="CUSTOM_6_1_1_1_1_1_1_1_1_1">
    <p:spTree>
      <p:nvGrpSpPr>
        <p:cNvPr id="1" name="Shape 642"/>
        <p:cNvGrpSpPr/>
        <p:nvPr/>
      </p:nvGrpSpPr>
      <p:grpSpPr>
        <a:xfrm>
          <a:off x="0" y="0"/>
          <a:ext cx="0" cy="0"/>
          <a:chOff x="0" y="0"/>
          <a:chExt cx="0" cy="0"/>
        </a:xfrm>
      </p:grpSpPr>
      <p:pic>
        <p:nvPicPr>
          <p:cNvPr id="643" name="Google Shape;643;p7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44" name="Google Shape;644;p76"/>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645" name="Google Shape;645;p76"/>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46" name="Google Shape;646;p76"/>
          <p:cNvSpPr txBox="1">
            <a:spLocks noGrp="1"/>
          </p:cNvSpPr>
          <p:nvPr>
            <p:ph type="body" idx="1"/>
          </p:nvPr>
        </p:nvSpPr>
        <p:spPr>
          <a:xfrm>
            <a:off x="1381975" y="93192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647" name="Google Shape;647;p76"/>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chemeClr val="hlink"/>
                </a:solidFill>
                <a:latin typeface="Poppins"/>
                <a:ea typeface="Poppins"/>
                <a:cs typeface="Poppins"/>
                <a:sym typeface="Poppins"/>
                <a:hlinkClick r:id="rId3"/>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3">
  <p:cSld name="BLANK_3">
    <p:spTree>
      <p:nvGrpSpPr>
        <p:cNvPr id="1" name="Shape 648"/>
        <p:cNvGrpSpPr/>
        <p:nvPr/>
      </p:nvGrpSpPr>
      <p:grpSpPr>
        <a:xfrm>
          <a:off x="0" y="0"/>
          <a:ext cx="0" cy="0"/>
          <a:chOff x="0" y="0"/>
          <a:chExt cx="0" cy="0"/>
        </a:xfrm>
      </p:grpSpPr>
      <p:sp>
        <p:nvSpPr>
          <p:cNvPr id="649" name="Google Shape;649;p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ustom Layout 2 5">
  <p:cSld name="CUSTOM_6_3">
    <p:spTree>
      <p:nvGrpSpPr>
        <p:cNvPr id="1" name="Shape 650"/>
        <p:cNvGrpSpPr/>
        <p:nvPr/>
      </p:nvGrpSpPr>
      <p:grpSpPr>
        <a:xfrm>
          <a:off x="0" y="0"/>
          <a:ext cx="0" cy="0"/>
          <a:chOff x="0" y="0"/>
          <a:chExt cx="0" cy="0"/>
        </a:xfrm>
      </p:grpSpPr>
      <p:pic>
        <p:nvPicPr>
          <p:cNvPr id="651" name="Google Shape;651;p78"/>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652" name="Google Shape;652;p78"/>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653" name="Google Shape;653;p78"/>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4" name="Google Shape;654;p78"/>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655" name="Google Shape;655;p78"/>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chemeClr val="hlink"/>
                </a:solidFill>
                <a:latin typeface="Poppins"/>
                <a:ea typeface="Poppins"/>
                <a:cs typeface="Poppins"/>
                <a:sym typeface="Poppins"/>
                <a:hlinkClick r:id="rId3"/>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ustom Layout 2 1 3">
  <p:cSld name="CUSTOM_6_1_4">
    <p:spTree>
      <p:nvGrpSpPr>
        <p:cNvPr id="1" name="Shape 656"/>
        <p:cNvGrpSpPr/>
        <p:nvPr/>
      </p:nvGrpSpPr>
      <p:grpSpPr>
        <a:xfrm>
          <a:off x="0" y="0"/>
          <a:ext cx="0" cy="0"/>
          <a:chOff x="0" y="0"/>
          <a:chExt cx="0" cy="0"/>
        </a:xfrm>
      </p:grpSpPr>
      <p:pic>
        <p:nvPicPr>
          <p:cNvPr id="657" name="Google Shape;657;p7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58" name="Google Shape;658;p79"/>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659" name="Google Shape;659;p79"/>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60" name="Google Shape;660;p79"/>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661" name="Google Shape;661;p79"/>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chemeClr val="hlink"/>
                </a:solidFill>
                <a:latin typeface="Poppins"/>
                <a:ea typeface="Poppins"/>
                <a:cs typeface="Poppins"/>
                <a:sym typeface="Poppins"/>
                <a:hlinkClick r:id="rId3"/>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03 - Single Dark Blue 4">
  <p:cSld name="TITLE_1_2_3">
    <p:bg>
      <p:bgPr>
        <a:solidFill>
          <a:srgbClr val="EAE7E4"/>
        </a:solidFill>
        <a:effectLst/>
      </p:bgPr>
    </p:bg>
    <p:spTree>
      <p:nvGrpSpPr>
        <p:cNvPr id="1" name="Shape 662"/>
        <p:cNvGrpSpPr/>
        <p:nvPr/>
      </p:nvGrpSpPr>
      <p:grpSpPr>
        <a:xfrm>
          <a:off x="0" y="0"/>
          <a:ext cx="0" cy="0"/>
          <a:chOff x="0" y="0"/>
          <a:chExt cx="0" cy="0"/>
        </a:xfrm>
      </p:grpSpPr>
      <p:sp>
        <p:nvSpPr>
          <p:cNvPr id="663" name="Google Shape;663;p80"/>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8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4 2">
  <p:cSld name="CUSTOM_6_2">
    <p:bg>
      <p:bgPr>
        <a:solidFill>
          <a:srgbClr val="002870"/>
        </a:solidFill>
        <a:effectLst/>
      </p:bgPr>
    </p:bg>
    <p:spTree>
      <p:nvGrpSpPr>
        <p:cNvPr id="1" name="Shape 93"/>
        <p:cNvGrpSpPr/>
        <p:nvPr/>
      </p:nvGrpSpPr>
      <p:grpSpPr>
        <a:xfrm>
          <a:off x="0" y="0"/>
          <a:ext cx="0" cy="0"/>
          <a:chOff x="0" y="0"/>
          <a:chExt cx="0" cy="0"/>
        </a:xfrm>
      </p:grpSpPr>
      <p:pic>
        <p:nvPicPr>
          <p:cNvPr id="94" name="Google Shape;94;p9"/>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95" name="Google Shape;95;p9"/>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96" name="Google Shape;96;p9"/>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97" name="Google Shape;97;p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07 - Single Green 1 2">
  <p:cSld name="TITLE_1_3_1_1_2">
    <p:bg>
      <p:bgPr>
        <a:solidFill>
          <a:srgbClr val="002870"/>
        </a:solidFill>
        <a:effectLst/>
      </p:bgPr>
    </p:bg>
    <p:spTree>
      <p:nvGrpSpPr>
        <p:cNvPr id="1" name="Shape 665"/>
        <p:cNvGrpSpPr/>
        <p:nvPr/>
      </p:nvGrpSpPr>
      <p:grpSpPr>
        <a:xfrm>
          <a:off x="0" y="0"/>
          <a:ext cx="0" cy="0"/>
          <a:chOff x="0" y="0"/>
          <a:chExt cx="0" cy="0"/>
        </a:xfrm>
      </p:grpSpPr>
      <p:sp>
        <p:nvSpPr>
          <p:cNvPr id="666" name="Google Shape;666;p81"/>
          <p:cNvSpPr/>
          <p:nvPr/>
        </p:nvSpPr>
        <p:spPr>
          <a:xfrm rot="10800000" flipH="1">
            <a:off x="-47511" y="-47200"/>
            <a:ext cx="9180600" cy="854700"/>
          </a:xfrm>
          <a:prstGeom prst="round1Rect">
            <a:avLst>
              <a:gd name="adj" fmla="val 50000"/>
            </a:avLst>
          </a:prstGeom>
          <a:solidFill>
            <a:srgbClr val="00806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67" name="Google Shape;667;p8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668" name="Google Shape;668;p81"/>
          <p:cNvSpPr txBox="1">
            <a:spLocks noGrp="1"/>
          </p:cNvSpPr>
          <p:nvPr>
            <p:ph type="title"/>
          </p:nvPr>
        </p:nvSpPr>
        <p:spPr>
          <a:xfrm>
            <a:off x="41375" y="150"/>
            <a:ext cx="89082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ustom Layout 2 1 1 1">
  <p:cSld name="CUSTOM_6_1_1_1_1">
    <p:spTree>
      <p:nvGrpSpPr>
        <p:cNvPr id="1" name="Shape 669"/>
        <p:cNvGrpSpPr/>
        <p:nvPr/>
      </p:nvGrpSpPr>
      <p:grpSpPr>
        <a:xfrm>
          <a:off x="0" y="0"/>
          <a:ext cx="0" cy="0"/>
          <a:chOff x="0" y="0"/>
          <a:chExt cx="0" cy="0"/>
        </a:xfrm>
      </p:grpSpPr>
      <p:pic>
        <p:nvPicPr>
          <p:cNvPr id="670" name="Google Shape;670;p8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71" name="Google Shape;671;p82"/>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72" name="Google Shape;672;p82"/>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673" name="Google Shape;673;p82"/>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hlink"/>
                </a:solidFill>
                <a:latin typeface="Arial"/>
                <a:ea typeface="Arial"/>
                <a:cs typeface="Arial"/>
                <a:sym typeface="Arial"/>
                <a:hlinkClick r:id="rId3"/>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74"/>
        <p:cNvGrpSpPr/>
        <p:nvPr/>
      </p:nvGrpSpPr>
      <p:grpSpPr>
        <a:xfrm>
          <a:off x="0" y="0"/>
          <a:ext cx="0" cy="0"/>
          <a:chOff x="0" y="0"/>
          <a:chExt cx="0" cy="0"/>
        </a:xfrm>
      </p:grpSpPr>
      <p:sp>
        <p:nvSpPr>
          <p:cNvPr id="675" name="Google Shape;675;p8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76" name="Google Shape;676;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aption 1">
  <p:cSld name="Caption_1">
    <p:spTree>
      <p:nvGrpSpPr>
        <p:cNvPr id="1" name="Shape 677"/>
        <p:cNvGrpSpPr/>
        <p:nvPr/>
      </p:nvGrpSpPr>
      <p:grpSpPr>
        <a:xfrm>
          <a:off x="0" y="0"/>
          <a:ext cx="0" cy="0"/>
          <a:chOff x="0" y="0"/>
          <a:chExt cx="0" cy="0"/>
        </a:xfrm>
      </p:grpSpPr>
      <p:sp>
        <p:nvSpPr>
          <p:cNvPr id="678" name="Google Shape;678;p84"/>
          <p:cNvSpPr/>
          <p:nvPr/>
        </p:nvSpPr>
        <p:spPr>
          <a:xfrm>
            <a:off x="-8250" y="600"/>
            <a:ext cx="3652500" cy="5143500"/>
          </a:xfrm>
          <a:prstGeom prst="rect">
            <a:avLst/>
          </a:prstGeom>
          <a:solidFill>
            <a:srgbClr val="125E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9" name="Google Shape;679;p84"/>
          <p:cNvSpPr>
            <a:spLocks noGrp="1"/>
          </p:cNvSpPr>
          <p:nvPr>
            <p:ph type="pic" idx="2"/>
          </p:nvPr>
        </p:nvSpPr>
        <p:spPr>
          <a:xfrm>
            <a:off x="410600" y="1005850"/>
            <a:ext cx="2688900" cy="3359100"/>
          </a:xfrm>
          <a:prstGeom prst="roundRect">
            <a:avLst>
              <a:gd name="adj" fmla="val 16667"/>
            </a:avLst>
          </a:prstGeom>
          <a:noFill/>
          <a:ln>
            <a:noFill/>
          </a:ln>
        </p:spPr>
      </p:sp>
      <p:sp>
        <p:nvSpPr>
          <p:cNvPr id="680" name="Google Shape;680;p84"/>
          <p:cNvSpPr txBox="1">
            <a:spLocks noGrp="1"/>
          </p:cNvSpPr>
          <p:nvPr>
            <p:ph type="title"/>
          </p:nvPr>
        </p:nvSpPr>
        <p:spPr>
          <a:xfrm>
            <a:off x="3998253" y="930375"/>
            <a:ext cx="4856400" cy="5727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177"/>
              </a:buClr>
              <a:buSzPts val="18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681" name="Google Shape;681;p84"/>
          <p:cNvSpPr txBox="1">
            <a:spLocks noGrp="1"/>
          </p:cNvSpPr>
          <p:nvPr>
            <p:ph type="body" idx="1"/>
          </p:nvPr>
        </p:nvSpPr>
        <p:spPr>
          <a:xfrm>
            <a:off x="3980850" y="1399225"/>
            <a:ext cx="46560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pic>
        <p:nvPicPr>
          <p:cNvPr id="682" name="Google Shape;682;p84"/>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683" name="Google Shape;683;p84"/>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1pPr>
            <a:lvl2pPr marL="0" marR="0" lvl="1"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2pPr>
            <a:lvl3pPr marL="0" marR="0" lvl="2"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3pPr>
            <a:lvl4pPr marL="0" marR="0" lvl="3"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4pPr>
            <a:lvl5pPr marL="0" marR="0" lvl="4"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5pPr>
            <a:lvl6pPr marL="0" marR="0" lvl="5"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6pPr>
            <a:lvl7pPr marL="0" marR="0" lvl="6"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7pPr>
            <a:lvl8pPr marL="0" marR="0" lvl="7"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8pPr>
            <a:lvl9pPr marL="0" marR="0" lvl="8"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
        <p:nvSpPr>
          <p:cNvPr id="684" name="Google Shape;684;p84"/>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hlink"/>
                </a:solidFill>
                <a:latin typeface="Arial"/>
                <a:ea typeface="Arial"/>
                <a:cs typeface="Arial"/>
                <a:sym typeface="Arial"/>
                <a:hlinkClick r:id="rId3"/>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ustom Layout 2 1 4">
  <p:cSld name="CUSTOM_6_1_2_1">
    <p:spTree>
      <p:nvGrpSpPr>
        <p:cNvPr id="1" name="Shape 685"/>
        <p:cNvGrpSpPr/>
        <p:nvPr/>
      </p:nvGrpSpPr>
      <p:grpSpPr>
        <a:xfrm>
          <a:off x="0" y="0"/>
          <a:ext cx="0" cy="0"/>
          <a:chOff x="0" y="0"/>
          <a:chExt cx="0" cy="0"/>
        </a:xfrm>
      </p:grpSpPr>
      <p:pic>
        <p:nvPicPr>
          <p:cNvPr id="686" name="Google Shape;686;p8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87" name="Google Shape;687;p85"/>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88" name="Google Shape;688;p85"/>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689" name="Google Shape;689;p85"/>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hlink"/>
                </a:solidFill>
                <a:latin typeface="Arial"/>
                <a:ea typeface="Arial"/>
                <a:cs typeface="Arial"/>
                <a:sym typeface="Arial"/>
                <a:hlinkClick r:id="rId3"/>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690"/>
        <p:cNvGrpSpPr/>
        <p:nvPr/>
      </p:nvGrpSpPr>
      <p:grpSpPr>
        <a:xfrm>
          <a:off x="0" y="0"/>
          <a:ext cx="0" cy="0"/>
          <a:chOff x="0" y="0"/>
          <a:chExt cx="0" cy="0"/>
        </a:xfrm>
      </p:grpSpPr>
      <p:sp>
        <p:nvSpPr>
          <p:cNvPr id="691" name="Google Shape;691;p86"/>
          <p:cNvSpPr txBox="1">
            <a:spLocks noGrp="1"/>
          </p:cNvSpPr>
          <p:nvPr>
            <p:ph type="title"/>
          </p:nvPr>
        </p:nvSpPr>
        <p:spPr>
          <a:xfrm>
            <a:off x="628650" y="887720"/>
            <a:ext cx="7886700" cy="21396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rgbClr val="004621"/>
              </a:buClr>
              <a:buSzPts val="4500"/>
              <a:buFont typeface="Arial"/>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692" name="Google Shape;692;p86" descr="A picture containing black&#10;&#10;Description automatically generated"/>
          <p:cNvPicPr preferRelativeResize="0"/>
          <p:nvPr/>
        </p:nvPicPr>
        <p:blipFill rotWithShape="1">
          <a:blip r:embed="rId2">
            <a:alphaModFix amt="50000"/>
          </a:blip>
          <a:srcRect l="31670"/>
          <a:stretch/>
        </p:blipFill>
        <p:spPr>
          <a:xfrm flipH="1">
            <a:off x="58477" y="2719276"/>
            <a:ext cx="9027045" cy="2554901"/>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93"/>
        <p:cNvGrpSpPr/>
        <p:nvPr/>
      </p:nvGrpSpPr>
      <p:grpSpPr>
        <a:xfrm>
          <a:off x="0" y="0"/>
          <a:ext cx="0" cy="0"/>
          <a:chOff x="0" y="0"/>
          <a:chExt cx="0" cy="0"/>
        </a:xfrm>
      </p:grpSpPr>
      <p:sp>
        <p:nvSpPr>
          <p:cNvPr id="694" name="Google Shape;694;p87"/>
          <p:cNvSpPr txBox="1">
            <a:spLocks noGrp="1"/>
          </p:cNvSpPr>
          <p:nvPr>
            <p:ph type="title"/>
          </p:nvPr>
        </p:nvSpPr>
        <p:spPr>
          <a:xfrm>
            <a:off x="113858" y="143215"/>
            <a:ext cx="8899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462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95" name="Google Shape;695;p87"/>
          <p:cNvSpPr txBox="1">
            <a:spLocks noGrp="1"/>
          </p:cNvSpPr>
          <p:nvPr>
            <p:ph type="body" idx="1"/>
          </p:nvPr>
        </p:nvSpPr>
        <p:spPr>
          <a:xfrm>
            <a:off x="113859" y="1260872"/>
            <a:ext cx="4384500" cy="618000"/>
          </a:xfrm>
          <a:prstGeom prst="rect">
            <a:avLst/>
          </a:prstGeom>
          <a:solidFill>
            <a:srgbClr val="003E1E"/>
          </a:solidFill>
          <a:ln>
            <a:noFill/>
          </a:ln>
        </p:spPr>
        <p:txBody>
          <a:bodyPr spcFirstLastPara="1" wrap="square" lIns="68575" tIns="34275" rIns="68575" bIns="34275" anchor="ctr" anchorCtr="0">
            <a:noAutofit/>
          </a:bodyPr>
          <a:lstStyle>
            <a:lvl1pPr marL="457200" lvl="0" indent="-228600" algn="l">
              <a:lnSpc>
                <a:spcPct val="90000"/>
              </a:lnSpc>
              <a:spcBef>
                <a:spcPts val="800"/>
              </a:spcBef>
              <a:spcAft>
                <a:spcPts val="0"/>
              </a:spcAft>
              <a:buClr>
                <a:schemeClr val="lt1"/>
              </a:buClr>
              <a:buSzPts val="2100"/>
              <a:buNone/>
              <a:defRPr sz="2100" b="1">
                <a:solidFill>
                  <a:schemeClr val="lt1"/>
                </a:solidFill>
              </a:defRPr>
            </a:lvl1pPr>
            <a:lvl2pPr marL="914400" lvl="1" indent="-228600" algn="l">
              <a:lnSpc>
                <a:spcPct val="90000"/>
              </a:lnSpc>
              <a:spcBef>
                <a:spcPts val="1200"/>
              </a:spcBef>
              <a:spcAft>
                <a:spcPts val="0"/>
              </a:spcAft>
              <a:buClr>
                <a:schemeClr val="dk1"/>
              </a:buClr>
              <a:buSzPts val="1500"/>
              <a:buNone/>
              <a:defRPr sz="1500" b="1"/>
            </a:lvl2pPr>
            <a:lvl3pPr marL="1371600" lvl="2" indent="-228600" algn="l">
              <a:lnSpc>
                <a:spcPct val="90000"/>
              </a:lnSpc>
              <a:spcBef>
                <a:spcPts val="1200"/>
              </a:spcBef>
              <a:spcAft>
                <a:spcPts val="0"/>
              </a:spcAft>
              <a:buClr>
                <a:schemeClr val="dk1"/>
              </a:buClr>
              <a:buSzPts val="1400"/>
              <a:buNone/>
              <a:defRPr sz="1400" b="1"/>
            </a:lvl3pPr>
            <a:lvl4pPr marL="1828800" lvl="3" indent="-228600" algn="l">
              <a:lnSpc>
                <a:spcPct val="90000"/>
              </a:lnSpc>
              <a:spcBef>
                <a:spcPts val="1200"/>
              </a:spcBef>
              <a:spcAft>
                <a:spcPts val="0"/>
              </a:spcAft>
              <a:buClr>
                <a:schemeClr val="dk1"/>
              </a:buClr>
              <a:buSzPts val="1200"/>
              <a:buNone/>
              <a:defRPr sz="1200" b="1"/>
            </a:lvl4pPr>
            <a:lvl5pPr marL="2286000" lvl="4" indent="-228600" algn="l">
              <a:lnSpc>
                <a:spcPct val="90000"/>
              </a:lnSpc>
              <a:spcBef>
                <a:spcPts val="1200"/>
              </a:spcBef>
              <a:spcAft>
                <a:spcPts val="0"/>
              </a:spcAft>
              <a:buClr>
                <a:schemeClr val="dk1"/>
              </a:buClr>
              <a:buSzPts val="1200"/>
              <a:buNone/>
              <a:defRPr sz="1200" b="1"/>
            </a:lvl5pPr>
            <a:lvl6pPr marL="2743200" lvl="5" indent="-228600" algn="l">
              <a:lnSpc>
                <a:spcPct val="90000"/>
              </a:lnSpc>
              <a:spcBef>
                <a:spcPts val="1200"/>
              </a:spcBef>
              <a:spcAft>
                <a:spcPts val="0"/>
              </a:spcAft>
              <a:buClr>
                <a:schemeClr val="dk1"/>
              </a:buClr>
              <a:buSzPts val="1200"/>
              <a:buNone/>
              <a:defRPr sz="1200" b="1"/>
            </a:lvl6pPr>
            <a:lvl7pPr marL="3200400" lvl="6" indent="-228600" algn="l">
              <a:lnSpc>
                <a:spcPct val="90000"/>
              </a:lnSpc>
              <a:spcBef>
                <a:spcPts val="1200"/>
              </a:spcBef>
              <a:spcAft>
                <a:spcPts val="0"/>
              </a:spcAft>
              <a:buClr>
                <a:schemeClr val="dk1"/>
              </a:buClr>
              <a:buSzPts val="1200"/>
              <a:buNone/>
              <a:defRPr sz="1200" b="1"/>
            </a:lvl7pPr>
            <a:lvl8pPr marL="3657600" lvl="7" indent="-228600" algn="l">
              <a:lnSpc>
                <a:spcPct val="90000"/>
              </a:lnSpc>
              <a:spcBef>
                <a:spcPts val="1200"/>
              </a:spcBef>
              <a:spcAft>
                <a:spcPts val="0"/>
              </a:spcAft>
              <a:buClr>
                <a:schemeClr val="dk1"/>
              </a:buClr>
              <a:buSzPts val="1200"/>
              <a:buNone/>
              <a:defRPr sz="1200" b="1"/>
            </a:lvl8pPr>
            <a:lvl9pPr marL="4114800" lvl="8" indent="-228600" algn="l">
              <a:lnSpc>
                <a:spcPct val="90000"/>
              </a:lnSpc>
              <a:spcBef>
                <a:spcPts val="1200"/>
              </a:spcBef>
              <a:spcAft>
                <a:spcPts val="1200"/>
              </a:spcAft>
              <a:buClr>
                <a:schemeClr val="dk1"/>
              </a:buClr>
              <a:buSzPts val="1200"/>
              <a:buNone/>
              <a:defRPr sz="1200" b="1"/>
            </a:lvl9pPr>
          </a:lstStyle>
          <a:p>
            <a:endParaRPr/>
          </a:p>
        </p:txBody>
      </p:sp>
      <p:sp>
        <p:nvSpPr>
          <p:cNvPr id="696" name="Google Shape;696;p87"/>
          <p:cNvSpPr txBox="1">
            <a:spLocks noGrp="1"/>
          </p:cNvSpPr>
          <p:nvPr>
            <p:ph type="body" idx="2"/>
          </p:nvPr>
        </p:nvSpPr>
        <p:spPr>
          <a:xfrm>
            <a:off x="130629" y="1878806"/>
            <a:ext cx="436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697" name="Google Shape;697;p87"/>
          <p:cNvSpPr txBox="1">
            <a:spLocks noGrp="1"/>
          </p:cNvSpPr>
          <p:nvPr>
            <p:ph type="body" idx="3"/>
          </p:nvPr>
        </p:nvSpPr>
        <p:spPr>
          <a:xfrm>
            <a:off x="4607456" y="1260872"/>
            <a:ext cx="4406100" cy="618000"/>
          </a:xfrm>
          <a:prstGeom prst="rect">
            <a:avLst/>
          </a:prstGeom>
          <a:solidFill>
            <a:srgbClr val="003E1E"/>
          </a:solidFill>
          <a:ln>
            <a:noFill/>
          </a:ln>
        </p:spPr>
        <p:txBody>
          <a:bodyPr spcFirstLastPara="1" wrap="square" lIns="68575" tIns="34275" rIns="68575" bIns="34275" anchor="ctr" anchorCtr="0">
            <a:noAutofit/>
          </a:bodyPr>
          <a:lstStyle>
            <a:lvl1pPr marL="457200" lvl="0" indent="-228600" algn="l">
              <a:lnSpc>
                <a:spcPct val="90000"/>
              </a:lnSpc>
              <a:spcBef>
                <a:spcPts val="800"/>
              </a:spcBef>
              <a:spcAft>
                <a:spcPts val="0"/>
              </a:spcAft>
              <a:buClr>
                <a:schemeClr val="lt1"/>
              </a:buClr>
              <a:buSzPts val="2100"/>
              <a:buNone/>
              <a:defRPr sz="2100" b="1">
                <a:solidFill>
                  <a:schemeClr val="lt1"/>
                </a:solidFill>
              </a:defRPr>
            </a:lvl1pPr>
            <a:lvl2pPr marL="914400" lvl="1" indent="-228600" algn="l">
              <a:lnSpc>
                <a:spcPct val="90000"/>
              </a:lnSpc>
              <a:spcBef>
                <a:spcPts val="1200"/>
              </a:spcBef>
              <a:spcAft>
                <a:spcPts val="0"/>
              </a:spcAft>
              <a:buClr>
                <a:schemeClr val="dk1"/>
              </a:buClr>
              <a:buSzPts val="1500"/>
              <a:buNone/>
              <a:defRPr sz="1500" b="1"/>
            </a:lvl2pPr>
            <a:lvl3pPr marL="1371600" lvl="2" indent="-228600" algn="l">
              <a:lnSpc>
                <a:spcPct val="90000"/>
              </a:lnSpc>
              <a:spcBef>
                <a:spcPts val="1200"/>
              </a:spcBef>
              <a:spcAft>
                <a:spcPts val="0"/>
              </a:spcAft>
              <a:buClr>
                <a:schemeClr val="dk1"/>
              </a:buClr>
              <a:buSzPts val="1400"/>
              <a:buNone/>
              <a:defRPr sz="1400" b="1"/>
            </a:lvl3pPr>
            <a:lvl4pPr marL="1828800" lvl="3" indent="-228600" algn="l">
              <a:lnSpc>
                <a:spcPct val="90000"/>
              </a:lnSpc>
              <a:spcBef>
                <a:spcPts val="1200"/>
              </a:spcBef>
              <a:spcAft>
                <a:spcPts val="0"/>
              </a:spcAft>
              <a:buClr>
                <a:schemeClr val="dk1"/>
              </a:buClr>
              <a:buSzPts val="1200"/>
              <a:buNone/>
              <a:defRPr sz="1200" b="1"/>
            </a:lvl4pPr>
            <a:lvl5pPr marL="2286000" lvl="4" indent="-228600" algn="l">
              <a:lnSpc>
                <a:spcPct val="90000"/>
              </a:lnSpc>
              <a:spcBef>
                <a:spcPts val="1200"/>
              </a:spcBef>
              <a:spcAft>
                <a:spcPts val="0"/>
              </a:spcAft>
              <a:buClr>
                <a:schemeClr val="dk1"/>
              </a:buClr>
              <a:buSzPts val="1200"/>
              <a:buNone/>
              <a:defRPr sz="1200" b="1"/>
            </a:lvl5pPr>
            <a:lvl6pPr marL="2743200" lvl="5" indent="-228600" algn="l">
              <a:lnSpc>
                <a:spcPct val="90000"/>
              </a:lnSpc>
              <a:spcBef>
                <a:spcPts val="1200"/>
              </a:spcBef>
              <a:spcAft>
                <a:spcPts val="0"/>
              </a:spcAft>
              <a:buClr>
                <a:schemeClr val="dk1"/>
              </a:buClr>
              <a:buSzPts val="1200"/>
              <a:buNone/>
              <a:defRPr sz="1200" b="1"/>
            </a:lvl6pPr>
            <a:lvl7pPr marL="3200400" lvl="6" indent="-228600" algn="l">
              <a:lnSpc>
                <a:spcPct val="90000"/>
              </a:lnSpc>
              <a:spcBef>
                <a:spcPts val="1200"/>
              </a:spcBef>
              <a:spcAft>
                <a:spcPts val="0"/>
              </a:spcAft>
              <a:buClr>
                <a:schemeClr val="dk1"/>
              </a:buClr>
              <a:buSzPts val="1200"/>
              <a:buNone/>
              <a:defRPr sz="1200" b="1"/>
            </a:lvl7pPr>
            <a:lvl8pPr marL="3657600" lvl="7" indent="-228600" algn="l">
              <a:lnSpc>
                <a:spcPct val="90000"/>
              </a:lnSpc>
              <a:spcBef>
                <a:spcPts val="1200"/>
              </a:spcBef>
              <a:spcAft>
                <a:spcPts val="0"/>
              </a:spcAft>
              <a:buClr>
                <a:schemeClr val="dk1"/>
              </a:buClr>
              <a:buSzPts val="1200"/>
              <a:buNone/>
              <a:defRPr sz="1200" b="1"/>
            </a:lvl8pPr>
            <a:lvl9pPr marL="4114800" lvl="8" indent="-228600" algn="l">
              <a:lnSpc>
                <a:spcPct val="90000"/>
              </a:lnSpc>
              <a:spcBef>
                <a:spcPts val="1200"/>
              </a:spcBef>
              <a:spcAft>
                <a:spcPts val="1200"/>
              </a:spcAft>
              <a:buClr>
                <a:schemeClr val="dk1"/>
              </a:buClr>
              <a:buSzPts val="1200"/>
              <a:buNone/>
              <a:defRPr sz="1200" b="1"/>
            </a:lvl9pPr>
          </a:lstStyle>
          <a:p>
            <a:endParaRPr/>
          </a:p>
        </p:txBody>
      </p:sp>
      <p:sp>
        <p:nvSpPr>
          <p:cNvPr id="698" name="Google Shape;698;p87"/>
          <p:cNvSpPr txBox="1">
            <a:spLocks noGrp="1"/>
          </p:cNvSpPr>
          <p:nvPr>
            <p:ph type="body" idx="4"/>
          </p:nvPr>
        </p:nvSpPr>
        <p:spPr>
          <a:xfrm>
            <a:off x="4629150" y="1878806"/>
            <a:ext cx="436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699" name="Google Shape;699;p87"/>
          <p:cNvSpPr txBox="1">
            <a:spLocks noGrp="1"/>
          </p:cNvSpPr>
          <p:nvPr>
            <p:ph type="sldNum" idx="12"/>
          </p:nvPr>
        </p:nvSpPr>
        <p:spPr>
          <a:xfrm>
            <a:off x="8643938" y="4861968"/>
            <a:ext cx="500100" cy="273900"/>
          </a:xfrm>
          <a:prstGeom prst="rect">
            <a:avLst/>
          </a:prstGeom>
          <a:solidFill>
            <a:schemeClr val="lt1"/>
          </a:solidFill>
          <a:ln>
            <a:noFill/>
          </a:ln>
        </p:spPr>
        <p:txBody>
          <a:bodyPr spcFirstLastPara="1" wrap="square" lIns="68575" tIns="34275" rIns="68575" bIns="3427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pic>
        <p:nvPicPr>
          <p:cNvPr id="700" name="Google Shape;700;p87"/>
          <p:cNvPicPr preferRelativeResize="0"/>
          <p:nvPr/>
        </p:nvPicPr>
        <p:blipFill rotWithShape="1">
          <a:blip r:embed="rId2">
            <a:alphaModFix amt="50000"/>
          </a:blip>
          <a:srcRect/>
          <a:stretch/>
        </p:blipFill>
        <p:spPr>
          <a:xfrm>
            <a:off x="0" y="3823265"/>
            <a:ext cx="3116592" cy="1618915"/>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ustom Layout 2 1 5">
  <p:cSld name="CUSTOM_6_1_5">
    <p:spTree>
      <p:nvGrpSpPr>
        <p:cNvPr id="1" name="Shape 701"/>
        <p:cNvGrpSpPr/>
        <p:nvPr/>
      </p:nvGrpSpPr>
      <p:grpSpPr>
        <a:xfrm>
          <a:off x="0" y="0"/>
          <a:ext cx="0" cy="0"/>
          <a:chOff x="0" y="0"/>
          <a:chExt cx="0" cy="0"/>
        </a:xfrm>
      </p:grpSpPr>
      <p:pic>
        <p:nvPicPr>
          <p:cNvPr id="702" name="Google Shape;702;p8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03" name="Google Shape;703;p88"/>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04" name="Google Shape;704;p88"/>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705" name="Google Shape;705;p88"/>
          <p:cNvSpPr txBox="1"/>
          <p:nvPr/>
        </p:nvSpPr>
        <p:spPr>
          <a:xfrm>
            <a:off x="162850" y="4641025"/>
            <a:ext cx="19815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1A3260"/>
                </a:solidFill>
                <a:latin typeface="Poppins"/>
                <a:ea typeface="Poppins"/>
                <a:cs typeface="Poppins"/>
                <a:sym typeface="Poppins"/>
              </a:rPr>
              <a:t>lausd.org/mmed        </a:t>
            </a:r>
            <a:endParaRPr sz="1400" b="1" i="0" u="none" strike="noStrike" cap="none">
              <a:solidFill>
                <a:srgbClr val="1A3260"/>
              </a:solidFill>
              <a:latin typeface="Poppins"/>
              <a:ea typeface="Poppins"/>
              <a:cs typeface="Poppins"/>
              <a:sym typeface="Poppins"/>
            </a:endParaRPr>
          </a:p>
        </p:txBody>
      </p:sp>
      <p:sp>
        <p:nvSpPr>
          <p:cNvPr id="706" name="Google Shape;706;p8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04 - Double Dark Blue">
  <p:cSld name="TITLE_1_1_1_3">
    <p:bg>
      <p:bgPr>
        <a:solidFill>
          <a:srgbClr val="FFFFFF"/>
        </a:solidFill>
        <a:effectLst/>
      </p:bgPr>
    </p:bg>
    <p:spTree>
      <p:nvGrpSpPr>
        <p:cNvPr id="1" name="Shape 707"/>
        <p:cNvGrpSpPr/>
        <p:nvPr/>
      </p:nvGrpSpPr>
      <p:grpSpPr>
        <a:xfrm>
          <a:off x="0" y="0"/>
          <a:ext cx="0" cy="0"/>
          <a:chOff x="0" y="0"/>
          <a:chExt cx="0" cy="0"/>
        </a:xfrm>
      </p:grpSpPr>
      <p:sp>
        <p:nvSpPr>
          <p:cNvPr id="708" name="Google Shape;708;p89"/>
          <p:cNvSpPr/>
          <p:nvPr/>
        </p:nvSpPr>
        <p:spPr>
          <a:xfrm rot="10800000" flipH="1">
            <a:off x="-47511" y="-47350"/>
            <a:ext cx="9180600" cy="12552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p89"/>
          <p:cNvSpPr/>
          <p:nvPr/>
        </p:nvSpPr>
        <p:spPr>
          <a:xfrm>
            <a:off x="7786649" y="4755073"/>
            <a:ext cx="990599" cy="29862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p89"/>
          <p:cNvSpPr txBox="1">
            <a:spLocks noGrp="1"/>
          </p:cNvSpPr>
          <p:nvPr>
            <p:ph type="title"/>
          </p:nvPr>
        </p:nvSpPr>
        <p:spPr>
          <a:xfrm>
            <a:off x="41375" y="14757"/>
            <a:ext cx="8189700" cy="11685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711" name="Google Shape;711;p8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aption 1 4">
  <p:cSld name="CAPTION_ONLY_1_5">
    <p:spTree>
      <p:nvGrpSpPr>
        <p:cNvPr id="1" name="Shape 712"/>
        <p:cNvGrpSpPr/>
        <p:nvPr/>
      </p:nvGrpSpPr>
      <p:grpSpPr>
        <a:xfrm>
          <a:off x="0" y="0"/>
          <a:ext cx="0" cy="0"/>
          <a:chOff x="0" y="0"/>
          <a:chExt cx="0" cy="0"/>
        </a:xfrm>
      </p:grpSpPr>
      <p:sp>
        <p:nvSpPr>
          <p:cNvPr id="713" name="Google Shape;713;p90"/>
          <p:cNvSpPr/>
          <p:nvPr/>
        </p:nvSpPr>
        <p:spPr>
          <a:xfrm>
            <a:off x="-8250" y="600"/>
            <a:ext cx="3652500" cy="5143500"/>
          </a:xfrm>
          <a:prstGeom prst="rect">
            <a:avLst/>
          </a:prstGeom>
          <a:solidFill>
            <a:srgbClr val="289F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p90"/>
          <p:cNvSpPr>
            <a:spLocks noGrp="1"/>
          </p:cNvSpPr>
          <p:nvPr>
            <p:ph type="pic" idx="2"/>
          </p:nvPr>
        </p:nvSpPr>
        <p:spPr>
          <a:xfrm>
            <a:off x="410600" y="1005850"/>
            <a:ext cx="2688900" cy="3359100"/>
          </a:xfrm>
          <a:prstGeom prst="roundRect">
            <a:avLst>
              <a:gd name="adj" fmla="val 16667"/>
            </a:avLst>
          </a:prstGeom>
          <a:noFill/>
          <a:ln>
            <a:noFill/>
          </a:ln>
        </p:spPr>
      </p:sp>
      <p:sp>
        <p:nvSpPr>
          <p:cNvPr id="715" name="Google Shape;715;p90"/>
          <p:cNvSpPr txBox="1">
            <a:spLocks noGrp="1"/>
          </p:cNvSpPr>
          <p:nvPr>
            <p:ph type="title"/>
          </p:nvPr>
        </p:nvSpPr>
        <p:spPr>
          <a:xfrm>
            <a:off x="3980853" y="7467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716" name="Google Shape;716;p90"/>
          <p:cNvSpPr txBox="1">
            <a:spLocks noGrp="1"/>
          </p:cNvSpPr>
          <p:nvPr>
            <p:ph type="body" idx="1"/>
          </p:nvPr>
        </p:nvSpPr>
        <p:spPr>
          <a:xfrm>
            <a:off x="3980850" y="13230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717" name="Google Shape;717;p90"/>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718" name="Google Shape;718;p9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19" name="Google Shape;719;p90"/>
          <p:cNvSpPr txBox="1"/>
          <p:nvPr/>
        </p:nvSpPr>
        <p:spPr>
          <a:xfrm>
            <a:off x="108425" y="4641025"/>
            <a:ext cx="16797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lausd.org/mmed        </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3 - Single Dark Blue">
  <p:cSld name="TITLE_1_2_1">
    <p:bg>
      <p:bgPr>
        <a:solidFill>
          <a:srgbClr val="FFFFFF"/>
        </a:solidFill>
        <a:effectLst/>
      </p:bgPr>
    </p:bg>
    <p:spTree>
      <p:nvGrpSpPr>
        <p:cNvPr id="1" name="Shape 98"/>
        <p:cNvGrpSpPr/>
        <p:nvPr/>
      </p:nvGrpSpPr>
      <p:grpSpPr>
        <a:xfrm>
          <a:off x="0" y="0"/>
          <a:ext cx="0" cy="0"/>
          <a:chOff x="0" y="0"/>
          <a:chExt cx="0" cy="0"/>
        </a:xfrm>
      </p:grpSpPr>
      <p:sp>
        <p:nvSpPr>
          <p:cNvPr id="99" name="Google Shape;99;p10"/>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01" name="Google Shape;101;p1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02" name="Google Shape;102;p1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03" name="Google Shape;103;p1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104" name="Google Shape;104;p1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aption 1 1">
  <p:cSld name="CAPTION_ONLY_1_3">
    <p:spTree>
      <p:nvGrpSpPr>
        <p:cNvPr id="1" name="Shape 720"/>
        <p:cNvGrpSpPr/>
        <p:nvPr/>
      </p:nvGrpSpPr>
      <p:grpSpPr>
        <a:xfrm>
          <a:off x="0" y="0"/>
          <a:ext cx="0" cy="0"/>
          <a:chOff x="0" y="0"/>
          <a:chExt cx="0" cy="0"/>
        </a:xfrm>
      </p:grpSpPr>
      <p:sp>
        <p:nvSpPr>
          <p:cNvPr id="721" name="Google Shape;721;p91"/>
          <p:cNvSpPr/>
          <p:nvPr/>
        </p:nvSpPr>
        <p:spPr>
          <a:xfrm>
            <a:off x="-8250" y="600"/>
            <a:ext cx="3652500" cy="5143500"/>
          </a:xfrm>
          <a:prstGeom prst="rect">
            <a:avLst/>
          </a:prstGeom>
          <a:solidFill>
            <a:srgbClr val="289F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91"/>
          <p:cNvSpPr>
            <a:spLocks noGrp="1"/>
          </p:cNvSpPr>
          <p:nvPr>
            <p:ph type="pic" idx="2"/>
          </p:nvPr>
        </p:nvSpPr>
        <p:spPr>
          <a:xfrm>
            <a:off x="410600" y="1005850"/>
            <a:ext cx="2688900" cy="3359100"/>
          </a:xfrm>
          <a:prstGeom prst="roundRect">
            <a:avLst>
              <a:gd name="adj" fmla="val 16667"/>
            </a:avLst>
          </a:prstGeom>
          <a:noFill/>
          <a:ln>
            <a:noFill/>
          </a:ln>
        </p:spPr>
      </p:sp>
      <p:sp>
        <p:nvSpPr>
          <p:cNvPr id="723" name="Google Shape;723;p91"/>
          <p:cNvSpPr txBox="1">
            <a:spLocks noGrp="1"/>
          </p:cNvSpPr>
          <p:nvPr>
            <p:ph type="title"/>
          </p:nvPr>
        </p:nvSpPr>
        <p:spPr>
          <a:xfrm>
            <a:off x="3980853" y="7467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724" name="Google Shape;724;p91"/>
          <p:cNvSpPr txBox="1">
            <a:spLocks noGrp="1"/>
          </p:cNvSpPr>
          <p:nvPr>
            <p:ph type="body" idx="1"/>
          </p:nvPr>
        </p:nvSpPr>
        <p:spPr>
          <a:xfrm>
            <a:off x="3980850" y="13230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725" name="Google Shape;725;p91"/>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726" name="Google Shape;726;p9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27" name="Google Shape;727;p91"/>
          <p:cNvSpPr txBox="1"/>
          <p:nvPr/>
        </p:nvSpPr>
        <p:spPr>
          <a:xfrm>
            <a:off x="108425" y="4641025"/>
            <a:ext cx="16797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lausd.org/mmed        </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ullets/numbers full width">
  <p:cSld name="TITLE_AND_BODY_2_1">
    <p:spTree>
      <p:nvGrpSpPr>
        <p:cNvPr id="1" name="Shape 728"/>
        <p:cNvGrpSpPr/>
        <p:nvPr/>
      </p:nvGrpSpPr>
      <p:grpSpPr>
        <a:xfrm>
          <a:off x="0" y="0"/>
          <a:ext cx="0" cy="0"/>
          <a:chOff x="0" y="0"/>
          <a:chExt cx="0" cy="0"/>
        </a:xfrm>
      </p:grpSpPr>
      <p:sp>
        <p:nvSpPr>
          <p:cNvPr id="729" name="Google Shape;729;p92"/>
          <p:cNvSpPr txBox="1">
            <a:spLocks noGrp="1"/>
          </p:cNvSpPr>
          <p:nvPr>
            <p:ph type="title"/>
          </p:nvPr>
        </p:nvSpPr>
        <p:spPr>
          <a:xfrm>
            <a:off x="571500" y="571525"/>
            <a:ext cx="5478900" cy="39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30" name="Google Shape;730;p92"/>
          <p:cNvSpPr txBox="1">
            <a:spLocks noGrp="1"/>
          </p:cNvSpPr>
          <p:nvPr>
            <p:ph type="body" idx="1"/>
          </p:nvPr>
        </p:nvSpPr>
        <p:spPr>
          <a:xfrm>
            <a:off x="1541250" y="1584925"/>
            <a:ext cx="6061500" cy="2458500"/>
          </a:xfrm>
          <a:prstGeom prst="rect">
            <a:avLst/>
          </a:prstGeom>
          <a:noFill/>
          <a:ln>
            <a:noFill/>
          </a:ln>
        </p:spPr>
        <p:txBody>
          <a:bodyPr spcFirstLastPara="1" wrap="square" lIns="91425" tIns="91425" rIns="91425" bIns="91425" anchor="t" anchorCtr="0">
            <a:normAutofit/>
          </a:bodyPr>
          <a:lstStyle>
            <a:lvl1pPr marL="457200" lvl="0" indent="-342900" algn="l">
              <a:lnSpc>
                <a:spcPct val="150000"/>
              </a:lnSpc>
              <a:spcBef>
                <a:spcPts val="300"/>
              </a:spcBef>
              <a:spcAft>
                <a:spcPts val="0"/>
              </a:spcAft>
              <a:buSzPts val="1800"/>
              <a:buChar char="●"/>
              <a:defRPr/>
            </a:lvl1pPr>
            <a:lvl2pPr marL="914400" lvl="1" indent="-317500" algn="l">
              <a:lnSpc>
                <a:spcPct val="150000"/>
              </a:lnSpc>
              <a:spcBef>
                <a:spcPts val="300"/>
              </a:spcBef>
              <a:spcAft>
                <a:spcPts val="0"/>
              </a:spcAft>
              <a:buSzPts val="1400"/>
              <a:buChar char="○"/>
              <a:defRPr/>
            </a:lvl2pPr>
            <a:lvl3pPr marL="1371600" lvl="2" indent="-317500" algn="l">
              <a:lnSpc>
                <a:spcPct val="150000"/>
              </a:lnSpc>
              <a:spcBef>
                <a:spcPts val="300"/>
              </a:spcBef>
              <a:spcAft>
                <a:spcPts val="0"/>
              </a:spcAft>
              <a:buSzPts val="1400"/>
              <a:buChar char="■"/>
              <a:defRPr/>
            </a:lvl3pPr>
            <a:lvl4pPr marL="1828800" lvl="3" indent="-317500" algn="l">
              <a:lnSpc>
                <a:spcPct val="150000"/>
              </a:lnSpc>
              <a:spcBef>
                <a:spcPts val="300"/>
              </a:spcBef>
              <a:spcAft>
                <a:spcPts val="0"/>
              </a:spcAft>
              <a:buSzPts val="1400"/>
              <a:buChar char="●"/>
              <a:defRPr/>
            </a:lvl4pPr>
            <a:lvl5pPr marL="2286000" lvl="4" indent="-317500" algn="l">
              <a:lnSpc>
                <a:spcPct val="150000"/>
              </a:lnSpc>
              <a:spcBef>
                <a:spcPts val="300"/>
              </a:spcBef>
              <a:spcAft>
                <a:spcPts val="0"/>
              </a:spcAft>
              <a:buSzPts val="1400"/>
              <a:buChar char="○"/>
              <a:defRPr/>
            </a:lvl5pPr>
            <a:lvl6pPr marL="2743200" lvl="5" indent="-317500" algn="l">
              <a:lnSpc>
                <a:spcPct val="150000"/>
              </a:lnSpc>
              <a:spcBef>
                <a:spcPts val="300"/>
              </a:spcBef>
              <a:spcAft>
                <a:spcPts val="0"/>
              </a:spcAft>
              <a:buSzPts val="1400"/>
              <a:buChar char="■"/>
              <a:defRPr/>
            </a:lvl6pPr>
            <a:lvl7pPr marL="3200400" lvl="6" indent="-317500" algn="l">
              <a:lnSpc>
                <a:spcPct val="150000"/>
              </a:lnSpc>
              <a:spcBef>
                <a:spcPts val="300"/>
              </a:spcBef>
              <a:spcAft>
                <a:spcPts val="0"/>
              </a:spcAft>
              <a:buSzPts val="1400"/>
              <a:buChar char="●"/>
              <a:defRPr/>
            </a:lvl7pPr>
            <a:lvl8pPr marL="3657600" lvl="7" indent="-317500" algn="l">
              <a:lnSpc>
                <a:spcPct val="150000"/>
              </a:lnSpc>
              <a:spcBef>
                <a:spcPts val="300"/>
              </a:spcBef>
              <a:spcAft>
                <a:spcPts val="0"/>
              </a:spcAft>
              <a:buSzPts val="1400"/>
              <a:buChar char="○"/>
              <a:defRPr/>
            </a:lvl8pPr>
            <a:lvl9pPr marL="4114800" lvl="8" indent="-317500" algn="l">
              <a:lnSpc>
                <a:spcPct val="150000"/>
              </a:lnSpc>
              <a:spcBef>
                <a:spcPts val="300"/>
              </a:spcBef>
              <a:spcAft>
                <a:spcPts val="0"/>
              </a:spcAft>
              <a:buSzPts val="1400"/>
              <a:buChar char="■"/>
              <a:defRPr/>
            </a:lvl9pPr>
          </a:lstStyle>
          <a:p>
            <a:endParaRPr/>
          </a:p>
        </p:txBody>
      </p:sp>
      <p:pic>
        <p:nvPicPr>
          <p:cNvPr id="731" name="Google Shape;731;p92"/>
          <p:cNvPicPr preferRelativeResize="0"/>
          <p:nvPr/>
        </p:nvPicPr>
        <p:blipFill rotWithShape="1">
          <a:blip r:embed="rId2">
            <a:alphaModFix/>
          </a:blip>
          <a:srcRect/>
          <a:stretch/>
        </p:blipFill>
        <p:spPr>
          <a:xfrm>
            <a:off x="8014701" y="4835141"/>
            <a:ext cx="557793" cy="141199"/>
          </a:xfrm>
          <a:prstGeom prst="rect">
            <a:avLst/>
          </a:prstGeom>
          <a:noFill/>
          <a:ln>
            <a:noFill/>
          </a:ln>
        </p:spPr>
      </p:pic>
      <p:sp>
        <p:nvSpPr>
          <p:cNvPr id="732" name="Google Shape;732;p92"/>
          <p:cNvSpPr txBox="1">
            <a:spLocks noGrp="1"/>
          </p:cNvSpPr>
          <p:nvPr>
            <p:ph type="sldNum" idx="12"/>
          </p:nvPr>
        </p:nvSpPr>
        <p:spPr>
          <a:xfrm>
            <a:off x="482600" y="4735850"/>
            <a:ext cx="548700" cy="2550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6">
  <p:cSld name="BLANK_23">
    <p:spTree>
      <p:nvGrpSpPr>
        <p:cNvPr id="1" name="Shape 733"/>
        <p:cNvGrpSpPr/>
        <p:nvPr/>
      </p:nvGrpSpPr>
      <p:grpSpPr>
        <a:xfrm>
          <a:off x="0" y="0"/>
          <a:ext cx="0" cy="0"/>
          <a:chOff x="0" y="0"/>
          <a:chExt cx="0" cy="0"/>
        </a:xfrm>
      </p:grpSpPr>
      <p:sp>
        <p:nvSpPr>
          <p:cNvPr id="734" name="Google Shape;734;p9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735" name="Google Shape;735;p9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736" name="Google Shape;736;p9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ustom Layout 2 1 1 1 1 1 1 1">
  <p:cSld name="CUSTOM_6_1_1_1_1_1_1_1_2">
    <p:spTree>
      <p:nvGrpSpPr>
        <p:cNvPr id="1" name="Shape 737"/>
        <p:cNvGrpSpPr/>
        <p:nvPr/>
      </p:nvGrpSpPr>
      <p:grpSpPr>
        <a:xfrm>
          <a:off x="0" y="0"/>
          <a:ext cx="0" cy="0"/>
          <a:chOff x="0" y="0"/>
          <a:chExt cx="0" cy="0"/>
        </a:xfrm>
      </p:grpSpPr>
      <p:pic>
        <p:nvPicPr>
          <p:cNvPr id="738" name="Google Shape;738;p9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39" name="Google Shape;739;p94"/>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740" name="Google Shape;740;p94"/>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41" name="Google Shape;741;p94"/>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42"/>
        <p:cNvGrpSpPr/>
        <p:nvPr/>
      </p:nvGrpSpPr>
      <p:grpSpPr>
        <a:xfrm>
          <a:off x="0" y="0"/>
          <a:ext cx="0" cy="0"/>
          <a:chOff x="0" y="0"/>
          <a:chExt cx="0" cy="0"/>
        </a:xfrm>
      </p:grpSpPr>
      <p:sp>
        <p:nvSpPr>
          <p:cNvPr id="743" name="Google Shape;743;p95"/>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4" name="Google Shape;744;p95"/>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745" name="Google Shape;745;p95"/>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Objective 1B">
  <p:cSld name="MAIN_POINT_2">
    <p:spTree>
      <p:nvGrpSpPr>
        <p:cNvPr id="1" name="Shape 746"/>
        <p:cNvGrpSpPr/>
        <p:nvPr/>
      </p:nvGrpSpPr>
      <p:grpSpPr>
        <a:xfrm>
          <a:off x="0" y="0"/>
          <a:ext cx="0" cy="0"/>
          <a:chOff x="0" y="0"/>
          <a:chExt cx="0" cy="0"/>
        </a:xfrm>
      </p:grpSpPr>
      <p:sp>
        <p:nvSpPr>
          <p:cNvPr id="747" name="Google Shape;747;p96"/>
          <p:cNvSpPr txBox="1">
            <a:spLocks noGrp="1"/>
          </p:cNvSpPr>
          <p:nvPr>
            <p:ph type="title"/>
          </p:nvPr>
        </p:nvSpPr>
        <p:spPr>
          <a:xfrm>
            <a:off x="1499600" y="302625"/>
            <a:ext cx="6550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748" name="Google Shape;748;p96"/>
          <p:cNvSpPr txBox="1">
            <a:spLocks noGrp="1"/>
          </p:cNvSpPr>
          <p:nvPr>
            <p:ph type="body" idx="1"/>
          </p:nvPr>
        </p:nvSpPr>
        <p:spPr>
          <a:xfrm>
            <a:off x="1476125" y="1152475"/>
            <a:ext cx="54603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749" name="Google Shape;749;p9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50" name="Google Shape;750;p9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51" name="Google Shape;751;p96"/>
          <p:cNvSpPr txBox="1">
            <a:spLocks noGrp="1"/>
          </p:cNvSpPr>
          <p:nvPr>
            <p:ph type="sldNum" idx="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Objectives List">
  <p:cSld name="CUSTOM_4_5">
    <p:spTree>
      <p:nvGrpSpPr>
        <p:cNvPr id="1" name="Shape 752"/>
        <p:cNvGrpSpPr/>
        <p:nvPr/>
      </p:nvGrpSpPr>
      <p:grpSpPr>
        <a:xfrm>
          <a:off x="0" y="0"/>
          <a:ext cx="0" cy="0"/>
          <a:chOff x="0" y="0"/>
          <a:chExt cx="0" cy="0"/>
        </a:xfrm>
      </p:grpSpPr>
      <p:sp>
        <p:nvSpPr>
          <p:cNvPr id="753" name="Google Shape;753;p97"/>
          <p:cNvSpPr txBox="1">
            <a:spLocks noGrp="1"/>
          </p:cNvSpPr>
          <p:nvPr>
            <p:ph type="title"/>
          </p:nvPr>
        </p:nvSpPr>
        <p:spPr>
          <a:xfrm>
            <a:off x="1719775" y="460588"/>
            <a:ext cx="64503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2pPr>
            <a:lvl3pPr lvl="2"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3pPr>
            <a:lvl4pPr lvl="3"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4pPr>
            <a:lvl5pPr lvl="4"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5pPr>
            <a:lvl6pPr lvl="5"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6pPr>
            <a:lvl7pPr lvl="6"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7pPr>
            <a:lvl8pPr lvl="7"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8pPr>
            <a:lvl9pPr lvl="8"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9pPr>
          </a:lstStyle>
          <a:p>
            <a:endParaRPr/>
          </a:p>
        </p:txBody>
      </p:sp>
      <p:sp>
        <p:nvSpPr>
          <p:cNvPr id="754" name="Google Shape;754;p97"/>
          <p:cNvSpPr txBox="1">
            <a:spLocks noGrp="1"/>
          </p:cNvSpPr>
          <p:nvPr>
            <p:ph type="body" idx="1"/>
          </p:nvPr>
        </p:nvSpPr>
        <p:spPr>
          <a:xfrm>
            <a:off x="1719775" y="1275925"/>
            <a:ext cx="65424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pic>
        <p:nvPicPr>
          <p:cNvPr id="755" name="Google Shape;755;p97"/>
          <p:cNvPicPr preferRelativeResize="0"/>
          <p:nvPr/>
        </p:nvPicPr>
        <p:blipFill rotWithShape="1">
          <a:blip r:embed="rId2">
            <a:alphaModFix/>
          </a:blip>
          <a:srcRect/>
          <a:stretch/>
        </p:blipFill>
        <p:spPr>
          <a:xfrm>
            <a:off x="167675" y="122175"/>
            <a:ext cx="911124" cy="911124"/>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title and description 1 1">
  <p:cSld name="SECTION_TITLE_AND_DESCRIPTION_1_1">
    <p:spTree>
      <p:nvGrpSpPr>
        <p:cNvPr id="1" name="Shape 756"/>
        <p:cNvGrpSpPr/>
        <p:nvPr/>
      </p:nvGrpSpPr>
      <p:grpSpPr>
        <a:xfrm>
          <a:off x="0" y="0"/>
          <a:ext cx="0" cy="0"/>
          <a:chOff x="0" y="0"/>
          <a:chExt cx="0" cy="0"/>
        </a:xfrm>
      </p:grpSpPr>
      <p:sp>
        <p:nvSpPr>
          <p:cNvPr id="757" name="Google Shape;757;p98"/>
          <p:cNvSpPr/>
          <p:nvPr/>
        </p:nvSpPr>
        <p:spPr>
          <a:xfrm>
            <a:off x="5428450" y="-125"/>
            <a:ext cx="3715500" cy="5143500"/>
          </a:xfrm>
          <a:prstGeom prst="rect">
            <a:avLst/>
          </a:prstGeom>
          <a:solidFill>
            <a:srgbClr val="F80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p98"/>
          <p:cNvSpPr>
            <a:spLocks noGrp="1"/>
          </p:cNvSpPr>
          <p:nvPr>
            <p:ph type="pic" idx="2"/>
          </p:nvPr>
        </p:nvSpPr>
        <p:spPr>
          <a:xfrm>
            <a:off x="5854750" y="980700"/>
            <a:ext cx="2862900" cy="2714100"/>
          </a:xfrm>
          <a:prstGeom prst="roundRect">
            <a:avLst>
              <a:gd name="adj" fmla="val 16667"/>
            </a:avLst>
          </a:prstGeom>
          <a:noFill/>
          <a:ln>
            <a:noFill/>
          </a:ln>
        </p:spPr>
      </p:sp>
      <p:sp>
        <p:nvSpPr>
          <p:cNvPr id="759" name="Google Shape;759;p98"/>
          <p:cNvSpPr txBox="1">
            <a:spLocks noGrp="1"/>
          </p:cNvSpPr>
          <p:nvPr>
            <p:ph type="title"/>
          </p:nvPr>
        </p:nvSpPr>
        <p:spPr>
          <a:xfrm>
            <a:off x="361978" y="76407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760" name="Google Shape;760;p98"/>
          <p:cNvSpPr txBox="1">
            <a:spLocks noGrp="1"/>
          </p:cNvSpPr>
          <p:nvPr>
            <p:ph type="body" idx="1"/>
          </p:nvPr>
        </p:nvSpPr>
        <p:spPr>
          <a:xfrm>
            <a:off x="361975" y="1423525"/>
            <a:ext cx="46560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pic>
        <p:nvPicPr>
          <p:cNvPr id="761" name="Google Shape;761;p98"/>
          <p:cNvPicPr preferRelativeResize="0"/>
          <p:nvPr/>
        </p:nvPicPr>
        <p:blipFill rotWithShape="1">
          <a:blip r:embed="rId2">
            <a:alphaModFix/>
          </a:blip>
          <a:srcRect/>
          <a:stretch/>
        </p:blipFill>
        <p:spPr>
          <a:xfrm>
            <a:off x="361975" y="244375"/>
            <a:ext cx="1436176" cy="432950"/>
          </a:xfrm>
          <a:prstGeom prst="rect">
            <a:avLst/>
          </a:prstGeom>
          <a:noFill/>
          <a:ln>
            <a:noFill/>
          </a:ln>
        </p:spPr>
      </p:pic>
      <p:sp>
        <p:nvSpPr>
          <p:cNvPr id="762" name="Google Shape;762;p98"/>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ustom Layout 1 1">
  <p:cSld name="CUSTOM_5">
    <p:spTree>
      <p:nvGrpSpPr>
        <p:cNvPr id="1" name="Shape 763"/>
        <p:cNvGrpSpPr/>
        <p:nvPr/>
      </p:nvGrpSpPr>
      <p:grpSpPr>
        <a:xfrm>
          <a:off x="0" y="0"/>
          <a:ext cx="0" cy="0"/>
          <a:chOff x="0" y="0"/>
          <a:chExt cx="0" cy="0"/>
        </a:xfrm>
      </p:grpSpPr>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ustom Layout 2 2 2">
  <p:cSld name="CUSTOM_6_2_1">
    <p:spTree>
      <p:nvGrpSpPr>
        <p:cNvPr id="1" name="Shape 764"/>
        <p:cNvGrpSpPr/>
        <p:nvPr/>
      </p:nvGrpSpPr>
      <p:grpSpPr>
        <a:xfrm>
          <a:off x="0" y="0"/>
          <a:ext cx="0" cy="0"/>
          <a:chOff x="0" y="0"/>
          <a:chExt cx="0" cy="0"/>
        </a:xfrm>
      </p:grpSpPr>
      <p:pic>
        <p:nvPicPr>
          <p:cNvPr id="765" name="Google Shape;765;p100"/>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766" name="Google Shape;766;p100"/>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67" name="Google Shape;767;p100"/>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68" name="Google Shape;768;p100"/>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theme" Target="../theme/theme1.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49.xml"/><Relationship Id="rId21" Type="http://schemas.openxmlformats.org/officeDocument/2006/relationships/slideLayout" Target="../slideLayouts/slideLayout144.xml"/><Relationship Id="rId42" Type="http://schemas.openxmlformats.org/officeDocument/2006/relationships/slideLayout" Target="../slideLayouts/slideLayout165.xml"/><Relationship Id="rId47" Type="http://schemas.openxmlformats.org/officeDocument/2006/relationships/slideLayout" Target="../slideLayouts/slideLayout170.xml"/><Relationship Id="rId63" Type="http://schemas.openxmlformats.org/officeDocument/2006/relationships/slideLayout" Target="../slideLayouts/slideLayout186.xml"/><Relationship Id="rId68" Type="http://schemas.openxmlformats.org/officeDocument/2006/relationships/slideLayout" Target="../slideLayouts/slideLayout191.xml"/><Relationship Id="rId84" Type="http://schemas.openxmlformats.org/officeDocument/2006/relationships/slideLayout" Target="../slideLayouts/slideLayout207.xml"/><Relationship Id="rId89" Type="http://schemas.openxmlformats.org/officeDocument/2006/relationships/slideLayout" Target="../slideLayouts/slideLayout212.xml"/><Relationship Id="rId112" Type="http://schemas.openxmlformats.org/officeDocument/2006/relationships/slideLayout" Target="../slideLayouts/slideLayout235.xml"/><Relationship Id="rId16" Type="http://schemas.openxmlformats.org/officeDocument/2006/relationships/slideLayout" Target="../slideLayouts/slideLayout139.xml"/><Relationship Id="rId107" Type="http://schemas.openxmlformats.org/officeDocument/2006/relationships/slideLayout" Target="../slideLayouts/slideLayout230.xml"/><Relationship Id="rId11" Type="http://schemas.openxmlformats.org/officeDocument/2006/relationships/slideLayout" Target="../slideLayouts/slideLayout134.xml"/><Relationship Id="rId32" Type="http://schemas.openxmlformats.org/officeDocument/2006/relationships/slideLayout" Target="../slideLayouts/slideLayout155.xml"/><Relationship Id="rId37" Type="http://schemas.openxmlformats.org/officeDocument/2006/relationships/slideLayout" Target="../slideLayouts/slideLayout160.xml"/><Relationship Id="rId53" Type="http://schemas.openxmlformats.org/officeDocument/2006/relationships/slideLayout" Target="../slideLayouts/slideLayout176.xml"/><Relationship Id="rId58" Type="http://schemas.openxmlformats.org/officeDocument/2006/relationships/slideLayout" Target="../slideLayouts/slideLayout181.xml"/><Relationship Id="rId74" Type="http://schemas.openxmlformats.org/officeDocument/2006/relationships/slideLayout" Target="../slideLayouts/slideLayout197.xml"/><Relationship Id="rId79" Type="http://schemas.openxmlformats.org/officeDocument/2006/relationships/slideLayout" Target="../slideLayouts/slideLayout202.xml"/><Relationship Id="rId102" Type="http://schemas.openxmlformats.org/officeDocument/2006/relationships/slideLayout" Target="../slideLayouts/slideLayout225.xml"/><Relationship Id="rId5" Type="http://schemas.openxmlformats.org/officeDocument/2006/relationships/slideLayout" Target="../slideLayouts/slideLayout128.xml"/><Relationship Id="rId90" Type="http://schemas.openxmlformats.org/officeDocument/2006/relationships/slideLayout" Target="../slideLayouts/slideLayout213.xml"/><Relationship Id="rId95" Type="http://schemas.openxmlformats.org/officeDocument/2006/relationships/slideLayout" Target="../slideLayouts/slideLayout218.xml"/><Relationship Id="rId22" Type="http://schemas.openxmlformats.org/officeDocument/2006/relationships/slideLayout" Target="../slideLayouts/slideLayout145.xml"/><Relationship Id="rId27" Type="http://schemas.openxmlformats.org/officeDocument/2006/relationships/slideLayout" Target="../slideLayouts/slideLayout150.xml"/><Relationship Id="rId43" Type="http://schemas.openxmlformats.org/officeDocument/2006/relationships/slideLayout" Target="../slideLayouts/slideLayout166.xml"/><Relationship Id="rId48" Type="http://schemas.openxmlformats.org/officeDocument/2006/relationships/slideLayout" Target="../slideLayouts/slideLayout171.xml"/><Relationship Id="rId64" Type="http://schemas.openxmlformats.org/officeDocument/2006/relationships/slideLayout" Target="../slideLayouts/slideLayout187.xml"/><Relationship Id="rId69" Type="http://schemas.openxmlformats.org/officeDocument/2006/relationships/slideLayout" Target="../slideLayouts/slideLayout192.xml"/><Relationship Id="rId113" Type="http://schemas.openxmlformats.org/officeDocument/2006/relationships/slideLayout" Target="../slideLayouts/slideLayout236.xml"/><Relationship Id="rId80" Type="http://schemas.openxmlformats.org/officeDocument/2006/relationships/slideLayout" Target="../slideLayouts/slideLayout203.xml"/><Relationship Id="rId85" Type="http://schemas.openxmlformats.org/officeDocument/2006/relationships/slideLayout" Target="../slideLayouts/slideLayout208.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33" Type="http://schemas.openxmlformats.org/officeDocument/2006/relationships/slideLayout" Target="../slideLayouts/slideLayout156.xml"/><Relationship Id="rId38" Type="http://schemas.openxmlformats.org/officeDocument/2006/relationships/slideLayout" Target="../slideLayouts/slideLayout161.xml"/><Relationship Id="rId59" Type="http://schemas.openxmlformats.org/officeDocument/2006/relationships/slideLayout" Target="../slideLayouts/slideLayout182.xml"/><Relationship Id="rId103" Type="http://schemas.openxmlformats.org/officeDocument/2006/relationships/slideLayout" Target="../slideLayouts/slideLayout226.xml"/><Relationship Id="rId108" Type="http://schemas.openxmlformats.org/officeDocument/2006/relationships/slideLayout" Target="../slideLayouts/slideLayout231.xml"/><Relationship Id="rId54" Type="http://schemas.openxmlformats.org/officeDocument/2006/relationships/slideLayout" Target="../slideLayouts/slideLayout177.xml"/><Relationship Id="rId70" Type="http://schemas.openxmlformats.org/officeDocument/2006/relationships/slideLayout" Target="../slideLayouts/slideLayout193.xml"/><Relationship Id="rId75" Type="http://schemas.openxmlformats.org/officeDocument/2006/relationships/slideLayout" Target="../slideLayouts/slideLayout198.xml"/><Relationship Id="rId91" Type="http://schemas.openxmlformats.org/officeDocument/2006/relationships/slideLayout" Target="../slideLayouts/slideLayout214.xml"/><Relationship Id="rId96" Type="http://schemas.openxmlformats.org/officeDocument/2006/relationships/slideLayout" Target="../slideLayouts/slideLayout21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slideLayout" Target="../slideLayouts/slideLayout151.xml"/><Relationship Id="rId36" Type="http://schemas.openxmlformats.org/officeDocument/2006/relationships/slideLayout" Target="../slideLayouts/slideLayout159.xml"/><Relationship Id="rId49" Type="http://schemas.openxmlformats.org/officeDocument/2006/relationships/slideLayout" Target="../slideLayouts/slideLayout172.xml"/><Relationship Id="rId57" Type="http://schemas.openxmlformats.org/officeDocument/2006/relationships/slideLayout" Target="../slideLayouts/slideLayout180.xml"/><Relationship Id="rId106" Type="http://schemas.openxmlformats.org/officeDocument/2006/relationships/slideLayout" Target="../slideLayouts/slideLayout229.xml"/><Relationship Id="rId114" Type="http://schemas.openxmlformats.org/officeDocument/2006/relationships/theme" Target="../theme/theme2.xml"/><Relationship Id="rId10" Type="http://schemas.openxmlformats.org/officeDocument/2006/relationships/slideLayout" Target="../slideLayouts/slideLayout133.xml"/><Relationship Id="rId31" Type="http://schemas.openxmlformats.org/officeDocument/2006/relationships/slideLayout" Target="../slideLayouts/slideLayout154.xml"/><Relationship Id="rId44" Type="http://schemas.openxmlformats.org/officeDocument/2006/relationships/slideLayout" Target="../slideLayouts/slideLayout167.xml"/><Relationship Id="rId52" Type="http://schemas.openxmlformats.org/officeDocument/2006/relationships/slideLayout" Target="../slideLayouts/slideLayout175.xml"/><Relationship Id="rId60" Type="http://schemas.openxmlformats.org/officeDocument/2006/relationships/slideLayout" Target="../slideLayouts/slideLayout183.xml"/><Relationship Id="rId65" Type="http://schemas.openxmlformats.org/officeDocument/2006/relationships/slideLayout" Target="../slideLayouts/slideLayout188.xml"/><Relationship Id="rId73" Type="http://schemas.openxmlformats.org/officeDocument/2006/relationships/slideLayout" Target="../slideLayouts/slideLayout196.xml"/><Relationship Id="rId78" Type="http://schemas.openxmlformats.org/officeDocument/2006/relationships/slideLayout" Target="../slideLayouts/slideLayout201.xml"/><Relationship Id="rId81" Type="http://schemas.openxmlformats.org/officeDocument/2006/relationships/slideLayout" Target="../slideLayouts/slideLayout204.xml"/><Relationship Id="rId86" Type="http://schemas.openxmlformats.org/officeDocument/2006/relationships/slideLayout" Target="../slideLayouts/slideLayout209.xml"/><Relationship Id="rId94" Type="http://schemas.openxmlformats.org/officeDocument/2006/relationships/slideLayout" Target="../slideLayouts/slideLayout217.xml"/><Relationship Id="rId99" Type="http://schemas.openxmlformats.org/officeDocument/2006/relationships/slideLayout" Target="../slideLayouts/slideLayout222.xml"/><Relationship Id="rId101" Type="http://schemas.openxmlformats.org/officeDocument/2006/relationships/slideLayout" Target="../slideLayouts/slideLayout224.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39" Type="http://schemas.openxmlformats.org/officeDocument/2006/relationships/slideLayout" Target="../slideLayouts/slideLayout162.xml"/><Relationship Id="rId109" Type="http://schemas.openxmlformats.org/officeDocument/2006/relationships/slideLayout" Target="../slideLayouts/slideLayout232.xml"/><Relationship Id="rId34" Type="http://schemas.openxmlformats.org/officeDocument/2006/relationships/slideLayout" Target="../slideLayouts/slideLayout157.xml"/><Relationship Id="rId50" Type="http://schemas.openxmlformats.org/officeDocument/2006/relationships/slideLayout" Target="../slideLayouts/slideLayout173.xml"/><Relationship Id="rId55" Type="http://schemas.openxmlformats.org/officeDocument/2006/relationships/slideLayout" Target="../slideLayouts/slideLayout178.xml"/><Relationship Id="rId76" Type="http://schemas.openxmlformats.org/officeDocument/2006/relationships/slideLayout" Target="../slideLayouts/slideLayout199.xml"/><Relationship Id="rId97" Type="http://schemas.openxmlformats.org/officeDocument/2006/relationships/slideLayout" Target="../slideLayouts/slideLayout220.xml"/><Relationship Id="rId104" Type="http://schemas.openxmlformats.org/officeDocument/2006/relationships/slideLayout" Target="../slideLayouts/slideLayout227.xml"/><Relationship Id="rId7" Type="http://schemas.openxmlformats.org/officeDocument/2006/relationships/slideLayout" Target="../slideLayouts/slideLayout130.xml"/><Relationship Id="rId71" Type="http://schemas.openxmlformats.org/officeDocument/2006/relationships/slideLayout" Target="../slideLayouts/slideLayout194.xml"/><Relationship Id="rId92" Type="http://schemas.openxmlformats.org/officeDocument/2006/relationships/slideLayout" Target="../slideLayouts/slideLayout215.xml"/><Relationship Id="rId2" Type="http://schemas.openxmlformats.org/officeDocument/2006/relationships/slideLayout" Target="../slideLayouts/slideLayout125.xml"/><Relationship Id="rId29" Type="http://schemas.openxmlformats.org/officeDocument/2006/relationships/slideLayout" Target="../slideLayouts/slideLayout152.xml"/><Relationship Id="rId24" Type="http://schemas.openxmlformats.org/officeDocument/2006/relationships/slideLayout" Target="../slideLayouts/slideLayout147.xml"/><Relationship Id="rId40" Type="http://schemas.openxmlformats.org/officeDocument/2006/relationships/slideLayout" Target="../slideLayouts/slideLayout163.xml"/><Relationship Id="rId45" Type="http://schemas.openxmlformats.org/officeDocument/2006/relationships/slideLayout" Target="../slideLayouts/slideLayout168.xml"/><Relationship Id="rId66" Type="http://schemas.openxmlformats.org/officeDocument/2006/relationships/slideLayout" Target="../slideLayouts/slideLayout189.xml"/><Relationship Id="rId87" Type="http://schemas.openxmlformats.org/officeDocument/2006/relationships/slideLayout" Target="../slideLayouts/slideLayout210.xml"/><Relationship Id="rId110" Type="http://schemas.openxmlformats.org/officeDocument/2006/relationships/slideLayout" Target="../slideLayouts/slideLayout233.xml"/><Relationship Id="rId61" Type="http://schemas.openxmlformats.org/officeDocument/2006/relationships/slideLayout" Target="../slideLayouts/slideLayout184.xml"/><Relationship Id="rId82" Type="http://schemas.openxmlformats.org/officeDocument/2006/relationships/slideLayout" Target="../slideLayouts/slideLayout205.xml"/><Relationship Id="rId19" Type="http://schemas.openxmlformats.org/officeDocument/2006/relationships/slideLayout" Target="../slideLayouts/slideLayout142.xml"/><Relationship Id="rId14" Type="http://schemas.openxmlformats.org/officeDocument/2006/relationships/slideLayout" Target="../slideLayouts/slideLayout137.xml"/><Relationship Id="rId30" Type="http://schemas.openxmlformats.org/officeDocument/2006/relationships/slideLayout" Target="../slideLayouts/slideLayout153.xml"/><Relationship Id="rId35" Type="http://schemas.openxmlformats.org/officeDocument/2006/relationships/slideLayout" Target="../slideLayouts/slideLayout158.xml"/><Relationship Id="rId56" Type="http://schemas.openxmlformats.org/officeDocument/2006/relationships/slideLayout" Target="../slideLayouts/slideLayout179.xml"/><Relationship Id="rId77" Type="http://schemas.openxmlformats.org/officeDocument/2006/relationships/slideLayout" Target="../slideLayouts/slideLayout200.xml"/><Relationship Id="rId100" Type="http://schemas.openxmlformats.org/officeDocument/2006/relationships/slideLayout" Target="../slideLayouts/slideLayout223.xml"/><Relationship Id="rId105" Type="http://schemas.openxmlformats.org/officeDocument/2006/relationships/slideLayout" Target="../slideLayouts/slideLayout228.xml"/><Relationship Id="rId8" Type="http://schemas.openxmlformats.org/officeDocument/2006/relationships/slideLayout" Target="../slideLayouts/slideLayout131.xml"/><Relationship Id="rId51" Type="http://schemas.openxmlformats.org/officeDocument/2006/relationships/slideLayout" Target="../slideLayouts/slideLayout174.xml"/><Relationship Id="rId72" Type="http://schemas.openxmlformats.org/officeDocument/2006/relationships/slideLayout" Target="../slideLayouts/slideLayout195.xml"/><Relationship Id="rId93" Type="http://schemas.openxmlformats.org/officeDocument/2006/relationships/slideLayout" Target="../slideLayouts/slideLayout216.xml"/><Relationship Id="rId98" Type="http://schemas.openxmlformats.org/officeDocument/2006/relationships/slideLayout" Target="../slideLayouts/slideLayout221.xml"/><Relationship Id="rId3" Type="http://schemas.openxmlformats.org/officeDocument/2006/relationships/slideLayout" Target="../slideLayouts/slideLayout126.xml"/><Relationship Id="rId25" Type="http://schemas.openxmlformats.org/officeDocument/2006/relationships/slideLayout" Target="../slideLayouts/slideLayout148.xml"/><Relationship Id="rId46" Type="http://schemas.openxmlformats.org/officeDocument/2006/relationships/slideLayout" Target="../slideLayouts/slideLayout169.xml"/><Relationship Id="rId67" Type="http://schemas.openxmlformats.org/officeDocument/2006/relationships/slideLayout" Target="../slideLayouts/slideLayout190.xml"/><Relationship Id="rId20" Type="http://schemas.openxmlformats.org/officeDocument/2006/relationships/slideLayout" Target="../slideLayouts/slideLayout143.xml"/><Relationship Id="rId41" Type="http://schemas.openxmlformats.org/officeDocument/2006/relationships/slideLayout" Target="../slideLayouts/slideLayout164.xml"/><Relationship Id="rId62" Type="http://schemas.openxmlformats.org/officeDocument/2006/relationships/slideLayout" Target="../slideLayouts/slideLayout185.xml"/><Relationship Id="rId83" Type="http://schemas.openxmlformats.org/officeDocument/2006/relationships/slideLayout" Target="../slideLayouts/slideLayout206.xml"/><Relationship Id="rId88" Type="http://schemas.openxmlformats.org/officeDocument/2006/relationships/slideLayout" Target="../slideLayouts/slideLayout211.xml"/><Relationship Id="rId111" Type="http://schemas.openxmlformats.org/officeDocument/2006/relationships/slideLayout" Target="../slideLayouts/slideLayout23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49.xml"/><Relationship Id="rId18" Type="http://schemas.openxmlformats.org/officeDocument/2006/relationships/slideLayout" Target="../slideLayouts/slideLayout254.xml"/><Relationship Id="rId26" Type="http://schemas.openxmlformats.org/officeDocument/2006/relationships/slideLayout" Target="../slideLayouts/slideLayout262.xml"/><Relationship Id="rId39" Type="http://schemas.openxmlformats.org/officeDocument/2006/relationships/slideLayout" Target="../slideLayouts/slideLayout275.xml"/><Relationship Id="rId21" Type="http://schemas.openxmlformats.org/officeDocument/2006/relationships/slideLayout" Target="../slideLayouts/slideLayout257.xml"/><Relationship Id="rId34" Type="http://schemas.openxmlformats.org/officeDocument/2006/relationships/slideLayout" Target="../slideLayouts/slideLayout270.xml"/><Relationship Id="rId42" Type="http://schemas.openxmlformats.org/officeDocument/2006/relationships/slideLayout" Target="../slideLayouts/slideLayout278.xml"/><Relationship Id="rId7" Type="http://schemas.openxmlformats.org/officeDocument/2006/relationships/slideLayout" Target="../slideLayouts/slideLayout243.xml"/><Relationship Id="rId2" Type="http://schemas.openxmlformats.org/officeDocument/2006/relationships/slideLayout" Target="../slideLayouts/slideLayout238.xml"/><Relationship Id="rId16" Type="http://schemas.openxmlformats.org/officeDocument/2006/relationships/slideLayout" Target="../slideLayouts/slideLayout252.xml"/><Relationship Id="rId20" Type="http://schemas.openxmlformats.org/officeDocument/2006/relationships/slideLayout" Target="../slideLayouts/slideLayout256.xml"/><Relationship Id="rId29" Type="http://schemas.openxmlformats.org/officeDocument/2006/relationships/slideLayout" Target="../slideLayouts/slideLayout265.xml"/><Relationship Id="rId41" Type="http://schemas.openxmlformats.org/officeDocument/2006/relationships/slideLayout" Target="../slideLayouts/slideLayout277.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24" Type="http://schemas.openxmlformats.org/officeDocument/2006/relationships/slideLayout" Target="../slideLayouts/slideLayout260.xml"/><Relationship Id="rId32" Type="http://schemas.openxmlformats.org/officeDocument/2006/relationships/slideLayout" Target="../slideLayouts/slideLayout268.xml"/><Relationship Id="rId37" Type="http://schemas.openxmlformats.org/officeDocument/2006/relationships/slideLayout" Target="../slideLayouts/slideLayout273.xml"/><Relationship Id="rId40" Type="http://schemas.openxmlformats.org/officeDocument/2006/relationships/slideLayout" Target="../slideLayouts/slideLayout276.xml"/><Relationship Id="rId5" Type="http://schemas.openxmlformats.org/officeDocument/2006/relationships/slideLayout" Target="../slideLayouts/slideLayout241.xml"/><Relationship Id="rId15" Type="http://schemas.openxmlformats.org/officeDocument/2006/relationships/slideLayout" Target="../slideLayouts/slideLayout251.xml"/><Relationship Id="rId23" Type="http://schemas.openxmlformats.org/officeDocument/2006/relationships/slideLayout" Target="../slideLayouts/slideLayout259.xml"/><Relationship Id="rId28" Type="http://schemas.openxmlformats.org/officeDocument/2006/relationships/slideLayout" Target="../slideLayouts/slideLayout264.xml"/><Relationship Id="rId36" Type="http://schemas.openxmlformats.org/officeDocument/2006/relationships/slideLayout" Target="../slideLayouts/slideLayout272.xml"/><Relationship Id="rId10" Type="http://schemas.openxmlformats.org/officeDocument/2006/relationships/slideLayout" Target="../slideLayouts/slideLayout246.xml"/><Relationship Id="rId19" Type="http://schemas.openxmlformats.org/officeDocument/2006/relationships/slideLayout" Target="../slideLayouts/slideLayout255.xml"/><Relationship Id="rId31" Type="http://schemas.openxmlformats.org/officeDocument/2006/relationships/slideLayout" Target="../slideLayouts/slideLayout267.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slideLayout" Target="../slideLayouts/slideLayout250.xml"/><Relationship Id="rId22" Type="http://schemas.openxmlformats.org/officeDocument/2006/relationships/slideLayout" Target="../slideLayouts/slideLayout258.xml"/><Relationship Id="rId27" Type="http://schemas.openxmlformats.org/officeDocument/2006/relationships/slideLayout" Target="../slideLayouts/slideLayout263.xml"/><Relationship Id="rId30" Type="http://schemas.openxmlformats.org/officeDocument/2006/relationships/slideLayout" Target="../slideLayouts/slideLayout266.xml"/><Relationship Id="rId35" Type="http://schemas.openxmlformats.org/officeDocument/2006/relationships/slideLayout" Target="../slideLayouts/slideLayout271.xml"/><Relationship Id="rId43" Type="http://schemas.openxmlformats.org/officeDocument/2006/relationships/theme" Target="../theme/theme3.xml"/><Relationship Id="rId8" Type="http://schemas.openxmlformats.org/officeDocument/2006/relationships/slideLayout" Target="../slideLayouts/slideLayout244.xml"/><Relationship Id="rId3" Type="http://schemas.openxmlformats.org/officeDocument/2006/relationships/slideLayout" Target="../slideLayouts/slideLayout239.xml"/><Relationship Id="rId12" Type="http://schemas.openxmlformats.org/officeDocument/2006/relationships/slideLayout" Target="../slideLayouts/slideLayout248.xml"/><Relationship Id="rId17" Type="http://schemas.openxmlformats.org/officeDocument/2006/relationships/slideLayout" Target="../slideLayouts/slideLayout253.xml"/><Relationship Id="rId25" Type="http://schemas.openxmlformats.org/officeDocument/2006/relationships/slideLayout" Target="../slideLayouts/slideLayout261.xml"/><Relationship Id="rId33" Type="http://schemas.openxmlformats.org/officeDocument/2006/relationships/slideLayout" Target="../slideLayouts/slideLayout269.xml"/><Relationship Id="rId38" Type="http://schemas.openxmlformats.org/officeDocument/2006/relationships/slideLayout" Target="../slideLayouts/slideLayout2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 id="2147483738" r:id="rId91"/>
    <p:sldLayoutId id="2147483739" r:id="rId92"/>
    <p:sldLayoutId id="2147483740" r:id="rId93"/>
    <p:sldLayoutId id="2147483741" r:id="rId94"/>
    <p:sldLayoutId id="2147483742" r:id="rId95"/>
    <p:sldLayoutId id="2147483743" r:id="rId96"/>
    <p:sldLayoutId id="2147483744" r:id="rId97"/>
    <p:sldLayoutId id="2147483745" r:id="rId98"/>
    <p:sldLayoutId id="2147483746" r:id="rId99"/>
    <p:sldLayoutId id="2147483747" r:id="rId100"/>
    <p:sldLayoutId id="2147483748" r:id="rId101"/>
    <p:sldLayoutId id="2147483749" r:id="rId102"/>
    <p:sldLayoutId id="2147483750" r:id="rId103"/>
    <p:sldLayoutId id="2147483751" r:id="rId104"/>
    <p:sldLayoutId id="2147483752" r:id="rId105"/>
    <p:sldLayoutId id="2147483753" r:id="rId106"/>
    <p:sldLayoutId id="2147483754" r:id="rId107"/>
    <p:sldLayoutId id="2147483755" r:id="rId108"/>
    <p:sldLayoutId id="2147483756" r:id="rId109"/>
    <p:sldLayoutId id="2147483757" r:id="rId110"/>
    <p:sldLayoutId id="2147483758" r:id="rId111"/>
    <p:sldLayoutId id="2147483759" r:id="rId112"/>
    <p:sldLayoutId id="2147483760" r:id="rId113"/>
    <p:sldLayoutId id="2147483761" r:id="rId114"/>
    <p:sldLayoutId id="2147483762" r:id="rId115"/>
    <p:sldLayoutId id="2147483763" r:id="rId116"/>
    <p:sldLayoutId id="2147483764" r:id="rId117"/>
    <p:sldLayoutId id="2147483765" r:id="rId118"/>
    <p:sldLayoutId id="2147483766" r:id="rId119"/>
    <p:sldLayoutId id="2147483767" r:id="rId120"/>
    <p:sldLayoutId id="2147483768" r:id="rId121"/>
    <p:sldLayoutId id="2147483769" r:id="rId122"/>
    <p:sldLayoutId id="2147483770" r:id="rId1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81"/>
        <p:cNvGrpSpPr/>
        <p:nvPr/>
      </p:nvGrpSpPr>
      <p:grpSpPr>
        <a:xfrm>
          <a:off x="0" y="0"/>
          <a:ext cx="0" cy="0"/>
          <a:chOff x="0" y="0"/>
          <a:chExt cx="0" cy="0"/>
        </a:xfrm>
      </p:grpSpPr>
      <p:sp>
        <p:nvSpPr>
          <p:cNvPr id="882" name="Google Shape;882;p1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9pPr>
          </a:lstStyle>
          <a:p>
            <a:endParaRPr/>
          </a:p>
        </p:txBody>
      </p:sp>
      <p:sp>
        <p:nvSpPr>
          <p:cNvPr id="883" name="Google Shape;883;p1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endParaRPr/>
          </a:p>
        </p:txBody>
      </p:sp>
      <p:sp>
        <p:nvSpPr>
          <p:cNvPr id="884" name="Google Shape;884;p1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99" r:id="rId29"/>
    <p:sldLayoutId id="2147483800" r:id="rId30"/>
    <p:sldLayoutId id="2147483801" r:id="rId31"/>
    <p:sldLayoutId id="2147483802" r:id="rId32"/>
    <p:sldLayoutId id="2147483803" r:id="rId33"/>
    <p:sldLayoutId id="2147483804" r:id="rId34"/>
    <p:sldLayoutId id="2147483805" r:id="rId35"/>
    <p:sldLayoutId id="2147483806" r:id="rId36"/>
    <p:sldLayoutId id="2147483807" r:id="rId37"/>
    <p:sldLayoutId id="2147483808" r:id="rId38"/>
    <p:sldLayoutId id="2147483809" r:id="rId39"/>
    <p:sldLayoutId id="2147483810" r:id="rId40"/>
    <p:sldLayoutId id="2147483811" r:id="rId41"/>
    <p:sldLayoutId id="2147483812" r:id="rId42"/>
    <p:sldLayoutId id="2147483813" r:id="rId43"/>
    <p:sldLayoutId id="2147483814" r:id="rId44"/>
    <p:sldLayoutId id="2147483815" r:id="rId45"/>
    <p:sldLayoutId id="2147483816" r:id="rId46"/>
    <p:sldLayoutId id="2147483817" r:id="rId47"/>
    <p:sldLayoutId id="2147483818" r:id="rId48"/>
    <p:sldLayoutId id="2147483819" r:id="rId49"/>
    <p:sldLayoutId id="2147483820" r:id="rId50"/>
    <p:sldLayoutId id="2147483821" r:id="rId51"/>
    <p:sldLayoutId id="2147483822" r:id="rId52"/>
    <p:sldLayoutId id="2147483823" r:id="rId53"/>
    <p:sldLayoutId id="2147483824" r:id="rId54"/>
    <p:sldLayoutId id="2147483825" r:id="rId55"/>
    <p:sldLayoutId id="2147483826" r:id="rId56"/>
    <p:sldLayoutId id="2147483827" r:id="rId57"/>
    <p:sldLayoutId id="2147483828" r:id="rId58"/>
    <p:sldLayoutId id="2147483829" r:id="rId59"/>
    <p:sldLayoutId id="2147483830" r:id="rId60"/>
    <p:sldLayoutId id="2147483831" r:id="rId61"/>
    <p:sldLayoutId id="2147483832" r:id="rId62"/>
    <p:sldLayoutId id="2147483833" r:id="rId63"/>
    <p:sldLayoutId id="2147483834" r:id="rId64"/>
    <p:sldLayoutId id="2147483835" r:id="rId65"/>
    <p:sldLayoutId id="2147483836" r:id="rId66"/>
    <p:sldLayoutId id="2147483837" r:id="rId67"/>
    <p:sldLayoutId id="2147483838" r:id="rId68"/>
    <p:sldLayoutId id="2147483839" r:id="rId69"/>
    <p:sldLayoutId id="2147483840" r:id="rId70"/>
    <p:sldLayoutId id="2147483841" r:id="rId71"/>
    <p:sldLayoutId id="2147483842" r:id="rId72"/>
    <p:sldLayoutId id="2147483843" r:id="rId73"/>
    <p:sldLayoutId id="2147483844" r:id="rId74"/>
    <p:sldLayoutId id="2147483845" r:id="rId75"/>
    <p:sldLayoutId id="2147483846" r:id="rId76"/>
    <p:sldLayoutId id="2147483847" r:id="rId77"/>
    <p:sldLayoutId id="2147483848" r:id="rId78"/>
    <p:sldLayoutId id="2147483849" r:id="rId79"/>
    <p:sldLayoutId id="2147483850" r:id="rId80"/>
    <p:sldLayoutId id="2147483851" r:id="rId81"/>
    <p:sldLayoutId id="2147483852" r:id="rId82"/>
    <p:sldLayoutId id="2147483853" r:id="rId83"/>
    <p:sldLayoutId id="2147483854" r:id="rId84"/>
    <p:sldLayoutId id="2147483855" r:id="rId85"/>
    <p:sldLayoutId id="2147483856" r:id="rId86"/>
    <p:sldLayoutId id="2147483857" r:id="rId87"/>
    <p:sldLayoutId id="2147483858" r:id="rId88"/>
    <p:sldLayoutId id="2147483859" r:id="rId89"/>
    <p:sldLayoutId id="2147483860" r:id="rId90"/>
    <p:sldLayoutId id="2147483861" r:id="rId91"/>
    <p:sldLayoutId id="2147483862" r:id="rId92"/>
    <p:sldLayoutId id="2147483863" r:id="rId93"/>
    <p:sldLayoutId id="2147483864" r:id="rId94"/>
    <p:sldLayoutId id="2147483865" r:id="rId95"/>
    <p:sldLayoutId id="2147483866" r:id="rId96"/>
    <p:sldLayoutId id="2147483867" r:id="rId97"/>
    <p:sldLayoutId id="2147483868" r:id="rId98"/>
    <p:sldLayoutId id="2147483869" r:id="rId99"/>
    <p:sldLayoutId id="2147483870" r:id="rId100"/>
    <p:sldLayoutId id="2147483871" r:id="rId101"/>
    <p:sldLayoutId id="2147483872" r:id="rId102"/>
    <p:sldLayoutId id="2147483873" r:id="rId103"/>
    <p:sldLayoutId id="2147483874" r:id="rId104"/>
    <p:sldLayoutId id="2147483875" r:id="rId105"/>
    <p:sldLayoutId id="2147483876" r:id="rId106"/>
    <p:sldLayoutId id="2147483877" r:id="rId107"/>
    <p:sldLayoutId id="2147483878" r:id="rId108"/>
    <p:sldLayoutId id="2147483879" r:id="rId109"/>
    <p:sldLayoutId id="2147483880" r:id="rId110"/>
    <p:sldLayoutId id="2147483881" r:id="rId111"/>
    <p:sldLayoutId id="2147483882" r:id="rId112"/>
    <p:sldLayoutId id="2147483883" r:id="rId1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665"/>
        <p:cNvGrpSpPr/>
        <p:nvPr/>
      </p:nvGrpSpPr>
      <p:grpSpPr>
        <a:xfrm>
          <a:off x="0" y="0"/>
          <a:ext cx="0" cy="0"/>
          <a:chOff x="0" y="0"/>
          <a:chExt cx="0" cy="0"/>
        </a:xfrm>
      </p:grpSpPr>
      <p:sp>
        <p:nvSpPr>
          <p:cNvPr id="1666" name="Google Shape;1666;p2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667" name="Google Shape;1667;p23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668" name="Google Shape;1668;p2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 id="2147483902" r:id="rId19"/>
    <p:sldLayoutId id="2147483903" r:id="rId20"/>
    <p:sldLayoutId id="2147483904" r:id="rId21"/>
    <p:sldLayoutId id="2147483905" r:id="rId22"/>
    <p:sldLayoutId id="2147483906" r:id="rId23"/>
    <p:sldLayoutId id="2147483907" r:id="rId24"/>
    <p:sldLayoutId id="2147483908" r:id="rId25"/>
    <p:sldLayoutId id="2147483909" r:id="rId26"/>
    <p:sldLayoutId id="2147483910" r:id="rId27"/>
    <p:sldLayoutId id="2147483911" r:id="rId28"/>
    <p:sldLayoutId id="2147483912" r:id="rId29"/>
    <p:sldLayoutId id="2147483913" r:id="rId30"/>
    <p:sldLayoutId id="2147483914" r:id="rId31"/>
    <p:sldLayoutId id="2147483915" r:id="rId32"/>
    <p:sldLayoutId id="2147483916" r:id="rId33"/>
    <p:sldLayoutId id="2147483917" r:id="rId34"/>
    <p:sldLayoutId id="2147483918" r:id="rId35"/>
    <p:sldLayoutId id="2147483919" r:id="rId36"/>
    <p:sldLayoutId id="2147483920" r:id="rId37"/>
    <p:sldLayoutId id="2147483921" r:id="rId38"/>
    <p:sldLayoutId id="2147483922" r:id="rId39"/>
    <p:sldLayoutId id="2147483923" r:id="rId40"/>
    <p:sldLayoutId id="2147483924" r:id="rId41"/>
    <p:sldLayoutId id="2147483925" r:id="rId42"/>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drive.google.com/file/d/14uNMMgDXR6Nzowd2F0oMbSevtZvOmdtA/view"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J_tnbmdH8hI"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50.jp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8.png"/><Relationship Id="rId3" Type="http://schemas.openxmlformats.org/officeDocument/2006/relationships/image" Target="../media/image51.png"/><Relationship Id="rId7" Type="http://schemas.openxmlformats.org/officeDocument/2006/relationships/image" Target="../media/image54.png"/><Relationship Id="rId12"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55.xml"/><Relationship Id="rId6" Type="http://schemas.openxmlformats.org/officeDocument/2006/relationships/image" Target="../media/image53.png"/><Relationship Id="rId11" Type="http://schemas.openxmlformats.org/officeDocument/2006/relationships/image" Target="../media/image56.png"/><Relationship Id="rId5" Type="http://schemas.openxmlformats.org/officeDocument/2006/relationships/image" Target="../media/image44.png"/><Relationship Id="rId15" Type="http://schemas.openxmlformats.org/officeDocument/2006/relationships/image" Target="../media/image60.png"/><Relationship Id="rId10" Type="http://schemas.openxmlformats.org/officeDocument/2006/relationships/image" Target="../media/image36.png"/><Relationship Id="rId4" Type="http://schemas.openxmlformats.org/officeDocument/2006/relationships/image" Target="../media/image52.png"/><Relationship Id="rId9" Type="http://schemas.openxmlformats.org/officeDocument/2006/relationships/image" Target="../media/image35.png"/><Relationship Id="rId14" Type="http://schemas.openxmlformats.org/officeDocument/2006/relationships/image" Target="../media/image59.png"/></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23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69.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69.xml"/><Relationship Id="rId5" Type="http://schemas.openxmlformats.org/officeDocument/2006/relationships/image" Target="../media/image77.png"/><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hyperlink" Target="http://drive.google.com/file/d/1B8fWpQzi4N5Tq6qb2UmO1cYao1kA26m1/view" TargetMode="External"/><Relationship Id="rId2" Type="http://schemas.openxmlformats.org/officeDocument/2006/relationships/notesSlide" Target="../notesSlides/notesSlide2.xml"/><Relationship Id="rId1" Type="http://schemas.openxmlformats.org/officeDocument/2006/relationships/slideLayout" Target="../slideLayouts/slideLayout123.xml"/><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69.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22.xml"/><Relationship Id="rId6" Type="http://schemas.openxmlformats.org/officeDocument/2006/relationships/image" Target="../media/image7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89.pn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80.xml"/><Relationship Id="rId5" Type="http://schemas.openxmlformats.org/officeDocument/2006/relationships/image" Target="../media/image90.png"/><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1.png"/><Relationship Id="rId7"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80.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5.png"/><Relationship Id="rId4" Type="http://schemas.openxmlformats.org/officeDocument/2006/relationships/image" Target="../media/image82.png"/><Relationship Id="rId9" Type="http://schemas.openxmlformats.org/officeDocument/2006/relationships/image" Target="../media/image89.png"/></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80.xml"/><Relationship Id="rId6" Type="http://schemas.openxmlformats.org/officeDocument/2006/relationships/image" Target="../media/image96.png"/><Relationship Id="rId5" Type="http://schemas.openxmlformats.org/officeDocument/2006/relationships/image" Target="../media/image93.png"/><Relationship Id="rId4" Type="http://schemas.openxmlformats.org/officeDocument/2006/relationships/image" Target="../media/image92.png"/></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6.xml"/><Relationship Id="rId1" Type="http://schemas.openxmlformats.org/officeDocument/2006/relationships/slideLayout" Target="../slideLayouts/slideLayout80.xml"/><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1.png"/><Relationship Id="rId7" Type="http://schemas.openxmlformats.org/officeDocument/2006/relationships/image" Target="../media/image99.png"/><Relationship Id="rId2" Type="http://schemas.openxmlformats.org/officeDocument/2006/relationships/notesSlide" Target="../notesSlides/notesSlide27.xml"/><Relationship Id="rId1" Type="http://schemas.openxmlformats.org/officeDocument/2006/relationships/slideLayout" Target="../slideLayouts/slideLayout80.xml"/><Relationship Id="rId6" Type="http://schemas.openxmlformats.org/officeDocument/2006/relationships/image" Target="../media/image98.png"/><Relationship Id="rId5" Type="http://schemas.openxmlformats.org/officeDocument/2006/relationships/image" Target="../media/image78.png"/><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jp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2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jpg"/></Relationships>
</file>

<file path=ppt/slides/_rels/slide30.xml.rels><?xml version="1.0" encoding="UTF-8" standalone="yes"?>
<Relationships xmlns="http://schemas.openxmlformats.org/package/2006/relationships"><Relationship Id="rId3" Type="http://schemas.openxmlformats.org/officeDocument/2006/relationships/hyperlink" Target="http://www.youtube.com/watch?v=k2xrvYh9iSY" TargetMode="External"/><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111.jpg"/></Relationships>
</file>

<file path=ppt/slides/_rels/slide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15.png"/></Relationships>
</file>

<file path=ppt/slides/_rels/slide3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118.png"/><Relationship Id="rId4" Type="http://schemas.openxmlformats.org/officeDocument/2006/relationships/image" Target="../media/image117.png"/></Relationships>
</file>

<file path=ppt/slides/_rels/slide36.xml.rels><?xml version="1.0" encoding="UTF-8" standalone="yes"?>
<Relationships xmlns="http://schemas.openxmlformats.org/package/2006/relationships"><Relationship Id="rId8" Type="http://schemas.openxmlformats.org/officeDocument/2006/relationships/hyperlink" Target="https://storybookscanada.ca/" TargetMode="External"/><Relationship Id="rId13" Type="http://schemas.openxmlformats.org/officeDocument/2006/relationships/image" Target="../media/image125.png"/><Relationship Id="rId3" Type="http://schemas.openxmlformats.org/officeDocument/2006/relationships/hyperlink" Target="https://www.getepic.com/" TargetMode="External"/><Relationship Id="rId7" Type="http://schemas.openxmlformats.org/officeDocument/2006/relationships/image" Target="../media/image121.png"/><Relationship Id="rId12" Type="http://schemas.openxmlformats.org/officeDocument/2006/relationships/hyperlink" Target="https://soraapp.com/library/lausd/generated-1552472/titles" TargetMode="External"/><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120.png"/><Relationship Id="rId11" Type="http://schemas.openxmlformats.org/officeDocument/2006/relationships/image" Target="../media/image124.png"/><Relationship Id="rId5" Type="http://schemas.openxmlformats.org/officeDocument/2006/relationships/image" Target="../media/image119.png"/><Relationship Id="rId10" Type="http://schemas.openxmlformats.org/officeDocument/2006/relationships/image" Target="../media/image123.png"/><Relationship Id="rId4" Type="http://schemas.openxmlformats.org/officeDocument/2006/relationships/hyperlink" Target="https://www.thespanishexperiment.com/" TargetMode="External"/><Relationship Id="rId9" Type="http://schemas.openxmlformats.org/officeDocument/2006/relationships/image" Target="../media/image122.png"/><Relationship Id="rId14" Type="http://schemas.openxmlformats.org/officeDocument/2006/relationships/image" Target="../media/image118.png"/></Relationships>
</file>

<file path=ppt/slides/_rels/slide3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hyperlink" Target="https://wp.dinolingo.com/armenian-for-kids/armenian-books-for-kids/" TargetMode="External"/><Relationship Id="rId7" Type="http://schemas.openxmlformats.org/officeDocument/2006/relationships/hyperlink" Target="https://lausdschoology.azurewebsites.net/" TargetMode="External"/><Relationship Id="rId2" Type="http://schemas.openxmlformats.org/officeDocument/2006/relationships/notesSlide" Target="../notesSlides/notesSlide37.xml"/><Relationship Id="rId1" Type="http://schemas.openxmlformats.org/officeDocument/2006/relationships/slideLayout" Target="../slideLayouts/slideLayout19.xml"/><Relationship Id="rId6" Type="http://schemas.openxmlformats.org/officeDocument/2006/relationships/image" Target="../media/image126.jpg"/><Relationship Id="rId11" Type="http://schemas.openxmlformats.org/officeDocument/2006/relationships/image" Target="../media/image118.png"/><Relationship Id="rId5" Type="http://schemas.openxmlformats.org/officeDocument/2006/relationships/hyperlink" Target="https://erexa.am/blog/heqiatner/?srsltid=AfmBOor99QoDEZ_MnUXF3-WF8sJunTc1qHiJdaGpvGnQVECPWbUMYg0I" TargetMode="External"/><Relationship Id="rId10" Type="http://schemas.openxmlformats.org/officeDocument/2006/relationships/image" Target="../media/image129.jpg"/><Relationship Id="rId4" Type="http://schemas.openxmlformats.org/officeDocument/2006/relationships/hyperlink" Target="https://poqrik.am/category/%D5%B4%D5%A1%D5%B6%D5%AF%D5%A1%D5%AF%D5%A1%D5%B6-%D5%A3%D6%80%D5%A1%D5%A4%D5%A1%D6%80%D5%A1%D5%B6/" TargetMode="External"/><Relationship Id="rId9" Type="http://schemas.openxmlformats.org/officeDocument/2006/relationships/image" Target="../media/image128.jpg"/></Relationships>
</file>

<file path=ppt/slides/_rels/slide38.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5.png"/><Relationship Id="rId7" Type="http://schemas.openxmlformats.org/officeDocument/2006/relationships/hyperlink" Target="https://m.sc.or.kr/happy2/bookDown.do" TargetMode="External"/><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image" Target="../media/image131.png"/><Relationship Id="rId11" Type="http://schemas.openxmlformats.org/officeDocument/2006/relationships/image" Target="../media/image118.png"/><Relationship Id="rId5" Type="http://schemas.openxmlformats.org/officeDocument/2006/relationships/hyperlink" Target="https://storybookscanada.ca/stories/ko/" TargetMode="External"/><Relationship Id="rId10" Type="http://schemas.openxmlformats.org/officeDocument/2006/relationships/image" Target="../media/image133.png"/><Relationship Id="rId4" Type="http://schemas.openxmlformats.org/officeDocument/2006/relationships/image" Target="../media/image130.png"/><Relationship Id="rId9" Type="http://schemas.openxmlformats.org/officeDocument/2006/relationships/hyperlink" Target="https://ridibooks.com/category/free-books/1320"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dudu.town/our-books" TargetMode="External"/><Relationship Id="rId13" Type="http://schemas.openxmlformats.org/officeDocument/2006/relationships/image" Target="../media/image139.png"/><Relationship Id="rId3" Type="http://schemas.openxmlformats.org/officeDocument/2006/relationships/hyperlink" Target="https://cforchinese-jc.hk/en/chinese-learning-storybooks#gsc.tab=0" TargetMode="External"/><Relationship Id="rId7" Type="http://schemas.openxmlformats.org/officeDocument/2006/relationships/image" Target="../media/image135.jpg"/><Relationship Id="rId12" Type="http://schemas.openxmlformats.org/officeDocument/2006/relationships/image" Target="../media/image138.png"/><Relationship Id="rId2" Type="http://schemas.openxmlformats.org/officeDocument/2006/relationships/notesSlide" Target="../notesSlides/notesSlide39.xml"/><Relationship Id="rId1" Type="http://schemas.openxmlformats.org/officeDocument/2006/relationships/slideLayout" Target="../slideLayouts/slideLayout18.xml"/><Relationship Id="rId6" Type="http://schemas.openxmlformats.org/officeDocument/2006/relationships/hyperlink" Target="https://www.thatsmandarin.com/free-chinese-ebooks/" TargetMode="External"/><Relationship Id="rId11" Type="http://schemas.openxmlformats.org/officeDocument/2006/relationships/image" Target="../media/image118.png"/><Relationship Id="rId5" Type="http://schemas.openxmlformats.org/officeDocument/2006/relationships/image" Target="../media/image134.jpg"/><Relationship Id="rId10" Type="http://schemas.openxmlformats.org/officeDocument/2006/relationships/image" Target="../media/image137.jpg"/><Relationship Id="rId4" Type="http://schemas.openxmlformats.org/officeDocument/2006/relationships/hyperlink" Target="https://www.mandarinchineseschool.com/index.php/resources/87-free-download-picture-chinese-bedtime-stories-book-for-kids-illustrated-children-reading-book-in-chinese-pinyin-365" TargetMode="External"/><Relationship Id="rId9" Type="http://schemas.openxmlformats.org/officeDocument/2006/relationships/image" Target="../media/image136.jp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40.xml.rels><?xml version="1.0" encoding="UTF-8" standalone="yes"?>
<Relationships xmlns="http://schemas.openxmlformats.org/package/2006/relationships"><Relationship Id="rId8" Type="http://schemas.openxmlformats.org/officeDocument/2006/relationships/image" Target="../media/image142.jpg"/><Relationship Id="rId3" Type="http://schemas.openxmlformats.org/officeDocument/2006/relationships/hyperlink" Target="https://www.gutenberg.org/browse/languages/tl" TargetMode="External"/><Relationship Id="rId7" Type="http://schemas.openxmlformats.org/officeDocument/2006/relationships/hyperlink" Target="https://www.canvas.ph/art-and-stories" TargetMode="External"/><Relationship Id="rId2" Type="http://schemas.openxmlformats.org/officeDocument/2006/relationships/notesSlide" Target="../notesSlides/notesSlide40.xml"/><Relationship Id="rId1" Type="http://schemas.openxmlformats.org/officeDocument/2006/relationships/slideLayout" Target="../slideLayouts/slideLayout18.xml"/><Relationship Id="rId6" Type="http://schemas.openxmlformats.org/officeDocument/2006/relationships/image" Target="../media/image141.jpg"/><Relationship Id="rId5" Type="http://schemas.openxmlformats.org/officeDocument/2006/relationships/hyperlink" Target="https://sentrofilipino.upd.edu.ph/publikasyon/aklatang-bayan/online-downloadable-e-books/" TargetMode="External"/><Relationship Id="rId10" Type="http://schemas.openxmlformats.org/officeDocument/2006/relationships/image" Target="../media/image118.png"/><Relationship Id="rId4" Type="http://schemas.openxmlformats.org/officeDocument/2006/relationships/image" Target="../media/image140.jpg"/><Relationship Id="rId9" Type="http://schemas.openxmlformats.org/officeDocument/2006/relationships/image" Target="../media/image143.jpg"/></Relationships>
</file>

<file path=ppt/slides/_rels/slide41.xml.rels><?xml version="1.0" encoding="UTF-8" standalone="yes"?>
<Relationships xmlns="http://schemas.openxmlformats.org/package/2006/relationships"><Relationship Id="rId8" Type="http://schemas.openxmlformats.org/officeDocument/2006/relationships/image" Target="../media/image144.jpg"/><Relationship Id="rId3" Type="http://schemas.openxmlformats.org/officeDocument/2006/relationships/hyperlink" Target="https://freekidsbooks.org/subject/files/foreign-language/french/" TargetMode="External"/><Relationship Id="rId7" Type="http://schemas.openxmlformats.org/officeDocument/2006/relationships/image" Target="../media/image124.png"/><Relationship Id="rId2" Type="http://schemas.openxmlformats.org/officeDocument/2006/relationships/notesSlide" Target="../notesSlides/notesSlide41.xml"/><Relationship Id="rId1" Type="http://schemas.openxmlformats.org/officeDocument/2006/relationships/slideLayout" Target="../slideLayouts/slideLayout18.xml"/><Relationship Id="rId6" Type="http://schemas.openxmlformats.org/officeDocument/2006/relationships/image" Target="../media/image122.png"/><Relationship Id="rId5" Type="http://schemas.openxmlformats.org/officeDocument/2006/relationships/hyperlink" Target="https://www.storyplayr.com/en/bibliotheque" TargetMode="External"/><Relationship Id="rId10" Type="http://schemas.openxmlformats.org/officeDocument/2006/relationships/image" Target="../media/image118.png"/><Relationship Id="rId4" Type="http://schemas.openxmlformats.org/officeDocument/2006/relationships/hyperlink" Target="https://storybookscanada.ca/" TargetMode="External"/><Relationship Id="rId9" Type="http://schemas.openxmlformats.org/officeDocument/2006/relationships/image" Target="../media/image145.jpg"/></Relationships>
</file>

<file path=ppt/slides/_rels/slide42.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hyperlink" Target="https://freekidsbooks.org/subject/files/foreign-language/farsi/" TargetMode="External"/><Relationship Id="rId7" Type="http://schemas.openxmlformats.org/officeDocument/2006/relationships/hyperlink" Target="https://www.getepic.com/" TargetMode="External"/><Relationship Id="rId12" Type="http://schemas.openxmlformats.org/officeDocument/2006/relationships/image" Target="../media/image118.png"/><Relationship Id="rId2" Type="http://schemas.openxmlformats.org/officeDocument/2006/relationships/notesSlide" Target="../notesSlides/notesSlide42.xml"/><Relationship Id="rId1" Type="http://schemas.openxmlformats.org/officeDocument/2006/relationships/slideLayout" Target="../slideLayouts/slideLayout18.xml"/><Relationship Id="rId6" Type="http://schemas.openxmlformats.org/officeDocument/2006/relationships/hyperlink" Target="https://www.storyplayr.com/en/bibliotheque/allemand-deutsche" TargetMode="External"/><Relationship Id="rId11" Type="http://schemas.openxmlformats.org/officeDocument/2006/relationships/image" Target="../media/image148.jpg"/><Relationship Id="rId5" Type="http://schemas.openxmlformats.org/officeDocument/2006/relationships/image" Target="../media/image130.png"/><Relationship Id="rId10" Type="http://schemas.openxmlformats.org/officeDocument/2006/relationships/image" Target="../media/image147.jpg"/><Relationship Id="rId4" Type="http://schemas.openxmlformats.org/officeDocument/2006/relationships/image" Target="../media/image146.png"/><Relationship Id="rId9" Type="http://schemas.openxmlformats.org/officeDocument/2006/relationships/image" Target="../media/image121.png"/></Relationships>
</file>

<file path=ppt/slides/_rels/slide43.xml.rels><?xml version="1.0" encoding="UTF-8" standalone="yes"?>
<Relationships xmlns="http://schemas.openxmlformats.org/package/2006/relationships"><Relationship Id="rId8" Type="http://schemas.openxmlformats.org/officeDocument/2006/relationships/hyperlink" Target="https://youtu.be/tVVTyqSZPAM?si=FzHlClo0H5cgbyGL" TargetMode="External"/><Relationship Id="rId3" Type="http://schemas.openxmlformats.org/officeDocument/2006/relationships/hyperlink" Target="https://youtu.be/bmX9XobXKWA?si=TQsYUAnKLVSlsgqe" TargetMode="External"/><Relationship Id="rId7" Type="http://schemas.openxmlformats.org/officeDocument/2006/relationships/hyperlink" Target="https://youtu.be/S1mojRzbfnE?si=dO5T9o2uxag958hi" TargetMode="External"/><Relationship Id="rId2" Type="http://schemas.openxmlformats.org/officeDocument/2006/relationships/notesSlide" Target="../notesSlides/notesSlide43.xml"/><Relationship Id="rId1" Type="http://schemas.openxmlformats.org/officeDocument/2006/relationships/slideLayout" Target="../slideLayouts/slideLayout20.xml"/><Relationship Id="rId6" Type="http://schemas.openxmlformats.org/officeDocument/2006/relationships/hyperlink" Target="https://drive.google.com/file/d/1tD_uqUhP9CqkXQagQI7NSl9bt_KdUfO2/view?usp=sharing" TargetMode="External"/><Relationship Id="rId5" Type="http://schemas.openxmlformats.org/officeDocument/2006/relationships/hyperlink" Target="http://talkingdictionary.swarthmore.edu/kiche/?lang=es" TargetMode="External"/><Relationship Id="rId10" Type="http://schemas.openxmlformats.org/officeDocument/2006/relationships/hyperlink" Target="https://maya.nmai.si.edu/sites/default/files/resources/lesson-plans/Living%20Maya%20Time%20Loteria%20Game.pdf" TargetMode="External"/><Relationship Id="rId4" Type="http://schemas.openxmlformats.org/officeDocument/2006/relationships/hyperlink" Target="https://tzij.coerll.utexas.edu/" TargetMode="External"/><Relationship Id="rId9" Type="http://schemas.openxmlformats.org/officeDocument/2006/relationships/hyperlink" Target="https://www.buildon.org/wp-content/uploads/2023/03/GUATEMALA-Language-Book-Kiche.docx.pdf"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globalstorybooks.net/faq" TargetMode="External"/><Relationship Id="rId3" Type="http://schemas.openxmlformats.org/officeDocument/2006/relationships/hyperlink" Target="https://theconversation.com/global-storybooks-from-arabic-to-zulu-freely-available-digital-tales-in-50-languages-127480" TargetMode="External"/><Relationship Id="rId7" Type="http://schemas.openxmlformats.org/officeDocument/2006/relationships/hyperlink" Target="https://globalstorybooks.net/#community" TargetMode="External"/><Relationship Id="rId12" Type="http://schemas.openxmlformats.org/officeDocument/2006/relationships/image" Target="../media/image118.png"/><Relationship Id="rId2" Type="http://schemas.openxmlformats.org/officeDocument/2006/relationships/notesSlide" Target="../notesSlides/notesSlide44.xml"/><Relationship Id="rId1" Type="http://schemas.openxmlformats.org/officeDocument/2006/relationships/slideLayout" Target="../slideLayouts/slideLayout25.xml"/><Relationship Id="rId6" Type="http://schemas.openxmlformats.org/officeDocument/2006/relationships/hyperlink" Target="https://globalstorybooks.net/#language-resources" TargetMode="External"/><Relationship Id="rId11" Type="http://schemas.openxmlformats.org/officeDocument/2006/relationships/image" Target="../media/image149.png"/><Relationship Id="rId5" Type="http://schemas.openxmlformats.org/officeDocument/2006/relationships/hyperlink" Target="https://globalstorybooks.net/#featured" TargetMode="External"/><Relationship Id="rId10" Type="http://schemas.openxmlformats.org/officeDocument/2006/relationships/hyperlink" Target="https://globalstorybooks.net/" TargetMode="External"/><Relationship Id="rId4" Type="http://schemas.openxmlformats.org/officeDocument/2006/relationships/hyperlink" Target="https://globalstorybooks.net/languages" TargetMode="External"/><Relationship Id="rId9" Type="http://schemas.openxmlformats.org/officeDocument/2006/relationships/hyperlink" Target="https://storybookscanada.ca/files/NortonGlobalStorybooks1.mp4"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www.childrenslibrary.org/library/books_by_language.html" TargetMode="External"/><Relationship Id="rId2" Type="http://schemas.openxmlformats.org/officeDocument/2006/relationships/notesSlide" Target="../notesSlides/notesSlide45.xml"/><Relationship Id="rId1" Type="http://schemas.openxmlformats.org/officeDocument/2006/relationships/slideLayout" Target="../slideLayouts/slideLayout25.xml"/><Relationship Id="rId5" Type="http://schemas.openxmlformats.org/officeDocument/2006/relationships/image" Target="../media/image118.png"/><Relationship Id="rId4" Type="http://schemas.openxmlformats.org/officeDocument/2006/relationships/image" Target="../media/image150.png"/></Relationships>
</file>

<file path=ppt/slides/_rels/slide46.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1.png"/><Relationship Id="rId7" Type="http://schemas.openxmlformats.org/officeDocument/2006/relationships/image" Target="../media/image154.png"/><Relationship Id="rId12" Type="http://schemas.openxmlformats.org/officeDocument/2006/relationships/image" Target="../media/image158.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53.png"/><Relationship Id="rId11" Type="http://schemas.openxmlformats.org/officeDocument/2006/relationships/image" Target="../media/image118.png"/><Relationship Id="rId5" Type="http://schemas.openxmlformats.org/officeDocument/2006/relationships/image" Target="../media/image152.png"/><Relationship Id="rId10" Type="http://schemas.openxmlformats.org/officeDocument/2006/relationships/image" Target="../media/image157.jpg"/><Relationship Id="rId4" Type="http://schemas.openxmlformats.org/officeDocument/2006/relationships/hyperlink" Target="https://www.lapl.org/" TargetMode="External"/><Relationship Id="rId9" Type="http://schemas.openxmlformats.org/officeDocument/2006/relationships/image" Target="../media/image156.png"/></Relationships>
</file>

<file path=ppt/slides/_rels/slide47.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67.png"/><Relationship Id="rId18" Type="http://schemas.openxmlformats.org/officeDocument/2006/relationships/image" Target="../media/image172.png"/><Relationship Id="rId3" Type="http://schemas.openxmlformats.org/officeDocument/2006/relationships/hyperlink" Target="https://soraapp.com/library/lausd" TargetMode="External"/><Relationship Id="rId21" Type="http://schemas.openxmlformats.org/officeDocument/2006/relationships/image" Target="../media/image118.png"/><Relationship Id="rId7" Type="http://schemas.openxmlformats.org/officeDocument/2006/relationships/image" Target="../media/image161.png"/><Relationship Id="rId12" Type="http://schemas.openxmlformats.org/officeDocument/2006/relationships/image" Target="../media/image166.png"/><Relationship Id="rId17" Type="http://schemas.openxmlformats.org/officeDocument/2006/relationships/image" Target="../media/image171.png"/><Relationship Id="rId2" Type="http://schemas.openxmlformats.org/officeDocument/2006/relationships/notesSlide" Target="../notesSlides/notesSlide47.xml"/><Relationship Id="rId16" Type="http://schemas.openxmlformats.org/officeDocument/2006/relationships/image" Target="../media/image170.png"/><Relationship Id="rId20" Type="http://schemas.openxmlformats.org/officeDocument/2006/relationships/image" Target="../media/image174.png"/><Relationship Id="rId1" Type="http://schemas.openxmlformats.org/officeDocument/2006/relationships/slideLayout" Target="../slideLayouts/slideLayout7.xml"/><Relationship Id="rId6" Type="http://schemas.openxmlformats.org/officeDocument/2006/relationships/image" Target="../media/image160.png"/><Relationship Id="rId11" Type="http://schemas.openxmlformats.org/officeDocument/2006/relationships/image" Target="../media/image165.png"/><Relationship Id="rId5" Type="http://schemas.openxmlformats.org/officeDocument/2006/relationships/image" Target="../media/image159.png"/><Relationship Id="rId15" Type="http://schemas.openxmlformats.org/officeDocument/2006/relationships/image" Target="../media/image169.png"/><Relationship Id="rId10" Type="http://schemas.openxmlformats.org/officeDocument/2006/relationships/image" Target="../media/image164.png"/><Relationship Id="rId19" Type="http://schemas.openxmlformats.org/officeDocument/2006/relationships/image" Target="../media/image173.png"/><Relationship Id="rId4" Type="http://schemas.openxmlformats.org/officeDocument/2006/relationships/hyperlink" Target="https://company.overdrive.com/lausd-for-students/" TargetMode="External"/><Relationship Id="rId9" Type="http://schemas.openxmlformats.org/officeDocument/2006/relationships/image" Target="../media/image163.png"/><Relationship Id="rId14" Type="http://schemas.openxmlformats.org/officeDocument/2006/relationships/image" Target="../media/image168.png"/></Relationships>
</file>

<file path=ppt/slides/_rels/slide48.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9.png"/><Relationship Id="rId12" Type="http://schemas.openxmlformats.org/officeDocument/2006/relationships/image" Target="../media/image184.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178.png"/><Relationship Id="rId11" Type="http://schemas.openxmlformats.org/officeDocument/2006/relationships/image" Target="../media/image183.png"/><Relationship Id="rId5" Type="http://schemas.openxmlformats.org/officeDocument/2006/relationships/image" Target="../media/image177.png"/><Relationship Id="rId10" Type="http://schemas.openxmlformats.org/officeDocument/2006/relationships/image" Target="../media/image182.png"/><Relationship Id="rId4" Type="http://schemas.openxmlformats.org/officeDocument/2006/relationships/image" Target="../media/image176.png"/><Relationship Id="rId9" Type="http://schemas.openxmlformats.org/officeDocument/2006/relationships/image" Target="../media/image18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notesSlide" Target="../notesSlides/notesSlide50.xml"/><Relationship Id="rId1" Type="http://schemas.openxmlformats.org/officeDocument/2006/relationships/slideLayout" Target="../slideLayouts/slideLayout21.xml"/><Relationship Id="rId5" Type="http://schemas.openxmlformats.org/officeDocument/2006/relationships/image" Target="../media/image187.png"/><Relationship Id="rId4" Type="http://schemas.openxmlformats.org/officeDocument/2006/relationships/image" Target="../media/image186.png"/></Relationships>
</file>

<file path=ppt/slides/_rels/slide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88.gif"/><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hyperlink" Target="http://www.youtube.com/watch?v=5dWeeUIZFgA"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24.xml"/></Relationships>
</file>

<file path=ppt/slides/_rels/slide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124.xml"/><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62"/>
        <p:cNvGrpSpPr/>
        <p:nvPr/>
      </p:nvGrpSpPr>
      <p:grpSpPr>
        <a:xfrm>
          <a:off x="0" y="0"/>
          <a:ext cx="0" cy="0"/>
          <a:chOff x="0" y="0"/>
          <a:chExt cx="0" cy="0"/>
        </a:xfrm>
      </p:grpSpPr>
      <p:sp>
        <p:nvSpPr>
          <p:cNvPr id="1863" name="Google Shape;1863;p282"/>
          <p:cNvSpPr txBox="1">
            <a:spLocks noGrp="1"/>
          </p:cNvSpPr>
          <p:nvPr>
            <p:ph type="title"/>
          </p:nvPr>
        </p:nvSpPr>
        <p:spPr>
          <a:xfrm>
            <a:off x="280675" y="726200"/>
            <a:ext cx="3336600" cy="4063500"/>
          </a:xfrm>
          <a:prstGeom prst="rect">
            <a:avLst/>
          </a:prstGeom>
          <a:noFill/>
          <a:ln>
            <a:noFill/>
          </a:ln>
        </p:spPr>
        <p:txBody>
          <a:bodyPr spcFirstLastPara="1" wrap="square" lIns="91425" tIns="91425" rIns="91425" bIns="91425" anchor="ctr" anchorCtr="0">
            <a:spAutoFit/>
          </a:bodyPr>
          <a:lstStyle/>
          <a:p>
            <a:pPr marL="0" lvl="0" indent="0" algn="l" rtl="0">
              <a:lnSpc>
                <a:spcPct val="100000"/>
              </a:lnSpc>
              <a:spcBef>
                <a:spcPts val="0"/>
              </a:spcBef>
              <a:spcAft>
                <a:spcPts val="0"/>
              </a:spcAft>
              <a:buSzPts val="3600"/>
              <a:buNone/>
            </a:pPr>
            <a:r>
              <a:rPr lang="en" sz="2200" b="1"/>
              <a:t>Pathway to Biliteracy Awards, Honoring and Celebrating Language &amp; Culture</a:t>
            </a:r>
            <a:endParaRPr sz="2200" b="1"/>
          </a:p>
          <a:p>
            <a:pPr marL="0" lvl="0" indent="0" algn="ctr" rtl="0">
              <a:lnSpc>
                <a:spcPct val="100000"/>
              </a:lnSpc>
              <a:spcBef>
                <a:spcPts val="0"/>
              </a:spcBef>
              <a:spcAft>
                <a:spcPts val="0"/>
              </a:spcAft>
              <a:buSzPts val="1400"/>
              <a:buNone/>
            </a:pPr>
            <a:endParaRPr sz="2000">
              <a:latin typeface="Lato"/>
              <a:ea typeface="Lato"/>
              <a:cs typeface="Lato"/>
              <a:sym typeface="Lato"/>
            </a:endParaRPr>
          </a:p>
          <a:p>
            <a:pPr marL="0" lvl="0" indent="0" algn="ctr" rtl="0">
              <a:lnSpc>
                <a:spcPct val="100000"/>
              </a:lnSpc>
              <a:spcBef>
                <a:spcPts val="0"/>
              </a:spcBef>
              <a:spcAft>
                <a:spcPts val="0"/>
              </a:spcAft>
              <a:buSzPts val="1400"/>
              <a:buNone/>
            </a:pPr>
            <a:endParaRPr sz="2000">
              <a:latin typeface="Lato"/>
              <a:ea typeface="Lato"/>
              <a:cs typeface="Lato"/>
              <a:sym typeface="Lato"/>
            </a:endParaRPr>
          </a:p>
          <a:p>
            <a:pPr marL="0" lvl="0" indent="0" algn="ctr" rtl="0">
              <a:lnSpc>
                <a:spcPct val="100000"/>
              </a:lnSpc>
              <a:spcBef>
                <a:spcPts val="0"/>
              </a:spcBef>
              <a:spcAft>
                <a:spcPts val="0"/>
              </a:spcAft>
              <a:buClr>
                <a:schemeClr val="dk1"/>
              </a:buClr>
              <a:buSzPts val="1400"/>
              <a:buFont typeface="Lato"/>
              <a:buNone/>
            </a:pPr>
            <a:r>
              <a:rPr lang="en" sz="2000">
                <a:latin typeface="Lato"/>
                <a:ea typeface="Lato"/>
                <a:cs typeface="Lato"/>
                <a:sym typeface="Lato"/>
              </a:rPr>
              <a:t>Family Informational Sessions for</a:t>
            </a:r>
            <a:endParaRPr sz="2000">
              <a:latin typeface="Lato"/>
              <a:ea typeface="Lato"/>
              <a:cs typeface="Lato"/>
              <a:sym typeface="Lato"/>
            </a:endParaRPr>
          </a:p>
          <a:p>
            <a:pPr marL="0" lvl="0" indent="0" algn="ctr" rtl="0">
              <a:lnSpc>
                <a:spcPct val="100000"/>
              </a:lnSpc>
              <a:spcBef>
                <a:spcPts val="0"/>
              </a:spcBef>
              <a:spcAft>
                <a:spcPts val="0"/>
              </a:spcAft>
              <a:buClr>
                <a:schemeClr val="dk1"/>
              </a:buClr>
              <a:buSzPts val="1400"/>
              <a:buFont typeface="Lato"/>
              <a:buNone/>
            </a:pPr>
            <a:r>
              <a:rPr lang="en" sz="2000">
                <a:latin typeface="Lato"/>
                <a:ea typeface="Lato"/>
                <a:cs typeface="Lato"/>
                <a:sym typeface="Lato"/>
              </a:rPr>
              <a:t>Grade 8</a:t>
            </a:r>
            <a:endParaRPr sz="2000">
              <a:latin typeface="Lato"/>
              <a:ea typeface="Lato"/>
              <a:cs typeface="Lato"/>
              <a:sym typeface="Lato"/>
            </a:endParaRPr>
          </a:p>
          <a:p>
            <a:pPr marL="0" lvl="0" indent="0" algn="ctr" rtl="0">
              <a:lnSpc>
                <a:spcPct val="100000"/>
              </a:lnSpc>
              <a:spcBef>
                <a:spcPts val="0"/>
              </a:spcBef>
              <a:spcAft>
                <a:spcPts val="0"/>
              </a:spcAft>
              <a:buClr>
                <a:schemeClr val="dk1"/>
              </a:buClr>
              <a:buSzPts val="1400"/>
              <a:buFont typeface="Lato"/>
              <a:buNone/>
            </a:pPr>
            <a:r>
              <a:rPr lang="en" sz="2000">
                <a:latin typeface="Lato"/>
                <a:ea typeface="Lato"/>
                <a:cs typeface="Lato"/>
                <a:sym typeface="Lato"/>
              </a:rPr>
              <a:t>October 2025</a:t>
            </a:r>
            <a:endParaRPr sz="2000">
              <a:latin typeface="Lato"/>
              <a:ea typeface="Lato"/>
              <a:cs typeface="Lato"/>
              <a:sym typeface="Lato"/>
            </a:endParaRPr>
          </a:p>
          <a:p>
            <a:pPr marL="0" lvl="0" indent="0" algn="ctr" rtl="0">
              <a:lnSpc>
                <a:spcPct val="100000"/>
              </a:lnSpc>
              <a:spcBef>
                <a:spcPts val="0"/>
              </a:spcBef>
              <a:spcAft>
                <a:spcPts val="0"/>
              </a:spcAft>
              <a:buSzPts val="3600"/>
              <a:buNone/>
            </a:pPr>
            <a:endParaRPr sz="2200" b="1"/>
          </a:p>
          <a:p>
            <a:pPr marL="0" lvl="0" indent="0" algn="ctr" rtl="0">
              <a:lnSpc>
                <a:spcPct val="100000"/>
              </a:lnSpc>
              <a:spcBef>
                <a:spcPts val="0"/>
              </a:spcBef>
              <a:spcAft>
                <a:spcPts val="0"/>
              </a:spcAft>
              <a:buSzPts val="3600"/>
              <a:buNone/>
            </a:pPr>
            <a:endParaRPr sz="2200" b="1">
              <a:solidFill>
                <a:srgbClr val="B6D7A8"/>
              </a:solidFill>
            </a:endParaRPr>
          </a:p>
        </p:txBody>
      </p:sp>
      <p:sp>
        <p:nvSpPr>
          <p:cNvPr id="1864" name="Google Shape;1864;p282"/>
          <p:cNvSpPr txBox="1">
            <a:spLocks noGrp="1"/>
          </p:cNvSpPr>
          <p:nvPr>
            <p:ph type="subTitle" idx="4294967295"/>
          </p:nvPr>
        </p:nvSpPr>
        <p:spPr>
          <a:xfrm>
            <a:off x="5421950" y="28900"/>
            <a:ext cx="3671700" cy="4129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Lato"/>
              <a:buNone/>
            </a:pPr>
            <a:endParaRPr sz="2000" b="0" i="0" u="none" strike="noStrike" cap="none">
              <a:solidFill>
                <a:schemeClr val="lt1"/>
              </a:solidFill>
              <a:latin typeface="Lato"/>
              <a:ea typeface="Lato"/>
              <a:cs typeface="Lato"/>
              <a:sym typeface="Lato"/>
            </a:endParaRPr>
          </a:p>
          <a:p>
            <a:pPr marL="0" marR="0" lvl="0" indent="0" algn="l" rtl="0">
              <a:lnSpc>
                <a:spcPct val="100000"/>
              </a:lnSpc>
              <a:spcBef>
                <a:spcPts val="0"/>
              </a:spcBef>
              <a:spcAft>
                <a:spcPts val="0"/>
              </a:spcAft>
              <a:buClr>
                <a:schemeClr val="dk1"/>
              </a:buClr>
              <a:buSzPts val="3600"/>
              <a:buFont typeface="Arial"/>
              <a:buNone/>
            </a:pPr>
            <a:r>
              <a:rPr lang="en" sz="2200" b="1" i="0" u="none" strike="noStrike" cap="none">
                <a:solidFill>
                  <a:srgbClr val="B6D7A8"/>
                </a:solidFill>
                <a:latin typeface="Poppins"/>
                <a:ea typeface="Poppins"/>
                <a:cs typeface="Poppins"/>
                <a:sym typeface="Poppins"/>
              </a:rPr>
              <a:t>El camino hacia los premios de la biliteracidad, honrando y celebrando el lenguaje y la cultura</a:t>
            </a:r>
            <a:endParaRPr sz="2200" b="1" i="0" u="none" strike="noStrike" cap="none">
              <a:solidFill>
                <a:srgbClr val="B6D7A8"/>
              </a:solidFill>
              <a:latin typeface="Poppins"/>
              <a:ea typeface="Poppins"/>
              <a:cs typeface="Poppins"/>
              <a:sym typeface="Poppins"/>
            </a:endParaRPr>
          </a:p>
          <a:p>
            <a:pPr marL="0" marR="0" lvl="0" indent="0" algn="ctr" rtl="0">
              <a:lnSpc>
                <a:spcPct val="100000"/>
              </a:lnSpc>
              <a:spcBef>
                <a:spcPts val="0"/>
              </a:spcBef>
              <a:spcAft>
                <a:spcPts val="0"/>
              </a:spcAft>
              <a:buClr>
                <a:schemeClr val="dk1"/>
              </a:buClr>
              <a:buSzPts val="1400"/>
              <a:buFont typeface="Lato"/>
              <a:buNone/>
            </a:pPr>
            <a:endParaRPr sz="2000" b="0" i="0" u="none" strike="noStrike" cap="none">
              <a:solidFill>
                <a:schemeClr val="lt1"/>
              </a:solidFill>
              <a:latin typeface="Lato"/>
              <a:ea typeface="Lato"/>
              <a:cs typeface="Lato"/>
              <a:sym typeface="Lato"/>
            </a:endParaRPr>
          </a:p>
          <a:p>
            <a:pPr marL="0" marR="0" lvl="0" indent="0" algn="ctr" rtl="0">
              <a:lnSpc>
                <a:spcPct val="100000"/>
              </a:lnSpc>
              <a:spcBef>
                <a:spcPts val="0"/>
              </a:spcBef>
              <a:spcAft>
                <a:spcPts val="0"/>
              </a:spcAft>
              <a:buClr>
                <a:schemeClr val="dk1"/>
              </a:buClr>
              <a:buSzPts val="1400"/>
              <a:buFont typeface="Lato"/>
              <a:buNone/>
            </a:pPr>
            <a:r>
              <a:rPr lang="en" sz="2000" b="0" i="0" u="none" strike="noStrike" cap="none">
                <a:solidFill>
                  <a:srgbClr val="B6D7A8"/>
                </a:solidFill>
                <a:latin typeface="Lato"/>
                <a:ea typeface="Lato"/>
                <a:cs typeface="Lato"/>
                <a:sym typeface="Lato"/>
              </a:rPr>
              <a:t>Sesiones Informativas </a:t>
            </a:r>
            <a:endParaRPr sz="2000" b="0" i="0" u="none" strike="noStrike" cap="none">
              <a:solidFill>
                <a:srgbClr val="B6D7A8"/>
              </a:solidFill>
              <a:latin typeface="Lato"/>
              <a:ea typeface="Lato"/>
              <a:cs typeface="Lato"/>
              <a:sym typeface="Lato"/>
            </a:endParaRPr>
          </a:p>
          <a:p>
            <a:pPr marL="0" marR="0" lvl="0" indent="0" algn="ctr" rtl="0">
              <a:lnSpc>
                <a:spcPct val="100000"/>
              </a:lnSpc>
              <a:spcBef>
                <a:spcPts val="0"/>
              </a:spcBef>
              <a:spcAft>
                <a:spcPts val="0"/>
              </a:spcAft>
              <a:buClr>
                <a:schemeClr val="dk1"/>
              </a:buClr>
              <a:buSzPts val="1400"/>
              <a:buFont typeface="Lato"/>
              <a:buNone/>
            </a:pPr>
            <a:r>
              <a:rPr lang="en" sz="2000" b="0" i="0" u="none" strike="noStrike" cap="none">
                <a:solidFill>
                  <a:srgbClr val="B6D7A8"/>
                </a:solidFill>
                <a:latin typeface="Lato"/>
                <a:ea typeface="Lato"/>
                <a:cs typeface="Lato"/>
                <a:sym typeface="Lato"/>
              </a:rPr>
              <a:t>de grado </a:t>
            </a:r>
            <a:r>
              <a:rPr lang="en" sz="2000">
                <a:solidFill>
                  <a:srgbClr val="B6D7A8"/>
                </a:solidFill>
              </a:rPr>
              <a:t>8</a:t>
            </a:r>
            <a:r>
              <a:rPr lang="en" sz="2000" b="0" i="0" u="none" strike="noStrike" cap="none" baseline="30000">
                <a:solidFill>
                  <a:srgbClr val="B6D7A8"/>
                </a:solidFill>
                <a:latin typeface="Lato"/>
                <a:ea typeface="Lato"/>
                <a:cs typeface="Lato"/>
                <a:sym typeface="Lato"/>
              </a:rPr>
              <a:t>o</a:t>
            </a:r>
            <a:endParaRPr sz="2000" b="0" i="0" u="none" strike="noStrike" cap="none" baseline="30000">
              <a:solidFill>
                <a:srgbClr val="B6D7A8"/>
              </a:solidFill>
              <a:latin typeface="Lato"/>
              <a:ea typeface="Lato"/>
              <a:cs typeface="Lato"/>
              <a:sym typeface="Lato"/>
            </a:endParaRPr>
          </a:p>
          <a:p>
            <a:pPr marL="0" marR="0" lvl="0" indent="0" algn="ctr" rtl="0">
              <a:lnSpc>
                <a:spcPct val="100000"/>
              </a:lnSpc>
              <a:spcBef>
                <a:spcPts val="0"/>
              </a:spcBef>
              <a:spcAft>
                <a:spcPts val="0"/>
              </a:spcAft>
              <a:buClr>
                <a:schemeClr val="dk1"/>
              </a:buClr>
              <a:buSzPts val="1400"/>
              <a:buFont typeface="Lato"/>
              <a:buNone/>
            </a:pPr>
            <a:r>
              <a:rPr lang="en" sz="2000" b="0" i="0" u="none" strike="noStrike" cap="none">
                <a:solidFill>
                  <a:srgbClr val="B6D7A8"/>
                </a:solidFill>
                <a:latin typeface="Lato"/>
                <a:ea typeface="Lato"/>
                <a:cs typeface="Lato"/>
                <a:sym typeface="Lato"/>
              </a:rPr>
              <a:t>para familias </a:t>
            </a:r>
            <a:endParaRPr sz="2000" b="0" i="0" u="none" strike="noStrike" cap="none">
              <a:solidFill>
                <a:srgbClr val="B6D7A8"/>
              </a:solidFill>
              <a:latin typeface="Lato"/>
              <a:ea typeface="Lato"/>
              <a:cs typeface="Lato"/>
              <a:sym typeface="Lato"/>
            </a:endParaRPr>
          </a:p>
          <a:p>
            <a:pPr marL="0" marR="0" lvl="0" indent="0" algn="ctr" rtl="0">
              <a:lnSpc>
                <a:spcPct val="100000"/>
              </a:lnSpc>
              <a:spcBef>
                <a:spcPts val="0"/>
              </a:spcBef>
              <a:spcAft>
                <a:spcPts val="0"/>
              </a:spcAft>
              <a:buClr>
                <a:schemeClr val="dk1"/>
              </a:buClr>
              <a:buSzPts val="1400"/>
              <a:buFont typeface="Lato"/>
              <a:buNone/>
            </a:pPr>
            <a:r>
              <a:rPr lang="en" sz="2000">
                <a:solidFill>
                  <a:srgbClr val="B6D7A8"/>
                </a:solidFill>
              </a:rPr>
              <a:t>octubre</a:t>
            </a:r>
            <a:r>
              <a:rPr lang="en" sz="2000" b="0" i="0" u="none" strike="noStrike" cap="none">
                <a:solidFill>
                  <a:srgbClr val="B6D7A8"/>
                </a:solidFill>
                <a:latin typeface="Lato"/>
                <a:ea typeface="Lato"/>
                <a:cs typeface="Lato"/>
                <a:sym typeface="Lato"/>
              </a:rPr>
              <a:t> del 202</a:t>
            </a:r>
            <a:r>
              <a:rPr lang="en" sz="2000">
                <a:solidFill>
                  <a:srgbClr val="B6D7A8"/>
                </a:solidFill>
              </a:rPr>
              <a:t>5</a:t>
            </a:r>
            <a:endParaRPr sz="2000" b="0" i="0" u="none" strike="noStrike" cap="none">
              <a:solidFill>
                <a:srgbClr val="B6D7A8"/>
              </a:solidFill>
              <a:latin typeface="Lato"/>
              <a:ea typeface="Lato"/>
              <a:cs typeface="Lato"/>
              <a:sym typeface="Lato"/>
            </a:endParaRPr>
          </a:p>
          <a:p>
            <a:pPr marL="0" marR="0" lvl="0" indent="0" algn="l" rtl="0">
              <a:lnSpc>
                <a:spcPct val="100000"/>
              </a:lnSpc>
              <a:spcBef>
                <a:spcPts val="0"/>
              </a:spcBef>
              <a:spcAft>
                <a:spcPts val="0"/>
              </a:spcAft>
              <a:buClr>
                <a:schemeClr val="dk1"/>
              </a:buClr>
              <a:buSzPts val="1400"/>
              <a:buFont typeface="Lato"/>
              <a:buNone/>
            </a:pPr>
            <a:endParaRPr sz="2000" b="0" i="0" u="none" strike="noStrike" cap="none">
              <a:solidFill>
                <a:schemeClr val="lt1"/>
              </a:solidFill>
              <a:latin typeface="Lato"/>
              <a:ea typeface="Lato"/>
              <a:cs typeface="Lato"/>
              <a:sym typeface="Lato"/>
            </a:endParaRPr>
          </a:p>
        </p:txBody>
      </p:sp>
      <p:pic>
        <p:nvPicPr>
          <p:cNvPr id="1865" name="Google Shape;1865;p282" title="Micro Day 2 playlist.mp3">
            <a:hlinkClick r:id="rId3"/>
          </p:cNvPr>
          <p:cNvPicPr preferRelativeResize="0"/>
          <p:nvPr/>
        </p:nvPicPr>
        <p:blipFill rotWithShape="1">
          <a:blip r:embed="rId4">
            <a:alphaModFix/>
          </a:blip>
          <a:srcRect/>
          <a:stretch/>
        </p:blipFill>
        <p:spPr>
          <a:xfrm>
            <a:off x="6046650" y="4203738"/>
            <a:ext cx="457200" cy="457200"/>
          </a:xfrm>
          <a:prstGeom prst="rect">
            <a:avLst/>
          </a:prstGeom>
          <a:noFill/>
          <a:ln>
            <a:noFill/>
          </a:ln>
        </p:spPr>
      </p:pic>
      <p:pic>
        <p:nvPicPr>
          <p:cNvPr id="1866" name="Google Shape;1866;p282"/>
          <p:cNvPicPr preferRelativeResize="0"/>
          <p:nvPr/>
        </p:nvPicPr>
        <p:blipFill rotWithShape="1">
          <a:blip r:embed="rId5">
            <a:alphaModFix/>
          </a:blip>
          <a:srcRect/>
          <a:stretch/>
        </p:blipFill>
        <p:spPr>
          <a:xfrm>
            <a:off x="3594474" y="1459889"/>
            <a:ext cx="1955050" cy="2223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pic>
        <p:nvPicPr>
          <p:cNvPr id="1996" name="Google Shape;1996;p293" title="Seal of Biliteracy and Pathway to Biliteracy Awards   ENG">
            <a:hlinkClick r:id="rId3"/>
          </p:cNvPr>
          <p:cNvPicPr preferRelativeResize="0"/>
          <p:nvPr/>
        </p:nvPicPr>
        <p:blipFill rotWithShape="1">
          <a:blip r:embed="rId4">
            <a:alphaModFix/>
          </a:blip>
          <a:srcRect/>
          <a:stretch/>
        </p:blipFill>
        <p:spPr>
          <a:xfrm>
            <a:off x="1665524" y="1171575"/>
            <a:ext cx="6009675" cy="3380450"/>
          </a:xfrm>
          <a:prstGeom prst="rect">
            <a:avLst/>
          </a:prstGeom>
          <a:noFill/>
          <a:ln>
            <a:noFill/>
          </a:ln>
        </p:spPr>
      </p:pic>
      <p:sp>
        <p:nvSpPr>
          <p:cNvPr id="1997" name="Google Shape;1997;p293"/>
          <p:cNvSpPr txBox="1"/>
          <p:nvPr/>
        </p:nvSpPr>
        <p:spPr>
          <a:xfrm>
            <a:off x="1665525" y="221450"/>
            <a:ext cx="7764300" cy="572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 sz="2700" b="1" i="0" u="none" strike="noStrike" cap="none">
                <a:solidFill>
                  <a:srgbClr val="FFFFFF"/>
                </a:solidFill>
                <a:latin typeface="Poppins"/>
                <a:ea typeface="Poppins"/>
                <a:cs typeface="Poppins"/>
                <a:sym typeface="Poppins"/>
              </a:rPr>
              <a:t>Video-Pathway to Biliteracy Awards</a:t>
            </a:r>
            <a:endParaRPr sz="2700" b="1" i="0" u="none" strike="noStrike" cap="none">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3000"/>
              <a:buFont typeface="Arial"/>
              <a:buNone/>
            </a:pPr>
            <a:r>
              <a:rPr lang="en" sz="2700" b="1">
                <a:solidFill>
                  <a:srgbClr val="B6D7A8"/>
                </a:solidFill>
                <a:latin typeface="Poppins"/>
                <a:ea typeface="Poppins"/>
                <a:cs typeface="Poppins"/>
                <a:sym typeface="Poppins"/>
              </a:rPr>
              <a:t>Premios caminos hacia la biliteracidad</a:t>
            </a:r>
            <a:endParaRPr sz="2700" b="1">
              <a:solidFill>
                <a:srgbClr val="B6D7A8"/>
              </a:solidFill>
              <a:latin typeface="Poppins"/>
              <a:ea typeface="Poppins"/>
              <a:cs typeface="Poppins"/>
              <a:sym typeface="Poppins"/>
            </a:endParaRPr>
          </a:p>
        </p:txBody>
      </p:sp>
      <p:sp>
        <p:nvSpPr>
          <p:cNvPr id="1998" name="Google Shape;1998;p293"/>
          <p:cNvSpPr txBox="1"/>
          <p:nvPr/>
        </p:nvSpPr>
        <p:spPr>
          <a:xfrm>
            <a:off x="1329825" y="4552025"/>
            <a:ext cx="7618800" cy="46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1" u="none" strike="noStrike" cap="none">
                <a:solidFill>
                  <a:schemeClr val="lt1"/>
                </a:solidFill>
                <a:latin typeface="Lato"/>
                <a:ea typeface="Lato"/>
                <a:cs typeface="Lato"/>
                <a:sym typeface="Lato"/>
              </a:rPr>
              <a:t>Link to video in Spanish available.  </a:t>
            </a:r>
            <a:r>
              <a:rPr lang="en" sz="1800" b="1" i="1" u="none" strike="noStrike" cap="none">
                <a:solidFill>
                  <a:srgbClr val="B6D7A8"/>
                </a:solidFill>
                <a:latin typeface="Lato"/>
                <a:ea typeface="Lato"/>
                <a:cs typeface="Lato"/>
                <a:sym typeface="Lato"/>
              </a:rPr>
              <a:t>Enlace disponible para </a:t>
            </a:r>
            <a:r>
              <a:rPr lang="en" sz="1800" b="1" i="1">
                <a:solidFill>
                  <a:srgbClr val="B6D7A8"/>
                </a:solidFill>
                <a:latin typeface="Lato"/>
                <a:ea typeface="Lato"/>
                <a:cs typeface="Lato"/>
                <a:sym typeface="Lato"/>
              </a:rPr>
              <a:t>el video en español.</a:t>
            </a:r>
            <a:endParaRPr sz="1800" b="1" i="1" u="none" strike="noStrike" cap="none">
              <a:solidFill>
                <a:srgbClr val="B6D7A8"/>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96"/>
                                        </p:tgtEl>
                                        <p:attrNameLst>
                                          <p:attrName>style.visibility</p:attrName>
                                        </p:attrNameLst>
                                      </p:cBhvr>
                                      <p:to>
                                        <p:strVal val="visible"/>
                                      </p:to>
                                    </p:set>
                                    <p:animEffect transition="in" filter="fade">
                                      <p:cBhvr>
                                        <p:cTn id="7" dur="1000"/>
                                        <p:tgtEl>
                                          <p:spTgt spid="1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3"/>
        <p:cNvGrpSpPr/>
        <p:nvPr/>
      </p:nvGrpSpPr>
      <p:grpSpPr>
        <a:xfrm>
          <a:off x="0" y="0"/>
          <a:ext cx="0" cy="0"/>
          <a:chOff x="0" y="0"/>
          <a:chExt cx="0" cy="0"/>
        </a:xfrm>
      </p:grpSpPr>
      <p:pic>
        <p:nvPicPr>
          <p:cNvPr id="2004" name="Google Shape;2004;p294"/>
          <p:cNvPicPr preferRelativeResize="0"/>
          <p:nvPr/>
        </p:nvPicPr>
        <p:blipFill rotWithShape="1">
          <a:blip r:embed="rId3">
            <a:alphaModFix/>
          </a:blip>
          <a:srcRect/>
          <a:stretch/>
        </p:blipFill>
        <p:spPr>
          <a:xfrm flipH="1">
            <a:off x="3729276" y="274300"/>
            <a:ext cx="2551924" cy="1176250"/>
          </a:xfrm>
          <a:prstGeom prst="rect">
            <a:avLst/>
          </a:prstGeom>
          <a:noFill/>
          <a:ln>
            <a:noFill/>
          </a:ln>
        </p:spPr>
      </p:pic>
      <p:sp>
        <p:nvSpPr>
          <p:cNvPr id="2005" name="Google Shape;2005;p294"/>
          <p:cNvSpPr txBox="1"/>
          <p:nvPr/>
        </p:nvSpPr>
        <p:spPr>
          <a:xfrm>
            <a:off x="8645069" y="4686881"/>
            <a:ext cx="379500" cy="295200"/>
          </a:xfrm>
          <a:prstGeom prst="rect">
            <a:avLst/>
          </a:prstGeom>
          <a:noFill/>
          <a:ln>
            <a:noFill/>
          </a:ln>
        </p:spPr>
        <p:txBody>
          <a:bodyPr spcFirstLastPara="1" wrap="square" lIns="68575" tIns="68575" rIns="68575" bIns="68575" anchor="ctr"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 sz="1100" b="0" i="0" u="none" strike="noStrike" cap="none">
                <a:solidFill>
                  <a:srgbClr val="000000"/>
                </a:solidFill>
                <a:latin typeface="Poppins"/>
                <a:ea typeface="Poppins"/>
                <a:cs typeface="Poppins"/>
                <a:sym typeface="Poppins"/>
              </a:rPr>
              <a:t>11</a:t>
            </a:fld>
            <a:endParaRPr sz="1100" b="0" i="0" u="none" strike="noStrike" cap="none">
              <a:solidFill>
                <a:srgbClr val="000000"/>
              </a:solidFill>
              <a:latin typeface="Poppins"/>
              <a:ea typeface="Poppins"/>
              <a:cs typeface="Poppins"/>
              <a:sym typeface="Poppins"/>
            </a:endParaRPr>
          </a:p>
        </p:txBody>
      </p:sp>
      <p:sp>
        <p:nvSpPr>
          <p:cNvPr id="2006" name="Google Shape;2006;p294"/>
          <p:cNvSpPr txBox="1"/>
          <p:nvPr/>
        </p:nvSpPr>
        <p:spPr>
          <a:xfrm>
            <a:off x="28163" y="4803056"/>
            <a:ext cx="837900" cy="3285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Arial"/>
                <a:ea typeface="Arial"/>
                <a:cs typeface="Arial"/>
                <a:sym typeface="Arial"/>
              </a:rPr>
              <a:t> </a:t>
            </a:r>
            <a:endParaRPr sz="1100" b="1" i="0" u="none" strike="noStrike" cap="none">
              <a:solidFill>
                <a:schemeClr val="dk1"/>
              </a:solidFill>
              <a:latin typeface="Poppins"/>
              <a:ea typeface="Poppins"/>
              <a:cs typeface="Poppins"/>
              <a:sym typeface="Poppins"/>
            </a:endParaRPr>
          </a:p>
        </p:txBody>
      </p:sp>
      <p:sp>
        <p:nvSpPr>
          <p:cNvPr id="2007" name="Google Shape;2007;p294"/>
          <p:cNvSpPr/>
          <p:nvPr/>
        </p:nvSpPr>
        <p:spPr>
          <a:xfrm>
            <a:off x="6884800" y="866875"/>
            <a:ext cx="2184000" cy="1342500"/>
          </a:xfrm>
          <a:prstGeom prst="roundRect">
            <a:avLst>
              <a:gd name="adj" fmla="val 16667"/>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008" name="Google Shape;2008;p294"/>
          <p:cNvCxnSpPr/>
          <p:nvPr/>
        </p:nvCxnSpPr>
        <p:spPr>
          <a:xfrm rot="10800000" flipH="1">
            <a:off x="99175" y="2403925"/>
            <a:ext cx="8955600" cy="5700"/>
          </a:xfrm>
          <a:prstGeom prst="straightConnector1">
            <a:avLst/>
          </a:prstGeom>
          <a:noFill/>
          <a:ln w="76200" cap="flat" cmpd="sng">
            <a:solidFill>
              <a:srgbClr val="595959"/>
            </a:solidFill>
            <a:prstDash val="solid"/>
            <a:round/>
            <a:headEnd type="none" w="sm" len="sm"/>
            <a:tailEnd type="none" w="sm" len="sm"/>
          </a:ln>
        </p:spPr>
      </p:cxnSp>
      <p:grpSp>
        <p:nvGrpSpPr>
          <p:cNvPr id="2009" name="Google Shape;2009;p294"/>
          <p:cNvGrpSpPr/>
          <p:nvPr/>
        </p:nvGrpSpPr>
        <p:grpSpPr>
          <a:xfrm>
            <a:off x="1594500" y="2282700"/>
            <a:ext cx="243600" cy="234600"/>
            <a:chOff x="1564300" y="2088125"/>
            <a:chExt cx="243600" cy="234600"/>
          </a:xfrm>
        </p:grpSpPr>
        <p:sp>
          <p:nvSpPr>
            <p:cNvPr id="2010" name="Google Shape;2010;p294"/>
            <p:cNvSpPr/>
            <p:nvPr/>
          </p:nvSpPr>
          <p:spPr>
            <a:xfrm>
              <a:off x="1564300" y="2088125"/>
              <a:ext cx="243600" cy="234600"/>
            </a:xfrm>
            <a:prstGeom prst="ellipse">
              <a:avLst/>
            </a:prstGeom>
            <a:solidFill>
              <a:srgbClr val="418BF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1" name="Google Shape;2011;p294"/>
            <p:cNvSpPr/>
            <p:nvPr/>
          </p:nvSpPr>
          <p:spPr>
            <a:xfrm>
              <a:off x="1607513" y="2128406"/>
              <a:ext cx="157200" cy="1497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12" name="Google Shape;2012;p294"/>
          <p:cNvGrpSpPr/>
          <p:nvPr/>
        </p:nvGrpSpPr>
        <p:grpSpPr>
          <a:xfrm>
            <a:off x="8001250" y="2289475"/>
            <a:ext cx="243600" cy="234600"/>
            <a:chOff x="7971050" y="2094900"/>
            <a:chExt cx="243600" cy="234600"/>
          </a:xfrm>
        </p:grpSpPr>
        <p:sp>
          <p:nvSpPr>
            <p:cNvPr id="2013" name="Google Shape;2013;p294"/>
            <p:cNvSpPr/>
            <p:nvPr/>
          </p:nvSpPr>
          <p:spPr>
            <a:xfrm>
              <a:off x="7971050" y="2094900"/>
              <a:ext cx="243600" cy="234600"/>
            </a:xfrm>
            <a:prstGeom prst="ellipse">
              <a:avLst/>
            </a:prstGeom>
            <a:solidFill>
              <a:srgbClr val="EACC7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4" name="Google Shape;2014;p294"/>
            <p:cNvSpPr/>
            <p:nvPr/>
          </p:nvSpPr>
          <p:spPr>
            <a:xfrm>
              <a:off x="8014250" y="2137356"/>
              <a:ext cx="157200" cy="1497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15" name="Google Shape;2015;p294"/>
          <p:cNvGrpSpPr/>
          <p:nvPr/>
        </p:nvGrpSpPr>
        <p:grpSpPr>
          <a:xfrm>
            <a:off x="5070050" y="2282688"/>
            <a:ext cx="243600" cy="234600"/>
            <a:chOff x="5037325" y="2085950"/>
            <a:chExt cx="243600" cy="234600"/>
          </a:xfrm>
        </p:grpSpPr>
        <p:sp>
          <p:nvSpPr>
            <p:cNvPr id="2016" name="Google Shape;2016;p294"/>
            <p:cNvSpPr/>
            <p:nvPr/>
          </p:nvSpPr>
          <p:spPr>
            <a:xfrm>
              <a:off x="5037325" y="2085950"/>
              <a:ext cx="243600" cy="234600"/>
            </a:xfrm>
            <a:prstGeom prst="ellipse">
              <a:avLst/>
            </a:prstGeom>
            <a:solidFill>
              <a:srgbClr val="0082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7" name="Google Shape;2017;p294"/>
            <p:cNvSpPr/>
            <p:nvPr/>
          </p:nvSpPr>
          <p:spPr>
            <a:xfrm>
              <a:off x="5080513" y="2128406"/>
              <a:ext cx="157200" cy="1497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18" name="Google Shape;2018;p294"/>
          <p:cNvGrpSpPr/>
          <p:nvPr/>
        </p:nvGrpSpPr>
        <p:grpSpPr>
          <a:xfrm>
            <a:off x="6233950" y="2282688"/>
            <a:ext cx="243600" cy="234600"/>
            <a:chOff x="6066050" y="2094900"/>
            <a:chExt cx="243600" cy="234600"/>
          </a:xfrm>
        </p:grpSpPr>
        <p:sp>
          <p:nvSpPr>
            <p:cNvPr id="2019" name="Google Shape;2019;p294"/>
            <p:cNvSpPr/>
            <p:nvPr/>
          </p:nvSpPr>
          <p:spPr>
            <a:xfrm>
              <a:off x="6066050" y="2094900"/>
              <a:ext cx="243600" cy="234600"/>
            </a:xfrm>
            <a:prstGeom prst="ellipse">
              <a:avLst/>
            </a:prstGeom>
            <a:solidFill>
              <a:srgbClr val="4A86E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0" name="Google Shape;2020;p294"/>
            <p:cNvSpPr/>
            <p:nvPr/>
          </p:nvSpPr>
          <p:spPr>
            <a:xfrm>
              <a:off x="6109253" y="2137356"/>
              <a:ext cx="157200" cy="1497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21" name="Google Shape;2021;p294"/>
          <p:cNvSpPr txBox="1"/>
          <p:nvPr/>
        </p:nvSpPr>
        <p:spPr>
          <a:xfrm>
            <a:off x="6839800" y="881350"/>
            <a:ext cx="2274000" cy="13425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1" u="none" strike="noStrike" cap="none">
                <a:solidFill>
                  <a:schemeClr val="dk1"/>
                </a:solidFill>
                <a:latin typeface="Poppins"/>
                <a:ea typeface="Poppins"/>
                <a:cs typeface="Poppins"/>
                <a:sym typeface="Poppins"/>
              </a:rPr>
              <a:t>California Department of Education &amp; L.A. Unified Seals </a:t>
            </a:r>
            <a:endParaRPr sz="1000" b="1" i="1"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000"/>
              <a:buFont typeface="Arial"/>
              <a:buNone/>
            </a:pPr>
            <a:r>
              <a:rPr lang="en" sz="1000" b="1" i="1" u="none" strike="noStrike" cap="none">
                <a:solidFill>
                  <a:schemeClr val="dk1"/>
                </a:solidFill>
                <a:latin typeface="Poppins"/>
                <a:ea typeface="Poppins"/>
                <a:cs typeface="Poppins"/>
                <a:sym typeface="Poppins"/>
              </a:rPr>
              <a:t>of Biliteracy</a:t>
            </a:r>
            <a:endParaRPr sz="1000" b="1" i="1"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000"/>
              <a:buFont typeface="Arial"/>
              <a:buNone/>
            </a:pPr>
            <a:endParaRPr sz="1000" b="1" i="1"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000"/>
              <a:buFont typeface="Arial"/>
              <a:buNone/>
            </a:pPr>
            <a:r>
              <a:rPr lang="en" sz="1000" b="1" i="1" u="none" strike="noStrike" cap="none">
                <a:solidFill>
                  <a:srgbClr val="38761D"/>
                </a:solidFill>
                <a:latin typeface="Poppins"/>
                <a:ea typeface="Poppins"/>
                <a:cs typeface="Poppins"/>
                <a:sym typeface="Poppins"/>
              </a:rPr>
              <a:t>Departamento de Educación de California y</a:t>
            </a:r>
            <a:endParaRPr sz="1000" b="1" i="1" u="none" strike="noStrike" cap="none">
              <a:solidFill>
                <a:srgbClr val="38761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000"/>
              <a:buFont typeface="Arial"/>
              <a:buNone/>
            </a:pPr>
            <a:r>
              <a:rPr lang="en" sz="1000" b="1" i="1" u="none" strike="noStrike" cap="none">
                <a:solidFill>
                  <a:srgbClr val="38761D"/>
                </a:solidFill>
                <a:latin typeface="Poppins"/>
                <a:ea typeface="Poppins"/>
                <a:cs typeface="Poppins"/>
                <a:sym typeface="Poppins"/>
              </a:rPr>
              <a:t>Distrito Unificado de Los Ángeles </a:t>
            </a:r>
            <a:endParaRPr sz="1000" b="1" i="1" u="none" strike="noStrike" cap="none">
              <a:solidFill>
                <a:srgbClr val="38761D"/>
              </a:solidFill>
              <a:latin typeface="Poppins"/>
              <a:ea typeface="Poppins"/>
              <a:cs typeface="Poppins"/>
              <a:sym typeface="Poppins"/>
            </a:endParaRPr>
          </a:p>
          <a:p>
            <a:pPr marL="0" marR="38100" lvl="0" indent="0" algn="l" rtl="0">
              <a:lnSpc>
                <a:spcPct val="128571"/>
              </a:lnSpc>
              <a:spcBef>
                <a:spcPts val="0"/>
              </a:spcBef>
              <a:spcAft>
                <a:spcPts val="0"/>
              </a:spcAft>
              <a:buClr>
                <a:schemeClr val="dk1"/>
              </a:buClr>
              <a:buSzPts val="1100"/>
              <a:buFont typeface="Arial"/>
              <a:buNone/>
            </a:pPr>
            <a:r>
              <a:rPr lang="en" sz="1000" b="1" i="1" u="none" strike="noStrike" cap="none">
                <a:solidFill>
                  <a:srgbClr val="38761D"/>
                </a:solidFill>
                <a:latin typeface="Poppins"/>
                <a:ea typeface="Poppins"/>
                <a:cs typeface="Poppins"/>
                <a:sym typeface="Poppins"/>
              </a:rPr>
              <a:t>Sellos de la biliteracidad</a:t>
            </a:r>
            <a:endParaRPr sz="1000" b="1" i="1" u="none" strike="noStrike" cap="none">
              <a:solidFill>
                <a:srgbClr val="38761D"/>
              </a:solidFill>
              <a:latin typeface="Poppins"/>
              <a:ea typeface="Poppins"/>
              <a:cs typeface="Poppins"/>
              <a:sym typeface="Poppins"/>
            </a:endParaRPr>
          </a:p>
        </p:txBody>
      </p:sp>
      <p:pic>
        <p:nvPicPr>
          <p:cNvPr id="2022" name="Google Shape;2022;p294"/>
          <p:cNvPicPr preferRelativeResize="0"/>
          <p:nvPr/>
        </p:nvPicPr>
        <p:blipFill rotWithShape="1">
          <a:blip r:embed="rId4">
            <a:alphaModFix/>
          </a:blip>
          <a:srcRect/>
          <a:stretch/>
        </p:blipFill>
        <p:spPr>
          <a:xfrm>
            <a:off x="8087914" y="3338663"/>
            <a:ext cx="843464" cy="843464"/>
          </a:xfrm>
          <a:prstGeom prst="rect">
            <a:avLst/>
          </a:prstGeom>
          <a:noFill/>
          <a:ln>
            <a:noFill/>
          </a:ln>
        </p:spPr>
      </p:pic>
      <p:pic>
        <p:nvPicPr>
          <p:cNvPr id="2023" name="Google Shape;2023;p294"/>
          <p:cNvPicPr preferRelativeResize="0"/>
          <p:nvPr/>
        </p:nvPicPr>
        <p:blipFill rotWithShape="1">
          <a:blip r:embed="rId5">
            <a:alphaModFix/>
          </a:blip>
          <a:srcRect/>
          <a:stretch/>
        </p:blipFill>
        <p:spPr>
          <a:xfrm>
            <a:off x="7224331" y="2926625"/>
            <a:ext cx="900229" cy="913533"/>
          </a:xfrm>
          <a:prstGeom prst="rect">
            <a:avLst/>
          </a:prstGeom>
          <a:noFill/>
          <a:ln>
            <a:noFill/>
          </a:ln>
        </p:spPr>
      </p:pic>
      <p:sp>
        <p:nvSpPr>
          <p:cNvPr id="2024" name="Google Shape;2024;p294"/>
          <p:cNvSpPr txBox="1"/>
          <p:nvPr/>
        </p:nvSpPr>
        <p:spPr>
          <a:xfrm>
            <a:off x="30200" y="2726588"/>
            <a:ext cx="1163700" cy="4773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1100" b="1" i="0" u="none" strike="noStrike" cap="none">
                <a:solidFill>
                  <a:srgbClr val="000000"/>
                </a:solidFill>
                <a:latin typeface="Poppins"/>
                <a:ea typeface="Poppins"/>
                <a:cs typeface="Poppins"/>
                <a:sym typeface="Poppins"/>
              </a:rPr>
              <a:t>Transitional </a:t>
            </a:r>
            <a:endParaRPr sz="1100" b="1" i="0" u="none" strike="noStrike" cap="none">
              <a:solidFill>
                <a:srgbClr val="000000"/>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800"/>
              <a:buFont typeface="Arial"/>
              <a:buNone/>
            </a:pPr>
            <a:r>
              <a:rPr lang="en" sz="1100" b="1" i="0" u="none" strike="noStrike" cap="none">
                <a:solidFill>
                  <a:srgbClr val="000000"/>
                </a:solidFill>
                <a:latin typeface="Poppins"/>
                <a:ea typeface="Poppins"/>
                <a:cs typeface="Poppins"/>
                <a:sym typeface="Poppins"/>
              </a:rPr>
              <a:t>Kindergarten</a:t>
            </a:r>
            <a:endParaRPr sz="1100" b="1" i="0" u="none" strike="noStrike" cap="none">
              <a:solidFill>
                <a:srgbClr val="000000"/>
              </a:solidFill>
              <a:latin typeface="Poppins"/>
              <a:ea typeface="Poppins"/>
              <a:cs typeface="Poppins"/>
              <a:sym typeface="Poppins"/>
            </a:endParaRPr>
          </a:p>
        </p:txBody>
      </p:sp>
      <p:grpSp>
        <p:nvGrpSpPr>
          <p:cNvPr id="2025" name="Google Shape;2025;p294"/>
          <p:cNvGrpSpPr/>
          <p:nvPr/>
        </p:nvGrpSpPr>
        <p:grpSpPr>
          <a:xfrm>
            <a:off x="484475" y="2280525"/>
            <a:ext cx="243600" cy="234600"/>
            <a:chOff x="454275" y="2085950"/>
            <a:chExt cx="243600" cy="234600"/>
          </a:xfrm>
        </p:grpSpPr>
        <p:sp>
          <p:nvSpPr>
            <p:cNvPr id="2026" name="Google Shape;2026;p294"/>
            <p:cNvSpPr/>
            <p:nvPr/>
          </p:nvSpPr>
          <p:spPr>
            <a:xfrm>
              <a:off x="454275" y="2085950"/>
              <a:ext cx="243600" cy="234600"/>
            </a:xfrm>
            <a:prstGeom prst="ellipse">
              <a:avLst/>
            </a:prstGeom>
            <a:solidFill>
              <a:srgbClr val="9900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7" name="Google Shape;2027;p294"/>
            <p:cNvSpPr/>
            <p:nvPr/>
          </p:nvSpPr>
          <p:spPr>
            <a:xfrm>
              <a:off x="501563" y="2130581"/>
              <a:ext cx="157200" cy="1497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28" name="Google Shape;2028;p294"/>
          <p:cNvSpPr txBox="1"/>
          <p:nvPr/>
        </p:nvSpPr>
        <p:spPr>
          <a:xfrm>
            <a:off x="333025" y="1655825"/>
            <a:ext cx="2766600" cy="6003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200" b="1" i="0" u="none" strike="noStrike" cap="none">
                <a:solidFill>
                  <a:srgbClr val="000000"/>
                </a:solidFill>
                <a:latin typeface="Poppins"/>
                <a:ea typeface="Poppins"/>
                <a:cs typeface="Poppins"/>
                <a:sym typeface="Poppins"/>
              </a:rPr>
              <a:t>Promise to Bilingualism Awards</a:t>
            </a:r>
            <a:endParaRPr sz="1200" b="1" i="0" u="none" strike="noStrike" cap="none">
              <a:solidFill>
                <a:srgbClr val="000000"/>
              </a:solidFill>
              <a:latin typeface="Poppins"/>
              <a:ea typeface="Poppins"/>
              <a:cs typeface="Poppins"/>
              <a:sym typeface="Poppins"/>
            </a:endParaRPr>
          </a:p>
          <a:p>
            <a:pPr marL="0" marR="38100" lvl="0" indent="0" algn="l" rtl="0">
              <a:lnSpc>
                <a:spcPct val="128571"/>
              </a:lnSpc>
              <a:spcBef>
                <a:spcPts val="0"/>
              </a:spcBef>
              <a:spcAft>
                <a:spcPts val="0"/>
              </a:spcAft>
              <a:buClr>
                <a:schemeClr val="dk1"/>
              </a:buClr>
              <a:buSzPts val="1100"/>
              <a:buFont typeface="Arial"/>
              <a:buNone/>
            </a:pPr>
            <a:r>
              <a:rPr lang="en" sz="1300" b="1" i="0" u="none" strike="noStrike" cap="none">
                <a:solidFill>
                  <a:srgbClr val="38761D"/>
                </a:solidFill>
                <a:latin typeface="Arial"/>
                <a:ea typeface="Arial"/>
                <a:cs typeface="Arial"/>
                <a:sym typeface="Arial"/>
              </a:rPr>
              <a:t>Premios Promesa al Bilingüismo</a:t>
            </a:r>
            <a:endParaRPr sz="1200" b="1" i="0" u="none" strike="noStrike" cap="none">
              <a:solidFill>
                <a:srgbClr val="38761D"/>
              </a:solidFill>
              <a:latin typeface="Poppins"/>
              <a:ea typeface="Poppins"/>
              <a:cs typeface="Poppins"/>
              <a:sym typeface="Poppins"/>
            </a:endParaRPr>
          </a:p>
        </p:txBody>
      </p:sp>
      <p:grpSp>
        <p:nvGrpSpPr>
          <p:cNvPr id="2029" name="Google Shape;2029;p294"/>
          <p:cNvGrpSpPr/>
          <p:nvPr/>
        </p:nvGrpSpPr>
        <p:grpSpPr>
          <a:xfrm>
            <a:off x="3906150" y="2282700"/>
            <a:ext cx="243600" cy="234600"/>
            <a:chOff x="4008600" y="2085950"/>
            <a:chExt cx="243600" cy="234600"/>
          </a:xfrm>
        </p:grpSpPr>
        <p:sp>
          <p:nvSpPr>
            <p:cNvPr id="2030" name="Google Shape;2030;p294"/>
            <p:cNvSpPr/>
            <p:nvPr/>
          </p:nvSpPr>
          <p:spPr>
            <a:xfrm>
              <a:off x="4008600" y="2085950"/>
              <a:ext cx="243600" cy="234600"/>
            </a:xfrm>
            <a:prstGeom prst="ellipse">
              <a:avLst/>
            </a:prstGeom>
            <a:solidFill>
              <a:srgbClr val="FF99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1" name="Google Shape;2031;p294"/>
            <p:cNvSpPr/>
            <p:nvPr/>
          </p:nvSpPr>
          <p:spPr>
            <a:xfrm>
              <a:off x="4051788" y="2128406"/>
              <a:ext cx="157200" cy="1497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32" name="Google Shape;2032;p294"/>
          <p:cNvSpPr txBox="1"/>
          <p:nvPr/>
        </p:nvSpPr>
        <p:spPr>
          <a:xfrm>
            <a:off x="3471700" y="1689350"/>
            <a:ext cx="3413100" cy="5232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rgbClr val="000000"/>
                </a:solidFill>
                <a:latin typeface="Poppins"/>
                <a:ea typeface="Poppins"/>
                <a:cs typeface="Poppins"/>
                <a:sym typeface="Poppins"/>
              </a:rPr>
              <a:t>Pathway to Biliteracy Awards</a:t>
            </a:r>
            <a:endParaRPr sz="1300" b="1" i="0" u="none" strike="noStrike" cap="none">
              <a:solidFill>
                <a:srgbClr val="000000"/>
              </a:solidFill>
              <a:latin typeface="Poppins"/>
              <a:ea typeface="Poppins"/>
              <a:cs typeface="Poppins"/>
              <a:sym typeface="Poppins"/>
            </a:endParaRPr>
          </a:p>
          <a:p>
            <a:pPr marL="0" marR="38100" lvl="0" indent="0" algn="l" rtl="0">
              <a:lnSpc>
                <a:spcPct val="128571"/>
              </a:lnSpc>
              <a:spcBef>
                <a:spcPts val="0"/>
              </a:spcBef>
              <a:spcAft>
                <a:spcPts val="0"/>
              </a:spcAft>
              <a:buClr>
                <a:schemeClr val="dk1"/>
              </a:buClr>
              <a:buSzPts val="1100"/>
              <a:buFont typeface="Arial"/>
              <a:buNone/>
            </a:pPr>
            <a:r>
              <a:rPr lang="en" sz="1200" b="1" i="0" u="none" strike="noStrike" cap="none">
                <a:solidFill>
                  <a:srgbClr val="38761D"/>
                </a:solidFill>
                <a:latin typeface="Arial"/>
                <a:ea typeface="Arial"/>
                <a:cs typeface="Arial"/>
                <a:sym typeface="Arial"/>
              </a:rPr>
              <a:t>Premios Camino a la Biliteracidad</a:t>
            </a:r>
            <a:endParaRPr sz="1300" b="1" i="0" u="none" strike="noStrike" cap="none">
              <a:solidFill>
                <a:srgbClr val="38761D"/>
              </a:solidFill>
              <a:latin typeface="Poppins"/>
              <a:ea typeface="Poppins"/>
              <a:cs typeface="Poppins"/>
              <a:sym typeface="Poppins"/>
            </a:endParaRPr>
          </a:p>
        </p:txBody>
      </p:sp>
      <p:sp>
        <p:nvSpPr>
          <p:cNvPr id="2033" name="Google Shape;2033;p294"/>
          <p:cNvSpPr txBox="1"/>
          <p:nvPr/>
        </p:nvSpPr>
        <p:spPr>
          <a:xfrm>
            <a:off x="1134475" y="2837900"/>
            <a:ext cx="1211100" cy="3231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1200" b="1" i="0" u="none" strike="noStrike" cap="none">
                <a:solidFill>
                  <a:srgbClr val="000000"/>
                </a:solidFill>
                <a:latin typeface="Poppins"/>
                <a:ea typeface="Poppins"/>
                <a:cs typeface="Poppins"/>
                <a:sym typeface="Poppins"/>
              </a:rPr>
              <a:t>Kindergarten</a:t>
            </a:r>
            <a:endParaRPr sz="1200" b="1" i="0" u="none" strike="noStrike" cap="none">
              <a:solidFill>
                <a:srgbClr val="000000"/>
              </a:solidFill>
              <a:latin typeface="Poppins"/>
              <a:ea typeface="Poppins"/>
              <a:cs typeface="Poppins"/>
              <a:sym typeface="Poppins"/>
            </a:endParaRPr>
          </a:p>
        </p:txBody>
      </p:sp>
      <p:sp>
        <p:nvSpPr>
          <p:cNvPr id="2034" name="Google Shape;2034;p294"/>
          <p:cNvSpPr txBox="1"/>
          <p:nvPr/>
        </p:nvSpPr>
        <p:spPr>
          <a:xfrm>
            <a:off x="2277475" y="2832163"/>
            <a:ext cx="1163700" cy="3231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1200" b="1" i="0" u="none" strike="noStrike" cap="none">
                <a:solidFill>
                  <a:srgbClr val="000000"/>
                </a:solidFill>
                <a:latin typeface="Poppins"/>
                <a:ea typeface="Poppins"/>
                <a:cs typeface="Poppins"/>
                <a:sym typeface="Poppins"/>
              </a:rPr>
              <a:t>1st Grade</a:t>
            </a:r>
            <a:endParaRPr sz="1200" b="1" i="0" u="none" strike="noStrike" cap="none">
              <a:solidFill>
                <a:srgbClr val="000000"/>
              </a:solidFill>
              <a:latin typeface="Poppins"/>
              <a:ea typeface="Poppins"/>
              <a:cs typeface="Poppins"/>
              <a:sym typeface="Poppins"/>
            </a:endParaRPr>
          </a:p>
        </p:txBody>
      </p:sp>
      <p:grpSp>
        <p:nvGrpSpPr>
          <p:cNvPr id="2035" name="Google Shape;2035;p294"/>
          <p:cNvGrpSpPr/>
          <p:nvPr/>
        </p:nvGrpSpPr>
        <p:grpSpPr>
          <a:xfrm>
            <a:off x="2737525" y="2282700"/>
            <a:ext cx="243600" cy="234600"/>
            <a:chOff x="2631125" y="2088125"/>
            <a:chExt cx="243600" cy="234600"/>
          </a:xfrm>
        </p:grpSpPr>
        <p:sp>
          <p:nvSpPr>
            <p:cNvPr id="2036" name="Google Shape;2036;p294"/>
            <p:cNvSpPr/>
            <p:nvPr/>
          </p:nvSpPr>
          <p:spPr>
            <a:xfrm>
              <a:off x="2631125" y="2088125"/>
              <a:ext cx="243600" cy="234600"/>
            </a:xfrm>
            <a:prstGeom prst="ellipse">
              <a:avLst/>
            </a:prstGeom>
            <a:solidFill>
              <a:srgbClr val="FF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7" name="Google Shape;2037;p294"/>
            <p:cNvSpPr/>
            <p:nvPr/>
          </p:nvSpPr>
          <p:spPr>
            <a:xfrm>
              <a:off x="2674313" y="2128406"/>
              <a:ext cx="157200" cy="1497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38" name="Google Shape;2038;p294"/>
          <p:cNvSpPr txBox="1"/>
          <p:nvPr/>
        </p:nvSpPr>
        <p:spPr>
          <a:xfrm>
            <a:off x="3496675" y="2837900"/>
            <a:ext cx="1163700" cy="3231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1200" b="1" i="0" u="none" strike="noStrike" cap="none">
                <a:solidFill>
                  <a:srgbClr val="000000"/>
                </a:solidFill>
                <a:latin typeface="Poppins"/>
                <a:ea typeface="Poppins"/>
                <a:cs typeface="Poppins"/>
                <a:sym typeface="Poppins"/>
              </a:rPr>
              <a:t>3rd Grade</a:t>
            </a:r>
            <a:endParaRPr sz="1200" b="1" i="0" u="none" strike="noStrike" cap="none">
              <a:solidFill>
                <a:srgbClr val="000000"/>
              </a:solidFill>
              <a:latin typeface="Poppins"/>
              <a:ea typeface="Poppins"/>
              <a:cs typeface="Poppins"/>
              <a:sym typeface="Poppins"/>
            </a:endParaRPr>
          </a:p>
        </p:txBody>
      </p:sp>
      <p:sp>
        <p:nvSpPr>
          <p:cNvPr id="2039" name="Google Shape;2039;p294"/>
          <p:cNvSpPr txBox="1"/>
          <p:nvPr/>
        </p:nvSpPr>
        <p:spPr>
          <a:xfrm>
            <a:off x="4607475" y="2603563"/>
            <a:ext cx="1163700" cy="3231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1200" b="1" i="0" u="none" strike="noStrike" cap="none">
                <a:solidFill>
                  <a:srgbClr val="000000"/>
                </a:solidFill>
                <a:latin typeface="Poppins"/>
                <a:ea typeface="Poppins"/>
                <a:cs typeface="Poppins"/>
                <a:sym typeface="Poppins"/>
              </a:rPr>
              <a:t>5/6th Grade</a:t>
            </a:r>
            <a:endParaRPr sz="1200" b="1" i="0" u="none" strike="noStrike" cap="none">
              <a:solidFill>
                <a:srgbClr val="000000"/>
              </a:solidFill>
              <a:latin typeface="Poppins"/>
              <a:ea typeface="Poppins"/>
              <a:cs typeface="Poppins"/>
              <a:sym typeface="Poppins"/>
            </a:endParaRPr>
          </a:p>
        </p:txBody>
      </p:sp>
      <p:sp>
        <p:nvSpPr>
          <p:cNvPr id="2040" name="Google Shape;2040;p294"/>
          <p:cNvSpPr txBox="1"/>
          <p:nvPr/>
        </p:nvSpPr>
        <p:spPr>
          <a:xfrm>
            <a:off x="5773900" y="2603563"/>
            <a:ext cx="1163700" cy="3231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1200" b="1" i="0" u="none" strike="noStrike" cap="none">
                <a:solidFill>
                  <a:srgbClr val="000000"/>
                </a:solidFill>
                <a:latin typeface="Poppins"/>
                <a:ea typeface="Poppins"/>
                <a:cs typeface="Poppins"/>
                <a:sym typeface="Poppins"/>
              </a:rPr>
              <a:t>8th Grade</a:t>
            </a:r>
            <a:endParaRPr sz="1200" b="1" i="0" u="none" strike="noStrike" cap="none">
              <a:solidFill>
                <a:srgbClr val="000000"/>
              </a:solidFill>
              <a:latin typeface="Poppins"/>
              <a:ea typeface="Poppins"/>
              <a:cs typeface="Poppins"/>
              <a:sym typeface="Poppins"/>
            </a:endParaRPr>
          </a:p>
        </p:txBody>
      </p:sp>
      <p:sp>
        <p:nvSpPr>
          <p:cNvPr id="2041" name="Google Shape;2041;p294"/>
          <p:cNvSpPr txBox="1"/>
          <p:nvPr/>
        </p:nvSpPr>
        <p:spPr>
          <a:xfrm>
            <a:off x="7553800" y="2625500"/>
            <a:ext cx="1163700" cy="3231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1200" b="1" i="0" u="none" strike="noStrike" cap="none">
                <a:solidFill>
                  <a:srgbClr val="000000"/>
                </a:solidFill>
                <a:latin typeface="Poppins"/>
                <a:ea typeface="Poppins"/>
                <a:cs typeface="Poppins"/>
                <a:sym typeface="Poppins"/>
              </a:rPr>
              <a:t>12th Grade</a:t>
            </a:r>
            <a:endParaRPr sz="1200" b="1" i="0" u="none" strike="noStrike" cap="none">
              <a:solidFill>
                <a:srgbClr val="000000"/>
              </a:solidFill>
              <a:latin typeface="Poppins"/>
              <a:ea typeface="Poppins"/>
              <a:cs typeface="Poppins"/>
              <a:sym typeface="Poppins"/>
            </a:endParaRPr>
          </a:p>
        </p:txBody>
      </p:sp>
      <p:pic>
        <p:nvPicPr>
          <p:cNvPr id="2042" name="Google Shape;2042;p294"/>
          <p:cNvPicPr preferRelativeResize="0"/>
          <p:nvPr/>
        </p:nvPicPr>
        <p:blipFill rotWithShape="1">
          <a:blip r:embed="rId6">
            <a:alphaModFix/>
          </a:blip>
          <a:srcRect l="7462" r="4010" b="1574"/>
          <a:stretch/>
        </p:blipFill>
        <p:spPr>
          <a:xfrm>
            <a:off x="3656725" y="3397789"/>
            <a:ext cx="843600" cy="827700"/>
          </a:xfrm>
          <a:prstGeom prst="ellipse">
            <a:avLst/>
          </a:prstGeom>
          <a:noFill/>
          <a:ln>
            <a:noFill/>
          </a:ln>
        </p:spPr>
      </p:pic>
      <p:pic>
        <p:nvPicPr>
          <p:cNvPr id="2043" name="Google Shape;2043;p294"/>
          <p:cNvPicPr preferRelativeResize="0"/>
          <p:nvPr/>
        </p:nvPicPr>
        <p:blipFill rotWithShape="1">
          <a:blip r:embed="rId7">
            <a:alphaModFix/>
          </a:blip>
          <a:srcRect l="11985" t="2623" r="8110" b="5960"/>
          <a:stretch/>
        </p:blipFill>
        <p:spPr>
          <a:xfrm>
            <a:off x="1300822" y="3422091"/>
            <a:ext cx="876300" cy="826200"/>
          </a:xfrm>
          <a:prstGeom prst="ellipse">
            <a:avLst/>
          </a:prstGeom>
          <a:noFill/>
          <a:ln>
            <a:noFill/>
          </a:ln>
        </p:spPr>
      </p:pic>
      <p:pic>
        <p:nvPicPr>
          <p:cNvPr id="2044" name="Google Shape;2044;p294"/>
          <p:cNvPicPr preferRelativeResize="0"/>
          <p:nvPr/>
        </p:nvPicPr>
        <p:blipFill rotWithShape="1">
          <a:blip r:embed="rId8">
            <a:alphaModFix/>
          </a:blip>
          <a:srcRect l="12141" t="1752" r="2831" b="2508"/>
          <a:stretch/>
        </p:blipFill>
        <p:spPr>
          <a:xfrm>
            <a:off x="2444182" y="3422100"/>
            <a:ext cx="876300" cy="826200"/>
          </a:xfrm>
          <a:prstGeom prst="ellipse">
            <a:avLst/>
          </a:prstGeom>
          <a:noFill/>
          <a:ln>
            <a:noFill/>
          </a:ln>
        </p:spPr>
      </p:pic>
      <p:grpSp>
        <p:nvGrpSpPr>
          <p:cNvPr id="2045" name="Google Shape;2045;p294"/>
          <p:cNvGrpSpPr/>
          <p:nvPr/>
        </p:nvGrpSpPr>
        <p:grpSpPr>
          <a:xfrm>
            <a:off x="4605147" y="2926617"/>
            <a:ext cx="1213411" cy="1393920"/>
            <a:chOff x="4662993" y="2779580"/>
            <a:chExt cx="1163831" cy="1405870"/>
          </a:xfrm>
        </p:grpSpPr>
        <p:pic>
          <p:nvPicPr>
            <p:cNvPr id="2046" name="Google Shape;2046;p294"/>
            <p:cNvPicPr preferRelativeResize="0"/>
            <p:nvPr/>
          </p:nvPicPr>
          <p:blipFill rotWithShape="1">
            <a:blip r:embed="rId9">
              <a:alphaModFix/>
            </a:blip>
            <a:srcRect/>
            <a:stretch/>
          </p:blipFill>
          <p:spPr>
            <a:xfrm>
              <a:off x="4662993" y="2779580"/>
              <a:ext cx="1163831" cy="1405870"/>
            </a:xfrm>
            <a:prstGeom prst="rect">
              <a:avLst/>
            </a:prstGeom>
            <a:noFill/>
            <a:ln>
              <a:noFill/>
            </a:ln>
          </p:spPr>
        </p:pic>
        <p:pic>
          <p:nvPicPr>
            <p:cNvPr id="2047" name="Google Shape;2047;p294"/>
            <p:cNvPicPr preferRelativeResize="0"/>
            <p:nvPr/>
          </p:nvPicPr>
          <p:blipFill rotWithShape="1">
            <a:blip r:embed="rId10">
              <a:alphaModFix/>
            </a:blip>
            <a:srcRect l="5782" t="3393" r="3159" b="4133"/>
            <a:stretch/>
          </p:blipFill>
          <p:spPr>
            <a:xfrm>
              <a:off x="4897325" y="3391650"/>
              <a:ext cx="697800" cy="692700"/>
            </a:xfrm>
            <a:prstGeom prst="ellipse">
              <a:avLst/>
            </a:prstGeom>
            <a:noFill/>
            <a:ln>
              <a:noFill/>
            </a:ln>
          </p:spPr>
        </p:pic>
      </p:grpSp>
      <p:grpSp>
        <p:nvGrpSpPr>
          <p:cNvPr id="2048" name="Google Shape;2048;p294"/>
          <p:cNvGrpSpPr/>
          <p:nvPr/>
        </p:nvGrpSpPr>
        <p:grpSpPr>
          <a:xfrm>
            <a:off x="5747697" y="2926616"/>
            <a:ext cx="1213383" cy="1393898"/>
            <a:chOff x="5884372" y="2779593"/>
            <a:chExt cx="1163805" cy="1405847"/>
          </a:xfrm>
        </p:grpSpPr>
        <p:pic>
          <p:nvPicPr>
            <p:cNvPr id="2049" name="Google Shape;2049;p294"/>
            <p:cNvPicPr preferRelativeResize="0"/>
            <p:nvPr/>
          </p:nvPicPr>
          <p:blipFill rotWithShape="1">
            <a:blip r:embed="rId11">
              <a:alphaModFix/>
            </a:blip>
            <a:srcRect/>
            <a:stretch/>
          </p:blipFill>
          <p:spPr>
            <a:xfrm>
              <a:off x="5884372" y="2779593"/>
              <a:ext cx="1163805" cy="1405847"/>
            </a:xfrm>
            <a:prstGeom prst="rect">
              <a:avLst/>
            </a:prstGeom>
            <a:noFill/>
            <a:ln>
              <a:noFill/>
            </a:ln>
          </p:spPr>
        </p:pic>
        <p:pic>
          <p:nvPicPr>
            <p:cNvPr id="2050" name="Google Shape;2050;p294"/>
            <p:cNvPicPr preferRelativeResize="0"/>
            <p:nvPr/>
          </p:nvPicPr>
          <p:blipFill rotWithShape="1">
            <a:blip r:embed="rId12">
              <a:alphaModFix/>
            </a:blip>
            <a:srcRect l="8675" t="11625" r="9792" b="6508"/>
            <a:stretch/>
          </p:blipFill>
          <p:spPr>
            <a:xfrm>
              <a:off x="6126500" y="3391650"/>
              <a:ext cx="697800" cy="700800"/>
            </a:xfrm>
            <a:prstGeom prst="ellipse">
              <a:avLst/>
            </a:prstGeom>
            <a:noFill/>
            <a:ln>
              <a:noFill/>
            </a:ln>
          </p:spPr>
        </p:pic>
      </p:grpSp>
      <p:sp>
        <p:nvSpPr>
          <p:cNvPr id="2051" name="Google Shape;2051;p294"/>
          <p:cNvSpPr txBox="1">
            <a:spLocks noGrp="1"/>
          </p:cNvSpPr>
          <p:nvPr>
            <p:ph type="title"/>
          </p:nvPr>
        </p:nvSpPr>
        <p:spPr>
          <a:xfrm>
            <a:off x="-34825" y="150"/>
            <a:ext cx="9102600" cy="7734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2880"/>
              <a:buNone/>
            </a:pPr>
            <a:r>
              <a:rPr lang="en" sz="2870"/>
              <a:t>The Multilingual Journey/</a:t>
            </a:r>
            <a:r>
              <a:rPr lang="en" sz="2870">
                <a:solidFill>
                  <a:srgbClr val="B6D7A8"/>
                </a:solidFill>
              </a:rPr>
              <a:t>El camino multilingüe</a:t>
            </a:r>
            <a:endParaRPr sz="2780">
              <a:solidFill>
                <a:srgbClr val="B6D7A8"/>
              </a:solidFill>
            </a:endParaRPr>
          </a:p>
        </p:txBody>
      </p:sp>
      <p:pic>
        <p:nvPicPr>
          <p:cNvPr id="2052" name="Google Shape;2052;p294"/>
          <p:cNvPicPr preferRelativeResize="0"/>
          <p:nvPr/>
        </p:nvPicPr>
        <p:blipFill rotWithShape="1">
          <a:blip r:embed="rId13">
            <a:alphaModFix/>
          </a:blip>
          <a:srcRect/>
          <a:stretch/>
        </p:blipFill>
        <p:spPr>
          <a:xfrm>
            <a:off x="190325" y="3392183"/>
            <a:ext cx="843448" cy="838928"/>
          </a:xfrm>
          <a:prstGeom prst="rect">
            <a:avLst/>
          </a:prstGeom>
          <a:noFill/>
          <a:ln>
            <a:noFill/>
          </a:ln>
        </p:spPr>
      </p:pic>
      <p:sp>
        <p:nvSpPr>
          <p:cNvPr id="2053" name="Google Shape;2053;p294"/>
          <p:cNvSpPr txBox="1"/>
          <p:nvPr/>
        </p:nvSpPr>
        <p:spPr>
          <a:xfrm>
            <a:off x="381775" y="3582100"/>
            <a:ext cx="414300" cy="364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1C232"/>
              </a:solidFill>
              <a:latin typeface="Londrina Solid"/>
              <a:ea typeface="Londrina Solid"/>
              <a:cs typeface="Londrina Solid"/>
              <a:sym typeface="Londrina Solid"/>
            </a:endParaRPr>
          </a:p>
        </p:txBody>
      </p:sp>
      <p:sp>
        <p:nvSpPr>
          <p:cNvPr id="2054" name="Google Shape;2054;p294"/>
          <p:cNvSpPr/>
          <p:nvPr/>
        </p:nvSpPr>
        <p:spPr>
          <a:xfrm>
            <a:off x="416525" y="3643099"/>
            <a:ext cx="379501" cy="234600"/>
          </a:xfrm>
          <a:prstGeom prst="rect">
            <a:avLst/>
          </a:prstGeom>
        </p:spPr>
        <p:txBody>
          <a:bodyPr>
            <a:prstTxWarp prst="textPlain">
              <a:avLst/>
            </a:prstTxWarp>
          </a:bodyPr>
          <a:lstStyle/>
          <a:p>
            <a:pPr lvl="0" algn="ctr"/>
            <a:r>
              <a:rPr b="1" i="0">
                <a:ln w="19050" cap="flat" cmpd="sng">
                  <a:solidFill>
                    <a:srgbClr val="000000"/>
                  </a:solidFill>
                  <a:prstDash val="solid"/>
                  <a:round/>
                  <a:headEnd type="none" w="sm" len="sm"/>
                  <a:tailEnd type="none" w="sm" len="sm"/>
                </a:ln>
                <a:solidFill>
                  <a:srgbClr val="FFD966"/>
                </a:solidFill>
                <a:latin typeface="Poppins"/>
              </a:rPr>
              <a:t>TK</a:t>
            </a:r>
          </a:p>
        </p:txBody>
      </p:sp>
      <p:pic>
        <p:nvPicPr>
          <p:cNvPr id="2055" name="Google Shape;2055;p294"/>
          <p:cNvPicPr preferRelativeResize="0"/>
          <p:nvPr/>
        </p:nvPicPr>
        <p:blipFill rotWithShape="1">
          <a:blip r:embed="rId14">
            <a:alphaModFix/>
          </a:blip>
          <a:srcRect l="1748" t="36098" r="3724" b="14526"/>
          <a:stretch/>
        </p:blipFill>
        <p:spPr>
          <a:xfrm>
            <a:off x="7409975" y="4225500"/>
            <a:ext cx="1614606" cy="843450"/>
          </a:xfrm>
          <a:prstGeom prst="rect">
            <a:avLst/>
          </a:prstGeom>
          <a:noFill/>
          <a:ln w="19050" cap="flat" cmpd="sng">
            <a:solidFill>
              <a:srgbClr val="F6B26B"/>
            </a:solidFill>
            <a:prstDash val="solid"/>
            <a:round/>
            <a:headEnd type="none" w="sm" len="sm"/>
            <a:tailEnd type="none" w="sm" len="sm"/>
          </a:ln>
        </p:spPr>
      </p:pic>
      <p:pic>
        <p:nvPicPr>
          <p:cNvPr id="2056" name="Google Shape;2056;p294" title="Screenshot 2025-10-13 at 7.23.22 AM.png"/>
          <p:cNvPicPr preferRelativeResize="0"/>
          <p:nvPr/>
        </p:nvPicPr>
        <p:blipFill rotWithShape="1">
          <a:blip r:embed="rId15">
            <a:alphaModFix/>
          </a:blip>
          <a:srcRect l="10306" t="28925" r="14459" b="626"/>
          <a:stretch/>
        </p:blipFill>
        <p:spPr>
          <a:xfrm>
            <a:off x="1594500" y="866873"/>
            <a:ext cx="534000" cy="879300"/>
          </a:xfrm>
          <a:prstGeom prst="roundRect">
            <a:avLst>
              <a:gd name="adj" fmla="val 16667"/>
            </a:avLst>
          </a:prstGeom>
          <a:noFill/>
          <a:ln w="19050" cap="flat" cmpd="sng">
            <a:solidFill>
              <a:srgbClr val="9900FF"/>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0"/>
        <p:cNvGrpSpPr/>
        <p:nvPr/>
      </p:nvGrpSpPr>
      <p:grpSpPr>
        <a:xfrm>
          <a:off x="0" y="0"/>
          <a:ext cx="0" cy="0"/>
          <a:chOff x="0" y="0"/>
          <a:chExt cx="0" cy="0"/>
        </a:xfrm>
      </p:grpSpPr>
      <p:sp>
        <p:nvSpPr>
          <p:cNvPr id="2061" name="Google Shape;2061;p295"/>
          <p:cNvSpPr/>
          <p:nvPr/>
        </p:nvSpPr>
        <p:spPr>
          <a:xfrm>
            <a:off x="6148300" y="879450"/>
            <a:ext cx="2481900" cy="3865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2062" name="Google Shape;2062;p295"/>
          <p:cNvGraphicFramePr/>
          <p:nvPr/>
        </p:nvGraphicFramePr>
        <p:xfrm>
          <a:off x="968950" y="879438"/>
          <a:ext cx="2047750" cy="4187928"/>
        </p:xfrm>
        <a:graphic>
          <a:graphicData uri="http://schemas.openxmlformats.org/drawingml/2006/table">
            <a:tbl>
              <a:tblPr>
                <a:noFill/>
                <a:tableStyleId>{56D5A410-5330-4DB0-B7E3-376C82266A98}</a:tableStyleId>
              </a:tblPr>
              <a:tblGrid>
                <a:gridCol w="289950">
                  <a:extLst>
                    <a:ext uri="{9D8B030D-6E8A-4147-A177-3AD203B41FA5}">
                      <a16:colId xmlns:a16="http://schemas.microsoft.com/office/drawing/2014/main" val="20000"/>
                    </a:ext>
                  </a:extLst>
                </a:gridCol>
                <a:gridCol w="1757800">
                  <a:extLst>
                    <a:ext uri="{9D8B030D-6E8A-4147-A177-3AD203B41FA5}">
                      <a16:colId xmlns:a16="http://schemas.microsoft.com/office/drawing/2014/main" val="20001"/>
                    </a:ext>
                  </a:extLst>
                </a:gridCol>
              </a:tblGrid>
              <a:tr h="332150">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p>
                  </a:txBody>
                  <a:tcPr marL="28575" marR="28575" marT="19050" marB="19050" anchor="b">
                    <a:lnL w="9525" cap="flat" cmpd="sng">
                      <a:solidFill>
                        <a:srgbClr val="CCCCCC"/>
                      </a:solidFill>
                      <a:prstDash val="solid"/>
                      <a:round/>
                      <a:headEnd type="none" w="sm" len="sm"/>
                      <a:tailEnd type="none" w="sm" len="sm"/>
                    </a:lnL>
                    <a:lnR w="19050" cap="flat" cmpd="sng">
                      <a:solidFill>
                        <a:srgbClr val="EA999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b="1" u="none" strike="noStrike" cap="none"/>
                        <a:t>LANGUAGES</a:t>
                      </a:r>
                      <a:endParaRPr sz="800" b="1" u="none" strike="noStrike" cap="none"/>
                    </a:p>
                  </a:txBody>
                  <a:tcPr marL="28575" marR="28575" marT="19050" marB="19050" anchor="b">
                    <a:lnL w="19050" cap="flat" cmpd="sng">
                      <a:solidFill>
                        <a:srgbClr val="EA9999"/>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MANDARIN,SPANISH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ARMENIAN,RUSSIAN</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KOREAN,SPANISH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4</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FRENCH,SPANISH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5</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SPANISH,VIETNAMESE</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6</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ARMENIAN,SPANISH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7</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JAPANESE,SPANISH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8</a:t>
                      </a:r>
                      <a:endParaRPr sz="800" u="none" strike="noStrike" cap="none"/>
                    </a:p>
                  </a:txBody>
                  <a:tcPr marL="28575" marR="28575" marT="19050" marB="19050" anchor="b">
                    <a:lnL w="9525"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MANDARIN,RUSSIAN</a:t>
                      </a:r>
                      <a:endParaRPr sz="800" u="none" strike="noStrike" cap="none"/>
                    </a:p>
                  </a:txBody>
                  <a:tcPr marL="28575" marR="28575" marT="19050" marB="190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9</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RUSSIAN,UKRAINIAN</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10</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ARABIC,SPANISH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11</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FRENCH,PORTUGUESE</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12</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GERMAN,SPANISH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13</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RUSSIAN,SPANISH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3"/>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14</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AFRIKAANS,SPANISH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4"/>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15</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ALBANIAN,SPANISH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5"/>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16</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AMERICAN SIGN LANGUAGE(ASL),SPANISH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6"/>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17</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ARABIC,URDU</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7"/>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18</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CAMBODIAN,SPANISH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8"/>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19</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FARSI,FRENCH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9"/>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20</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FILIPINO,SWEDISH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20"/>
                  </a:ext>
                </a:extLst>
              </a:tr>
            </a:tbl>
          </a:graphicData>
        </a:graphic>
      </p:graphicFrame>
      <p:graphicFrame>
        <p:nvGraphicFramePr>
          <p:cNvPr id="2063" name="Google Shape;2063;p295"/>
          <p:cNvGraphicFramePr/>
          <p:nvPr/>
        </p:nvGraphicFramePr>
        <p:xfrm>
          <a:off x="3199700" y="880500"/>
          <a:ext cx="2047750" cy="4185803"/>
        </p:xfrm>
        <a:graphic>
          <a:graphicData uri="http://schemas.openxmlformats.org/drawingml/2006/table">
            <a:tbl>
              <a:tblPr>
                <a:noFill/>
                <a:tableStyleId>{56D5A410-5330-4DB0-B7E3-376C82266A98}</a:tableStyleId>
              </a:tblPr>
              <a:tblGrid>
                <a:gridCol w="289950">
                  <a:extLst>
                    <a:ext uri="{9D8B030D-6E8A-4147-A177-3AD203B41FA5}">
                      <a16:colId xmlns:a16="http://schemas.microsoft.com/office/drawing/2014/main" val="20000"/>
                    </a:ext>
                  </a:extLst>
                </a:gridCol>
                <a:gridCol w="1757800">
                  <a:extLst>
                    <a:ext uri="{9D8B030D-6E8A-4147-A177-3AD203B41FA5}">
                      <a16:colId xmlns:a16="http://schemas.microsoft.com/office/drawing/2014/main" val="20001"/>
                    </a:ext>
                  </a:extLst>
                </a:gridCol>
              </a:tblGrid>
              <a:tr h="334275">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p>
                  </a:txBody>
                  <a:tcPr marL="28575" marR="28575" marT="19050" marB="19050" anchor="b">
                    <a:lnL w="9525" cap="flat" cmpd="sng">
                      <a:solidFill>
                        <a:srgbClr val="CCCCCC"/>
                      </a:solidFill>
                      <a:prstDash val="solid"/>
                      <a:round/>
                      <a:headEnd type="none" w="sm" len="sm"/>
                      <a:tailEnd type="none" w="sm" len="sm"/>
                    </a:lnL>
                    <a:lnR w="19050" cap="flat" cmpd="sng">
                      <a:solidFill>
                        <a:srgbClr val="EA999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b="1" u="none" strike="noStrike" cap="none"/>
                        <a:t>LANGUAGES</a:t>
                      </a:r>
                      <a:endParaRPr sz="800" b="1" u="none" strike="noStrike" cap="none"/>
                    </a:p>
                  </a:txBody>
                  <a:tcPr marL="28575" marR="28575" marT="19050" marB="19050" anchor="b">
                    <a:lnL w="19050" cap="flat" cmpd="sng">
                      <a:solidFill>
                        <a:srgbClr val="EA9999"/>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21</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FRENCH,GREEK</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22</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FRENCH,HEBREW</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23</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FRENCH,KOREAN</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24</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FRENCH,POLISH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25</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FRENCH,SIGN LANGUAGE,SPANISH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26</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FRENCH,TURKISH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27</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GERMAN,SWEDISH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28</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HEBREW,SPANISH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29</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HINDI,SPANISH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30</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JAPANESE,KOREAN</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31</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JAPANESE,MANDARIN</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32</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KOREAN,MANDARIN</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r h="18255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33</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POLISH,SPANISH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3"/>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34</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PUNJABI,SPANISH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4"/>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35</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SIGN LANGUAGE,SPANISH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5"/>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36</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SLOVAK,SPANISH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6"/>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37</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SPANISH,SWAHILI</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7"/>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38</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SPANISH,TAMIL</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8"/>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39</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SPANISH,ZAPOTECO</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9"/>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40</a:t>
                      </a:r>
                      <a:endParaRPr sz="800" u="none" strike="noStrike" cap="none"/>
                    </a:p>
                  </a:txBody>
                  <a:tcPr marL="28575" marR="28575" marT="19050" marB="19050" anchor="b">
                    <a:lnL w="9525"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FRENCH,GREEK</a:t>
                      </a:r>
                      <a:endParaRPr sz="800" u="none" strike="noStrike" cap="none"/>
                    </a:p>
                  </a:txBody>
                  <a:tcPr marL="28575" marR="28575" marT="19050" marB="190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20"/>
                  </a:ext>
                </a:extLst>
              </a:tr>
            </a:tbl>
          </a:graphicData>
        </a:graphic>
      </p:graphicFrame>
      <p:sp>
        <p:nvSpPr>
          <p:cNvPr id="2064" name="Google Shape;2064;p295"/>
          <p:cNvSpPr txBox="1">
            <a:spLocks noGrp="1"/>
          </p:cNvSpPr>
          <p:nvPr>
            <p:ph type="title"/>
          </p:nvPr>
        </p:nvSpPr>
        <p:spPr>
          <a:xfrm>
            <a:off x="41375" y="150"/>
            <a:ext cx="9102600" cy="773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600"/>
              <a:buNone/>
            </a:pPr>
            <a:r>
              <a:rPr lang="en" sz="1800"/>
              <a:t>Awards Earned in Multiple Languages/</a:t>
            </a:r>
            <a:r>
              <a:rPr lang="en" sz="1800">
                <a:solidFill>
                  <a:srgbClr val="93C47D"/>
                </a:solidFill>
              </a:rPr>
              <a:t>Premios obtenidos en varios idiomas</a:t>
            </a:r>
            <a:endParaRPr sz="1800">
              <a:solidFill>
                <a:srgbClr val="93C47D"/>
              </a:solidFill>
            </a:endParaRPr>
          </a:p>
        </p:txBody>
      </p:sp>
      <p:pic>
        <p:nvPicPr>
          <p:cNvPr id="2065" name="Google Shape;2065;p295"/>
          <p:cNvPicPr preferRelativeResize="0"/>
          <p:nvPr/>
        </p:nvPicPr>
        <p:blipFill rotWithShape="1">
          <a:blip r:embed="rId3">
            <a:alphaModFix/>
          </a:blip>
          <a:srcRect/>
          <a:stretch/>
        </p:blipFill>
        <p:spPr>
          <a:xfrm>
            <a:off x="6148300" y="2575138"/>
            <a:ext cx="820375" cy="593091"/>
          </a:xfrm>
          <a:prstGeom prst="rect">
            <a:avLst/>
          </a:prstGeom>
          <a:noFill/>
          <a:ln>
            <a:noFill/>
          </a:ln>
        </p:spPr>
      </p:pic>
      <p:pic>
        <p:nvPicPr>
          <p:cNvPr id="2066" name="Google Shape;2066;p295"/>
          <p:cNvPicPr preferRelativeResize="0"/>
          <p:nvPr/>
        </p:nvPicPr>
        <p:blipFill rotWithShape="1">
          <a:blip r:embed="rId4">
            <a:alphaModFix/>
          </a:blip>
          <a:srcRect/>
          <a:stretch/>
        </p:blipFill>
        <p:spPr>
          <a:xfrm>
            <a:off x="8027425" y="1966000"/>
            <a:ext cx="820375" cy="593100"/>
          </a:xfrm>
          <a:prstGeom prst="rect">
            <a:avLst/>
          </a:prstGeom>
          <a:noFill/>
          <a:ln>
            <a:noFill/>
          </a:ln>
        </p:spPr>
      </p:pic>
      <p:sp>
        <p:nvSpPr>
          <p:cNvPr id="2067" name="Google Shape;2067;p295"/>
          <p:cNvSpPr txBox="1"/>
          <p:nvPr/>
        </p:nvSpPr>
        <p:spPr>
          <a:xfrm>
            <a:off x="6917400" y="1450075"/>
            <a:ext cx="1060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Poppins"/>
                <a:ea typeface="Poppins"/>
                <a:cs typeface="Poppins"/>
                <a:sym typeface="Poppins"/>
              </a:rPr>
              <a:t>UTK</a:t>
            </a:r>
            <a:endParaRPr sz="1400" b="0" i="0" u="none" strike="noStrike" cap="none">
              <a:solidFill>
                <a:srgbClr val="000000"/>
              </a:solidFill>
              <a:latin typeface="Poppins"/>
              <a:ea typeface="Poppins"/>
              <a:cs typeface="Poppins"/>
              <a:sym typeface="Poppins"/>
            </a:endParaRPr>
          </a:p>
        </p:txBody>
      </p:sp>
      <p:sp>
        <p:nvSpPr>
          <p:cNvPr id="2068" name="Google Shape;2068;p295"/>
          <p:cNvSpPr txBox="1"/>
          <p:nvPr/>
        </p:nvSpPr>
        <p:spPr>
          <a:xfrm>
            <a:off x="6805975" y="1916901"/>
            <a:ext cx="13821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Poppins"/>
                <a:ea typeface="Poppins"/>
                <a:cs typeface="Poppins"/>
                <a:sym typeface="Poppins"/>
              </a:rPr>
              <a:t>Kindergarten</a:t>
            </a:r>
            <a:endParaRPr sz="1400" b="0" i="0" u="none" strike="noStrike" cap="none">
              <a:solidFill>
                <a:srgbClr val="000000"/>
              </a:solidFill>
              <a:latin typeface="Poppins"/>
              <a:ea typeface="Poppins"/>
              <a:cs typeface="Poppins"/>
              <a:sym typeface="Poppins"/>
            </a:endParaRPr>
          </a:p>
        </p:txBody>
      </p:sp>
      <p:sp>
        <p:nvSpPr>
          <p:cNvPr id="2069" name="Google Shape;2069;p295"/>
          <p:cNvSpPr txBox="1"/>
          <p:nvPr/>
        </p:nvSpPr>
        <p:spPr>
          <a:xfrm>
            <a:off x="6966625" y="2526826"/>
            <a:ext cx="1060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Poppins"/>
                <a:ea typeface="Poppins"/>
                <a:cs typeface="Poppins"/>
                <a:sym typeface="Poppins"/>
              </a:rPr>
              <a:t>1st grade</a:t>
            </a:r>
            <a:endParaRPr sz="1400" b="0" i="0" u="none" strike="noStrike" cap="none">
              <a:solidFill>
                <a:srgbClr val="000000"/>
              </a:solidFill>
              <a:latin typeface="Poppins"/>
              <a:ea typeface="Poppins"/>
              <a:cs typeface="Poppins"/>
              <a:sym typeface="Poppins"/>
            </a:endParaRPr>
          </a:p>
        </p:txBody>
      </p:sp>
      <p:sp>
        <p:nvSpPr>
          <p:cNvPr id="2070" name="Google Shape;2070;p295"/>
          <p:cNvSpPr txBox="1"/>
          <p:nvPr/>
        </p:nvSpPr>
        <p:spPr>
          <a:xfrm>
            <a:off x="7041388" y="4996500"/>
            <a:ext cx="2164200" cy="307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800" b="0" i="1" u="none" strike="noStrike" cap="none">
                <a:solidFill>
                  <a:srgbClr val="000000"/>
                </a:solidFill>
                <a:latin typeface="Poppins"/>
                <a:ea typeface="Poppins"/>
                <a:cs typeface="Poppins"/>
                <a:sym typeface="Poppins"/>
              </a:rPr>
              <a:t>Data from MiSiS 6/14/23</a:t>
            </a:r>
            <a:endParaRPr sz="800" b="0" i="1" u="none" strike="noStrike" cap="none">
              <a:solidFill>
                <a:srgbClr val="000000"/>
              </a:solidFill>
              <a:latin typeface="Poppins"/>
              <a:ea typeface="Poppins"/>
              <a:cs typeface="Poppins"/>
              <a:sym typeface="Poppins"/>
            </a:endParaRPr>
          </a:p>
        </p:txBody>
      </p:sp>
      <p:pic>
        <p:nvPicPr>
          <p:cNvPr id="2071" name="Google Shape;2071;p295"/>
          <p:cNvPicPr preferRelativeResize="0"/>
          <p:nvPr/>
        </p:nvPicPr>
        <p:blipFill rotWithShape="1">
          <a:blip r:embed="rId5">
            <a:alphaModFix/>
          </a:blip>
          <a:srcRect/>
          <a:stretch/>
        </p:blipFill>
        <p:spPr>
          <a:xfrm rot="1377069" flipH="1">
            <a:off x="8020455" y="4011723"/>
            <a:ext cx="497619" cy="676150"/>
          </a:xfrm>
          <a:prstGeom prst="rect">
            <a:avLst/>
          </a:prstGeom>
          <a:noFill/>
          <a:ln>
            <a:noFill/>
          </a:ln>
        </p:spPr>
      </p:pic>
      <p:pic>
        <p:nvPicPr>
          <p:cNvPr id="2072" name="Google Shape;2072;p295"/>
          <p:cNvPicPr preferRelativeResize="0"/>
          <p:nvPr/>
        </p:nvPicPr>
        <p:blipFill rotWithShape="1">
          <a:blip r:embed="rId6">
            <a:alphaModFix/>
          </a:blip>
          <a:srcRect/>
          <a:stretch/>
        </p:blipFill>
        <p:spPr>
          <a:xfrm rot="1558930" flipH="1">
            <a:off x="6478659" y="3535036"/>
            <a:ext cx="648617" cy="853450"/>
          </a:xfrm>
          <a:prstGeom prst="rect">
            <a:avLst/>
          </a:prstGeom>
          <a:noFill/>
          <a:ln>
            <a:noFill/>
          </a:ln>
        </p:spPr>
      </p:pic>
      <p:sp>
        <p:nvSpPr>
          <p:cNvPr id="2073" name="Google Shape;2073;p295"/>
          <p:cNvSpPr txBox="1"/>
          <p:nvPr/>
        </p:nvSpPr>
        <p:spPr>
          <a:xfrm>
            <a:off x="6917400" y="4226513"/>
            <a:ext cx="10608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Poppins"/>
                <a:ea typeface="Poppins"/>
                <a:cs typeface="Poppins"/>
                <a:sym typeface="Poppins"/>
              </a:rPr>
              <a:t>8th grade</a:t>
            </a:r>
            <a:endParaRPr sz="1400" b="0" i="0" u="none" strike="noStrike" cap="none">
              <a:solidFill>
                <a:srgbClr val="000000"/>
              </a:solidFill>
              <a:latin typeface="Poppins"/>
              <a:ea typeface="Poppins"/>
              <a:cs typeface="Poppins"/>
              <a:sym typeface="Poppins"/>
            </a:endParaRPr>
          </a:p>
        </p:txBody>
      </p:sp>
      <p:sp>
        <p:nvSpPr>
          <p:cNvPr id="2074" name="Google Shape;2074;p295"/>
          <p:cNvSpPr txBox="1"/>
          <p:nvPr/>
        </p:nvSpPr>
        <p:spPr>
          <a:xfrm>
            <a:off x="7127263" y="3566425"/>
            <a:ext cx="10608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Poppins"/>
                <a:ea typeface="Poppins"/>
                <a:cs typeface="Poppins"/>
                <a:sym typeface="Poppins"/>
              </a:rPr>
              <a:t>5th grade</a:t>
            </a:r>
            <a:endParaRPr sz="1400" b="0" i="0" u="none" strike="noStrike" cap="none">
              <a:solidFill>
                <a:srgbClr val="000000"/>
              </a:solidFill>
              <a:latin typeface="Poppins"/>
              <a:ea typeface="Poppins"/>
              <a:cs typeface="Poppins"/>
              <a:sym typeface="Poppins"/>
            </a:endParaRPr>
          </a:p>
        </p:txBody>
      </p:sp>
      <p:pic>
        <p:nvPicPr>
          <p:cNvPr id="2075" name="Google Shape;2075;p295"/>
          <p:cNvPicPr preferRelativeResize="0"/>
          <p:nvPr/>
        </p:nvPicPr>
        <p:blipFill rotWithShape="1">
          <a:blip r:embed="rId7">
            <a:alphaModFix/>
          </a:blip>
          <a:srcRect/>
          <a:stretch/>
        </p:blipFill>
        <p:spPr>
          <a:xfrm rot="-146393">
            <a:off x="6161537" y="1478951"/>
            <a:ext cx="675351" cy="636649"/>
          </a:xfrm>
          <a:prstGeom prst="rect">
            <a:avLst/>
          </a:prstGeom>
          <a:noFill/>
          <a:ln>
            <a:noFill/>
          </a:ln>
        </p:spPr>
      </p:pic>
      <p:sp>
        <p:nvSpPr>
          <p:cNvPr id="2076" name="Google Shape;2076;p295"/>
          <p:cNvSpPr txBox="1"/>
          <p:nvPr/>
        </p:nvSpPr>
        <p:spPr>
          <a:xfrm>
            <a:off x="5247450" y="919275"/>
            <a:ext cx="3896400" cy="593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80000"/>
              </a:lnSpc>
              <a:spcBef>
                <a:spcPts val="0"/>
              </a:spcBef>
              <a:spcAft>
                <a:spcPts val="0"/>
              </a:spcAft>
              <a:buClr>
                <a:srgbClr val="000000"/>
              </a:buClr>
              <a:buSzPts val="1200"/>
              <a:buFont typeface="Arial"/>
              <a:buNone/>
            </a:pPr>
            <a:r>
              <a:rPr lang="en" sz="1000" b="0" i="0" u="none" strike="noStrike" cap="none">
                <a:solidFill>
                  <a:srgbClr val="000000"/>
                </a:solidFill>
                <a:latin typeface="Poppins"/>
                <a:ea typeface="Poppins"/>
                <a:cs typeface="Poppins"/>
                <a:sym typeface="Poppins"/>
              </a:rPr>
              <a:t>Cords awarded in recognition of 2 or more languages </a:t>
            </a:r>
            <a:endParaRPr sz="1000" b="0" i="0" u="none" strike="noStrike" cap="none">
              <a:solidFill>
                <a:srgbClr val="000000"/>
              </a:solidFill>
              <a:latin typeface="Poppins"/>
              <a:ea typeface="Poppins"/>
              <a:cs typeface="Poppins"/>
              <a:sym typeface="Poppins"/>
            </a:endParaRPr>
          </a:p>
          <a:p>
            <a:pPr marL="0" marR="0" lvl="0" indent="0" algn="ctr" rtl="0">
              <a:lnSpc>
                <a:spcPct val="80000"/>
              </a:lnSpc>
              <a:spcBef>
                <a:spcPts val="0"/>
              </a:spcBef>
              <a:spcAft>
                <a:spcPts val="0"/>
              </a:spcAft>
              <a:buClr>
                <a:srgbClr val="000000"/>
              </a:buClr>
              <a:buSzPts val="1200"/>
              <a:buFont typeface="Arial"/>
              <a:buNone/>
            </a:pPr>
            <a:r>
              <a:rPr lang="en" sz="1000" b="0" i="0" u="none" strike="noStrike" cap="none">
                <a:solidFill>
                  <a:srgbClr val="000000"/>
                </a:solidFill>
                <a:latin typeface="Poppins"/>
                <a:ea typeface="Poppins"/>
                <a:cs typeface="Poppins"/>
                <a:sym typeface="Poppins"/>
              </a:rPr>
              <a:t>(in addition to English)</a:t>
            </a:r>
            <a:endParaRPr sz="1000" b="0" i="0" u="none" strike="noStrike" cap="none">
              <a:solidFill>
                <a:srgbClr val="000000"/>
              </a:solidFill>
              <a:latin typeface="Poppins"/>
              <a:ea typeface="Poppins"/>
              <a:cs typeface="Poppins"/>
              <a:sym typeface="Poppins"/>
            </a:endParaRPr>
          </a:p>
          <a:p>
            <a:pPr marL="0" marR="0" lvl="0" indent="0" algn="ctr" rtl="0">
              <a:lnSpc>
                <a:spcPct val="80000"/>
              </a:lnSpc>
              <a:spcBef>
                <a:spcPts val="0"/>
              </a:spcBef>
              <a:spcAft>
                <a:spcPts val="0"/>
              </a:spcAft>
              <a:buClr>
                <a:srgbClr val="000000"/>
              </a:buClr>
              <a:buSzPts val="1200"/>
              <a:buFont typeface="Arial"/>
              <a:buNone/>
            </a:pPr>
            <a:endParaRPr sz="1000" b="0" i="0" u="none" strike="noStrike" cap="none">
              <a:solidFill>
                <a:srgbClr val="000000"/>
              </a:solidFill>
              <a:latin typeface="Poppins"/>
              <a:ea typeface="Poppins"/>
              <a:cs typeface="Poppins"/>
              <a:sym typeface="Poppins"/>
            </a:endParaRPr>
          </a:p>
          <a:p>
            <a:pPr marL="0" marR="0" lvl="0" indent="0" algn="ctr" rtl="0">
              <a:lnSpc>
                <a:spcPct val="80000"/>
              </a:lnSpc>
              <a:spcBef>
                <a:spcPts val="0"/>
              </a:spcBef>
              <a:spcAft>
                <a:spcPts val="0"/>
              </a:spcAft>
              <a:buClr>
                <a:srgbClr val="000000"/>
              </a:buClr>
              <a:buSzPts val="1200"/>
              <a:buFont typeface="Arial"/>
              <a:buNone/>
            </a:pPr>
            <a:r>
              <a:rPr lang="en" sz="1000" b="1" i="1" u="none" strike="noStrike" cap="none">
                <a:solidFill>
                  <a:srgbClr val="93C47D"/>
                </a:solidFill>
                <a:latin typeface="Poppins"/>
                <a:ea typeface="Poppins"/>
                <a:cs typeface="Poppins"/>
                <a:sym typeface="Poppins"/>
              </a:rPr>
              <a:t>Cordones otorgados en reconocimiento a 2 o más idiomas. (además del inglés)</a:t>
            </a:r>
            <a:endParaRPr sz="1000" b="1" i="1" u="none" strike="noStrike" cap="none">
              <a:solidFill>
                <a:srgbClr val="93C47D"/>
              </a:solidFill>
              <a:latin typeface="Poppins"/>
              <a:ea typeface="Poppins"/>
              <a:cs typeface="Poppins"/>
              <a:sym typeface="Poppins"/>
            </a:endParaRPr>
          </a:p>
          <a:p>
            <a:pPr marL="0" marR="0" lvl="0" indent="0" algn="ctr" rtl="0">
              <a:lnSpc>
                <a:spcPct val="80000"/>
              </a:lnSpc>
              <a:spcBef>
                <a:spcPts val="0"/>
              </a:spcBef>
              <a:spcAft>
                <a:spcPts val="0"/>
              </a:spcAft>
              <a:buClr>
                <a:srgbClr val="000000"/>
              </a:buClr>
              <a:buSzPts val="1200"/>
              <a:buFont typeface="Arial"/>
              <a:buNone/>
            </a:pPr>
            <a:endParaRPr sz="1000" b="1" i="1" u="none" strike="noStrike" cap="none">
              <a:solidFill>
                <a:srgbClr val="93C47D"/>
              </a:solidFill>
              <a:latin typeface="Poppins"/>
              <a:ea typeface="Poppins"/>
              <a:cs typeface="Poppins"/>
              <a:sym typeface="Poppins"/>
            </a:endParaRPr>
          </a:p>
        </p:txBody>
      </p:sp>
      <p:pic>
        <p:nvPicPr>
          <p:cNvPr id="2077" name="Google Shape;2077;p295"/>
          <p:cNvPicPr preferRelativeResize="0"/>
          <p:nvPr/>
        </p:nvPicPr>
        <p:blipFill rotWithShape="1">
          <a:blip r:embed="rId8">
            <a:alphaModFix/>
          </a:blip>
          <a:srcRect/>
          <a:stretch/>
        </p:blipFill>
        <p:spPr>
          <a:xfrm>
            <a:off x="8083009" y="3038300"/>
            <a:ext cx="925441" cy="664800"/>
          </a:xfrm>
          <a:prstGeom prst="rect">
            <a:avLst/>
          </a:prstGeom>
          <a:noFill/>
          <a:ln>
            <a:noFill/>
          </a:ln>
        </p:spPr>
      </p:pic>
      <p:sp>
        <p:nvSpPr>
          <p:cNvPr id="2078" name="Google Shape;2078;p295"/>
          <p:cNvSpPr txBox="1"/>
          <p:nvPr/>
        </p:nvSpPr>
        <p:spPr>
          <a:xfrm>
            <a:off x="7127275" y="3097300"/>
            <a:ext cx="1060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Poppins"/>
                <a:ea typeface="Poppins"/>
                <a:cs typeface="Poppins"/>
                <a:sym typeface="Poppins"/>
              </a:rPr>
              <a:t>3rd grade</a:t>
            </a:r>
            <a:endParaRPr sz="1400" b="0" i="0" u="none" strike="noStrike" cap="none">
              <a:solidFill>
                <a:srgbClr val="000000"/>
              </a:solidFill>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sp>
        <p:nvSpPr>
          <p:cNvPr id="2083" name="Google Shape;2083;p296"/>
          <p:cNvSpPr txBox="1">
            <a:spLocks noGrp="1"/>
          </p:cNvSpPr>
          <p:nvPr>
            <p:ph type="title"/>
          </p:nvPr>
        </p:nvSpPr>
        <p:spPr>
          <a:xfrm>
            <a:off x="168725" y="1248900"/>
            <a:ext cx="2916300" cy="2520600"/>
          </a:xfrm>
          <a:prstGeom prst="rect">
            <a:avLst/>
          </a:prstGeom>
          <a:noFill/>
          <a:ln>
            <a:noFill/>
          </a:ln>
        </p:spPr>
        <p:txBody>
          <a:bodyPr spcFirstLastPara="1" wrap="square" lIns="91425" tIns="91425" rIns="91425" bIns="91425" anchor="ctr" anchorCtr="0">
            <a:normAutofit fontScale="90000"/>
          </a:bodyPr>
          <a:lstStyle/>
          <a:p>
            <a:pPr marL="0" lvl="0" indent="0" algn="ctr" rtl="0">
              <a:lnSpc>
                <a:spcPct val="100000"/>
              </a:lnSpc>
              <a:spcBef>
                <a:spcPts val="0"/>
              </a:spcBef>
              <a:spcAft>
                <a:spcPts val="0"/>
              </a:spcAft>
              <a:buSzPct val="111111"/>
              <a:buNone/>
            </a:pPr>
            <a:r>
              <a:rPr lang="en"/>
              <a:t>What language(s) do you speak</a:t>
            </a:r>
            <a:endParaRPr/>
          </a:p>
          <a:p>
            <a:pPr marL="0" lvl="0" indent="0" algn="ctr" rtl="0">
              <a:lnSpc>
                <a:spcPct val="100000"/>
              </a:lnSpc>
              <a:spcBef>
                <a:spcPts val="0"/>
              </a:spcBef>
              <a:spcAft>
                <a:spcPts val="0"/>
              </a:spcAft>
              <a:buSzPct val="111111"/>
              <a:buNone/>
            </a:pPr>
            <a:r>
              <a:rPr lang="en"/>
              <a:t>at home?</a:t>
            </a:r>
            <a:endParaRPr/>
          </a:p>
        </p:txBody>
      </p:sp>
      <p:pic>
        <p:nvPicPr>
          <p:cNvPr id="2084" name="Google Shape;2084;p296"/>
          <p:cNvPicPr preferRelativeResize="0"/>
          <p:nvPr/>
        </p:nvPicPr>
        <p:blipFill rotWithShape="1">
          <a:blip r:embed="rId3">
            <a:alphaModFix/>
          </a:blip>
          <a:srcRect/>
          <a:stretch/>
        </p:blipFill>
        <p:spPr>
          <a:xfrm>
            <a:off x="3089550" y="1248900"/>
            <a:ext cx="3053700" cy="2395500"/>
          </a:xfrm>
          <a:prstGeom prst="round2DiagRect">
            <a:avLst>
              <a:gd name="adj1" fmla="val 16667"/>
              <a:gd name="adj2" fmla="val 0"/>
            </a:avLst>
          </a:prstGeom>
          <a:noFill/>
          <a:ln w="38100" cap="flat" cmpd="sng">
            <a:solidFill>
              <a:srgbClr val="85200C"/>
            </a:solidFill>
            <a:prstDash val="solid"/>
            <a:round/>
            <a:headEnd type="none" w="sm" len="sm"/>
            <a:tailEnd type="none" w="sm" len="sm"/>
          </a:ln>
        </p:spPr>
      </p:pic>
      <p:pic>
        <p:nvPicPr>
          <p:cNvPr id="2085" name="Google Shape;2085;p296"/>
          <p:cNvPicPr preferRelativeResize="0"/>
          <p:nvPr/>
        </p:nvPicPr>
        <p:blipFill rotWithShape="1">
          <a:blip r:embed="rId4">
            <a:alphaModFix/>
          </a:blip>
          <a:srcRect/>
          <a:stretch/>
        </p:blipFill>
        <p:spPr>
          <a:xfrm>
            <a:off x="4062600" y="3935275"/>
            <a:ext cx="1018800" cy="899400"/>
          </a:xfrm>
          <a:prstGeom prst="roundRect">
            <a:avLst>
              <a:gd name="adj" fmla="val 16667"/>
            </a:avLst>
          </a:prstGeom>
          <a:noFill/>
          <a:ln w="38100" cap="flat" cmpd="sng">
            <a:solidFill>
              <a:srgbClr val="660000"/>
            </a:solidFill>
            <a:prstDash val="solid"/>
            <a:round/>
            <a:headEnd type="none" w="sm" len="sm"/>
            <a:tailEnd type="none" w="sm" len="sm"/>
          </a:ln>
        </p:spPr>
      </p:pic>
      <p:sp>
        <p:nvSpPr>
          <p:cNvPr id="2086" name="Google Shape;2086;p296"/>
          <p:cNvSpPr txBox="1"/>
          <p:nvPr/>
        </p:nvSpPr>
        <p:spPr>
          <a:xfrm>
            <a:off x="4061275" y="5842850"/>
            <a:ext cx="23469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Poppins"/>
                <a:ea typeface="Poppins"/>
                <a:cs typeface="Poppins"/>
                <a:sym typeface="Poppins"/>
              </a:rPr>
              <a:t>Share in the chat! </a:t>
            </a:r>
            <a:endParaRPr sz="1800" b="0" i="0" u="none" strike="noStrike" cap="none">
              <a:solidFill>
                <a:schemeClr val="lt1"/>
              </a:solidFill>
              <a:latin typeface="Poppins"/>
              <a:ea typeface="Poppins"/>
              <a:cs typeface="Poppins"/>
              <a:sym typeface="Poppins"/>
            </a:endParaRPr>
          </a:p>
        </p:txBody>
      </p:sp>
      <p:sp>
        <p:nvSpPr>
          <p:cNvPr id="2087" name="Google Shape;2087;p296"/>
          <p:cNvSpPr txBox="1">
            <a:spLocks noGrp="1"/>
          </p:cNvSpPr>
          <p:nvPr>
            <p:ph type="title"/>
          </p:nvPr>
        </p:nvSpPr>
        <p:spPr>
          <a:xfrm>
            <a:off x="6147800" y="1311450"/>
            <a:ext cx="2916300" cy="2520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000"/>
              <a:buNone/>
            </a:pPr>
            <a:r>
              <a:rPr lang="en" sz="3300">
                <a:solidFill>
                  <a:srgbClr val="93C47D"/>
                </a:solidFill>
              </a:rPr>
              <a:t>¿Qué idioma(s) hablas en casa?</a:t>
            </a:r>
            <a:endParaRPr/>
          </a:p>
        </p:txBody>
      </p:sp>
      <p:sp>
        <p:nvSpPr>
          <p:cNvPr id="2088" name="Google Shape;2088;p296"/>
          <p:cNvSpPr txBox="1"/>
          <p:nvPr/>
        </p:nvSpPr>
        <p:spPr>
          <a:xfrm>
            <a:off x="6244350" y="4126800"/>
            <a:ext cx="2819700" cy="4617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Clr>
                <a:schemeClr val="dk1"/>
              </a:buClr>
              <a:buSzPts val="1100"/>
              <a:buFont typeface="Arial"/>
              <a:buNone/>
            </a:pPr>
            <a:r>
              <a:rPr lang="en" sz="1800" b="0" i="0" u="none" strike="noStrike" cap="none">
                <a:solidFill>
                  <a:srgbClr val="93C47D"/>
                </a:solidFill>
                <a:latin typeface="Poppins"/>
                <a:ea typeface="Poppins"/>
                <a:cs typeface="Poppins"/>
                <a:sym typeface="Poppins"/>
              </a:rPr>
              <a:t>¡Comparta en el chat!</a:t>
            </a:r>
            <a:endParaRPr sz="1800" b="0" i="0" u="none" strike="noStrike" cap="none">
              <a:solidFill>
                <a:srgbClr val="93C47D"/>
              </a:solidFill>
              <a:latin typeface="Poppins"/>
              <a:ea typeface="Poppins"/>
              <a:cs typeface="Poppins"/>
              <a:sym typeface="Poppins"/>
            </a:endParaRPr>
          </a:p>
        </p:txBody>
      </p:sp>
      <p:sp>
        <p:nvSpPr>
          <p:cNvPr id="2089" name="Google Shape;2089;p296"/>
          <p:cNvSpPr txBox="1"/>
          <p:nvPr/>
        </p:nvSpPr>
        <p:spPr>
          <a:xfrm>
            <a:off x="552750" y="4103688"/>
            <a:ext cx="23469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Poppins"/>
                <a:ea typeface="Poppins"/>
                <a:cs typeface="Poppins"/>
                <a:sym typeface="Poppins"/>
              </a:rPr>
              <a:t>Share in the chat! </a:t>
            </a:r>
            <a:endParaRPr sz="1800" b="0" i="0" u="none" strike="noStrike" cap="none">
              <a:solidFill>
                <a:schemeClr val="lt1"/>
              </a:solidFill>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3"/>
        <p:cNvGrpSpPr/>
        <p:nvPr/>
      </p:nvGrpSpPr>
      <p:grpSpPr>
        <a:xfrm>
          <a:off x="0" y="0"/>
          <a:ext cx="0" cy="0"/>
          <a:chOff x="0" y="0"/>
          <a:chExt cx="0" cy="0"/>
        </a:xfrm>
      </p:grpSpPr>
      <p:sp>
        <p:nvSpPr>
          <p:cNvPr id="2094" name="Google Shape;2094;p297"/>
          <p:cNvSpPr/>
          <p:nvPr/>
        </p:nvSpPr>
        <p:spPr>
          <a:xfrm>
            <a:off x="0" y="4855761"/>
            <a:ext cx="9144000" cy="2991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200"/>
              <a:buFont typeface="Arial"/>
              <a:buNone/>
            </a:pPr>
            <a:r>
              <a:rPr lang="en" sz="800" b="0" i="1" u="none" strike="noStrike" cap="none">
                <a:solidFill>
                  <a:schemeClr val="lt1"/>
                </a:solidFill>
                <a:latin typeface="Poppins"/>
                <a:ea typeface="Poppins"/>
                <a:cs typeface="Poppins"/>
                <a:sym typeface="Poppins"/>
              </a:rPr>
              <a:t>Sources:  All Students Must Thrive &amp; The Translanguaging Classroom: Leveraging Student Bilingualism for Learning </a:t>
            </a:r>
            <a:endParaRPr sz="800" b="0" i="1" u="none" strike="noStrike" cap="none">
              <a:solidFill>
                <a:schemeClr val="lt1"/>
              </a:solidFill>
              <a:latin typeface="Poppins"/>
              <a:ea typeface="Poppins"/>
              <a:cs typeface="Poppins"/>
              <a:sym typeface="Poppins"/>
            </a:endParaRPr>
          </a:p>
        </p:txBody>
      </p:sp>
      <p:pic>
        <p:nvPicPr>
          <p:cNvPr id="2095" name="Google Shape;2095;p297"/>
          <p:cNvPicPr preferRelativeResize="0"/>
          <p:nvPr/>
        </p:nvPicPr>
        <p:blipFill rotWithShape="1">
          <a:blip r:embed="rId3">
            <a:alphaModFix/>
          </a:blip>
          <a:srcRect/>
          <a:stretch/>
        </p:blipFill>
        <p:spPr>
          <a:xfrm>
            <a:off x="0" y="0"/>
            <a:ext cx="9143998" cy="51434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1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99"/>
        <p:cNvGrpSpPr/>
        <p:nvPr/>
      </p:nvGrpSpPr>
      <p:grpSpPr>
        <a:xfrm>
          <a:off x="0" y="0"/>
          <a:ext cx="0" cy="0"/>
          <a:chOff x="0" y="0"/>
          <a:chExt cx="0" cy="0"/>
        </a:xfrm>
      </p:grpSpPr>
      <p:sp>
        <p:nvSpPr>
          <p:cNvPr id="2100" name="Google Shape;2100;p298"/>
          <p:cNvSpPr txBox="1">
            <a:spLocks noGrp="1"/>
          </p:cNvSpPr>
          <p:nvPr>
            <p:ph type="title"/>
          </p:nvPr>
        </p:nvSpPr>
        <p:spPr>
          <a:xfrm>
            <a:off x="371100" y="898200"/>
            <a:ext cx="3680700" cy="33471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4800"/>
              <a:buNone/>
            </a:pPr>
            <a:r>
              <a:rPr lang="en" sz="3200"/>
              <a:t>What is the </a:t>
            </a:r>
            <a:endParaRPr sz="3200"/>
          </a:p>
          <a:p>
            <a:pPr marL="0" lvl="0" indent="0" algn="l" rtl="0">
              <a:lnSpc>
                <a:spcPct val="100000"/>
              </a:lnSpc>
              <a:spcBef>
                <a:spcPts val="0"/>
              </a:spcBef>
              <a:spcAft>
                <a:spcPts val="0"/>
              </a:spcAft>
              <a:buSzPts val="4800"/>
              <a:buNone/>
            </a:pPr>
            <a:r>
              <a:rPr lang="en" sz="3200"/>
              <a:t>Pathway to Biliteracy Award </a:t>
            </a:r>
            <a:endParaRPr sz="3200"/>
          </a:p>
          <a:p>
            <a:pPr marL="0" lvl="0" indent="0" algn="l" rtl="0">
              <a:lnSpc>
                <a:spcPct val="100000"/>
              </a:lnSpc>
              <a:spcBef>
                <a:spcPts val="0"/>
              </a:spcBef>
              <a:spcAft>
                <a:spcPts val="0"/>
              </a:spcAft>
              <a:buClr>
                <a:schemeClr val="dk1"/>
              </a:buClr>
              <a:buSzPts val="1100"/>
              <a:buFont typeface="Arial"/>
              <a:buNone/>
            </a:pPr>
            <a:r>
              <a:rPr lang="en" sz="3200"/>
              <a:t>in 8th Grade?</a:t>
            </a:r>
            <a:endParaRPr sz="6200"/>
          </a:p>
        </p:txBody>
      </p:sp>
      <p:sp>
        <p:nvSpPr>
          <p:cNvPr id="2101" name="Google Shape;2101;p298"/>
          <p:cNvSpPr txBox="1">
            <a:spLocks noGrp="1"/>
          </p:cNvSpPr>
          <p:nvPr>
            <p:ph type="title"/>
          </p:nvPr>
        </p:nvSpPr>
        <p:spPr>
          <a:xfrm>
            <a:off x="5567400" y="898200"/>
            <a:ext cx="3576600" cy="33471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Clr>
                <a:schemeClr val="dk1"/>
              </a:buClr>
              <a:buSzPts val="1100"/>
              <a:buFont typeface="Arial"/>
              <a:buNone/>
            </a:pPr>
            <a:r>
              <a:rPr lang="en" sz="3200">
                <a:solidFill>
                  <a:srgbClr val="93C47D"/>
                </a:solidFill>
              </a:rPr>
              <a:t>¿Cuáles son los </a:t>
            </a:r>
            <a:endParaRPr sz="3200">
              <a:solidFill>
                <a:srgbClr val="93C47D"/>
              </a:solidFill>
            </a:endParaRPr>
          </a:p>
          <a:p>
            <a:pPr marL="0" lvl="0" indent="0" algn="l" rtl="0">
              <a:lnSpc>
                <a:spcPct val="100000"/>
              </a:lnSpc>
              <a:spcBef>
                <a:spcPts val="0"/>
              </a:spcBef>
              <a:spcAft>
                <a:spcPts val="0"/>
              </a:spcAft>
              <a:buClr>
                <a:schemeClr val="dk1"/>
              </a:buClr>
              <a:buSzPts val="1100"/>
              <a:buFont typeface="Arial"/>
              <a:buNone/>
            </a:pPr>
            <a:r>
              <a:rPr lang="en" sz="3200">
                <a:solidFill>
                  <a:srgbClr val="93C47D"/>
                </a:solidFill>
              </a:rPr>
              <a:t>premios Camino al Biliteracidad </a:t>
            </a:r>
            <a:endParaRPr sz="3200">
              <a:solidFill>
                <a:srgbClr val="93C47D"/>
              </a:solidFill>
            </a:endParaRPr>
          </a:p>
          <a:p>
            <a:pPr marL="0" marR="38100" lvl="0" indent="0" algn="l" rtl="0">
              <a:lnSpc>
                <a:spcPct val="128571"/>
              </a:lnSpc>
              <a:spcBef>
                <a:spcPts val="0"/>
              </a:spcBef>
              <a:spcAft>
                <a:spcPts val="0"/>
              </a:spcAft>
              <a:buClr>
                <a:schemeClr val="dk1"/>
              </a:buClr>
              <a:buSzPts val="1100"/>
              <a:buFont typeface="Arial"/>
              <a:buNone/>
            </a:pPr>
            <a:r>
              <a:rPr lang="en" sz="3200">
                <a:solidFill>
                  <a:srgbClr val="93C47D"/>
                </a:solidFill>
              </a:rPr>
              <a:t>en 8</a:t>
            </a:r>
            <a:r>
              <a:rPr lang="en" sz="3200" baseline="30000">
                <a:solidFill>
                  <a:srgbClr val="93C47D"/>
                </a:solidFill>
              </a:rPr>
              <a:t>o</a:t>
            </a:r>
            <a:r>
              <a:rPr lang="en" sz="3200">
                <a:solidFill>
                  <a:srgbClr val="93C47D"/>
                </a:solidFill>
              </a:rPr>
              <a:t> grado?</a:t>
            </a:r>
            <a:endParaRPr sz="3200">
              <a:solidFill>
                <a:srgbClr val="93C47D"/>
              </a:solidFill>
            </a:endParaRPr>
          </a:p>
        </p:txBody>
      </p:sp>
      <p:grpSp>
        <p:nvGrpSpPr>
          <p:cNvPr id="2102" name="Google Shape;2102;p298"/>
          <p:cNvGrpSpPr/>
          <p:nvPr/>
        </p:nvGrpSpPr>
        <p:grpSpPr>
          <a:xfrm>
            <a:off x="4289169" y="1977567"/>
            <a:ext cx="1213410" cy="1393920"/>
            <a:chOff x="4662993" y="2779580"/>
            <a:chExt cx="1163831" cy="1405870"/>
          </a:xfrm>
        </p:grpSpPr>
        <p:pic>
          <p:nvPicPr>
            <p:cNvPr id="2103" name="Google Shape;2103;p298"/>
            <p:cNvPicPr preferRelativeResize="0"/>
            <p:nvPr/>
          </p:nvPicPr>
          <p:blipFill rotWithShape="1">
            <a:blip r:embed="rId3">
              <a:alphaModFix/>
            </a:blip>
            <a:srcRect/>
            <a:stretch/>
          </p:blipFill>
          <p:spPr>
            <a:xfrm>
              <a:off x="4662993" y="2779580"/>
              <a:ext cx="1163831" cy="1405870"/>
            </a:xfrm>
            <a:prstGeom prst="rect">
              <a:avLst/>
            </a:prstGeom>
            <a:noFill/>
            <a:ln>
              <a:noFill/>
            </a:ln>
          </p:spPr>
        </p:pic>
        <p:pic>
          <p:nvPicPr>
            <p:cNvPr id="2104" name="Google Shape;2104;p298"/>
            <p:cNvPicPr preferRelativeResize="0"/>
            <p:nvPr/>
          </p:nvPicPr>
          <p:blipFill rotWithShape="1">
            <a:blip r:embed="rId4">
              <a:alphaModFix/>
            </a:blip>
            <a:srcRect l="5781" t="3393" r="3159" b="4132"/>
            <a:stretch/>
          </p:blipFill>
          <p:spPr>
            <a:xfrm>
              <a:off x="4897325" y="3391650"/>
              <a:ext cx="697800" cy="692700"/>
            </a:xfrm>
            <a:prstGeom prst="ellipse">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08"/>
        <p:cNvGrpSpPr/>
        <p:nvPr/>
      </p:nvGrpSpPr>
      <p:grpSpPr>
        <a:xfrm>
          <a:off x="0" y="0"/>
          <a:ext cx="0" cy="0"/>
          <a:chOff x="0" y="0"/>
          <a:chExt cx="0" cy="0"/>
        </a:xfrm>
      </p:grpSpPr>
      <p:sp>
        <p:nvSpPr>
          <p:cNvPr id="2109" name="Google Shape;2109;p299"/>
          <p:cNvSpPr txBox="1">
            <a:spLocks noGrp="1"/>
          </p:cNvSpPr>
          <p:nvPr>
            <p:ph type="title"/>
          </p:nvPr>
        </p:nvSpPr>
        <p:spPr>
          <a:xfrm>
            <a:off x="200175" y="898200"/>
            <a:ext cx="4731900" cy="3347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sz="3600" b="1">
                <a:latin typeface="Poppins SemiBold"/>
                <a:ea typeface="Poppins SemiBold"/>
                <a:cs typeface="Poppins SemiBold"/>
                <a:sym typeface="Poppins SemiBold"/>
              </a:rPr>
              <a:t>How does your child earn the</a:t>
            </a:r>
            <a:endParaRPr sz="3600" b="1">
              <a:latin typeface="Poppins SemiBold"/>
              <a:ea typeface="Poppins SemiBold"/>
              <a:cs typeface="Poppins SemiBold"/>
              <a:sym typeface="Poppins SemiBold"/>
            </a:endParaRPr>
          </a:p>
          <a:p>
            <a:pPr marL="0" lvl="0" indent="0" algn="ctr" rtl="0">
              <a:lnSpc>
                <a:spcPct val="100000"/>
              </a:lnSpc>
              <a:spcBef>
                <a:spcPts val="0"/>
              </a:spcBef>
              <a:spcAft>
                <a:spcPts val="0"/>
              </a:spcAft>
              <a:buSzPts val="3600"/>
              <a:buNone/>
            </a:pPr>
            <a:r>
              <a:rPr lang="en" sz="3600" b="1">
                <a:latin typeface="Poppins SemiBold"/>
                <a:ea typeface="Poppins SemiBold"/>
                <a:cs typeface="Poppins SemiBold"/>
                <a:sym typeface="Poppins SemiBold"/>
              </a:rPr>
              <a:t>8th </a:t>
            </a:r>
            <a:r>
              <a:rPr lang="en" sz="3600" b="1">
                <a:solidFill>
                  <a:schemeClr val="lt1"/>
                </a:solidFill>
                <a:latin typeface="Poppins SemiBold"/>
                <a:ea typeface="Poppins SemiBold"/>
                <a:cs typeface="Poppins SemiBold"/>
                <a:sym typeface="Poppins SemiBold"/>
              </a:rPr>
              <a:t> Grade </a:t>
            </a:r>
            <a:endParaRPr sz="3600" b="1">
              <a:solidFill>
                <a:schemeClr val="lt1"/>
              </a:solidFill>
              <a:latin typeface="Poppins SemiBold"/>
              <a:ea typeface="Poppins SemiBold"/>
              <a:cs typeface="Poppins SemiBold"/>
              <a:sym typeface="Poppins SemiBold"/>
            </a:endParaRPr>
          </a:p>
          <a:p>
            <a:pPr marL="0" lvl="0" indent="0" algn="ctr" rtl="0">
              <a:lnSpc>
                <a:spcPct val="100000"/>
              </a:lnSpc>
              <a:spcBef>
                <a:spcPts val="0"/>
              </a:spcBef>
              <a:spcAft>
                <a:spcPts val="0"/>
              </a:spcAft>
              <a:buSzPts val="3600"/>
              <a:buNone/>
            </a:pPr>
            <a:r>
              <a:rPr lang="en" sz="3600" b="1">
                <a:solidFill>
                  <a:schemeClr val="lt1"/>
                </a:solidFill>
                <a:latin typeface="Poppins SemiBold"/>
                <a:ea typeface="Poppins SemiBold"/>
                <a:cs typeface="Poppins SemiBold"/>
                <a:sym typeface="Poppins SemiBold"/>
              </a:rPr>
              <a:t>P</a:t>
            </a:r>
            <a:r>
              <a:rPr lang="en" sz="3600" b="1">
                <a:latin typeface="Poppins SemiBold"/>
                <a:ea typeface="Poppins SemiBold"/>
                <a:cs typeface="Poppins SemiBold"/>
                <a:sym typeface="Poppins SemiBold"/>
              </a:rPr>
              <a:t>athway</a:t>
            </a:r>
            <a:r>
              <a:rPr lang="en" sz="3600" b="1">
                <a:solidFill>
                  <a:schemeClr val="lt1"/>
                </a:solidFill>
                <a:latin typeface="Poppins SemiBold"/>
                <a:ea typeface="Poppins SemiBold"/>
                <a:cs typeface="Poppins SemiBold"/>
                <a:sym typeface="Poppins SemiBold"/>
              </a:rPr>
              <a:t> to Bili</a:t>
            </a:r>
            <a:r>
              <a:rPr lang="en" sz="3600" b="1">
                <a:latin typeface="Poppins SemiBold"/>
                <a:ea typeface="Poppins SemiBold"/>
                <a:cs typeface="Poppins SemiBold"/>
                <a:sym typeface="Poppins SemiBold"/>
              </a:rPr>
              <a:t>teracy</a:t>
            </a:r>
            <a:r>
              <a:rPr lang="en" sz="3600" b="1">
                <a:solidFill>
                  <a:schemeClr val="lt1"/>
                </a:solidFill>
                <a:latin typeface="Poppins SemiBold"/>
                <a:ea typeface="Poppins SemiBold"/>
                <a:cs typeface="Poppins SemiBold"/>
                <a:sym typeface="Poppins SemiBold"/>
              </a:rPr>
              <a:t> Award?</a:t>
            </a:r>
            <a:endParaRPr sz="3600" b="1">
              <a:solidFill>
                <a:schemeClr val="lt1"/>
              </a:solidFill>
              <a:latin typeface="Poppins SemiBold"/>
              <a:ea typeface="Poppins SemiBold"/>
              <a:cs typeface="Poppins SemiBold"/>
              <a:sym typeface="Poppins SemiBold"/>
            </a:endParaRPr>
          </a:p>
        </p:txBody>
      </p:sp>
      <p:sp>
        <p:nvSpPr>
          <p:cNvPr id="2110" name="Google Shape;2110;p299"/>
          <p:cNvSpPr txBox="1">
            <a:spLocks noGrp="1"/>
          </p:cNvSpPr>
          <p:nvPr>
            <p:ph type="title"/>
          </p:nvPr>
        </p:nvSpPr>
        <p:spPr>
          <a:xfrm>
            <a:off x="4744325" y="898200"/>
            <a:ext cx="4063500" cy="3347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sz="3300" b="1">
                <a:solidFill>
                  <a:srgbClr val="93C47D"/>
                </a:solidFill>
              </a:rPr>
              <a:t>¿Cómo recibe su hijo/a en</a:t>
            </a:r>
            <a:endParaRPr sz="3300" b="1">
              <a:solidFill>
                <a:srgbClr val="93C47D"/>
              </a:solidFill>
            </a:endParaRPr>
          </a:p>
          <a:p>
            <a:pPr marL="0" lvl="0" indent="0" algn="ctr" rtl="0">
              <a:lnSpc>
                <a:spcPct val="100000"/>
              </a:lnSpc>
              <a:spcBef>
                <a:spcPts val="0"/>
              </a:spcBef>
              <a:spcAft>
                <a:spcPts val="0"/>
              </a:spcAft>
              <a:buSzPts val="3600"/>
              <a:buNone/>
            </a:pPr>
            <a:r>
              <a:rPr lang="en" sz="3300" b="1">
                <a:solidFill>
                  <a:srgbClr val="93C47D"/>
                </a:solidFill>
              </a:rPr>
              <a:t> 8</a:t>
            </a:r>
            <a:r>
              <a:rPr lang="en" sz="3300" b="1" baseline="30000">
                <a:solidFill>
                  <a:srgbClr val="93C47D"/>
                </a:solidFill>
              </a:rPr>
              <a:t>o</a:t>
            </a:r>
            <a:r>
              <a:rPr lang="en" sz="3300" b="1">
                <a:solidFill>
                  <a:srgbClr val="93C47D"/>
                </a:solidFill>
              </a:rPr>
              <a:t> grado, los premios Camino a la biliteracidad?</a:t>
            </a:r>
            <a:endParaRPr sz="3900" b="1">
              <a:solidFill>
                <a:srgbClr val="93C47D"/>
              </a:solidFill>
              <a:latin typeface="Poppins SemiBold"/>
              <a:ea typeface="Poppins SemiBold"/>
              <a:cs typeface="Poppins SemiBold"/>
              <a:sym typeface="Poppins Semi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4"/>
        <p:cNvGrpSpPr/>
        <p:nvPr/>
      </p:nvGrpSpPr>
      <p:grpSpPr>
        <a:xfrm>
          <a:off x="0" y="0"/>
          <a:ext cx="0" cy="0"/>
          <a:chOff x="0" y="0"/>
          <a:chExt cx="0" cy="0"/>
        </a:xfrm>
      </p:grpSpPr>
      <p:sp>
        <p:nvSpPr>
          <p:cNvPr id="2115" name="Google Shape;2115;p300"/>
          <p:cNvSpPr txBox="1">
            <a:spLocks noGrp="1"/>
          </p:cNvSpPr>
          <p:nvPr>
            <p:ph type="title"/>
          </p:nvPr>
        </p:nvSpPr>
        <p:spPr>
          <a:xfrm>
            <a:off x="2008500" y="171450"/>
            <a:ext cx="7029900" cy="841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800"/>
              <a:buNone/>
            </a:pPr>
            <a:r>
              <a:rPr lang="en" sz="3200">
                <a:solidFill>
                  <a:schemeClr val="lt1"/>
                </a:solidFill>
              </a:rPr>
              <a:t>8th Grade Middle School </a:t>
            </a:r>
            <a:endParaRPr sz="3200">
              <a:solidFill>
                <a:schemeClr val="lt1"/>
              </a:solidFill>
            </a:endParaRPr>
          </a:p>
          <a:p>
            <a:pPr marL="0" lvl="0" indent="0" algn="l" rtl="0">
              <a:lnSpc>
                <a:spcPct val="100000"/>
              </a:lnSpc>
              <a:spcBef>
                <a:spcPts val="0"/>
              </a:spcBef>
              <a:spcAft>
                <a:spcPts val="0"/>
              </a:spcAft>
              <a:buSzPts val="1800"/>
              <a:buNone/>
            </a:pPr>
            <a:r>
              <a:rPr lang="en" sz="3200">
                <a:solidFill>
                  <a:schemeClr val="lt1"/>
                </a:solidFill>
              </a:rPr>
              <a:t>Pathway to Biliteracy Award</a:t>
            </a:r>
            <a:endParaRPr sz="3200">
              <a:solidFill>
                <a:schemeClr val="lt1"/>
              </a:solidFill>
            </a:endParaRPr>
          </a:p>
        </p:txBody>
      </p:sp>
      <p:pic>
        <p:nvPicPr>
          <p:cNvPr id="2116" name="Google Shape;2116;p300"/>
          <p:cNvPicPr preferRelativeResize="0"/>
          <p:nvPr/>
        </p:nvPicPr>
        <p:blipFill rotWithShape="1">
          <a:blip r:embed="rId3">
            <a:alphaModFix/>
          </a:blip>
          <a:srcRect/>
          <a:stretch/>
        </p:blipFill>
        <p:spPr>
          <a:xfrm>
            <a:off x="4805350" y="1320675"/>
            <a:ext cx="2665600" cy="3761175"/>
          </a:xfrm>
          <a:prstGeom prst="rect">
            <a:avLst/>
          </a:prstGeom>
          <a:noFill/>
          <a:ln>
            <a:noFill/>
          </a:ln>
        </p:spPr>
      </p:pic>
      <p:sp>
        <p:nvSpPr>
          <p:cNvPr id="2117" name="Google Shape;2117;p300"/>
          <p:cNvSpPr txBox="1"/>
          <p:nvPr/>
        </p:nvSpPr>
        <p:spPr>
          <a:xfrm>
            <a:off x="6573600" y="2799225"/>
            <a:ext cx="1809900" cy="466800"/>
          </a:xfrm>
          <a:prstGeom prst="rect">
            <a:avLst/>
          </a:prstGeom>
          <a:noFill/>
          <a:ln w="28575" cap="flat" cmpd="sng">
            <a:solidFill>
              <a:srgbClr val="29589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80000"/>
              </a:lnSpc>
              <a:spcBef>
                <a:spcPts val="0"/>
              </a:spcBef>
              <a:spcAft>
                <a:spcPts val="0"/>
              </a:spcAft>
              <a:buClr>
                <a:schemeClr val="dk1"/>
              </a:buClr>
              <a:buSzPts val="1200"/>
              <a:buFont typeface="Arial"/>
              <a:buNone/>
            </a:pPr>
            <a:r>
              <a:rPr lang="en" sz="1100" b="0" i="0" u="none" strike="noStrike" cap="none">
                <a:solidFill>
                  <a:srgbClr val="FFFFFF"/>
                </a:solidFill>
                <a:latin typeface="Poppins"/>
                <a:ea typeface="Poppins"/>
                <a:cs typeface="Poppins"/>
                <a:sym typeface="Poppins"/>
              </a:rPr>
              <a:t>2 or more languages (in addition to English)</a:t>
            </a:r>
            <a:endParaRPr sz="1200" b="0" i="0" u="none" strike="noStrike" cap="none">
              <a:solidFill>
                <a:srgbClr val="FFFFFF"/>
              </a:solidFill>
              <a:latin typeface="Poppins"/>
              <a:ea typeface="Poppins"/>
              <a:cs typeface="Poppins"/>
              <a:sym typeface="Poppins"/>
            </a:endParaRPr>
          </a:p>
        </p:txBody>
      </p:sp>
      <p:pic>
        <p:nvPicPr>
          <p:cNvPr id="2118" name="Google Shape;2118;p300"/>
          <p:cNvPicPr preferRelativeResize="0"/>
          <p:nvPr/>
        </p:nvPicPr>
        <p:blipFill rotWithShape="1">
          <a:blip r:embed="rId4">
            <a:alphaModFix/>
          </a:blip>
          <a:srcRect l="156" t="61685" r="12636" b="-390"/>
          <a:stretch/>
        </p:blipFill>
        <p:spPr>
          <a:xfrm rot="400570">
            <a:off x="5601405" y="3854510"/>
            <a:ext cx="1073479" cy="1093428"/>
          </a:xfrm>
          <a:prstGeom prst="ellipse">
            <a:avLst/>
          </a:prstGeom>
          <a:noFill/>
          <a:ln>
            <a:noFill/>
          </a:ln>
        </p:spPr>
      </p:pic>
      <p:pic>
        <p:nvPicPr>
          <p:cNvPr id="2119" name="Google Shape;2119;p300"/>
          <p:cNvPicPr preferRelativeResize="0"/>
          <p:nvPr/>
        </p:nvPicPr>
        <p:blipFill rotWithShape="1">
          <a:blip r:embed="rId5">
            <a:alphaModFix/>
          </a:blip>
          <a:srcRect/>
          <a:stretch/>
        </p:blipFill>
        <p:spPr>
          <a:xfrm rot="971234">
            <a:off x="6849197" y="3424527"/>
            <a:ext cx="1176203" cy="1586473"/>
          </a:xfrm>
          <a:prstGeom prst="rect">
            <a:avLst/>
          </a:prstGeom>
          <a:noFill/>
          <a:ln>
            <a:noFill/>
          </a:ln>
        </p:spPr>
      </p:pic>
      <p:pic>
        <p:nvPicPr>
          <p:cNvPr id="2120" name="Google Shape;2120;p300"/>
          <p:cNvPicPr preferRelativeResize="0"/>
          <p:nvPr/>
        </p:nvPicPr>
        <p:blipFill rotWithShape="1">
          <a:blip r:embed="rId6">
            <a:alphaModFix/>
          </a:blip>
          <a:srcRect/>
          <a:stretch/>
        </p:blipFill>
        <p:spPr>
          <a:xfrm>
            <a:off x="998950" y="1320674"/>
            <a:ext cx="4424775" cy="34238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19"/>
                                        </p:tgtEl>
                                        <p:attrNameLst>
                                          <p:attrName>style.visibility</p:attrName>
                                        </p:attrNameLst>
                                      </p:cBhvr>
                                      <p:to>
                                        <p:strVal val="visible"/>
                                      </p:to>
                                    </p:set>
                                    <p:anim calcmode="lin" valueType="num">
                                      <p:cBhvr additive="base">
                                        <p:cTn id="7" dur="1000"/>
                                        <p:tgtEl>
                                          <p:spTgt spid="211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pic>
        <p:nvPicPr>
          <p:cNvPr id="2125" name="Google Shape;2125;p301"/>
          <p:cNvPicPr preferRelativeResize="0"/>
          <p:nvPr/>
        </p:nvPicPr>
        <p:blipFill rotWithShape="1">
          <a:blip r:embed="rId3">
            <a:alphaModFix/>
          </a:blip>
          <a:srcRect/>
          <a:stretch/>
        </p:blipFill>
        <p:spPr>
          <a:xfrm>
            <a:off x="369874" y="1432988"/>
            <a:ext cx="2678176" cy="2547406"/>
          </a:xfrm>
          <a:prstGeom prst="rect">
            <a:avLst/>
          </a:prstGeom>
          <a:noFill/>
          <a:ln>
            <a:noFill/>
          </a:ln>
        </p:spPr>
      </p:pic>
      <p:sp>
        <p:nvSpPr>
          <p:cNvPr id="2126" name="Google Shape;2126;p301"/>
          <p:cNvSpPr txBox="1">
            <a:spLocks noGrp="1"/>
          </p:cNvSpPr>
          <p:nvPr>
            <p:ph type="title"/>
          </p:nvPr>
        </p:nvSpPr>
        <p:spPr>
          <a:xfrm>
            <a:off x="1967175" y="0"/>
            <a:ext cx="6994200" cy="8418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600"/>
              <a:buNone/>
            </a:pPr>
            <a:r>
              <a:rPr lang="en" sz="2600"/>
              <a:t>8th Grade Criteria or Requirements</a:t>
            </a:r>
            <a:endParaRPr sz="2600"/>
          </a:p>
        </p:txBody>
      </p:sp>
      <p:pic>
        <p:nvPicPr>
          <p:cNvPr id="2127" name="Google Shape;2127;p301"/>
          <p:cNvPicPr preferRelativeResize="0"/>
          <p:nvPr/>
        </p:nvPicPr>
        <p:blipFill rotWithShape="1">
          <a:blip r:embed="rId4">
            <a:alphaModFix/>
          </a:blip>
          <a:srcRect/>
          <a:stretch/>
        </p:blipFill>
        <p:spPr>
          <a:xfrm rot="-377012">
            <a:off x="6603475" y="1654050"/>
            <a:ext cx="2009450" cy="1529025"/>
          </a:xfrm>
          <a:prstGeom prst="rect">
            <a:avLst/>
          </a:prstGeom>
          <a:noFill/>
          <a:ln>
            <a:noFill/>
          </a:ln>
        </p:spPr>
      </p:pic>
      <p:pic>
        <p:nvPicPr>
          <p:cNvPr id="2128" name="Google Shape;2128;p301"/>
          <p:cNvPicPr preferRelativeResize="0"/>
          <p:nvPr/>
        </p:nvPicPr>
        <p:blipFill>
          <a:blip r:embed="rId5">
            <a:alphaModFix/>
          </a:blip>
          <a:stretch>
            <a:fillRect/>
          </a:stretch>
        </p:blipFill>
        <p:spPr>
          <a:xfrm>
            <a:off x="3200450" y="994200"/>
            <a:ext cx="3105698" cy="399689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32"/>
        <p:cNvGrpSpPr/>
        <p:nvPr/>
      </p:nvGrpSpPr>
      <p:grpSpPr>
        <a:xfrm>
          <a:off x="0" y="0"/>
          <a:ext cx="0" cy="0"/>
          <a:chOff x="0" y="0"/>
          <a:chExt cx="0" cy="0"/>
        </a:xfrm>
      </p:grpSpPr>
      <p:sp>
        <p:nvSpPr>
          <p:cNvPr id="2133" name="Google Shape;2133;p302"/>
          <p:cNvSpPr txBox="1">
            <a:spLocks noGrp="1"/>
          </p:cNvSpPr>
          <p:nvPr>
            <p:ph type="title"/>
          </p:nvPr>
        </p:nvSpPr>
        <p:spPr>
          <a:xfrm>
            <a:off x="2161650" y="100525"/>
            <a:ext cx="4820700" cy="841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a:t>Criteria/</a:t>
            </a:r>
            <a:r>
              <a:rPr lang="en" i="1">
                <a:solidFill>
                  <a:srgbClr val="6AA84F"/>
                </a:solidFill>
              </a:rPr>
              <a:t>Criterios</a:t>
            </a:r>
            <a:endParaRPr>
              <a:solidFill>
                <a:srgbClr val="6AA84F"/>
              </a:solidFill>
            </a:endParaRPr>
          </a:p>
        </p:txBody>
      </p:sp>
      <p:sp>
        <p:nvSpPr>
          <p:cNvPr id="2134" name="Google Shape;2134;p30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19</a:t>
            </a:fld>
            <a:endParaRPr/>
          </a:p>
        </p:txBody>
      </p:sp>
      <p:pic>
        <p:nvPicPr>
          <p:cNvPr id="2135" name="Google Shape;2135;p302"/>
          <p:cNvPicPr preferRelativeResize="0"/>
          <p:nvPr/>
        </p:nvPicPr>
        <p:blipFill>
          <a:blip r:embed="rId3">
            <a:alphaModFix/>
          </a:blip>
          <a:stretch>
            <a:fillRect/>
          </a:stretch>
        </p:blipFill>
        <p:spPr>
          <a:xfrm>
            <a:off x="314825" y="2902500"/>
            <a:ext cx="2827950" cy="1026549"/>
          </a:xfrm>
          <a:prstGeom prst="rect">
            <a:avLst/>
          </a:prstGeom>
          <a:noFill/>
          <a:ln>
            <a:noFill/>
          </a:ln>
        </p:spPr>
      </p:pic>
      <p:pic>
        <p:nvPicPr>
          <p:cNvPr id="2136" name="Google Shape;2136;p302"/>
          <p:cNvPicPr preferRelativeResize="0"/>
          <p:nvPr/>
        </p:nvPicPr>
        <p:blipFill>
          <a:blip r:embed="rId4">
            <a:alphaModFix/>
          </a:blip>
          <a:stretch>
            <a:fillRect/>
          </a:stretch>
        </p:blipFill>
        <p:spPr>
          <a:xfrm>
            <a:off x="3552750" y="2850525"/>
            <a:ext cx="1125550" cy="1026551"/>
          </a:xfrm>
          <a:prstGeom prst="rect">
            <a:avLst/>
          </a:prstGeom>
          <a:noFill/>
          <a:ln>
            <a:noFill/>
          </a:ln>
        </p:spPr>
      </p:pic>
      <p:sp>
        <p:nvSpPr>
          <p:cNvPr id="2137" name="Google Shape;2137;p302"/>
          <p:cNvSpPr txBox="1"/>
          <p:nvPr/>
        </p:nvSpPr>
        <p:spPr>
          <a:xfrm>
            <a:off x="3748450" y="1220975"/>
            <a:ext cx="5203500" cy="1350900"/>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100" b="1">
                <a:solidFill>
                  <a:schemeClr val="lt1"/>
                </a:solidFill>
                <a:latin typeface="Poppins"/>
                <a:ea typeface="Poppins"/>
                <a:cs typeface="Poppins"/>
                <a:sym typeface="Poppins"/>
              </a:rPr>
              <a:t>Language Other than English (LOTE)</a:t>
            </a:r>
            <a:endParaRPr sz="2100" b="1">
              <a:solidFill>
                <a:schemeClr val="lt1"/>
              </a:solidFill>
              <a:latin typeface="Poppins"/>
              <a:ea typeface="Poppins"/>
              <a:cs typeface="Poppins"/>
              <a:sym typeface="Poppins"/>
            </a:endParaRPr>
          </a:p>
          <a:p>
            <a:pPr marL="0" lvl="0" indent="0" algn="ctr" rtl="0">
              <a:spcBef>
                <a:spcPts val="0"/>
              </a:spcBef>
              <a:spcAft>
                <a:spcPts val="0"/>
              </a:spcAft>
              <a:buClr>
                <a:schemeClr val="dk1"/>
              </a:buClr>
              <a:buSzPts val="1100"/>
              <a:buFont typeface="Arial"/>
              <a:buNone/>
            </a:pPr>
            <a:r>
              <a:rPr lang="en" sz="2400" i="1">
                <a:solidFill>
                  <a:srgbClr val="93C47D"/>
                </a:solidFill>
                <a:latin typeface="Poppins"/>
                <a:ea typeface="Poppins"/>
                <a:cs typeface="Poppins"/>
                <a:sym typeface="Poppins"/>
              </a:rPr>
              <a:t>Requisitos para otros idiomas</a:t>
            </a:r>
            <a:endParaRPr sz="2400" i="1">
              <a:solidFill>
                <a:srgbClr val="93C47D"/>
              </a:solidFill>
              <a:latin typeface="Poppins"/>
              <a:ea typeface="Poppins"/>
              <a:cs typeface="Poppins"/>
              <a:sym typeface="Poppins"/>
            </a:endParaRPr>
          </a:p>
          <a:p>
            <a:pPr marL="0" lvl="0" indent="0" algn="ctr" rtl="0">
              <a:spcBef>
                <a:spcPts val="0"/>
              </a:spcBef>
              <a:spcAft>
                <a:spcPts val="0"/>
              </a:spcAft>
              <a:buClr>
                <a:schemeClr val="dk1"/>
              </a:buClr>
              <a:buSzPts val="1100"/>
              <a:buFont typeface="Arial"/>
              <a:buNone/>
            </a:pPr>
            <a:r>
              <a:rPr lang="en" sz="2400" i="1">
                <a:solidFill>
                  <a:srgbClr val="93C47D"/>
                </a:solidFill>
                <a:latin typeface="Poppins"/>
                <a:ea typeface="Poppins"/>
                <a:cs typeface="Poppins"/>
                <a:sym typeface="Poppins"/>
              </a:rPr>
              <a:t>en adición al inglés</a:t>
            </a:r>
            <a:endParaRPr sz="2400" i="1">
              <a:solidFill>
                <a:srgbClr val="93C47D"/>
              </a:solidFill>
              <a:latin typeface="Poppins"/>
              <a:ea typeface="Poppins"/>
              <a:cs typeface="Poppins"/>
              <a:sym typeface="Poppins"/>
            </a:endParaRPr>
          </a:p>
          <a:p>
            <a:pPr marL="0" lvl="0" indent="0" algn="ctr" rtl="0">
              <a:spcBef>
                <a:spcPts val="0"/>
              </a:spcBef>
              <a:spcAft>
                <a:spcPts val="0"/>
              </a:spcAft>
              <a:buNone/>
            </a:pPr>
            <a:endParaRPr sz="2100" b="1">
              <a:solidFill>
                <a:schemeClr val="lt1"/>
              </a:solidFill>
              <a:latin typeface="Poppins"/>
              <a:ea typeface="Poppins"/>
              <a:cs typeface="Poppins"/>
              <a:sym typeface="Poppins"/>
            </a:endParaRPr>
          </a:p>
        </p:txBody>
      </p:sp>
      <p:sp>
        <p:nvSpPr>
          <p:cNvPr id="2138" name="Google Shape;2138;p302"/>
          <p:cNvSpPr txBox="1"/>
          <p:nvPr/>
        </p:nvSpPr>
        <p:spPr>
          <a:xfrm>
            <a:off x="207875" y="1265552"/>
            <a:ext cx="3287100" cy="648900"/>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a:solidFill>
                  <a:schemeClr val="lt1"/>
                </a:solidFill>
                <a:latin typeface="Poppins"/>
                <a:ea typeface="Poppins"/>
                <a:cs typeface="Poppins"/>
                <a:sym typeface="Poppins"/>
              </a:rPr>
              <a:t>English/ </a:t>
            </a:r>
            <a:r>
              <a:rPr lang="en" sz="2800" b="1">
                <a:solidFill>
                  <a:srgbClr val="93C47D"/>
                </a:solidFill>
                <a:latin typeface="Poppins"/>
                <a:ea typeface="Poppins"/>
                <a:cs typeface="Poppins"/>
                <a:sym typeface="Poppins"/>
              </a:rPr>
              <a:t>inglés</a:t>
            </a:r>
            <a:endParaRPr sz="2800" b="1">
              <a:solidFill>
                <a:srgbClr val="93C47D"/>
              </a:solidFill>
              <a:latin typeface="Poppins"/>
              <a:ea typeface="Poppins"/>
              <a:cs typeface="Poppins"/>
              <a:sym typeface="Poppins"/>
            </a:endParaRPr>
          </a:p>
        </p:txBody>
      </p:sp>
      <p:pic>
        <p:nvPicPr>
          <p:cNvPr id="2139" name="Google Shape;2139;p302"/>
          <p:cNvPicPr preferRelativeResize="0"/>
          <p:nvPr/>
        </p:nvPicPr>
        <p:blipFill>
          <a:blip r:embed="rId5">
            <a:alphaModFix/>
          </a:blip>
          <a:stretch>
            <a:fillRect/>
          </a:stretch>
        </p:blipFill>
        <p:spPr>
          <a:xfrm>
            <a:off x="5192550" y="2725565"/>
            <a:ext cx="3759301" cy="225428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136"/>
                                        </p:tgtEl>
                                        <p:attrNameLst>
                                          <p:attrName>style.visibility</p:attrName>
                                        </p:attrNameLst>
                                      </p:cBhvr>
                                      <p:to>
                                        <p:strVal val="visible"/>
                                      </p:to>
                                    </p:set>
                                    <p:anim calcmode="lin" valueType="num">
                                      <p:cBhvr additive="base">
                                        <p:cTn id="7" dur="1000"/>
                                        <p:tgtEl>
                                          <p:spTgt spid="2136"/>
                                        </p:tgtEl>
                                        <p:attrNameLst>
                                          <p:attrName>ppt_w</p:attrName>
                                        </p:attrNameLst>
                                      </p:cBhvr>
                                      <p:tavLst>
                                        <p:tav tm="0">
                                          <p:val>
                                            <p:strVal val="0"/>
                                          </p:val>
                                        </p:tav>
                                        <p:tav tm="100000">
                                          <p:val>
                                            <p:strVal val="#ppt_w"/>
                                          </p:val>
                                        </p:tav>
                                      </p:tavLst>
                                    </p:anim>
                                    <p:anim calcmode="lin" valueType="num">
                                      <p:cBhvr additive="base">
                                        <p:cTn id="8" dur="1000"/>
                                        <p:tgtEl>
                                          <p:spTgt spid="213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sp>
        <p:nvSpPr>
          <p:cNvPr id="1879" name="Google Shape;1879;p28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a:t>
            </a:fld>
            <a:endParaRPr/>
          </a:p>
        </p:txBody>
      </p:sp>
      <p:pic>
        <p:nvPicPr>
          <p:cNvPr id="1880" name="Google Shape;1880;p284" title="Coalinga Ct 6.mp3">
            <a:hlinkClick r:id="rId3"/>
          </p:cNvPr>
          <p:cNvPicPr preferRelativeResize="0"/>
          <p:nvPr/>
        </p:nvPicPr>
        <p:blipFill>
          <a:blip r:embed="rId4">
            <a:alphaModFix/>
          </a:blip>
          <a:stretch>
            <a:fillRect/>
          </a:stretch>
        </p:blipFill>
        <p:spPr>
          <a:xfrm>
            <a:off x="8566150" y="482375"/>
            <a:ext cx="369050" cy="3690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43"/>
        <p:cNvGrpSpPr/>
        <p:nvPr/>
      </p:nvGrpSpPr>
      <p:grpSpPr>
        <a:xfrm>
          <a:off x="0" y="0"/>
          <a:ext cx="0" cy="0"/>
          <a:chOff x="0" y="0"/>
          <a:chExt cx="0" cy="0"/>
        </a:xfrm>
      </p:grpSpPr>
      <p:sp>
        <p:nvSpPr>
          <p:cNvPr id="2144" name="Google Shape;2144;p30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20</a:t>
            </a:fld>
            <a:endParaRPr/>
          </a:p>
        </p:txBody>
      </p:sp>
      <p:sp>
        <p:nvSpPr>
          <p:cNvPr id="2145" name="Google Shape;2145;p303"/>
          <p:cNvSpPr txBox="1"/>
          <p:nvPr/>
        </p:nvSpPr>
        <p:spPr>
          <a:xfrm>
            <a:off x="1591150" y="691700"/>
            <a:ext cx="5973300" cy="614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600"/>
              <a:buFont typeface="Arial"/>
              <a:buNone/>
            </a:pPr>
            <a:r>
              <a:rPr lang="en" sz="3600" b="0" i="0" u="none" strike="noStrike" cap="none">
                <a:solidFill>
                  <a:schemeClr val="lt1"/>
                </a:solidFill>
                <a:latin typeface="Arial"/>
                <a:ea typeface="Arial"/>
                <a:cs typeface="Arial"/>
                <a:sym typeface="Arial"/>
              </a:rPr>
              <a:t>For Both English &amp; LOTE</a:t>
            </a:r>
            <a:endParaRPr sz="36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3600"/>
              <a:buFont typeface="Arial"/>
              <a:buNone/>
            </a:pPr>
            <a:endParaRPr sz="1400" b="0" i="0" u="none" strike="noStrike" cap="none">
              <a:solidFill>
                <a:srgbClr val="000000"/>
              </a:solidFill>
              <a:latin typeface="Arial"/>
              <a:ea typeface="Arial"/>
              <a:cs typeface="Arial"/>
              <a:sym typeface="Arial"/>
            </a:endParaRPr>
          </a:p>
        </p:txBody>
      </p:sp>
      <p:pic>
        <p:nvPicPr>
          <p:cNvPr id="2146" name="Google Shape;2146;p303"/>
          <p:cNvPicPr preferRelativeResize="0"/>
          <p:nvPr/>
        </p:nvPicPr>
        <p:blipFill rotWithShape="1">
          <a:blip r:embed="rId3">
            <a:alphaModFix/>
          </a:blip>
          <a:srcRect/>
          <a:stretch/>
        </p:blipFill>
        <p:spPr>
          <a:xfrm>
            <a:off x="4037038" y="1921900"/>
            <a:ext cx="935700" cy="935700"/>
          </a:xfrm>
          <a:prstGeom prst="ellipse">
            <a:avLst/>
          </a:prstGeom>
          <a:noFill/>
          <a:ln w="38100" cap="flat" cmpd="sng">
            <a:solidFill>
              <a:srgbClr val="F80F00"/>
            </a:solidFill>
            <a:prstDash val="solid"/>
            <a:round/>
            <a:headEnd type="none" w="sm" len="sm"/>
            <a:tailEnd type="none" w="sm" len="sm"/>
          </a:ln>
        </p:spPr>
      </p:pic>
      <p:pic>
        <p:nvPicPr>
          <p:cNvPr id="2147" name="Google Shape;2147;p303"/>
          <p:cNvPicPr preferRelativeResize="0"/>
          <p:nvPr/>
        </p:nvPicPr>
        <p:blipFill>
          <a:blip r:embed="rId4">
            <a:alphaModFix/>
          </a:blip>
          <a:stretch>
            <a:fillRect/>
          </a:stretch>
        </p:blipFill>
        <p:spPr>
          <a:xfrm>
            <a:off x="600725" y="1884525"/>
            <a:ext cx="3269549" cy="2125200"/>
          </a:xfrm>
          <a:prstGeom prst="rect">
            <a:avLst/>
          </a:prstGeom>
          <a:solidFill>
            <a:srgbClr val="367B85"/>
          </a:solidFill>
          <a:ln w="38100" cap="flat" cmpd="sng">
            <a:solidFill>
              <a:schemeClr val="lt1"/>
            </a:solidFill>
            <a:prstDash val="solid"/>
            <a:round/>
            <a:headEnd type="none" w="sm" len="sm"/>
            <a:tailEnd type="none" w="sm" len="sm"/>
          </a:ln>
        </p:spPr>
      </p:pic>
      <p:pic>
        <p:nvPicPr>
          <p:cNvPr id="2148" name="Google Shape;2148;p303"/>
          <p:cNvPicPr preferRelativeResize="0"/>
          <p:nvPr/>
        </p:nvPicPr>
        <p:blipFill>
          <a:blip r:embed="rId5">
            <a:alphaModFix/>
          </a:blip>
          <a:stretch>
            <a:fillRect/>
          </a:stretch>
        </p:blipFill>
        <p:spPr>
          <a:xfrm>
            <a:off x="5299250" y="1921912"/>
            <a:ext cx="3541991" cy="2125200"/>
          </a:xfrm>
          <a:prstGeom prst="rect">
            <a:avLst/>
          </a:prstGeom>
          <a:noFill/>
          <a:ln w="28575" cap="flat" cmpd="sng">
            <a:solidFill>
              <a:schemeClr val="lt1"/>
            </a:solidFill>
            <a:prstDash val="solid"/>
            <a:round/>
            <a:headEnd type="none" w="sm" len="sm"/>
            <a:tailEnd type="none" w="sm" len="sm"/>
          </a:ln>
        </p:spPr>
      </p:pic>
      <p:pic>
        <p:nvPicPr>
          <p:cNvPr id="2149" name="Google Shape;2149;p303"/>
          <p:cNvPicPr preferRelativeResize="0"/>
          <p:nvPr/>
        </p:nvPicPr>
        <p:blipFill>
          <a:blip r:embed="rId6">
            <a:alphaModFix/>
          </a:blip>
          <a:stretch>
            <a:fillRect/>
          </a:stretch>
        </p:blipFill>
        <p:spPr>
          <a:xfrm>
            <a:off x="3701838" y="3336451"/>
            <a:ext cx="1606133" cy="17203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2146"/>
                                        </p:tgtEl>
                                        <p:attrNameLst>
                                          <p:attrName>style.visibility</p:attrName>
                                        </p:attrNameLst>
                                      </p:cBhvr>
                                      <p:to>
                                        <p:strVal val="visible"/>
                                      </p:to>
                                    </p:set>
                                    <p:anim calcmode="lin" valueType="num">
                                      <p:cBhvr additive="base">
                                        <p:cTn id="11" dur="1000"/>
                                        <p:tgtEl>
                                          <p:spTgt spid="2146"/>
                                        </p:tgtEl>
                                        <p:attrNameLst>
                                          <p:attrName>ppt_w</p:attrName>
                                        </p:attrNameLst>
                                      </p:cBhvr>
                                      <p:tavLst>
                                        <p:tav tm="0">
                                          <p:val>
                                            <p:strVal val="0"/>
                                          </p:val>
                                        </p:tav>
                                        <p:tav tm="100000">
                                          <p:val>
                                            <p:strVal val="#ppt_w"/>
                                          </p:val>
                                        </p:tav>
                                      </p:tavLst>
                                    </p:anim>
                                    <p:anim calcmode="lin" valueType="num">
                                      <p:cBhvr additive="base">
                                        <p:cTn id="12" dur="1000"/>
                                        <p:tgtEl>
                                          <p:spTgt spid="2146"/>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53"/>
        <p:cNvGrpSpPr/>
        <p:nvPr/>
      </p:nvGrpSpPr>
      <p:grpSpPr>
        <a:xfrm>
          <a:off x="0" y="0"/>
          <a:ext cx="0" cy="0"/>
          <a:chOff x="0" y="0"/>
          <a:chExt cx="0" cy="0"/>
        </a:xfrm>
      </p:grpSpPr>
      <p:sp>
        <p:nvSpPr>
          <p:cNvPr id="2154" name="Google Shape;2154;p304"/>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b="1"/>
              <a:t>English Criteria - Coursework</a:t>
            </a:r>
            <a:endParaRPr b="1"/>
          </a:p>
        </p:txBody>
      </p:sp>
      <p:sp>
        <p:nvSpPr>
          <p:cNvPr id="2155" name="Google Shape;2155;p304"/>
          <p:cNvSpPr txBox="1"/>
          <p:nvPr/>
        </p:nvSpPr>
        <p:spPr>
          <a:xfrm>
            <a:off x="379050" y="946775"/>
            <a:ext cx="8385900" cy="84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500" b="1" u="sng">
                <a:solidFill>
                  <a:schemeClr val="lt1"/>
                </a:solidFill>
              </a:rPr>
              <a:t>Grade B or above in 8th grade ELA or ELD course </a:t>
            </a:r>
            <a:endParaRPr sz="2500" b="1" u="sng">
              <a:solidFill>
                <a:schemeClr val="lt1"/>
              </a:solidFill>
            </a:endParaRPr>
          </a:p>
          <a:p>
            <a:pPr marL="0" marR="0" lvl="0" indent="0" algn="ctr" rtl="0">
              <a:lnSpc>
                <a:spcPct val="100000"/>
              </a:lnSpc>
              <a:spcBef>
                <a:spcPts val="0"/>
              </a:spcBef>
              <a:spcAft>
                <a:spcPts val="0"/>
              </a:spcAft>
              <a:buClr>
                <a:srgbClr val="000000"/>
              </a:buClr>
              <a:buSzPts val="2200"/>
              <a:buFont typeface="Arial"/>
              <a:buNone/>
            </a:pPr>
            <a:r>
              <a:rPr lang="en" sz="2500" b="1" u="sng">
                <a:solidFill>
                  <a:schemeClr val="lt1"/>
                </a:solidFill>
              </a:rPr>
              <a:t>for both semesters</a:t>
            </a:r>
            <a:endParaRPr sz="2500" b="1" i="0" u="sng" strike="noStrike" cap="none">
              <a:solidFill>
                <a:schemeClr val="lt1"/>
              </a:solidFill>
            </a:endParaRPr>
          </a:p>
          <a:p>
            <a:pPr marL="457200" marR="0" lvl="0" indent="0" algn="l" rtl="0">
              <a:lnSpc>
                <a:spcPct val="100000"/>
              </a:lnSpc>
              <a:spcBef>
                <a:spcPts val="0"/>
              </a:spcBef>
              <a:spcAft>
                <a:spcPts val="0"/>
              </a:spcAft>
              <a:buClr>
                <a:srgbClr val="000000"/>
              </a:buClr>
              <a:buSzPts val="2200"/>
              <a:buFont typeface="Arial"/>
              <a:buNone/>
            </a:pPr>
            <a:endParaRPr sz="1200" b="0" i="0" u="none" strike="noStrike" cap="none">
              <a:solidFill>
                <a:schemeClr val="lt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600">
              <a:solidFill>
                <a:schemeClr val="lt1"/>
              </a:solidFill>
            </a:endParaRPr>
          </a:p>
          <a:p>
            <a:pPr marL="457200" marR="0" lvl="0" indent="0" algn="l" rtl="0">
              <a:lnSpc>
                <a:spcPct val="100000"/>
              </a:lnSpc>
              <a:spcBef>
                <a:spcPts val="0"/>
              </a:spcBef>
              <a:spcAft>
                <a:spcPts val="0"/>
              </a:spcAft>
              <a:buClr>
                <a:srgbClr val="000000"/>
              </a:buClr>
              <a:buSzPts val="1400"/>
              <a:buFont typeface="Arial"/>
              <a:buNone/>
            </a:pPr>
            <a:endParaRPr sz="2000">
              <a:solidFill>
                <a:schemeClr val="lt1"/>
              </a:solidFill>
            </a:endParaRPr>
          </a:p>
        </p:txBody>
      </p:sp>
      <p:pic>
        <p:nvPicPr>
          <p:cNvPr id="2156" name="Google Shape;2156;p304"/>
          <p:cNvPicPr preferRelativeResize="0"/>
          <p:nvPr/>
        </p:nvPicPr>
        <p:blipFill rotWithShape="1">
          <a:blip r:embed="rId3">
            <a:alphaModFix/>
          </a:blip>
          <a:srcRect/>
          <a:stretch/>
        </p:blipFill>
        <p:spPr>
          <a:xfrm>
            <a:off x="8226300" y="3793850"/>
            <a:ext cx="841500" cy="841500"/>
          </a:xfrm>
          <a:prstGeom prst="ellipse">
            <a:avLst/>
          </a:prstGeom>
          <a:noFill/>
          <a:ln w="38100" cap="flat" cmpd="sng">
            <a:solidFill>
              <a:srgbClr val="F80F00"/>
            </a:solidFill>
            <a:prstDash val="solid"/>
            <a:round/>
            <a:headEnd type="none" w="sm" len="sm"/>
            <a:tailEnd type="none" w="sm" len="sm"/>
          </a:ln>
        </p:spPr>
      </p:pic>
      <p:pic>
        <p:nvPicPr>
          <p:cNvPr id="2157" name="Google Shape;2157;p304"/>
          <p:cNvPicPr preferRelativeResize="0"/>
          <p:nvPr/>
        </p:nvPicPr>
        <p:blipFill rotWithShape="1">
          <a:blip r:embed="rId4">
            <a:alphaModFix/>
          </a:blip>
          <a:srcRect t="26686" b="27189"/>
          <a:stretch/>
        </p:blipFill>
        <p:spPr>
          <a:xfrm rot="8">
            <a:off x="3560200" y="1961800"/>
            <a:ext cx="1701051" cy="479100"/>
          </a:xfrm>
          <a:prstGeom prst="rect">
            <a:avLst/>
          </a:prstGeom>
          <a:noFill/>
          <a:ln>
            <a:noFill/>
          </a:ln>
        </p:spPr>
      </p:pic>
      <p:pic>
        <p:nvPicPr>
          <p:cNvPr id="2158" name="Google Shape;2158;p304"/>
          <p:cNvPicPr preferRelativeResize="0"/>
          <p:nvPr/>
        </p:nvPicPr>
        <p:blipFill rotWithShape="1">
          <a:blip r:embed="rId5">
            <a:alphaModFix/>
          </a:blip>
          <a:srcRect l="3514" t="2859" r="8193" b="9150"/>
          <a:stretch/>
        </p:blipFill>
        <p:spPr>
          <a:xfrm>
            <a:off x="935925" y="2509188"/>
            <a:ext cx="2522925" cy="1952750"/>
          </a:xfrm>
          <a:prstGeom prst="rect">
            <a:avLst/>
          </a:prstGeom>
          <a:noFill/>
          <a:ln w="28575" cap="flat" cmpd="sng">
            <a:solidFill>
              <a:schemeClr val="lt1"/>
            </a:solidFill>
            <a:prstDash val="solid"/>
            <a:round/>
            <a:headEnd type="none" w="sm" len="sm"/>
            <a:tailEnd type="none" w="sm" len="sm"/>
          </a:ln>
        </p:spPr>
      </p:pic>
      <p:pic>
        <p:nvPicPr>
          <p:cNvPr id="2159" name="Google Shape;2159;p304"/>
          <p:cNvPicPr preferRelativeResize="0"/>
          <p:nvPr/>
        </p:nvPicPr>
        <p:blipFill rotWithShape="1">
          <a:blip r:embed="rId3">
            <a:alphaModFix/>
          </a:blip>
          <a:srcRect/>
          <a:stretch/>
        </p:blipFill>
        <p:spPr>
          <a:xfrm>
            <a:off x="3989963" y="2936913"/>
            <a:ext cx="841500" cy="841800"/>
          </a:xfrm>
          <a:prstGeom prst="ellipse">
            <a:avLst/>
          </a:prstGeom>
          <a:noFill/>
          <a:ln w="38100" cap="flat" cmpd="sng">
            <a:solidFill>
              <a:srgbClr val="F80F00"/>
            </a:solidFill>
            <a:prstDash val="solid"/>
            <a:round/>
            <a:headEnd type="none" w="sm" len="sm"/>
            <a:tailEnd type="none" w="sm" len="sm"/>
          </a:ln>
        </p:spPr>
      </p:pic>
      <p:pic>
        <p:nvPicPr>
          <p:cNvPr id="2160" name="Google Shape;2160;p304"/>
          <p:cNvPicPr preferRelativeResize="0"/>
          <p:nvPr/>
        </p:nvPicPr>
        <p:blipFill>
          <a:blip r:embed="rId6">
            <a:alphaModFix/>
          </a:blip>
          <a:stretch>
            <a:fillRect/>
          </a:stretch>
        </p:blipFill>
        <p:spPr>
          <a:xfrm>
            <a:off x="5261250" y="2630100"/>
            <a:ext cx="2874975" cy="14554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2159"/>
                                        </p:tgtEl>
                                        <p:attrNameLst>
                                          <p:attrName>style.visibility</p:attrName>
                                        </p:attrNameLst>
                                      </p:cBhvr>
                                      <p:to>
                                        <p:strVal val="visible"/>
                                      </p:to>
                                    </p:set>
                                    <p:anim calcmode="lin" valueType="num">
                                      <p:cBhvr additive="base">
                                        <p:cTn id="11" dur="1000"/>
                                        <p:tgtEl>
                                          <p:spTgt spid="2159"/>
                                        </p:tgtEl>
                                        <p:attrNameLst>
                                          <p:attrName>ppt_w</p:attrName>
                                        </p:attrNameLst>
                                      </p:cBhvr>
                                      <p:tavLst>
                                        <p:tav tm="0">
                                          <p:val>
                                            <p:strVal val="0"/>
                                          </p:val>
                                        </p:tav>
                                        <p:tav tm="100000">
                                          <p:val>
                                            <p:strVal val="#ppt_w"/>
                                          </p:val>
                                        </p:tav>
                                      </p:tavLst>
                                    </p:anim>
                                    <p:anim calcmode="lin" valueType="num">
                                      <p:cBhvr additive="base">
                                        <p:cTn id="12" dur="1000"/>
                                        <p:tgtEl>
                                          <p:spTgt spid="2159"/>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6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2156"/>
                                        </p:tgtEl>
                                        <p:attrNameLst>
                                          <p:attrName>style.visibility</p:attrName>
                                        </p:attrNameLst>
                                      </p:cBhvr>
                                      <p:to>
                                        <p:strVal val="visible"/>
                                      </p:to>
                                    </p:set>
                                    <p:anim calcmode="lin" valueType="num">
                                      <p:cBhvr additive="base">
                                        <p:cTn id="21" dur="1000"/>
                                        <p:tgtEl>
                                          <p:spTgt spid="215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64"/>
        <p:cNvGrpSpPr/>
        <p:nvPr/>
      </p:nvGrpSpPr>
      <p:grpSpPr>
        <a:xfrm>
          <a:off x="0" y="0"/>
          <a:ext cx="0" cy="0"/>
          <a:chOff x="0" y="0"/>
          <a:chExt cx="0" cy="0"/>
        </a:xfrm>
      </p:grpSpPr>
      <p:sp>
        <p:nvSpPr>
          <p:cNvPr id="2165" name="Google Shape;2165;p305"/>
          <p:cNvSpPr txBox="1">
            <a:spLocks noGrp="1"/>
          </p:cNvSpPr>
          <p:nvPr>
            <p:ph type="title"/>
          </p:nvPr>
        </p:nvSpPr>
        <p:spPr>
          <a:xfrm>
            <a:off x="147500" y="-117500"/>
            <a:ext cx="8637300" cy="559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sz="3000" b="1"/>
              <a:t>English Criteria - Assessments</a:t>
            </a:r>
            <a:endParaRPr sz="3000" b="1"/>
          </a:p>
        </p:txBody>
      </p:sp>
      <p:sp>
        <p:nvSpPr>
          <p:cNvPr id="2166" name="Google Shape;2166;p305"/>
          <p:cNvSpPr txBox="1"/>
          <p:nvPr/>
        </p:nvSpPr>
        <p:spPr>
          <a:xfrm>
            <a:off x="1344850" y="1815125"/>
            <a:ext cx="2247600" cy="7812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lt1"/>
                </a:solidFill>
              </a:rPr>
              <a:t>BOY or MOY score of </a:t>
            </a:r>
            <a:r>
              <a:rPr lang="en" sz="1800" b="1">
                <a:solidFill>
                  <a:schemeClr val="accent6"/>
                </a:solidFill>
              </a:rPr>
              <a:t>583 or higher</a:t>
            </a:r>
            <a:endParaRPr sz="1100" b="1">
              <a:solidFill>
                <a:schemeClr val="accent6"/>
              </a:solidFill>
            </a:endParaRPr>
          </a:p>
        </p:txBody>
      </p:sp>
      <p:pic>
        <p:nvPicPr>
          <p:cNvPr id="2167" name="Google Shape;2167;p305"/>
          <p:cNvPicPr preferRelativeResize="0"/>
          <p:nvPr/>
        </p:nvPicPr>
        <p:blipFill rotWithShape="1">
          <a:blip r:embed="rId3">
            <a:alphaModFix/>
          </a:blip>
          <a:srcRect l="4743"/>
          <a:stretch/>
        </p:blipFill>
        <p:spPr>
          <a:xfrm>
            <a:off x="-2113038" y="3390100"/>
            <a:ext cx="794325" cy="639275"/>
          </a:xfrm>
          <a:prstGeom prst="rect">
            <a:avLst/>
          </a:prstGeom>
          <a:noFill/>
          <a:ln>
            <a:noFill/>
          </a:ln>
        </p:spPr>
      </p:pic>
      <p:pic>
        <p:nvPicPr>
          <p:cNvPr id="2168" name="Google Shape;2168;p305"/>
          <p:cNvPicPr preferRelativeResize="0"/>
          <p:nvPr/>
        </p:nvPicPr>
        <p:blipFill rotWithShape="1">
          <a:blip r:embed="rId4">
            <a:alphaModFix/>
          </a:blip>
          <a:srcRect t="16618" b="19585"/>
          <a:stretch/>
        </p:blipFill>
        <p:spPr>
          <a:xfrm>
            <a:off x="4450614" y="1874538"/>
            <a:ext cx="1637250" cy="559850"/>
          </a:xfrm>
          <a:prstGeom prst="rect">
            <a:avLst/>
          </a:prstGeom>
          <a:noFill/>
          <a:ln>
            <a:noFill/>
          </a:ln>
        </p:spPr>
      </p:pic>
      <p:sp>
        <p:nvSpPr>
          <p:cNvPr id="2169" name="Google Shape;2169;p305"/>
          <p:cNvSpPr txBox="1"/>
          <p:nvPr/>
        </p:nvSpPr>
        <p:spPr>
          <a:xfrm>
            <a:off x="6220113" y="1540825"/>
            <a:ext cx="2702700" cy="10710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lt1"/>
                </a:solidFill>
              </a:rPr>
              <a:t>SBA or CA Alternate Assessment (last year’s scores)</a:t>
            </a:r>
            <a:r>
              <a:rPr lang="en" sz="1100">
                <a:solidFill>
                  <a:schemeClr val="lt1"/>
                </a:solidFill>
              </a:rPr>
              <a:t> - </a:t>
            </a:r>
            <a:r>
              <a:rPr lang="en" sz="1800" b="1">
                <a:solidFill>
                  <a:schemeClr val="accent6"/>
                </a:solidFill>
              </a:rPr>
              <a:t>Standards Met</a:t>
            </a:r>
            <a:r>
              <a:rPr lang="en" sz="1800">
                <a:solidFill>
                  <a:schemeClr val="lt1"/>
                </a:solidFill>
              </a:rPr>
              <a:t> </a:t>
            </a:r>
            <a:endParaRPr sz="1100">
              <a:solidFill>
                <a:schemeClr val="lt1"/>
              </a:solidFill>
            </a:endParaRPr>
          </a:p>
        </p:txBody>
      </p:sp>
      <p:pic>
        <p:nvPicPr>
          <p:cNvPr id="2170" name="Google Shape;2170;p305"/>
          <p:cNvPicPr preferRelativeResize="0"/>
          <p:nvPr/>
        </p:nvPicPr>
        <p:blipFill rotWithShape="1">
          <a:blip r:embed="rId5">
            <a:alphaModFix/>
          </a:blip>
          <a:srcRect t="33116" b="22252"/>
          <a:stretch/>
        </p:blipFill>
        <p:spPr>
          <a:xfrm>
            <a:off x="944375" y="3804050"/>
            <a:ext cx="1779908" cy="794401"/>
          </a:xfrm>
          <a:prstGeom prst="rect">
            <a:avLst/>
          </a:prstGeom>
          <a:noFill/>
          <a:ln>
            <a:noFill/>
          </a:ln>
        </p:spPr>
      </p:pic>
      <p:sp>
        <p:nvSpPr>
          <p:cNvPr id="2171" name="Google Shape;2171;p305"/>
          <p:cNvSpPr txBox="1"/>
          <p:nvPr/>
        </p:nvSpPr>
        <p:spPr>
          <a:xfrm>
            <a:off x="2903700" y="3665750"/>
            <a:ext cx="4036500" cy="10710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lt1"/>
                </a:solidFill>
              </a:rPr>
              <a:t>ELPAC or </a:t>
            </a:r>
            <a:endParaRPr sz="1800">
              <a:solidFill>
                <a:schemeClr val="lt1"/>
              </a:solidFill>
            </a:endParaRPr>
          </a:p>
          <a:p>
            <a:pPr marL="0" lvl="0" indent="0" algn="l" rtl="0">
              <a:lnSpc>
                <a:spcPct val="115000"/>
              </a:lnSpc>
              <a:spcBef>
                <a:spcPts val="0"/>
              </a:spcBef>
              <a:spcAft>
                <a:spcPts val="0"/>
              </a:spcAft>
              <a:buClr>
                <a:schemeClr val="dk1"/>
              </a:buClr>
              <a:buSzPts val="1100"/>
              <a:buFont typeface="Arial"/>
              <a:buNone/>
            </a:pPr>
            <a:r>
              <a:rPr lang="en" sz="1800">
                <a:solidFill>
                  <a:schemeClr val="lt1"/>
                </a:solidFill>
              </a:rPr>
              <a:t>Alternate ELPAC (last year’s scores)</a:t>
            </a:r>
            <a:endParaRPr sz="1100">
              <a:solidFill>
                <a:schemeClr val="lt1"/>
              </a:solidFill>
            </a:endParaRPr>
          </a:p>
          <a:p>
            <a:pPr marL="0" lvl="0" indent="0" algn="l" rtl="0">
              <a:lnSpc>
                <a:spcPct val="115000"/>
              </a:lnSpc>
              <a:spcBef>
                <a:spcPts val="0"/>
              </a:spcBef>
              <a:spcAft>
                <a:spcPts val="0"/>
              </a:spcAft>
              <a:buNone/>
            </a:pPr>
            <a:r>
              <a:rPr lang="en" sz="1800" b="1">
                <a:solidFill>
                  <a:schemeClr val="accent6"/>
                </a:solidFill>
              </a:rPr>
              <a:t>Score 3 or higher</a:t>
            </a:r>
            <a:r>
              <a:rPr lang="en" sz="1800">
                <a:solidFill>
                  <a:schemeClr val="lt1"/>
                </a:solidFill>
              </a:rPr>
              <a:t> </a:t>
            </a:r>
            <a:endParaRPr sz="1100">
              <a:solidFill>
                <a:schemeClr val="lt1"/>
              </a:solidFill>
            </a:endParaRPr>
          </a:p>
        </p:txBody>
      </p:sp>
      <p:pic>
        <p:nvPicPr>
          <p:cNvPr id="2172" name="Google Shape;2172;p305"/>
          <p:cNvPicPr preferRelativeResize="0"/>
          <p:nvPr/>
        </p:nvPicPr>
        <p:blipFill rotWithShape="1">
          <a:blip r:embed="rId6">
            <a:alphaModFix/>
          </a:blip>
          <a:srcRect/>
          <a:stretch/>
        </p:blipFill>
        <p:spPr>
          <a:xfrm>
            <a:off x="3758563" y="1925815"/>
            <a:ext cx="559800" cy="559800"/>
          </a:xfrm>
          <a:prstGeom prst="ellipse">
            <a:avLst/>
          </a:prstGeom>
          <a:noFill/>
          <a:ln w="38100" cap="flat" cmpd="sng">
            <a:solidFill>
              <a:srgbClr val="F80F00"/>
            </a:solidFill>
            <a:prstDash val="solid"/>
            <a:round/>
            <a:headEnd type="none" w="sm" len="sm"/>
            <a:tailEnd type="none" w="sm" len="sm"/>
          </a:ln>
        </p:spPr>
      </p:pic>
      <p:pic>
        <p:nvPicPr>
          <p:cNvPr id="2173" name="Google Shape;2173;p305"/>
          <p:cNvPicPr preferRelativeResize="0"/>
          <p:nvPr/>
        </p:nvPicPr>
        <p:blipFill rotWithShape="1">
          <a:blip r:embed="rId6">
            <a:alphaModFix/>
          </a:blip>
          <a:srcRect/>
          <a:stretch/>
        </p:blipFill>
        <p:spPr>
          <a:xfrm>
            <a:off x="3757575" y="2837175"/>
            <a:ext cx="639300" cy="639300"/>
          </a:xfrm>
          <a:prstGeom prst="ellipse">
            <a:avLst/>
          </a:prstGeom>
          <a:noFill/>
          <a:ln w="38100" cap="flat" cmpd="sng">
            <a:solidFill>
              <a:srgbClr val="F80F00"/>
            </a:solidFill>
            <a:prstDash val="solid"/>
            <a:round/>
            <a:headEnd type="none" w="sm" len="sm"/>
            <a:tailEnd type="none" w="sm" len="sm"/>
          </a:ln>
        </p:spPr>
      </p:pic>
      <p:pic>
        <p:nvPicPr>
          <p:cNvPr id="2174" name="Google Shape;2174;p305"/>
          <p:cNvPicPr preferRelativeResize="0"/>
          <p:nvPr/>
        </p:nvPicPr>
        <p:blipFill rotWithShape="1">
          <a:blip r:embed="rId7">
            <a:alphaModFix/>
          </a:blip>
          <a:srcRect t="10705" b="11267"/>
          <a:stretch/>
        </p:blipFill>
        <p:spPr>
          <a:xfrm>
            <a:off x="9473184" y="2186975"/>
            <a:ext cx="2081775" cy="1463225"/>
          </a:xfrm>
          <a:prstGeom prst="rect">
            <a:avLst/>
          </a:prstGeom>
          <a:noFill/>
          <a:ln>
            <a:noFill/>
          </a:ln>
        </p:spPr>
      </p:pic>
      <p:pic>
        <p:nvPicPr>
          <p:cNvPr id="2175" name="Google Shape;2175;p305"/>
          <p:cNvPicPr preferRelativeResize="0"/>
          <p:nvPr/>
        </p:nvPicPr>
        <p:blipFill rotWithShape="1">
          <a:blip r:embed="rId8">
            <a:alphaModFix/>
          </a:blip>
          <a:srcRect t="26686" b="27189"/>
          <a:stretch/>
        </p:blipFill>
        <p:spPr>
          <a:xfrm rot="-4">
            <a:off x="3615625" y="944512"/>
            <a:ext cx="1701051" cy="479099"/>
          </a:xfrm>
          <a:prstGeom prst="rect">
            <a:avLst/>
          </a:prstGeom>
          <a:noFill/>
          <a:ln>
            <a:noFill/>
          </a:ln>
        </p:spPr>
      </p:pic>
      <p:sp>
        <p:nvSpPr>
          <p:cNvPr id="2176" name="Google Shape;2176;p305"/>
          <p:cNvSpPr txBox="1">
            <a:spLocks noGrp="1"/>
          </p:cNvSpPr>
          <p:nvPr>
            <p:ph type="title"/>
          </p:nvPr>
        </p:nvSpPr>
        <p:spPr>
          <a:xfrm>
            <a:off x="340775" y="294225"/>
            <a:ext cx="8637300" cy="559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sz="3000" b="1">
                <a:solidFill>
                  <a:srgbClr val="93C47D"/>
                </a:solidFill>
              </a:rPr>
              <a:t>Criteri</a:t>
            </a:r>
            <a:r>
              <a:rPr lang="en" sz="3000">
                <a:solidFill>
                  <a:srgbClr val="93C47D"/>
                </a:solidFill>
              </a:rPr>
              <a:t>os</a:t>
            </a:r>
            <a:r>
              <a:rPr lang="en" sz="3000" b="1">
                <a:solidFill>
                  <a:srgbClr val="93C47D"/>
                </a:solidFill>
              </a:rPr>
              <a:t>- </a:t>
            </a:r>
            <a:r>
              <a:rPr lang="en" sz="3000">
                <a:solidFill>
                  <a:srgbClr val="93C47D"/>
                </a:solidFill>
              </a:rPr>
              <a:t>Evaluaciones</a:t>
            </a:r>
            <a:endParaRPr sz="3000" b="1">
              <a:solidFill>
                <a:srgbClr val="93C47D"/>
              </a:solidFill>
            </a:endParaRPr>
          </a:p>
        </p:txBody>
      </p:sp>
      <p:sp>
        <p:nvSpPr>
          <p:cNvPr id="2177" name="Google Shape;2177;p305"/>
          <p:cNvSpPr txBox="1"/>
          <p:nvPr/>
        </p:nvSpPr>
        <p:spPr>
          <a:xfrm>
            <a:off x="1282675" y="0"/>
            <a:ext cx="1717200" cy="5079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None/>
            </a:pPr>
            <a:endParaRPr sz="2100">
              <a:solidFill>
                <a:srgbClr val="1F1F1F"/>
              </a:solidFill>
              <a:highlight>
                <a:srgbClr val="F8F9FA"/>
              </a:highlight>
            </a:endParaRPr>
          </a:p>
        </p:txBody>
      </p:sp>
      <p:pic>
        <p:nvPicPr>
          <p:cNvPr id="2178" name="Google Shape;2178;p305"/>
          <p:cNvPicPr preferRelativeResize="0"/>
          <p:nvPr/>
        </p:nvPicPr>
        <p:blipFill rotWithShape="1">
          <a:blip r:embed="rId9">
            <a:alphaModFix/>
          </a:blip>
          <a:srcRect/>
          <a:stretch/>
        </p:blipFill>
        <p:spPr>
          <a:xfrm>
            <a:off x="442650" y="1808525"/>
            <a:ext cx="794400" cy="794400"/>
          </a:xfrm>
          <a:prstGeom prst="roundRect">
            <a:avLst>
              <a:gd name="adj" fmla="val 14057"/>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66"/>
                                        </p:tgtEl>
                                        <p:attrNameLst>
                                          <p:attrName>style.visibility</p:attrName>
                                        </p:attrNameLst>
                                      </p:cBhvr>
                                      <p:to>
                                        <p:strVal val="visible"/>
                                      </p:to>
                                    </p:set>
                                    <p:animEffect transition="in" filter="fade">
                                      <p:cBhvr>
                                        <p:cTn id="7" dur="1000"/>
                                        <p:tgtEl>
                                          <p:spTgt spid="216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172"/>
                                        </p:tgtEl>
                                        <p:attrNameLst>
                                          <p:attrName>style.visibility</p:attrName>
                                        </p:attrNameLst>
                                      </p:cBhvr>
                                      <p:to>
                                        <p:strVal val="visible"/>
                                      </p:to>
                                    </p:set>
                                    <p:anim calcmode="lin" valueType="num">
                                      <p:cBhvr additive="base">
                                        <p:cTn id="12" dur="1000"/>
                                        <p:tgtEl>
                                          <p:spTgt spid="2172"/>
                                        </p:tgtEl>
                                        <p:attrNameLst>
                                          <p:attrName>ppt_w</p:attrName>
                                        </p:attrNameLst>
                                      </p:cBhvr>
                                      <p:tavLst>
                                        <p:tav tm="0">
                                          <p:val>
                                            <p:strVal val="0"/>
                                          </p:val>
                                        </p:tav>
                                        <p:tav tm="100000">
                                          <p:val>
                                            <p:strVal val="#ppt_w"/>
                                          </p:val>
                                        </p:tav>
                                      </p:tavLst>
                                    </p:anim>
                                    <p:anim calcmode="lin" valueType="num">
                                      <p:cBhvr additive="base">
                                        <p:cTn id="13" dur="1000"/>
                                        <p:tgtEl>
                                          <p:spTgt spid="2172"/>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168"/>
                                        </p:tgtEl>
                                        <p:attrNameLst>
                                          <p:attrName>style.visibility</p:attrName>
                                        </p:attrNameLst>
                                      </p:cBhvr>
                                      <p:to>
                                        <p:strVal val="visible"/>
                                      </p:to>
                                    </p:set>
                                  </p:childTnLst>
                                </p:cTn>
                              </p:par>
                              <p:par>
                                <p:cTn id="18" presetID="2" presetClass="entr" presetSubtype="2" fill="hold" nodeType="withEffect">
                                  <p:stCondLst>
                                    <p:cond delay="0"/>
                                  </p:stCondLst>
                                  <p:childTnLst>
                                    <p:set>
                                      <p:cBhvr>
                                        <p:cTn id="19" dur="1" fill="hold">
                                          <p:stCondLst>
                                            <p:cond delay="0"/>
                                          </p:stCondLst>
                                        </p:cTn>
                                        <p:tgtEl>
                                          <p:spTgt spid="2169"/>
                                        </p:tgtEl>
                                        <p:attrNameLst>
                                          <p:attrName>style.visibility</p:attrName>
                                        </p:attrNameLst>
                                      </p:cBhvr>
                                      <p:to>
                                        <p:strVal val="visible"/>
                                      </p:to>
                                    </p:set>
                                    <p:anim calcmode="lin" valueType="num">
                                      <p:cBhvr additive="base">
                                        <p:cTn id="20" dur="1000"/>
                                        <p:tgtEl>
                                          <p:spTgt spid="2169"/>
                                        </p:tgtEl>
                                        <p:attrNameLst>
                                          <p:attrName>ppt_x</p:attrName>
                                        </p:attrNameLst>
                                      </p:cBhvr>
                                      <p:tavLst>
                                        <p:tav tm="0">
                                          <p:val>
                                            <p:strVal val="#ppt_x+1"/>
                                          </p:val>
                                        </p:tav>
                                        <p:tav tm="100000">
                                          <p:val>
                                            <p:strVal val="#ppt_x"/>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2173"/>
                                        </p:tgtEl>
                                        <p:attrNameLst>
                                          <p:attrName>style.visibility</p:attrName>
                                        </p:attrNameLst>
                                      </p:cBhvr>
                                      <p:to>
                                        <p:strVal val="visible"/>
                                      </p:to>
                                    </p:set>
                                    <p:anim calcmode="lin" valueType="num">
                                      <p:cBhvr additive="base">
                                        <p:cTn id="25" dur="1000"/>
                                        <p:tgtEl>
                                          <p:spTgt spid="2173"/>
                                        </p:tgtEl>
                                        <p:attrNameLst>
                                          <p:attrName>ppt_w</p:attrName>
                                        </p:attrNameLst>
                                      </p:cBhvr>
                                      <p:tavLst>
                                        <p:tav tm="0">
                                          <p:val>
                                            <p:strVal val="0"/>
                                          </p:val>
                                        </p:tav>
                                        <p:tav tm="100000">
                                          <p:val>
                                            <p:strVal val="#ppt_w"/>
                                          </p:val>
                                        </p:tav>
                                      </p:tavLst>
                                    </p:anim>
                                    <p:anim calcmode="lin" valueType="num">
                                      <p:cBhvr additive="base">
                                        <p:cTn id="26" dur="1000"/>
                                        <p:tgtEl>
                                          <p:spTgt spid="2173"/>
                                        </p:tgtEl>
                                        <p:attrNameLst>
                                          <p:attrName>ppt_h</p:attrName>
                                        </p:attrNameLst>
                                      </p:cBhvr>
                                      <p:tavLst>
                                        <p:tav tm="0">
                                          <p:val>
                                            <p:str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171"/>
                                        </p:tgtEl>
                                        <p:attrNameLst>
                                          <p:attrName>style.visibility</p:attrName>
                                        </p:attrNameLst>
                                      </p:cBhvr>
                                      <p:to>
                                        <p:strVal val="visible"/>
                                      </p:to>
                                    </p:set>
                                    <p:anim calcmode="lin" valueType="num">
                                      <p:cBhvr additive="base">
                                        <p:cTn id="35" dur="1000"/>
                                        <p:tgtEl>
                                          <p:spTgt spid="21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82"/>
        <p:cNvGrpSpPr/>
        <p:nvPr/>
      </p:nvGrpSpPr>
      <p:grpSpPr>
        <a:xfrm>
          <a:off x="0" y="0"/>
          <a:ext cx="0" cy="0"/>
          <a:chOff x="0" y="0"/>
          <a:chExt cx="0" cy="0"/>
        </a:xfrm>
      </p:grpSpPr>
      <p:sp>
        <p:nvSpPr>
          <p:cNvPr id="2183" name="Google Shape;2183;p306"/>
          <p:cNvSpPr txBox="1">
            <a:spLocks noGrp="1"/>
          </p:cNvSpPr>
          <p:nvPr>
            <p:ph type="title"/>
          </p:nvPr>
        </p:nvSpPr>
        <p:spPr>
          <a:xfrm>
            <a:off x="41375" y="150"/>
            <a:ext cx="8908200" cy="773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b="1"/>
              <a:t>LOTE Criteria - Coursework</a:t>
            </a:r>
            <a:endParaRPr b="1"/>
          </a:p>
        </p:txBody>
      </p:sp>
      <p:sp>
        <p:nvSpPr>
          <p:cNvPr id="2184" name="Google Shape;2184;p306"/>
          <p:cNvSpPr txBox="1"/>
          <p:nvPr/>
        </p:nvSpPr>
        <p:spPr>
          <a:xfrm>
            <a:off x="4884125" y="2360975"/>
            <a:ext cx="3765000" cy="2451900"/>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400" b="1" u="sng">
                <a:solidFill>
                  <a:schemeClr val="lt1"/>
                </a:solidFill>
                <a:latin typeface="Poppins"/>
                <a:ea typeface="Poppins"/>
                <a:cs typeface="Poppins"/>
                <a:sym typeface="Poppins"/>
              </a:rPr>
              <a:t>8th grade LOTE course </a:t>
            </a:r>
            <a:endParaRPr sz="2400" b="1" u="sng">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200"/>
              <a:buFont typeface="Arial"/>
              <a:buNone/>
            </a:pPr>
            <a:br>
              <a:rPr lang="en" sz="2400" b="1" u="sng">
                <a:solidFill>
                  <a:schemeClr val="lt1"/>
                </a:solidFill>
                <a:latin typeface="Poppins"/>
                <a:ea typeface="Poppins"/>
                <a:cs typeface="Poppins"/>
                <a:sym typeface="Poppins"/>
              </a:rPr>
            </a:br>
            <a:endParaRPr sz="2100" b="1" u="sng">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200"/>
              <a:buFont typeface="Arial"/>
              <a:buNone/>
            </a:pPr>
            <a:r>
              <a:rPr lang="en" sz="2400">
                <a:solidFill>
                  <a:schemeClr val="lt1"/>
                </a:solidFill>
                <a:latin typeface="Poppins"/>
                <a:ea typeface="Poppins"/>
                <a:cs typeface="Poppins"/>
                <a:sym typeface="Poppins"/>
              </a:rPr>
              <a:t>Grade B or above for both semesters</a:t>
            </a:r>
            <a:endParaRPr sz="2400" i="0" strike="noStrike" cap="none">
              <a:solidFill>
                <a:schemeClr val="lt1"/>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2200"/>
              <a:buFont typeface="Arial"/>
              <a:buNone/>
            </a:pPr>
            <a:endParaRPr sz="1200" b="0" i="0" u="none" strike="noStrike" cap="none">
              <a:solidFill>
                <a:schemeClr val="lt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600">
              <a:solidFill>
                <a:schemeClr val="lt1"/>
              </a:solidFill>
            </a:endParaRPr>
          </a:p>
          <a:p>
            <a:pPr marL="457200" marR="0" lvl="0" indent="0" algn="l" rtl="0">
              <a:lnSpc>
                <a:spcPct val="100000"/>
              </a:lnSpc>
              <a:spcBef>
                <a:spcPts val="0"/>
              </a:spcBef>
              <a:spcAft>
                <a:spcPts val="0"/>
              </a:spcAft>
              <a:buClr>
                <a:srgbClr val="000000"/>
              </a:buClr>
              <a:buSzPts val="1400"/>
              <a:buFont typeface="Arial"/>
              <a:buNone/>
            </a:pPr>
            <a:endParaRPr sz="2000">
              <a:solidFill>
                <a:schemeClr val="lt1"/>
              </a:solidFill>
            </a:endParaRPr>
          </a:p>
        </p:txBody>
      </p:sp>
      <p:pic>
        <p:nvPicPr>
          <p:cNvPr id="2185" name="Google Shape;2185;p306"/>
          <p:cNvPicPr preferRelativeResize="0"/>
          <p:nvPr/>
        </p:nvPicPr>
        <p:blipFill rotWithShape="1">
          <a:blip r:embed="rId3">
            <a:alphaModFix/>
          </a:blip>
          <a:srcRect/>
          <a:stretch/>
        </p:blipFill>
        <p:spPr>
          <a:xfrm>
            <a:off x="8366350" y="3992824"/>
            <a:ext cx="642300" cy="642300"/>
          </a:xfrm>
          <a:prstGeom prst="ellipse">
            <a:avLst/>
          </a:prstGeom>
          <a:noFill/>
          <a:ln w="38100" cap="flat" cmpd="sng">
            <a:solidFill>
              <a:srgbClr val="F80F00"/>
            </a:solidFill>
            <a:prstDash val="solid"/>
            <a:round/>
            <a:headEnd type="none" w="sm" len="sm"/>
            <a:tailEnd type="none" w="sm" len="sm"/>
          </a:ln>
        </p:spPr>
      </p:pic>
      <p:pic>
        <p:nvPicPr>
          <p:cNvPr id="2186" name="Google Shape;2186;p306"/>
          <p:cNvPicPr preferRelativeResize="0"/>
          <p:nvPr/>
        </p:nvPicPr>
        <p:blipFill rotWithShape="1">
          <a:blip r:embed="rId4">
            <a:alphaModFix/>
          </a:blip>
          <a:srcRect t="26686" b="27189"/>
          <a:stretch/>
        </p:blipFill>
        <p:spPr>
          <a:xfrm rot="4">
            <a:off x="3446625" y="1558000"/>
            <a:ext cx="1701051" cy="479100"/>
          </a:xfrm>
          <a:prstGeom prst="rect">
            <a:avLst/>
          </a:prstGeom>
          <a:noFill/>
          <a:ln>
            <a:noFill/>
          </a:ln>
        </p:spPr>
      </p:pic>
      <p:pic>
        <p:nvPicPr>
          <p:cNvPr id="2187" name="Google Shape;2187;p306"/>
          <p:cNvPicPr preferRelativeResize="0"/>
          <p:nvPr/>
        </p:nvPicPr>
        <p:blipFill rotWithShape="1">
          <a:blip r:embed="rId3">
            <a:alphaModFix/>
          </a:blip>
          <a:srcRect/>
          <a:stretch/>
        </p:blipFill>
        <p:spPr>
          <a:xfrm>
            <a:off x="3976000" y="2821550"/>
            <a:ext cx="642300" cy="642300"/>
          </a:xfrm>
          <a:prstGeom prst="ellipse">
            <a:avLst/>
          </a:prstGeom>
          <a:noFill/>
          <a:ln w="38100" cap="flat" cmpd="sng">
            <a:solidFill>
              <a:srgbClr val="F80F00"/>
            </a:solidFill>
            <a:prstDash val="solid"/>
            <a:round/>
            <a:headEnd type="none" w="sm" len="sm"/>
            <a:tailEnd type="none" w="sm" len="sm"/>
          </a:ln>
        </p:spPr>
      </p:pic>
      <p:sp>
        <p:nvSpPr>
          <p:cNvPr id="2188" name="Google Shape;2188;p306"/>
          <p:cNvSpPr txBox="1"/>
          <p:nvPr/>
        </p:nvSpPr>
        <p:spPr>
          <a:xfrm>
            <a:off x="359350" y="2360975"/>
            <a:ext cx="3486900" cy="2451900"/>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400" b="1" u="sng">
                <a:solidFill>
                  <a:schemeClr val="lt1"/>
                </a:solidFill>
                <a:latin typeface="Poppins"/>
                <a:ea typeface="Poppins"/>
                <a:cs typeface="Poppins"/>
                <a:sym typeface="Poppins"/>
              </a:rPr>
              <a:t>1 year of LOTE course (Gr. 6th or 7th) </a:t>
            </a:r>
            <a:endParaRPr sz="2400" b="1" u="sng">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200"/>
              <a:buFont typeface="Arial"/>
              <a:buNone/>
            </a:pPr>
            <a:endParaRPr sz="2400" b="1" u="sng">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200"/>
              <a:buFont typeface="Arial"/>
              <a:buNone/>
            </a:pPr>
            <a:r>
              <a:rPr lang="en" sz="2400">
                <a:solidFill>
                  <a:schemeClr val="lt1"/>
                </a:solidFill>
                <a:latin typeface="Poppins"/>
                <a:ea typeface="Poppins"/>
                <a:cs typeface="Poppins"/>
                <a:sym typeface="Poppins"/>
              </a:rPr>
              <a:t>Grade B or above in the final semester</a:t>
            </a:r>
            <a:endParaRPr sz="2400" i="0" strike="noStrike" cap="none">
              <a:solidFill>
                <a:schemeClr val="lt1"/>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2200"/>
              <a:buFont typeface="Arial"/>
              <a:buNone/>
            </a:pPr>
            <a:endParaRPr sz="1200" b="0" i="0" u="none" strike="noStrike" cap="none">
              <a:solidFill>
                <a:schemeClr val="lt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600">
              <a:solidFill>
                <a:schemeClr val="lt1"/>
              </a:solidFill>
            </a:endParaRPr>
          </a:p>
          <a:p>
            <a:pPr marL="457200" marR="0" lvl="0" indent="0" algn="l" rtl="0">
              <a:lnSpc>
                <a:spcPct val="100000"/>
              </a:lnSpc>
              <a:spcBef>
                <a:spcPts val="0"/>
              </a:spcBef>
              <a:spcAft>
                <a:spcPts val="0"/>
              </a:spcAft>
              <a:buClr>
                <a:srgbClr val="000000"/>
              </a:buClr>
              <a:buSzPts val="1400"/>
              <a:buFont typeface="Arial"/>
              <a:buNone/>
            </a:pPr>
            <a:endParaRPr sz="2000">
              <a:solidFill>
                <a:schemeClr val="lt1"/>
              </a:solidFill>
            </a:endParaRPr>
          </a:p>
        </p:txBody>
      </p:sp>
      <p:pic>
        <p:nvPicPr>
          <p:cNvPr id="2189" name="Google Shape;2189;p306"/>
          <p:cNvPicPr preferRelativeResize="0"/>
          <p:nvPr/>
        </p:nvPicPr>
        <p:blipFill rotWithShape="1">
          <a:blip r:embed="rId5">
            <a:alphaModFix/>
          </a:blip>
          <a:srcRect l="13045" t="12134" r="15037" b="6425"/>
          <a:stretch/>
        </p:blipFill>
        <p:spPr>
          <a:xfrm rot="1031005">
            <a:off x="3663339" y="3726681"/>
            <a:ext cx="1111932" cy="1174463"/>
          </a:xfrm>
          <a:prstGeom prst="flowChartProcess">
            <a:avLst/>
          </a:prstGeom>
          <a:noFill/>
          <a:ln>
            <a:noFill/>
          </a:ln>
        </p:spPr>
      </p:pic>
      <p:sp>
        <p:nvSpPr>
          <p:cNvPr id="2190" name="Google Shape;2190;p306"/>
          <p:cNvSpPr txBox="1">
            <a:spLocks noGrp="1"/>
          </p:cNvSpPr>
          <p:nvPr>
            <p:ph type="title"/>
          </p:nvPr>
        </p:nvSpPr>
        <p:spPr>
          <a:xfrm>
            <a:off x="-416750" y="773550"/>
            <a:ext cx="9560700" cy="77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SzPts val="1100"/>
              <a:buNone/>
            </a:pPr>
            <a:endParaRPr sz="2800" b="0" i="1">
              <a:solidFill>
                <a:srgbClr val="FF5D06"/>
              </a:solidFill>
            </a:endParaRPr>
          </a:p>
          <a:p>
            <a:pPr marL="0" lvl="0" indent="0" algn="ctr" rtl="0">
              <a:spcBef>
                <a:spcPts val="0"/>
              </a:spcBef>
              <a:spcAft>
                <a:spcPts val="0"/>
              </a:spcAft>
              <a:buSzPts val="1100"/>
              <a:buNone/>
            </a:pPr>
            <a:r>
              <a:rPr lang="en" sz="2600" b="0" i="1">
                <a:solidFill>
                  <a:srgbClr val="93C47D"/>
                </a:solidFill>
              </a:rPr>
              <a:t>Requisitos para otros idiomas en adición al inglés</a:t>
            </a:r>
            <a:endParaRPr sz="2600" b="0" i="1">
              <a:solidFill>
                <a:srgbClr val="93C47D"/>
              </a:solidFill>
            </a:endParaRPr>
          </a:p>
          <a:p>
            <a:pPr marL="0" lvl="0" indent="0" algn="ctr" rtl="0">
              <a:lnSpc>
                <a:spcPct val="100000"/>
              </a:lnSpc>
              <a:spcBef>
                <a:spcPts val="0"/>
              </a:spcBef>
              <a:spcAft>
                <a:spcPts val="0"/>
              </a:spcAft>
              <a:buSzPts val="3600"/>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88"/>
                                        </p:tgtEl>
                                        <p:attrNameLst>
                                          <p:attrName>style.visibility</p:attrName>
                                        </p:attrNameLst>
                                      </p:cBhvr>
                                      <p:to>
                                        <p:strVal val="visible"/>
                                      </p:to>
                                    </p:set>
                                    <p:animEffect transition="in" filter="fade">
                                      <p:cBhvr>
                                        <p:cTn id="7" dur="1000"/>
                                        <p:tgtEl>
                                          <p:spTgt spid="218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8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184"/>
                                        </p:tgtEl>
                                        <p:attrNameLst>
                                          <p:attrName>style.visibility</p:attrName>
                                        </p:attrNameLst>
                                      </p:cBhvr>
                                      <p:to>
                                        <p:strVal val="visible"/>
                                      </p:to>
                                    </p:set>
                                    <p:animEffect transition="in" filter="fade">
                                      <p:cBhvr>
                                        <p:cTn id="16" dur="1000"/>
                                        <p:tgtEl>
                                          <p:spTgt spid="218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94"/>
        <p:cNvGrpSpPr/>
        <p:nvPr/>
      </p:nvGrpSpPr>
      <p:grpSpPr>
        <a:xfrm>
          <a:off x="0" y="0"/>
          <a:ext cx="0" cy="0"/>
          <a:chOff x="0" y="0"/>
          <a:chExt cx="0" cy="0"/>
        </a:xfrm>
      </p:grpSpPr>
      <p:sp>
        <p:nvSpPr>
          <p:cNvPr id="2195" name="Google Shape;2195;p307"/>
          <p:cNvSpPr txBox="1">
            <a:spLocks noGrp="1"/>
          </p:cNvSpPr>
          <p:nvPr>
            <p:ph type="title"/>
          </p:nvPr>
        </p:nvSpPr>
        <p:spPr>
          <a:xfrm>
            <a:off x="41375" y="150"/>
            <a:ext cx="8908200" cy="773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b="1">
                <a:latin typeface="Poppins"/>
                <a:ea typeface="Poppins"/>
                <a:cs typeface="Poppins"/>
                <a:sym typeface="Poppins"/>
              </a:rPr>
              <a:t>LOTE Criteria - Assessments</a:t>
            </a:r>
            <a:endParaRPr b="1">
              <a:latin typeface="Poppins"/>
              <a:ea typeface="Poppins"/>
              <a:cs typeface="Poppins"/>
              <a:sym typeface="Poppins"/>
            </a:endParaRPr>
          </a:p>
        </p:txBody>
      </p:sp>
      <p:pic>
        <p:nvPicPr>
          <p:cNvPr id="2196" name="Google Shape;2196;p307"/>
          <p:cNvPicPr preferRelativeResize="0"/>
          <p:nvPr/>
        </p:nvPicPr>
        <p:blipFill rotWithShape="1">
          <a:blip r:embed="rId3">
            <a:alphaModFix/>
          </a:blip>
          <a:srcRect/>
          <a:stretch/>
        </p:blipFill>
        <p:spPr>
          <a:xfrm>
            <a:off x="9144000" y="1519900"/>
            <a:ext cx="968775" cy="968775"/>
          </a:xfrm>
          <a:prstGeom prst="rect">
            <a:avLst/>
          </a:prstGeom>
          <a:noFill/>
          <a:ln>
            <a:noFill/>
          </a:ln>
        </p:spPr>
      </p:pic>
      <p:pic>
        <p:nvPicPr>
          <p:cNvPr id="2197" name="Google Shape;2197;p307"/>
          <p:cNvPicPr preferRelativeResize="0"/>
          <p:nvPr/>
        </p:nvPicPr>
        <p:blipFill rotWithShape="1">
          <a:blip r:embed="rId4">
            <a:alphaModFix/>
          </a:blip>
          <a:srcRect t="26688" b="27186"/>
          <a:stretch/>
        </p:blipFill>
        <p:spPr>
          <a:xfrm rot="39">
            <a:off x="3700218" y="867752"/>
            <a:ext cx="1475213" cy="415498"/>
          </a:xfrm>
          <a:prstGeom prst="rect">
            <a:avLst/>
          </a:prstGeom>
          <a:noFill/>
          <a:ln>
            <a:noFill/>
          </a:ln>
        </p:spPr>
      </p:pic>
      <p:sp>
        <p:nvSpPr>
          <p:cNvPr id="2198" name="Google Shape;2198;p307"/>
          <p:cNvSpPr txBox="1"/>
          <p:nvPr/>
        </p:nvSpPr>
        <p:spPr>
          <a:xfrm>
            <a:off x="2797223" y="3856550"/>
            <a:ext cx="2870700" cy="9687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lt1"/>
                </a:solidFill>
                <a:latin typeface="Arial"/>
                <a:ea typeface="Arial"/>
                <a:cs typeface="Arial"/>
                <a:sym typeface="Arial"/>
              </a:rPr>
              <a:t>Assessment of Spanish Reading (ASR)- </a:t>
            </a:r>
            <a:r>
              <a:rPr lang="en" sz="1800" b="1" i="0" u="none" strike="noStrike" cap="none">
                <a:solidFill>
                  <a:schemeClr val="accent6"/>
                </a:solidFill>
                <a:latin typeface="Arial"/>
                <a:ea typeface="Arial"/>
                <a:cs typeface="Arial"/>
                <a:sym typeface="Arial"/>
              </a:rPr>
              <a:t>Partially Met </a:t>
            </a:r>
            <a:r>
              <a:rPr lang="en" sz="1800" b="0" i="0" u="none" strike="noStrike" cap="none">
                <a:solidFill>
                  <a:schemeClr val="lt1"/>
                </a:solidFill>
                <a:latin typeface="Arial"/>
                <a:ea typeface="Arial"/>
                <a:cs typeface="Arial"/>
                <a:sym typeface="Arial"/>
              </a:rPr>
              <a:t>(BOY or MOY)</a:t>
            </a:r>
            <a:endParaRPr sz="1100" b="1" i="0" u="none" strike="noStrike" cap="none">
              <a:solidFill>
                <a:schemeClr val="accent6"/>
              </a:solidFill>
              <a:latin typeface="Arial"/>
              <a:ea typeface="Arial"/>
              <a:cs typeface="Arial"/>
              <a:sym typeface="Arial"/>
            </a:endParaRPr>
          </a:p>
        </p:txBody>
      </p:sp>
      <p:pic>
        <p:nvPicPr>
          <p:cNvPr id="2199" name="Google Shape;2199;p307"/>
          <p:cNvPicPr preferRelativeResize="0"/>
          <p:nvPr/>
        </p:nvPicPr>
        <p:blipFill rotWithShape="1">
          <a:blip r:embed="rId5">
            <a:alphaModFix/>
          </a:blip>
          <a:srcRect/>
          <a:stretch/>
        </p:blipFill>
        <p:spPr>
          <a:xfrm>
            <a:off x="473300" y="1759888"/>
            <a:ext cx="1376624" cy="1283401"/>
          </a:xfrm>
          <a:prstGeom prst="rect">
            <a:avLst/>
          </a:prstGeom>
          <a:noFill/>
          <a:ln>
            <a:noFill/>
          </a:ln>
        </p:spPr>
      </p:pic>
      <p:pic>
        <p:nvPicPr>
          <p:cNvPr id="2200" name="Google Shape;2200;p307"/>
          <p:cNvPicPr preferRelativeResize="0"/>
          <p:nvPr/>
        </p:nvPicPr>
        <p:blipFill rotWithShape="1">
          <a:blip r:embed="rId6">
            <a:alphaModFix/>
          </a:blip>
          <a:srcRect t="25290" b="25022"/>
          <a:stretch/>
        </p:blipFill>
        <p:spPr>
          <a:xfrm>
            <a:off x="216300" y="1102850"/>
            <a:ext cx="1765425" cy="657043"/>
          </a:xfrm>
          <a:prstGeom prst="rect">
            <a:avLst/>
          </a:prstGeom>
          <a:noFill/>
          <a:ln>
            <a:noFill/>
          </a:ln>
        </p:spPr>
      </p:pic>
      <p:pic>
        <p:nvPicPr>
          <p:cNvPr id="2201" name="Google Shape;2201;p307"/>
          <p:cNvPicPr preferRelativeResize="0"/>
          <p:nvPr/>
        </p:nvPicPr>
        <p:blipFill rotWithShape="1">
          <a:blip r:embed="rId7">
            <a:alphaModFix/>
          </a:blip>
          <a:srcRect/>
          <a:stretch/>
        </p:blipFill>
        <p:spPr>
          <a:xfrm>
            <a:off x="4121831" y="1654788"/>
            <a:ext cx="575700" cy="575700"/>
          </a:xfrm>
          <a:prstGeom prst="ellipse">
            <a:avLst/>
          </a:prstGeom>
          <a:noFill/>
          <a:ln w="38100" cap="flat" cmpd="sng">
            <a:solidFill>
              <a:srgbClr val="F80F00"/>
            </a:solidFill>
            <a:prstDash val="solid"/>
            <a:round/>
            <a:headEnd type="none" w="sm" len="sm"/>
            <a:tailEnd type="none" w="sm" len="sm"/>
          </a:ln>
        </p:spPr>
      </p:pic>
      <p:sp>
        <p:nvSpPr>
          <p:cNvPr id="2202" name="Google Shape;2202;p307"/>
          <p:cNvSpPr txBox="1"/>
          <p:nvPr/>
        </p:nvSpPr>
        <p:spPr>
          <a:xfrm>
            <a:off x="2030175" y="1654800"/>
            <a:ext cx="1765500" cy="968700"/>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Lato"/>
                <a:ea typeface="Lato"/>
                <a:cs typeface="Lato"/>
                <a:sym typeface="Lato"/>
              </a:rPr>
              <a:t>Pass MMED 8th Grade Essay Writing </a:t>
            </a:r>
            <a:endParaRPr sz="1800" b="0" i="0" u="none" strike="noStrike" cap="none">
              <a:solidFill>
                <a:schemeClr val="lt1"/>
              </a:solidFill>
              <a:latin typeface="Lato"/>
              <a:ea typeface="Lato"/>
              <a:cs typeface="Lato"/>
              <a:sym typeface="Lato"/>
            </a:endParaRPr>
          </a:p>
        </p:txBody>
      </p:sp>
      <p:pic>
        <p:nvPicPr>
          <p:cNvPr id="2203" name="Google Shape;2203;p307"/>
          <p:cNvPicPr preferRelativeResize="0"/>
          <p:nvPr/>
        </p:nvPicPr>
        <p:blipFill rotWithShape="1">
          <a:blip r:embed="rId8">
            <a:alphaModFix/>
          </a:blip>
          <a:srcRect l="51777" t="19755" b="25369"/>
          <a:stretch/>
        </p:blipFill>
        <p:spPr>
          <a:xfrm>
            <a:off x="5023663" y="1377451"/>
            <a:ext cx="1765500" cy="1130400"/>
          </a:xfrm>
          <a:prstGeom prst="rect">
            <a:avLst/>
          </a:prstGeom>
          <a:noFill/>
          <a:ln>
            <a:noFill/>
          </a:ln>
        </p:spPr>
      </p:pic>
      <p:sp>
        <p:nvSpPr>
          <p:cNvPr id="2204" name="Google Shape;2204;p307"/>
          <p:cNvSpPr txBox="1"/>
          <p:nvPr/>
        </p:nvSpPr>
        <p:spPr>
          <a:xfrm>
            <a:off x="6880125" y="1441350"/>
            <a:ext cx="1722300" cy="968700"/>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Poppins"/>
                <a:ea typeface="Poppins"/>
                <a:cs typeface="Poppins"/>
                <a:sym typeface="Poppins"/>
              </a:rPr>
              <a:t>Pass</a:t>
            </a:r>
            <a:r>
              <a:rPr lang="en" sz="1800" b="0" i="0" u="none" strike="noStrike" cap="none">
                <a:solidFill>
                  <a:schemeClr val="lt1"/>
                </a:solidFill>
                <a:latin typeface="Lato"/>
                <a:ea typeface="Lato"/>
                <a:cs typeface="Lato"/>
                <a:sym typeface="Lato"/>
              </a:rPr>
              <a:t> </a:t>
            </a:r>
            <a:r>
              <a:rPr lang="en" sz="1800" b="0" i="0" u="none" strike="noStrike" cap="none">
                <a:solidFill>
                  <a:schemeClr val="lt1"/>
                </a:solidFill>
                <a:latin typeface="Arial"/>
                <a:ea typeface="Arial"/>
                <a:cs typeface="Arial"/>
                <a:sym typeface="Arial"/>
              </a:rPr>
              <a:t>Speaking </a:t>
            </a:r>
            <a:r>
              <a:rPr lang="en" sz="1800" b="1" i="0" u="none" strike="noStrike" cap="none">
                <a:solidFill>
                  <a:srgbClr val="FC9D11"/>
                </a:solidFill>
                <a:latin typeface="Arial"/>
                <a:ea typeface="Arial"/>
                <a:cs typeface="Arial"/>
                <a:sym typeface="Arial"/>
              </a:rPr>
              <a:t>OR </a:t>
            </a:r>
            <a:r>
              <a:rPr lang="en" sz="1800" b="0" i="0" u="none" strike="noStrike" cap="none">
                <a:solidFill>
                  <a:schemeClr val="lt1"/>
                </a:solidFill>
                <a:latin typeface="Arial"/>
                <a:ea typeface="Arial"/>
                <a:cs typeface="Arial"/>
                <a:sym typeface="Arial"/>
              </a:rPr>
              <a:t>Reading </a:t>
            </a:r>
            <a:r>
              <a:rPr lang="en" sz="1800" b="1" i="0" u="none" strike="noStrike" cap="none">
                <a:solidFill>
                  <a:srgbClr val="FC9D11"/>
                </a:solidFill>
                <a:latin typeface="Arial"/>
                <a:ea typeface="Arial"/>
                <a:cs typeface="Arial"/>
                <a:sym typeface="Arial"/>
              </a:rPr>
              <a:t>OR </a:t>
            </a:r>
            <a:r>
              <a:rPr lang="en" sz="1800" b="0" i="0" u="none" strike="noStrike" cap="none">
                <a:solidFill>
                  <a:schemeClr val="lt1"/>
                </a:solidFill>
                <a:latin typeface="Arial"/>
                <a:ea typeface="Arial"/>
                <a:cs typeface="Arial"/>
                <a:sym typeface="Arial"/>
              </a:rPr>
              <a:t>Writing</a:t>
            </a:r>
            <a:endParaRPr sz="1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2205" name="Google Shape;2205;p307"/>
          <p:cNvSpPr/>
          <p:nvPr/>
        </p:nvSpPr>
        <p:spPr>
          <a:xfrm>
            <a:off x="5108750" y="2488675"/>
            <a:ext cx="2579700" cy="463500"/>
          </a:xfrm>
          <a:prstGeom prst="upArrowCallout">
            <a:avLst>
              <a:gd name="adj1" fmla="val 25000"/>
              <a:gd name="adj2" fmla="val 25000"/>
              <a:gd name="adj3" fmla="val 25000"/>
              <a:gd name="adj4" fmla="val 64977"/>
            </a:avLst>
          </a:prstGeom>
          <a:solidFill>
            <a:schemeClr val="lt2"/>
          </a:solidFill>
          <a:ln w="19050" cap="flat" cmpd="sng">
            <a:solidFill>
              <a:srgbClr val="FF01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Lato"/>
                <a:ea typeface="Lato"/>
                <a:cs typeface="Lato"/>
                <a:sym typeface="Lato"/>
              </a:rPr>
              <a:t>LAUSD approved assessment</a:t>
            </a:r>
            <a:endParaRPr sz="1400" b="0" i="0" u="none" strike="noStrike" cap="none">
              <a:solidFill>
                <a:srgbClr val="000000"/>
              </a:solidFill>
              <a:latin typeface="Lato"/>
              <a:ea typeface="Lato"/>
              <a:cs typeface="Lato"/>
              <a:sym typeface="Lato"/>
            </a:endParaRPr>
          </a:p>
        </p:txBody>
      </p:sp>
      <p:pic>
        <p:nvPicPr>
          <p:cNvPr id="2206" name="Google Shape;2206;p307"/>
          <p:cNvPicPr preferRelativeResize="0"/>
          <p:nvPr/>
        </p:nvPicPr>
        <p:blipFill rotWithShape="1">
          <a:blip r:embed="rId9">
            <a:alphaModFix/>
          </a:blip>
          <a:srcRect/>
          <a:stretch/>
        </p:blipFill>
        <p:spPr>
          <a:xfrm>
            <a:off x="1775513" y="3856549"/>
            <a:ext cx="773400" cy="773400"/>
          </a:xfrm>
          <a:prstGeom prst="roundRect">
            <a:avLst>
              <a:gd name="adj" fmla="val 14057"/>
            </a:avLst>
          </a:prstGeom>
          <a:noFill/>
          <a:ln>
            <a:noFill/>
          </a:ln>
        </p:spPr>
      </p:pic>
      <p:pic>
        <p:nvPicPr>
          <p:cNvPr id="2207" name="Google Shape;2207;p307"/>
          <p:cNvPicPr preferRelativeResize="0"/>
          <p:nvPr/>
        </p:nvPicPr>
        <p:blipFill rotWithShape="1">
          <a:blip r:embed="rId10">
            <a:alphaModFix/>
          </a:blip>
          <a:srcRect/>
          <a:stretch/>
        </p:blipFill>
        <p:spPr>
          <a:xfrm>
            <a:off x="5916225" y="4004277"/>
            <a:ext cx="773400" cy="773422"/>
          </a:xfrm>
          <a:prstGeom prst="rect">
            <a:avLst/>
          </a:prstGeom>
          <a:noFill/>
          <a:ln>
            <a:noFill/>
          </a:ln>
        </p:spPr>
      </p:pic>
      <p:pic>
        <p:nvPicPr>
          <p:cNvPr id="2208" name="Google Shape;2208;p307"/>
          <p:cNvPicPr preferRelativeResize="0"/>
          <p:nvPr/>
        </p:nvPicPr>
        <p:blipFill rotWithShape="1">
          <a:blip r:embed="rId7">
            <a:alphaModFix/>
          </a:blip>
          <a:srcRect/>
          <a:stretch/>
        </p:blipFill>
        <p:spPr>
          <a:xfrm>
            <a:off x="3446698" y="2952175"/>
            <a:ext cx="575700" cy="575700"/>
          </a:xfrm>
          <a:prstGeom prst="ellipse">
            <a:avLst/>
          </a:prstGeom>
          <a:noFill/>
          <a:ln w="38100" cap="flat" cmpd="sng">
            <a:solidFill>
              <a:srgbClr val="F80F00"/>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0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01"/>
                                        </p:tgtEl>
                                        <p:attrNameLst>
                                          <p:attrName>style.visibility</p:attrName>
                                        </p:attrNameLst>
                                      </p:cBhvr>
                                      <p:to>
                                        <p:strVal val="visible"/>
                                      </p:to>
                                    </p:set>
                                    <p:animEffect transition="in" filter="fade">
                                      <p:cBhvr>
                                        <p:cTn id="15" dur="1000"/>
                                        <p:tgtEl>
                                          <p:spTgt spid="220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20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20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20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2208"/>
                                        </p:tgtEl>
                                        <p:attrNameLst>
                                          <p:attrName>style.visibility</p:attrName>
                                        </p:attrNameLst>
                                      </p:cBhvr>
                                      <p:to>
                                        <p:strVal val="visible"/>
                                      </p:to>
                                    </p:set>
                                    <p:anim calcmode="lin" valueType="num">
                                      <p:cBhvr additive="base">
                                        <p:cTn id="28" dur="1000"/>
                                        <p:tgtEl>
                                          <p:spTgt spid="2208"/>
                                        </p:tgtEl>
                                        <p:attrNameLst>
                                          <p:attrName>ppt_w</p:attrName>
                                        </p:attrNameLst>
                                      </p:cBhvr>
                                      <p:tavLst>
                                        <p:tav tm="0">
                                          <p:val>
                                            <p:strVal val="0"/>
                                          </p:val>
                                        </p:tav>
                                        <p:tav tm="100000">
                                          <p:val>
                                            <p:strVal val="#ppt_w"/>
                                          </p:val>
                                        </p:tav>
                                      </p:tavLst>
                                    </p:anim>
                                    <p:anim calcmode="lin" valueType="num">
                                      <p:cBhvr additive="base">
                                        <p:cTn id="29" dur="1000"/>
                                        <p:tgtEl>
                                          <p:spTgt spid="2208"/>
                                        </p:tgtEl>
                                        <p:attrNameLst>
                                          <p:attrName>ppt_h</p:attrName>
                                        </p:attrNameLst>
                                      </p:cBhvr>
                                      <p:tavLst>
                                        <p:tav tm="0">
                                          <p:val>
                                            <p:str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206"/>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207"/>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12"/>
        <p:cNvGrpSpPr/>
        <p:nvPr/>
      </p:nvGrpSpPr>
      <p:grpSpPr>
        <a:xfrm>
          <a:off x="0" y="0"/>
          <a:ext cx="0" cy="0"/>
          <a:chOff x="0" y="0"/>
          <a:chExt cx="0" cy="0"/>
        </a:xfrm>
      </p:grpSpPr>
      <p:sp>
        <p:nvSpPr>
          <p:cNvPr id="2213" name="Google Shape;2213;p308"/>
          <p:cNvSpPr txBox="1">
            <a:spLocks noGrp="1"/>
          </p:cNvSpPr>
          <p:nvPr>
            <p:ph type="title"/>
          </p:nvPr>
        </p:nvSpPr>
        <p:spPr>
          <a:xfrm>
            <a:off x="41375" y="150"/>
            <a:ext cx="8908200" cy="773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b="1">
                <a:latin typeface="Poppins"/>
                <a:ea typeface="Poppins"/>
                <a:cs typeface="Poppins"/>
                <a:sym typeface="Poppins"/>
              </a:rPr>
              <a:t>LOTE Criteria - Writing Assessments</a:t>
            </a:r>
            <a:endParaRPr b="1">
              <a:latin typeface="Poppins"/>
              <a:ea typeface="Poppins"/>
              <a:cs typeface="Poppins"/>
              <a:sym typeface="Poppins"/>
            </a:endParaRPr>
          </a:p>
        </p:txBody>
      </p:sp>
      <p:pic>
        <p:nvPicPr>
          <p:cNvPr id="2214" name="Google Shape;2214;p308"/>
          <p:cNvPicPr preferRelativeResize="0"/>
          <p:nvPr/>
        </p:nvPicPr>
        <p:blipFill>
          <a:blip r:embed="rId3">
            <a:alphaModFix/>
          </a:blip>
          <a:stretch>
            <a:fillRect/>
          </a:stretch>
        </p:blipFill>
        <p:spPr>
          <a:xfrm>
            <a:off x="2266600" y="3773238"/>
            <a:ext cx="968775" cy="968775"/>
          </a:xfrm>
          <a:prstGeom prst="rect">
            <a:avLst/>
          </a:prstGeom>
          <a:noFill/>
          <a:ln>
            <a:noFill/>
          </a:ln>
        </p:spPr>
      </p:pic>
      <p:pic>
        <p:nvPicPr>
          <p:cNvPr id="2215" name="Google Shape;2215;p308"/>
          <p:cNvPicPr preferRelativeResize="0"/>
          <p:nvPr/>
        </p:nvPicPr>
        <p:blipFill>
          <a:blip r:embed="rId4">
            <a:alphaModFix/>
          </a:blip>
          <a:stretch>
            <a:fillRect/>
          </a:stretch>
        </p:blipFill>
        <p:spPr>
          <a:xfrm>
            <a:off x="482750" y="2086802"/>
            <a:ext cx="1571050" cy="1464659"/>
          </a:xfrm>
          <a:prstGeom prst="rect">
            <a:avLst/>
          </a:prstGeom>
          <a:noFill/>
          <a:ln>
            <a:noFill/>
          </a:ln>
        </p:spPr>
      </p:pic>
      <p:pic>
        <p:nvPicPr>
          <p:cNvPr id="2216" name="Google Shape;2216;p308"/>
          <p:cNvPicPr preferRelativeResize="0"/>
          <p:nvPr/>
        </p:nvPicPr>
        <p:blipFill rotWithShape="1">
          <a:blip r:embed="rId5">
            <a:alphaModFix/>
          </a:blip>
          <a:srcRect t="25290" b="25022"/>
          <a:stretch/>
        </p:blipFill>
        <p:spPr>
          <a:xfrm>
            <a:off x="482763" y="1859150"/>
            <a:ext cx="1571026" cy="657051"/>
          </a:xfrm>
          <a:prstGeom prst="rect">
            <a:avLst/>
          </a:prstGeom>
          <a:noFill/>
          <a:ln>
            <a:noFill/>
          </a:ln>
        </p:spPr>
      </p:pic>
      <p:sp>
        <p:nvSpPr>
          <p:cNvPr id="2217" name="Google Shape;2217;p308"/>
          <p:cNvSpPr txBox="1"/>
          <p:nvPr/>
        </p:nvSpPr>
        <p:spPr>
          <a:xfrm>
            <a:off x="411813" y="3773275"/>
            <a:ext cx="1765500" cy="968700"/>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latin typeface="Lato"/>
                <a:ea typeface="Lato"/>
                <a:cs typeface="Lato"/>
                <a:sym typeface="Lato"/>
              </a:rPr>
              <a:t>Pass MMED 8th Grade Essay Writing </a:t>
            </a:r>
            <a:endParaRPr sz="1800">
              <a:solidFill>
                <a:schemeClr val="lt1"/>
              </a:solidFill>
              <a:latin typeface="Lato"/>
              <a:ea typeface="Lato"/>
              <a:cs typeface="Lato"/>
              <a:sym typeface="Lato"/>
            </a:endParaRPr>
          </a:p>
        </p:txBody>
      </p:sp>
      <p:sp>
        <p:nvSpPr>
          <p:cNvPr id="2218" name="Google Shape;2218;p308"/>
          <p:cNvSpPr/>
          <p:nvPr/>
        </p:nvSpPr>
        <p:spPr>
          <a:xfrm>
            <a:off x="2409613" y="2451175"/>
            <a:ext cx="1376700" cy="735900"/>
          </a:xfrm>
          <a:prstGeom prst="rightArrow">
            <a:avLst>
              <a:gd name="adj1" fmla="val 50000"/>
              <a:gd name="adj2" fmla="val 50000"/>
            </a:avLst>
          </a:prstGeom>
          <a:solidFill>
            <a:srgbClr val="FC9D1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219" name="Google Shape;2219;p308"/>
          <p:cNvSpPr txBox="1"/>
          <p:nvPr/>
        </p:nvSpPr>
        <p:spPr>
          <a:xfrm>
            <a:off x="4142138" y="1859150"/>
            <a:ext cx="4437000" cy="23247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lnSpc>
                <a:spcPct val="115000"/>
              </a:lnSpc>
              <a:spcBef>
                <a:spcPts val="1600"/>
              </a:spcBef>
              <a:spcAft>
                <a:spcPts val="0"/>
              </a:spcAft>
              <a:buNone/>
            </a:pPr>
            <a:r>
              <a:rPr lang="en" b="1">
                <a:solidFill>
                  <a:srgbClr val="434343"/>
                </a:solidFill>
                <a:latin typeface="Poppins"/>
                <a:ea typeface="Poppins"/>
                <a:cs typeface="Poppins"/>
                <a:sym typeface="Poppins"/>
              </a:rPr>
              <a:t>SAMPLE WRITING TASKS</a:t>
            </a:r>
            <a:endParaRPr b="1">
              <a:solidFill>
                <a:srgbClr val="434343"/>
              </a:solidFill>
              <a:latin typeface="Poppins"/>
              <a:ea typeface="Poppins"/>
              <a:cs typeface="Poppins"/>
              <a:sym typeface="Poppins"/>
            </a:endParaRPr>
          </a:p>
          <a:p>
            <a:pPr marL="457200" lvl="0" indent="-317500" algn="l" rtl="0">
              <a:lnSpc>
                <a:spcPct val="100000"/>
              </a:lnSpc>
              <a:spcBef>
                <a:spcPts val="400"/>
              </a:spcBef>
              <a:spcAft>
                <a:spcPts val="0"/>
              </a:spcAft>
              <a:buClr>
                <a:srgbClr val="434343"/>
              </a:buClr>
              <a:buSzPts val="1400"/>
              <a:buFont typeface="Poppins"/>
              <a:buChar char="●"/>
            </a:pPr>
            <a:r>
              <a:rPr lang="en" sz="1100">
                <a:solidFill>
                  <a:srgbClr val="000000"/>
                </a:solidFill>
              </a:rPr>
              <a:t>Write out a plan of what you want to do with family friends visiting from Guatemala. (Think about your community or city and where you would take them).</a:t>
            </a:r>
            <a:endParaRPr sz="1100">
              <a:solidFill>
                <a:srgbClr val="000000"/>
              </a:solidFill>
            </a:endParaRPr>
          </a:p>
          <a:p>
            <a:pPr marL="457200" lvl="0" indent="0" algn="l" rtl="0">
              <a:lnSpc>
                <a:spcPct val="115000"/>
              </a:lnSpc>
              <a:spcBef>
                <a:spcPts val="0"/>
              </a:spcBef>
              <a:spcAft>
                <a:spcPts val="0"/>
              </a:spcAft>
              <a:buNone/>
            </a:pPr>
            <a:endParaRPr sz="1100">
              <a:solidFill>
                <a:srgbClr val="000000"/>
              </a:solidFill>
            </a:endParaRPr>
          </a:p>
          <a:p>
            <a:pPr marL="457200" lvl="0" indent="-298450" algn="l" rtl="0">
              <a:lnSpc>
                <a:spcPct val="100000"/>
              </a:lnSpc>
              <a:spcBef>
                <a:spcPts val="0"/>
              </a:spcBef>
              <a:spcAft>
                <a:spcPts val="0"/>
              </a:spcAft>
              <a:buClr>
                <a:srgbClr val="000000"/>
              </a:buClr>
              <a:buSzPts val="1100"/>
              <a:buChar char="●"/>
            </a:pPr>
            <a:r>
              <a:rPr lang="en" sz="1100">
                <a:solidFill>
                  <a:srgbClr val="000000"/>
                </a:solidFill>
              </a:rPr>
              <a:t>Write an email to a friend in Korea about simple everyday problems that you have at school and at home. Find out if they have the same problems where they are. (School)</a:t>
            </a:r>
            <a:endParaRPr sz="1100">
              <a:solidFill>
                <a:srgbClr val="000000"/>
              </a:solidFill>
            </a:endParaRPr>
          </a:p>
          <a:p>
            <a:pPr marL="457200" lvl="0" indent="0" algn="l" rtl="0">
              <a:lnSpc>
                <a:spcPct val="115000"/>
              </a:lnSpc>
              <a:spcBef>
                <a:spcPts val="0"/>
              </a:spcBef>
              <a:spcAft>
                <a:spcPts val="0"/>
              </a:spcAft>
              <a:buNone/>
            </a:pPr>
            <a:endParaRPr sz="1100">
              <a:solidFill>
                <a:srgbClr val="000000"/>
              </a:solidFill>
            </a:endParaRPr>
          </a:p>
          <a:p>
            <a:pPr marL="457200" lvl="0" indent="-298450" algn="l" rtl="0">
              <a:lnSpc>
                <a:spcPct val="100000"/>
              </a:lnSpc>
              <a:spcBef>
                <a:spcPts val="0"/>
              </a:spcBef>
              <a:spcAft>
                <a:spcPts val="0"/>
              </a:spcAft>
              <a:buClr>
                <a:srgbClr val="000000"/>
              </a:buClr>
              <a:buSzPts val="1100"/>
              <a:buChar char="●"/>
            </a:pPr>
            <a:r>
              <a:rPr lang="en" sz="1100">
                <a:solidFill>
                  <a:srgbClr val="000000"/>
                </a:solidFill>
              </a:rPr>
              <a:t>Create an advertisement for your favorite invention–real or imagined. What does it do? What do you like about it? (Subjects)</a:t>
            </a:r>
            <a:endParaRPr sz="1100">
              <a:solidFill>
                <a:srgbClr val="000000"/>
              </a:solidFill>
            </a:endParaRPr>
          </a:p>
        </p:txBody>
      </p:sp>
      <p:pic>
        <p:nvPicPr>
          <p:cNvPr id="2220" name="Google Shape;2220;p308"/>
          <p:cNvPicPr preferRelativeResize="0"/>
          <p:nvPr/>
        </p:nvPicPr>
        <p:blipFill>
          <a:blip r:embed="rId6">
            <a:alphaModFix/>
          </a:blip>
          <a:stretch>
            <a:fillRect/>
          </a:stretch>
        </p:blipFill>
        <p:spPr>
          <a:xfrm>
            <a:off x="5823500" y="4036575"/>
            <a:ext cx="968774" cy="1009697"/>
          </a:xfrm>
          <a:prstGeom prst="rect">
            <a:avLst/>
          </a:prstGeom>
          <a:noFill/>
          <a:ln>
            <a:noFill/>
          </a:ln>
        </p:spPr>
      </p:pic>
      <p:sp>
        <p:nvSpPr>
          <p:cNvPr id="2221" name="Google Shape;2221;p308"/>
          <p:cNvSpPr txBox="1">
            <a:spLocks noGrp="1"/>
          </p:cNvSpPr>
          <p:nvPr>
            <p:ph type="title"/>
          </p:nvPr>
        </p:nvSpPr>
        <p:spPr>
          <a:xfrm>
            <a:off x="117900" y="773550"/>
            <a:ext cx="8908200" cy="77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200" b="0">
                <a:solidFill>
                  <a:srgbClr val="93C47D"/>
                </a:solidFill>
              </a:rPr>
              <a:t>Requisitos para otros idiomas en adición al inglés</a:t>
            </a:r>
            <a:endParaRPr sz="2200" b="0">
              <a:solidFill>
                <a:srgbClr val="93C47D"/>
              </a:solidFill>
            </a:endParaRPr>
          </a:p>
          <a:p>
            <a:pPr marL="0" lvl="0" indent="0" algn="ctr" rtl="0">
              <a:lnSpc>
                <a:spcPct val="100000"/>
              </a:lnSpc>
              <a:spcBef>
                <a:spcPts val="0"/>
              </a:spcBef>
              <a:spcAft>
                <a:spcPts val="0"/>
              </a:spcAft>
              <a:buSzPts val="3600"/>
              <a:buNone/>
            </a:pPr>
            <a:r>
              <a:rPr lang="en" sz="2200" b="0">
                <a:solidFill>
                  <a:srgbClr val="93C47D"/>
                </a:solidFill>
              </a:rPr>
              <a:t> Ejemplos de evaluaciones de escritura</a:t>
            </a:r>
            <a:endParaRPr sz="2200" b="0">
              <a:solidFill>
                <a:srgbClr val="93C47D"/>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graphicFrame>
        <p:nvGraphicFramePr>
          <p:cNvPr id="2226" name="Google Shape;2226;p309"/>
          <p:cNvGraphicFramePr/>
          <p:nvPr/>
        </p:nvGraphicFramePr>
        <p:xfrm>
          <a:off x="127250" y="1364588"/>
          <a:ext cx="8759575" cy="3676875"/>
        </p:xfrm>
        <a:graphic>
          <a:graphicData uri="http://schemas.openxmlformats.org/drawingml/2006/table">
            <a:tbl>
              <a:tblPr bandRow="1">
                <a:noFill/>
                <a:tableStyleId>{545F05D8-3A52-4CBD-BAA3-CBF23A217914}</a:tableStyleId>
              </a:tblPr>
              <a:tblGrid>
                <a:gridCol w="1844800">
                  <a:extLst>
                    <a:ext uri="{9D8B030D-6E8A-4147-A177-3AD203B41FA5}">
                      <a16:colId xmlns:a16="http://schemas.microsoft.com/office/drawing/2014/main" val="20000"/>
                    </a:ext>
                  </a:extLst>
                </a:gridCol>
                <a:gridCol w="1926075">
                  <a:extLst>
                    <a:ext uri="{9D8B030D-6E8A-4147-A177-3AD203B41FA5}">
                      <a16:colId xmlns:a16="http://schemas.microsoft.com/office/drawing/2014/main" val="20001"/>
                    </a:ext>
                  </a:extLst>
                </a:gridCol>
                <a:gridCol w="1647400">
                  <a:extLst>
                    <a:ext uri="{9D8B030D-6E8A-4147-A177-3AD203B41FA5}">
                      <a16:colId xmlns:a16="http://schemas.microsoft.com/office/drawing/2014/main" val="20002"/>
                    </a:ext>
                  </a:extLst>
                </a:gridCol>
                <a:gridCol w="1589375">
                  <a:extLst>
                    <a:ext uri="{9D8B030D-6E8A-4147-A177-3AD203B41FA5}">
                      <a16:colId xmlns:a16="http://schemas.microsoft.com/office/drawing/2014/main" val="20003"/>
                    </a:ext>
                  </a:extLst>
                </a:gridCol>
                <a:gridCol w="1751925">
                  <a:extLst>
                    <a:ext uri="{9D8B030D-6E8A-4147-A177-3AD203B41FA5}">
                      <a16:colId xmlns:a16="http://schemas.microsoft.com/office/drawing/2014/main" val="20004"/>
                    </a:ext>
                  </a:extLst>
                </a:gridCol>
              </a:tblGrid>
              <a:tr h="215050">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latin typeface="Gill Sans"/>
                          <a:ea typeface="Gill Sans"/>
                          <a:cs typeface="Gill Sans"/>
                          <a:sym typeface="Gill Sans"/>
                        </a:rPr>
                        <a:t>5</a:t>
                      </a:r>
                      <a:endParaRPr sz="1200" b="1" u="none" strike="noStrike" cap="none">
                        <a:latin typeface="Gill Sans"/>
                        <a:ea typeface="Gill Sans"/>
                        <a:cs typeface="Gill Sans"/>
                        <a:sym typeface="Gill Sans"/>
                      </a:endParaRPr>
                    </a:p>
                  </a:txBody>
                  <a:tcPr marL="68575" marR="68575" marT="0" marB="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93C47D"/>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latin typeface="Gill Sans"/>
                          <a:ea typeface="Gill Sans"/>
                          <a:cs typeface="Gill Sans"/>
                          <a:sym typeface="Gill Sans"/>
                        </a:rPr>
                        <a:t>4</a:t>
                      </a:r>
                      <a:endParaRPr sz="1200" b="1" u="none" strike="noStrike" cap="none">
                        <a:latin typeface="Gill Sans"/>
                        <a:ea typeface="Gill Sans"/>
                        <a:cs typeface="Gill Sans"/>
                        <a:sym typeface="Gill Sans"/>
                      </a:endParaRPr>
                    </a:p>
                  </a:txBody>
                  <a:tcPr marL="68575" marR="68575" marT="0" marB="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93C47D"/>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latin typeface="Gill Sans"/>
                          <a:ea typeface="Gill Sans"/>
                          <a:cs typeface="Gill Sans"/>
                          <a:sym typeface="Gill Sans"/>
                        </a:rPr>
                        <a:t>3</a:t>
                      </a:r>
                      <a:endParaRPr sz="1200" b="1" u="none" strike="noStrike" cap="none">
                        <a:latin typeface="Gill Sans"/>
                        <a:ea typeface="Gill Sans"/>
                        <a:cs typeface="Gill Sans"/>
                        <a:sym typeface="Gill Sans"/>
                      </a:endParaRPr>
                    </a:p>
                  </a:txBody>
                  <a:tcPr marL="68575" marR="68575" marT="0" marB="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93C47D"/>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latin typeface="Gill Sans"/>
                          <a:ea typeface="Gill Sans"/>
                          <a:cs typeface="Gill Sans"/>
                          <a:sym typeface="Gill Sans"/>
                        </a:rPr>
                        <a:t>2</a:t>
                      </a:r>
                      <a:endParaRPr sz="1200" b="1" u="none" strike="noStrike" cap="none">
                        <a:latin typeface="Gill Sans"/>
                        <a:ea typeface="Gill Sans"/>
                        <a:cs typeface="Gill Sans"/>
                        <a:sym typeface="Gill Sans"/>
                      </a:endParaRPr>
                    </a:p>
                  </a:txBody>
                  <a:tcPr marL="68575" marR="68575" marT="0" marB="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93C47D"/>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latin typeface="Gill Sans"/>
                          <a:ea typeface="Gill Sans"/>
                          <a:cs typeface="Gill Sans"/>
                          <a:sym typeface="Gill Sans"/>
                        </a:rPr>
                        <a:t>1</a:t>
                      </a:r>
                      <a:endParaRPr sz="1200" b="1" u="none" strike="noStrike" cap="none">
                        <a:latin typeface="Gill Sans"/>
                        <a:ea typeface="Gill Sans"/>
                        <a:cs typeface="Gill Sans"/>
                        <a:sym typeface="Gill Sans"/>
                      </a:endParaRPr>
                    </a:p>
                  </a:txBody>
                  <a:tcPr marL="68575" marR="68575" marT="0" marB="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93C47D"/>
                    </a:solidFill>
                  </a:tcPr>
                </a:tc>
                <a:extLst>
                  <a:ext uri="{0D108BD9-81ED-4DB2-BD59-A6C34878D82A}">
                    <a16:rowId xmlns:a16="http://schemas.microsoft.com/office/drawing/2014/main" val="10000"/>
                  </a:ext>
                </a:extLst>
              </a:tr>
              <a:tr h="294525">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solidFill>
                            <a:schemeClr val="dk1"/>
                          </a:solidFill>
                          <a:latin typeface="Gill Sans"/>
                          <a:ea typeface="Gill Sans"/>
                          <a:cs typeface="Gill Sans"/>
                          <a:sym typeface="Gill Sans"/>
                        </a:rPr>
                        <a:t>Intermediate High</a:t>
                      </a:r>
                      <a:endParaRPr sz="1200" b="1" u="none" strike="noStrike" cap="none">
                        <a:solidFill>
                          <a:schemeClr val="dk1"/>
                        </a:solidFill>
                        <a:latin typeface="Gill Sans"/>
                        <a:ea typeface="Gill Sans"/>
                        <a:cs typeface="Gill Sans"/>
                        <a:sym typeface="Gill Sans"/>
                      </a:endParaRPr>
                    </a:p>
                  </a:txBody>
                  <a:tcPr marL="68575" marR="68575" marT="0" marB="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93C47D"/>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latin typeface="Gill Sans"/>
                          <a:ea typeface="Gill Sans"/>
                          <a:cs typeface="Gill Sans"/>
                          <a:sym typeface="Gill Sans"/>
                        </a:rPr>
                        <a:t>Intermediate Mid</a:t>
                      </a:r>
                      <a:endParaRPr sz="1200" b="1" u="none" strike="noStrike" cap="none">
                        <a:latin typeface="Gill Sans"/>
                        <a:ea typeface="Gill Sans"/>
                        <a:cs typeface="Gill Sans"/>
                        <a:sym typeface="Gill Sans"/>
                      </a:endParaRPr>
                    </a:p>
                  </a:txBody>
                  <a:tcPr marL="68575" marR="68575" marT="0" marB="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93C47D"/>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latin typeface="Gill Sans"/>
                          <a:ea typeface="Gill Sans"/>
                          <a:cs typeface="Gill Sans"/>
                          <a:sym typeface="Gill Sans"/>
                        </a:rPr>
                        <a:t>Intermediate Low  </a:t>
                      </a:r>
                      <a:endParaRPr sz="1200" b="1" u="none" strike="noStrike" cap="none">
                        <a:latin typeface="Gill Sans"/>
                        <a:ea typeface="Gill Sans"/>
                        <a:cs typeface="Gill Sans"/>
                        <a:sym typeface="Gill Sans"/>
                      </a:endParaRPr>
                    </a:p>
                  </a:txBody>
                  <a:tcPr marL="68575" marR="68575" marT="0" marB="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93C47D"/>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solidFill>
                            <a:schemeClr val="dk1"/>
                          </a:solidFill>
                          <a:latin typeface="Gill Sans"/>
                          <a:ea typeface="Gill Sans"/>
                          <a:cs typeface="Gill Sans"/>
                          <a:sym typeface="Gill Sans"/>
                        </a:rPr>
                        <a:t>Novice-High</a:t>
                      </a:r>
                      <a:endParaRPr sz="1200" b="1" u="none" strike="noStrike" cap="none">
                        <a:latin typeface="Gill Sans"/>
                        <a:ea typeface="Gill Sans"/>
                        <a:cs typeface="Gill Sans"/>
                        <a:sym typeface="Gill Sans"/>
                      </a:endParaRPr>
                    </a:p>
                  </a:txBody>
                  <a:tcPr marL="68575" marR="68575" marT="0" marB="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93C47D"/>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solidFill>
                            <a:schemeClr val="dk1"/>
                          </a:solidFill>
                          <a:latin typeface="Gill Sans"/>
                          <a:ea typeface="Gill Sans"/>
                          <a:cs typeface="Gill Sans"/>
                          <a:sym typeface="Gill Sans"/>
                        </a:rPr>
                        <a:t>Novice-Mid</a:t>
                      </a:r>
                      <a:endParaRPr sz="1200" b="1" u="none" strike="noStrike" cap="none">
                        <a:latin typeface="Gill Sans"/>
                        <a:ea typeface="Gill Sans"/>
                        <a:cs typeface="Gill Sans"/>
                        <a:sym typeface="Gill Sans"/>
                      </a:endParaRPr>
                    </a:p>
                  </a:txBody>
                  <a:tcPr marL="68575" marR="68575" marT="0" marB="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93C47D"/>
                    </a:solidFill>
                  </a:tcPr>
                </a:tc>
                <a:extLst>
                  <a:ext uri="{0D108BD9-81ED-4DB2-BD59-A6C34878D82A}">
                    <a16:rowId xmlns:a16="http://schemas.microsoft.com/office/drawing/2014/main" val="10001"/>
                  </a:ext>
                </a:extLst>
              </a:tr>
              <a:tr h="2489775">
                <a:tc>
                  <a:txBody>
                    <a:bodyPr/>
                    <a:lstStyle/>
                    <a:p>
                      <a:pPr marL="0" marR="0" lvl="0" indent="0" algn="l" rtl="0">
                        <a:lnSpc>
                          <a:spcPct val="115000"/>
                        </a:lnSpc>
                        <a:spcBef>
                          <a:spcPts val="0"/>
                        </a:spcBef>
                        <a:spcAft>
                          <a:spcPts val="0"/>
                        </a:spcAft>
                        <a:buClr>
                          <a:schemeClr val="dk1"/>
                        </a:buClr>
                        <a:buSzPts val="1100"/>
                        <a:buFont typeface="Arial"/>
                        <a:buNone/>
                      </a:pPr>
                      <a:r>
                        <a:rPr lang="en" sz="1200" u="none" strike="noStrike" cap="none">
                          <a:solidFill>
                            <a:schemeClr val="dk1"/>
                          </a:solidFill>
                          <a:latin typeface="Poppins"/>
                          <a:ea typeface="Poppins"/>
                          <a:cs typeface="Poppins"/>
                          <a:sym typeface="Poppins"/>
                        </a:rPr>
                        <a:t>I can </a:t>
                      </a:r>
                      <a:r>
                        <a:rPr lang="en" sz="1200" u="none" strike="noStrike" cap="none">
                          <a:solidFill>
                            <a:srgbClr val="FF0000"/>
                          </a:solidFill>
                          <a:latin typeface="Poppins"/>
                          <a:ea typeface="Poppins"/>
                          <a:cs typeface="Poppins"/>
                          <a:sym typeface="Poppins"/>
                        </a:rPr>
                        <a:t>write</a:t>
                      </a:r>
                      <a:r>
                        <a:rPr lang="en" sz="1200" u="none" strike="noStrike" cap="none">
                          <a:solidFill>
                            <a:schemeClr val="dk1"/>
                          </a:solidFill>
                          <a:latin typeface="Poppins"/>
                          <a:ea typeface="Poppins"/>
                          <a:cs typeface="Poppins"/>
                          <a:sym typeface="Poppins"/>
                        </a:rPr>
                        <a:t> information on familiar and everyday topics using </a:t>
                      </a:r>
                      <a:r>
                        <a:rPr lang="en" sz="1200" u="none" strike="noStrike" cap="none">
                          <a:solidFill>
                            <a:srgbClr val="0000FF"/>
                          </a:solidFill>
                          <a:latin typeface="Poppins"/>
                          <a:ea typeface="Poppins"/>
                          <a:cs typeface="Poppins"/>
                          <a:sym typeface="Poppins"/>
                        </a:rPr>
                        <a:t>more than one paragraphs(</a:t>
                      </a:r>
                      <a:r>
                        <a:rPr lang="en" sz="1200">
                          <a:solidFill>
                            <a:srgbClr val="0000FF"/>
                          </a:solidFill>
                          <a:latin typeface="Poppins"/>
                          <a:ea typeface="Poppins"/>
                          <a:cs typeface="Poppins"/>
                          <a:sym typeface="Poppins"/>
                        </a:rPr>
                        <a:t>min of </a:t>
                      </a:r>
                      <a:r>
                        <a:rPr lang="en" sz="1200" u="none" strike="noStrike" cap="none">
                          <a:solidFill>
                            <a:srgbClr val="0000FF"/>
                          </a:solidFill>
                          <a:latin typeface="Poppins"/>
                          <a:ea typeface="Poppins"/>
                          <a:cs typeface="Poppins"/>
                          <a:sym typeface="Poppins"/>
                        </a:rPr>
                        <a:t>5 sentences).</a:t>
                      </a:r>
                      <a:endParaRPr sz="1200" u="none" strike="noStrike" cap="none">
                        <a:latin typeface="Poppins"/>
                        <a:ea typeface="Poppins"/>
                        <a:cs typeface="Poppins"/>
                        <a:sym typeface="Poppins"/>
                      </a:endParaRPr>
                    </a:p>
                  </a:txBody>
                  <a:tcPr marL="63500" marR="63500" marT="63500" marB="635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200"/>
                        <a:buFont typeface="Arial"/>
                        <a:buNone/>
                      </a:pPr>
                      <a:r>
                        <a:rPr lang="en" sz="1200" u="none" strike="noStrike" cap="none">
                          <a:solidFill>
                            <a:schemeClr val="dk1"/>
                          </a:solidFill>
                          <a:latin typeface="Poppins"/>
                          <a:ea typeface="Poppins"/>
                          <a:cs typeface="Poppins"/>
                          <a:sym typeface="Poppins"/>
                        </a:rPr>
                        <a:t>I can </a:t>
                      </a:r>
                      <a:r>
                        <a:rPr lang="en" sz="1200" u="none" strike="noStrike" cap="none">
                          <a:solidFill>
                            <a:srgbClr val="FF0000"/>
                          </a:solidFill>
                          <a:latin typeface="Poppins"/>
                          <a:ea typeface="Poppins"/>
                          <a:cs typeface="Poppins"/>
                          <a:sym typeface="Poppins"/>
                        </a:rPr>
                        <a:t>write</a:t>
                      </a:r>
                      <a:r>
                        <a:rPr lang="en" sz="1200" u="none" strike="noStrike" cap="none">
                          <a:solidFill>
                            <a:schemeClr val="dk1"/>
                          </a:solidFill>
                          <a:latin typeface="Poppins"/>
                          <a:ea typeface="Poppins"/>
                          <a:cs typeface="Poppins"/>
                          <a:sym typeface="Poppins"/>
                        </a:rPr>
                        <a:t> information on familiar and everyday topics using </a:t>
                      </a:r>
                      <a:r>
                        <a:rPr lang="en" sz="1200" u="none" strike="noStrike" cap="none">
                          <a:solidFill>
                            <a:srgbClr val="0000FF"/>
                          </a:solidFill>
                          <a:latin typeface="Poppins"/>
                          <a:ea typeface="Poppins"/>
                          <a:cs typeface="Poppins"/>
                          <a:sym typeface="Poppins"/>
                        </a:rPr>
                        <a:t>sentences </a:t>
                      </a:r>
                      <a:r>
                        <a:rPr lang="en" sz="1200" u="none" strike="noStrike" cap="none">
                          <a:solidFill>
                            <a:schemeClr val="dk1"/>
                          </a:solidFill>
                          <a:latin typeface="Poppins"/>
                          <a:ea typeface="Poppins"/>
                          <a:cs typeface="Poppins"/>
                          <a:sym typeface="Poppins"/>
                        </a:rPr>
                        <a:t>and </a:t>
                      </a:r>
                      <a:r>
                        <a:rPr lang="en" sz="1200" u="none" strike="noStrike" cap="none">
                          <a:solidFill>
                            <a:srgbClr val="0000FF"/>
                          </a:solidFill>
                          <a:latin typeface="Poppins"/>
                          <a:ea typeface="Poppins"/>
                          <a:cs typeface="Poppins"/>
                          <a:sym typeface="Poppins"/>
                        </a:rPr>
                        <a:t>paragraphs(</a:t>
                      </a:r>
                      <a:r>
                        <a:rPr lang="en" sz="1200">
                          <a:solidFill>
                            <a:srgbClr val="0000FF"/>
                          </a:solidFill>
                          <a:latin typeface="Poppins"/>
                          <a:ea typeface="Poppins"/>
                          <a:cs typeface="Poppins"/>
                          <a:sym typeface="Poppins"/>
                        </a:rPr>
                        <a:t>min of </a:t>
                      </a:r>
                      <a:r>
                        <a:rPr lang="en" sz="1200" u="none" strike="noStrike" cap="none">
                          <a:solidFill>
                            <a:srgbClr val="0000FF"/>
                          </a:solidFill>
                          <a:latin typeface="Poppins"/>
                          <a:ea typeface="Poppins"/>
                          <a:cs typeface="Poppins"/>
                          <a:sym typeface="Poppins"/>
                        </a:rPr>
                        <a:t>5 sentences).</a:t>
                      </a:r>
                      <a:endParaRPr sz="1200" u="none" strike="noStrike" cap="none">
                        <a:latin typeface="Poppins"/>
                        <a:ea typeface="Poppins"/>
                        <a:cs typeface="Poppins"/>
                        <a:sym typeface="Poppins"/>
                      </a:endParaRPr>
                    </a:p>
                  </a:txBody>
                  <a:tcPr marL="63500" marR="63500" marT="63500" marB="635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200"/>
                        <a:buFont typeface="Arial"/>
                        <a:buNone/>
                      </a:pPr>
                      <a:r>
                        <a:rPr lang="en" sz="1200" u="none" strike="noStrike" cap="none">
                          <a:solidFill>
                            <a:schemeClr val="dk1"/>
                          </a:solidFill>
                          <a:latin typeface="Poppins"/>
                          <a:ea typeface="Poppins"/>
                          <a:cs typeface="Poppins"/>
                          <a:sym typeface="Poppins"/>
                        </a:rPr>
                        <a:t>I can </a:t>
                      </a:r>
                      <a:r>
                        <a:rPr lang="en" sz="1200" u="none" strike="noStrike" cap="none">
                          <a:solidFill>
                            <a:srgbClr val="FF0000"/>
                          </a:solidFill>
                          <a:latin typeface="Poppins"/>
                          <a:ea typeface="Poppins"/>
                          <a:cs typeface="Poppins"/>
                          <a:sym typeface="Poppins"/>
                        </a:rPr>
                        <a:t>write</a:t>
                      </a:r>
                      <a:r>
                        <a:rPr lang="en" sz="1200" u="none" strike="noStrike" cap="none">
                          <a:solidFill>
                            <a:schemeClr val="dk1"/>
                          </a:solidFill>
                          <a:latin typeface="Poppins"/>
                          <a:ea typeface="Poppins"/>
                          <a:cs typeface="Poppins"/>
                          <a:sym typeface="Poppins"/>
                        </a:rPr>
                        <a:t> information on familiar and everyday topics using </a:t>
                      </a:r>
                      <a:r>
                        <a:rPr lang="en" sz="1200" u="none" strike="noStrike" cap="none">
                          <a:solidFill>
                            <a:srgbClr val="0000FF"/>
                          </a:solidFill>
                          <a:latin typeface="Poppins"/>
                          <a:ea typeface="Poppins"/>
                          <a:cs typeface="Poppins"/>
                          <a:sym typeface="Poppins"/>
                        </a:rPr>
                        <a:t>simple sentences </a:t>
                      </a:r>
                      <a:r>
                        <a:rPr lang="en" sz="1200">
                          <a:solidFill>
                            <a:srgbClr val="0000FF"/>
                          </a:solidFill>
                          <a:latin typeface="Poppins"/>
                          <a:ea typeface="Poppins"/>
                          <a:cs typeface="Poppins"/>
                          <a:sym typeface="Poppins"/>
                        </a:rPr>
                        <a:t>. (5 sentences).</a:t>
                      </a:r>
                      <a:endParaRPr sz="1200">
                        <a:solidFill>
                          <a:schemeClr val="dk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200"/>
                        <a:buFont typeface="Arial"/>
                        <a:buNone/>
                      </a:pPr>
                      <a:endParaRPr sz="1200">
                        <a:solidFill>
                          <a:srgbClr val="0000FF"/>
                        </a:solidFill>
                        <a:latin typeface="Poppins"/>
                        <a:ea typeface="Poppins"/>
                        <a:cs typeface="Poppins"/>
                        <a:sym typeface="Poppins"/>
                      </a:endParaRPr>
                    </a:p>
                  </a:txBody>
                  <a:tcPr marL="63500" marR="63500" marT="63500" marB="635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chemeClr val="dk1"/>
                        </a:buClr>
                        <a:buSzPts val="1100"/>
                        <a:buFont typeface="Arial"/>
                        <a:buNone/>
                      </a:pPr>
                      <a:r>
                        <a:rPr lang="en" sz="1200" u="none" strike="noStrike" cap="none">
                          <a:solidFill>
                            <a:schemeClr val="dk1"/>
                          </a:solidFill>
                          <a:latin typeface="Poppins"/>
                          <a:ea typeface="Poppins"/>
                          <a:cs typeface="Poppins"/>
                          <a:sym typeface="Poppins"/>
                        </a:rPr>
                        <a:t>I can </a:t>
                      </a:r>
                      <a:r>
                        <a:rPr lang="en" sz="1200" u="none" strike="noStrike" cap="none">
                          <a:solidFill>
                            <a:srgbClr val="FF0000"/>
                          </a:solidFill>
                          <a:latin typeface="Poppins"/>
                          <a:ea typeface="Poppins"/>
                          <a:cs typeface="Poppins"/>
                          <a:sym typeface="Poppins"/>
                        </a:rPr>
                        <a:t>write</a:t>
                      </a:r>
                      <a:r>
                        <a:rPr lang="en" sz="1200" u="none" strike="noStrike" cap="none">
                          <a:solidFill>
                            <a:schemeClr val="dk1"/>
                          </a:solidFill>
                          <a:latin typeface="Poppins"/>
                          <a:ea typeface="Poppins"/>
                          <a:cs typeface="Poppins"/>
                          <a:sym typeface="Poppins"/>
                        </a:rPr>
                        <a:t>  information on familiar and everyday topics using </a:t>
                      </a:r>
                      <a:r>
                        <a:rPr lang="en" sz="1200" u="none" strike="noStrike" cap="none">
                          <a:solidFill>
                            <a:srgbClr val="0000FF"/>
                          </a:solidFill>
                          <a:latin typeface="Poppins"/>
                          <a:ea typeface="Poppins"/>
                          <a:cs typeface="Poppins"/>
                          <a:sym typeface="Poppins"/>
                        </a:rPr>
                        <a:t>phrases </a:t>
                      </a:r>
                      <a:r>
                        <a:rPr lang="en" sz="1200" u="none" strike="noStrike" cap="none">
                          <a:solidFill>
                            <a:schemeClr val="dk1"/>
                          </a:solidFill>
                          <a:latin typeface="Poppins"/>
                          <a:ea typeface="Poppins"/>
                          <a:cs typeface="Poppins"/>
                          <a:sym typeface="Poppins"/>
                        </a:rPr>
                        <a:t>and </a:t>
                      </a:r>
                      <a:r>
                        <a:rPr lang="en" sz="1200" u="none" strike="noStrike" cap="none">
                          <a:solidFill>
                            <a:srgbClr val="0000FF"/>
                          </a:solidFill>
                          <a:latin typeface="Poppins"/>
                          <a:ea typeface="Poppins"/>
                          <a:cs typeface="Poppins"/>
                          <a:sym typeface="Poppins"/>
                        </a:rPr>
                        <a:t>some</a:t>
                      </a:r>
                      <a:r>
                        <a:rPr lang="en" sz="1200" u="none" strike="noStrike" cap="none">
                          <a:solidFill>
                            <a:schemeClr val="dk1"/>
                          </a:solidFill>
                          <a:latin typeface="Poppins"/>
                          <a:ea typeface="Poppins"/>
                          <a:cs typeface="Poppins"/>
                          <a:sym typeface="Poppins"/>
                        </a:rPr>
                        <a:t> </a:t>
                      </a:r>
                      <a:r>
                        <a:rPr lang="en" sz="1200" u="none" strike="noStrike" cap="none">
                          <a:solidFill>
                            <a:srgbClr val="0000FF"/>
                          </a:solidFill>
                          <a:latin typeface="Poppins"/>
                          <a:ea typeface="Poppins"/>
                          <a:cs typeface="Poppins"/>
                          <a:sym typeface="Poppins"/>
                        </a:rPr>
                        <a:t>simple sentences. </a:t>
                      </a:r>
                      <a:endParaRPr sz="1200" b="1" u="none" strike="noStrike" cap="none">
                        <a:latin typeface="Poppins"/>
                        <a:ea typeface="Poppins"/>
                        <a:cs typeface="Poppins"/>
                        <a:sym typeface="Poppins"/>
                      </a:endParaRPr>
                    </a:p>
                  </a:txBody>
                  <a:tcPr marL="63500" marR="63500" marT="63500" marB="635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200"/>
                        <a:buFont typeface="Arial"/>
                        <a:buNone/>
                      </a:pPr>
                      <a:r>
                        <a:rPr lang="en" sz="1200" u="none" strike="noStrike" cap="none">
                          <a:solidFill>
                            <a:schemeClr val="dk1"/>
                          </a:solidFill>
                          <a:latin typeface="Poppins"/>
                          <a:ea typeface="Poppins"/>
                          <a:cs typeface="Poppins"/>
                          <a:sym typeface="Poppins"/>
                        </a:rPr>
                        <a:t>I can </a:t>
                      </a:r>
                      <a:r>
                        <a:rPr lang="en" sz="1200" u="none" strike="noStrike" cap="none">
                          <a:solidFill>
                            <a:srgbClr val="FF0000"/>
                          </a:solidFill>
                          <a:latin typeface="Poppins"/>
                          <a:ea typeface="Poppins"/>
                          <a:cs typeface="Poppins"/>
                          <a:sym typeface="Poppins"/>
                        </a:rPr>
                        <a:t>write</a:t>
                      </a:r>
                      <a:r>
                        <a:rPr lang="en" sz="1200" u="none" strike="noStrike" cap="none">
                          <a:solidFill>
                            <a:schemeClr val="dk1"/>
                          </a:solidFill>
                          <a:latin typeface="Poppins"/>
                          <a:ea typeface="Poppins"/>
                          <a:cs typeface="Poppins"/>
                          <a:sym typeface="Poppins"/>
                        </a:rPr>
                        <a:t> information on familiar and everyday topics using a variety of </a:t>
                      </a:r>
                      <a:r>
                        <a:rPr lang="en" sz="1200" u="none" strike="noStrike" cap="none">
                          <a:solidFill>
                            <a:srgbClr val="0000FF"/>
                          </a:solidFill>
                          <a:latin typeface="Poppins"/>
                          <a:ea typeface="Poppins"/>
                          <a:cs typeface="Poppins"/>
                          <a:sym typeface="Poppins"/>
                        </a:rPr>
                        <a:t>practiced or memorized words </a:t>
                      </a:r>
                      <a:r>
                        <a:rPr lang="en" sz="1200" u="none" strike="noStrike" cap="none">
                          <a:solidFill>
                            <a:schemeClr val="dk1"/>
                          </a:solidFill>
                          <a:latin typeface="Poppins"/>
                          <a:ea typeface="Poppins"/>
                          <a:cs typeface="Poppins"/>
                          <a:sym typeface="Poppins"/>
                        </a:rPr>
                        <a:t>or </a:t>
                      </a:r>
                      <a:r>
                        <a:rPr lang="en" sz="1200" u="none" strike="noStrike" cap="none">
                          <a:solidFill>
                            <a:srgbClr val="0000FF"/>
                          </a:solidFill>
                          <a:latin typeface="Poppins"/>
                          <a:ea typeface="Poppins"/>
                          <a:cs typeface="Poppins"/>
                          <a:sym typeface="Poppins"/>
                        </a:rPr>
                        <a:t>phrases.</a:t>
                      </a:r>
                      <a:endParaRPr sz="1200" u="none" strike="noStrike" cap="none">
                        <a:latin typeface="Poppins"/>
                        <a:ea typeface="Poppins"/>
                        <a:cs typeface="Poppins"/>
                        <a:sym typeface="Poppins"/>
                      </a:endParaRPr>
                    </a:p>
                  </a:txBody>
                  <a:tcPr marL="63500" marR="63500" marT="63500" marB="635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77525">
                <a:tc gridSpan="5">
                  <a:txBody>
                    <a:bodyPr/>
                    <a:lstStyle/>
                    <a:p>
                      <a:pPr marL="0" marR="0" lvl="0" indent="0" algn="l" rtl="0">
                        <a:lnSpc>
                          <a:spcPct val="120000"/>
                        </a:lnSpc>
                        <a:spcBef>
                          <a:spcPts val="0"/>
                        </a:spcBef>
                        <a:spcAft>
                          <a:spcPts val="0"/>
                        </a:spcAft>
                        <a:buClr>
                          <a:schemeClr val="dk1"/>
                        </a:buClr>
                        <a:buSzPts val="1100"/>
                        <a:buFont typeface="Arial"/>
                        <a:buNone/>
                      </a:pPr>
                      <a:endParaRPr sz="100" b="1" u="none" strike="noStrike" cap="none">
                        <a:solidFill>
                          <a:srgbClr val="333333"/>
                        </a:solidFill>
                        <a:latin typeface="Merriweather"/>
                        <a:ea typeface="Merriweather"/>
                        <a:cs typeface="Merriweather"/>
                        <a:sym typeface="Merriweather"/>
                      </a:endParaRPr>
                    </a:p>
                    <a:p>
                      <a:pPr marL="0" marR="0" lvl="0" indent="0" algn="l" rtl="0">
                        <a:lnSpc>
                          <a:spcPct val="120000"/>
                        </a:lnSpc>
                        <a:spcBef>
                          <a:spcPts val="0"/>
                        </a:spcBef>
                        <a:spcAft>
                          <a:spcPts val="0"/>
                        </a:spcAft>
                        <a:buClr>
                          <a:srgbClr val="000000"/>
                        </a:buClr>
                        <a:buSzPts val="1400"/>
                        <a:buFont typeface="Arial"/>
                        <a:buNone/>
                      </a:pPr>
                      <a:r>
                        <a:rPr lang="en" sz="1400" b="1" u="none" strike="noStrike" cap="none">
                          <a:solidFill>
                            <a:srgbClr val="333333"/>
                          </a:solidFill>
                          <a:highlight>
                            <a:srgbClr val="FFFF00"/>
                          </a:highlight>
                          <a:latin typeface="Poppins SemiBold"/>
                          <a:ea typeface="Poppins SemiBold"/>
                          <a:cs typeface="Poppins SemiBold"/>
                          <a:sym typeface="Poppins SemiBold"/>
                        </a:rPr>
                        <a:t>Passing for Category I: </a:t>
                      </a:r>
                      <a:r>
                        <a:rPr lang="en" b="1">
                          <a:solidFill>
                            <a:srgbClr val="333333"/>
                          </a:solidFill>
                          <a:highlight>
                            <a:srgbClr val="FFFF00"/>
                          </a:highlight>
                          <a:latin typeface="Poppins SemiBold"/>
                          <a:ea typeface="Poppins SemiBold"/>
                          <a:cs typeface="Poppins SemiBold"/>
                          <a:sym typeface="Poppins SemiBold"/>
                        </a:rPr>
                        <a:t>4</a:t>
                      </a:r>
                      <a:r>
                        <a:rPr lang="en" sz="1400" b="1" u="none" strike="noStrike" cap="none">
                          <a:solidFill>
                            <a:srgbClr val="333333"/>
                          </a:solidFill>
                          <a:highlight>
                            <a:srgbClr val="FFFF00"/>
                          </a:highlight>
                          <a:latin typeface="Poppins SemiBold"/>
                          <a:ea typeface="Poppins SemiBold"/>
                          <a:cs typeface="Poppins SemiBold"/>
                          <a:sym typeface="Poppins SemiBold"/>
                        </a:rPr>
                        <a:t>+</a:t>
                      </a:r>
                      <a:r>
                        <a:rPr lang="en" sz="1400" b="1" u="none" strike="noStrike" cap="none">
                          <a:solidFill>
                            <a:srgbClr val="333333"/>
                          </a:solidFill>
                          <a:latin typeface="Poppins SemiBold"/>
                          <a:ea typeface="Poppins SemiBold"/>
                          <a:cs typeface="Poppins SemiBold"/>
                          <a:sym typeface="Poppins SemiBold"/>
                        </a:rPr>
                        <a:t>    </a:t>
                      </a:r>
                      <a:r>
                        <a:rPr lang="en" sz="900" b="1" u="none" strike="noStrike" cap="none">
                          <a:solidFill>
                            <a:srgbClr val="333333"/>
                          </a:solidFill>
                          <a:latin typeface="Poppins SemiBold"/>
                          <a:ea typeface="Poppins SemiBold"/>
                          <a:cs typeface="Poppins SemiBold"/>
                          <a:sym typeface="Poppins SemiBold"/>
                        </a:rPr>
                        <a:t> </a:t>
                      </a:r>
                      <a:r>
                        <a:rPr lang="en" sz="1200" u="none" strike="noStrike" cap="none">
                          <a:solidFill>
                            <a:schemeClr val="dk1"/>
                          </a:solidFill>
                          <a:latin typeface="Poppins"/>
                          <a:ea typeface="Poppins"/>
                          <a:cs typeface="Poppins"/>
                          <a:sym typeface="Poppins"/>
                        </a:rPr>
                        <a:t>Dutch, French, Italian, Norwegian, Portuguese, Romanian, Swedish, and Spanish.</a:t>
                      </a:r>
                      <a:r>
                        <a:rPr lang="en" sz="1200" b="1" u="none" strike="noStrike" cap="none">
                          <a:solidFill>
                            <a:srgbClr val="333333"/>
                          </a:solidFill>
                          <a:latin typeface="Poppins"/>
                          <a:ea typeface="Poppins"/>
                          <a:cs typeface="Poppins"/>
                          <a:sym typeface="Poppins"/>
                        </a:rPr>
                        <a:t> </a:t>
                      </a:r>
                      <a:r>
                        <a:rPr lang="en" sz="800" b="1" u="none" strike="noStrike" cap="none">
                          <a:solidFill>
                            <a:srgbClr val="333333"/>
                          </a:solidFill>
                          <a:latin typeface="Poppins"/>
                          <a:ea typeface="Poppins"/>
                          <a:cs typeface="Poppins"/>
                          <a:sym typeface="Poppins"/>
                        </a:rPr>
                        <a:t> </a:t>
                      </a:r>
                      <a:r>
                        <a:rPr lang="en" sz="1400" b="1" u="none" strike="noStrike" cap="none">
                          <a:solidFill>
                            <a:srgbClr val="333333"/>
                          </a:solidFill>
                          <a:latin typeface="Poppins SemiBold"/>
                          <a:ea typeface="Poppins SemiBold"/>
                          <a:cs typeface="Poppins SemiBold"/>
                          <a:sym typeface="Poppins SemiBold"/>
                        </a:rPr>
                        <a:t>                                                       </a:t>
                      </a:r>
                      <a:endParaRPr sz="1400" b="1" u="none" strike="noStrike" cap="none">
                        <a:solidFill>
                          <a:srgbClr val="333333"/>
                        </a:solidFill>
                        <a:latin typeface="Poppins SemiBold"/>
                        <a:ea typeface="Poppins SemiBold"/>
                        <a:cs typeface="Poppins SemiBold"/>
                        <a:sym typeface="Poppins SemiBold"/>
                      </a:endParaRPr>
                    </a:p>
                    <a:p>
                      <a:pPr marL="0" marR="0" lvl="0" indent="0" algn="l" rtl="0">
                        <a:lnSpc>
                          <a:spcPct val="120000"/>
                        </a:lnSpc>
                        <a:spcBef>
                          <a:spcPts val="0"/>
                        </a:spcBef>
                        <a:spcAft>
                          <a:spcPts val="0"/>
                        </a:spcAft>
                        <a:buClr>
                          <a:srgbClr val="000000"/>
                        </a:buClr>
                        <a:buSzPts val="1400"/>
                        <a:buFont typeface="Arial"/>
                        <a:buNone/>
                      </a:pPr>
                      <a:r>
                        <a:rPr lang="en" sz="1400" b="1" u="none" strike="noStrike" cap="none">
                          <a:solidFill>
                            <a:srgbClr val="333333"/>
                          </a:solidFill>
                          <a:highlight>
                            <a:srgbClr val="FFFF00"/>
                          </a:highlight>
                          <a:latin typeface="Poppins SemiBold"/>
                          <a:ea typeface="Poppins SemiBold"/>
                          <a:cs typeface="Poppins SemiBold"/>
                          <a:sym typeface="Poppins SemiBold"/>
                        </a:rPr>
                        <a:t>Passing for Category II- IV Languages: </a:t>
                      </a:r>
                      <a:r>
                        <a:rPr lang="en" b="1">
                          <a:solidFill>
                            <a:srgbClr val="333333"/>
                          </a:solidFill>
                          <a:highlight>
                            <a:srgbClr val="FFFF00"/>
                          </a:highlight>
                          <a:latin typeface="Poppins SemiBold"/>
                          <a:ea typeface="Poppins SemiBold"/>
                          <a:cs typeface="Poppins SemiBold"/>
                          <a:sym typeface="Poppins SemiBold"/>
                        </a:rPr>
                        <a:t>3</a:t>
                      </a:r>
                      <a:r>
                        <a:rPr lang="en" sz="1400" b="1" u="none" strike="noStrike" cap="none">
                          <a:solidFill>
                            <a:srgbClr val="333333"/>
                          </a:solidFill>
                          <a:highlight>
                            <a:srgbClr val="FFFF00"/>
                          </a:highlight>
                          <a:latin typeface="Poppins SemiBold"/>
                          <a:ea typeface="Poppins SemiBold"/>
                          <a:cs typeface="Poppins SemiBold"/>
                          <a:sym typeface="Poppins SemiBold"/>
                        </a:rPr>
                        <a:t>+</a:t>
                      </a:r>
                      <a:r>
                        <a:rPr lang="en" sz="1400" b="1" u="none" strike="noStrike" cap="none">
                          <a:solidFill>
                            <a:srgbClr val="333333"/>
                          </a:solidFill>
                          <a:latin typeface="Poppins SemiBold"/>
                          <a:ea typeface="Poppins SemiBold"/>
                          <a:cs typeface="Poppins SemiBold"/>
                          <a:sym typeface="Poppins SemiBold"/>
                        </a:rPr>
                        <a:t>   </a:t>
                      </a:r>
                      <a:r>
                        <a:rPr lang="en" sz="1200" u="none" strike="noStrike" cap="none">
                          <a:solidFill>
                            <a:srgbClr val="333333"/>
                          </a:solidFill>
                          <a:latin typeface="Poppins Medium"/>
                          <a:ea typeface="Poppins Medium"/>
                          <a:cs typeface="Poppins Medium"/>
                          <a:sym typeface="Poppins Medium"/>
                        </a:rPr>
                        <a:t>All Other Languages</a:t>
                      </a:r>
                      <a:r>
                        <a:rPr lang="en" sz="1400" b="1" u="none" strike="noStrike" cap="none">
                          <a:solidFill>
                            <a:srgbClr val="333333"/>
                          </a:solidFill>
                          <a:latin typeface="Boogaloo"/>
                          <a:ea typeface="Boogaloo"/>
                          <a:cs typeface="Boogaloo"/>
                          <a:sym typeface="Boogaloo"/>
                        </a:rPr>
                        <a:t>                           </a:t>
                      </a:r>
                      <a:r>
                        <a:rPr lang="en" sz="700" b="1" u="none" strike="noStrike" cap="none">
                          <a:solidFill>
                            <a:schemeClr val="dk1"/>
                          </a:solidFill>
                          <a:latin typeface="Poppins SemiBold"/>
                          <a:ea typeface="Poppins SemiBold"/>
                          <a:cs typeface="Poppins SemiBold"/>
                          <a:sym typeface="Poppins SemiBold"/>
                        </a:rPr>
                        <a:t>Rubric adapted from: ACTFL Can-Do Statements</a:t>
                      </a:r>
                      <a:endParaRPr sz="600" u="none" strike="noStrike" cap="none">
                        <a:solidFill>
                          <a:schemeClr val="dk1"/>
                        </a:solidFill>
                        <a:latin typeface="Poppins Medium"/>
                        <a:ea typeface="Poppins Medium"/>
                        <a:cs typeface="Poppins Medium"/>
                        <a:sym typeface="Poppins Medium"/>
                      </a:endParaRPr>
                    </a:p>
                  </a:txBody>
                  <a:tcPr marL="68575" marR="68575" marT="0" marB="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2227" name="Google Shape;2227;p309"/>
          <p:cNvSpPr txBox="1"/>
          <p:nvPr/>
        </p:nvSpPr>
        <p:spPr>
          <a:xfrm>
            <a:off x="1020550" y="36025"/>
            <a:ext cx="7996200" cy="701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700" b="1">
                <a:solidFill>
                  <a:schemeClr val="lt1"/>
                </a:solidFill>
                <a:latin typeface="Poppins"/>
                <a:ea typeface="Poppins"/>
                <a:cs typeface="Poppins"/>
                <a:sym typeface="Poppins"/>
              </a:rPr>
              <a:t>8</a:t>
            </a:r>
            <a:r>
              <a:rPr lang="en" sz="2700" b="1" i="0" u="none" strike="noStrike" cap="none" baseline="30000">
                <a:solidFill>
                  <a:schemeClr val="lt1"/>
                </a:solidFill>
                <a:latin typeface="Poppins"/>
                <a:ea typeface="Poppins"/>
                <a:cs typeface="Poppins"/>
                <a:sym typeface="Poppins"/>
              </a:rPr>
              <a:t>th</a:t>
            </a:r>
            <a:r>
              <a:rPr lang="en" sz="2700" b="1" i="0" u="none" strike="noStrike" cap="none">
                <a:solidFill>
                  <a:schemeClr val="lt1"/>
                </a:solidFill>
                <a:latin typeface="Poppins"/>
                <a:ea typeface="Poppins"/>
                <a:cs typeface="Poppins"/>
                <a:sym typeface="Poppins"/>
              </a:rPr>
              <a:t> Grade Student Writing Self-Assessment</a:t>
            </a:r>
            <a:endParaRPr sz="2700" b="1" i="0" u="none" strike="noStrike" cap="none">
              <a:solidFill>
                <a:schemeClr val="lt1"/>
              </a:solidFill>
              <a:latin typeface="Poppins"/>
              <a:ea typeface="Poppins"/>
              <a:cs typeface="Poppins"/>
              <a:sym typeface="Poppins"/>
            </a:endParaRPr>
          </a:p>
        </p:txBody>
      </p:sp>
      <p:pic>
        <p:nvPicPr>
          <p:cNvPr id="2228" name="Google Shape;2228;p309"/>
          <p:cNvPicPr preferRelativeResize="0"/>
          <p:nvPr/>
        </p:nvPicPr>
        <p:blipFill rotWithShape="1">
          <a:blip r:embed="rId3">
            <a:alphaModFix/>
          </a:blip>
          <a:srcRect l="8527" t="6159" r="8519" b="4824"/>
          <a:stretch/>
        </p:blipFill>
        <p:spPr>
          <a:xfrm>
            <a:off x="127250" y="124925"/>
            <a:ext cx="981900" cy="971100"/>
          </a:xfrm>
          <a:prstGeom prst="flowChartConnector">
            <a:avLst/>
          </a:prstGeom>
          <a:noFill/>
          <a:ln>
            <a:noFill/>
          </a:ln>
        </p:spPr>
      </p:pic>
      <p:grpSp>
        <p:nvGrpSpPr>
          <p:cNvPr id="2229" name="Google Shape;2229;p309"/>
          <p:cNvGrpSpPr/>
          <p:nvPr/>
        </p:nvGrpSpPr>
        <p:grpSpPr>
          <a:xfrm>
            <a:off x="127250" y="1385625"/>
            <a:ext cx="8676900" cy="3248700"/>
            <a:chOff x="127250" y="1385625"/>
            <a:chExt cx="8676900" cy="3248700"/>
          </a:xfrm>
        </p:grpSpPr>
        <p:sp>
          <p:nvSpPr>
            <p:cNvPr id="2230" name="Google Shape;2230;p309"/>
            <p:cNvSpPr txBox="1"/>
            <p:nvPr/>
          </p:nvSpPr>
          <p:spPr>
            <a:xfrm>
              <a:off x="127250" y="1385625"/>
              <a:ext cx="3756900" cy="2979300"/>
            </a:xfrm>
            <a:prstGeom prst="rect">
              <a:avLst/>
            </a:prstGeom>
            <a:noFill/>
            <a:ln w="76200" cap="flat" cmpd="sng">
              <a:solidFill>
                <a:srgbClr val="FF0A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231" name="Google Shape;2231;p309"/>
            <p:cNvSpPr txBox="1"/>
            <p:nvPr/>
          </p:nvSpPr>
          <p:spPr>
            <a:xfrm>
              <a:off x="127250" y="4364925"/>
              <a:ext cx="8676900" cy="269400"/>
            </a:xfrm>
            <a:prstGeom prst="rect">
              <a:avLst/>
            </a:prstGeom>
            <a:noFill/>
            <a:ln w="76200" cap="flat" cmpd="sng">
              <a:solidFill>
                <a:srgbClr val="FF0A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grpSp>
      <p:grpSp>
        <p:nvGrpSpPr>
          <p:cNvPr id="2232" name="Google Shape;2232;p309"/>
          <p:cNvGrpSpPr/>
          <p:nvPr/>
        </p:nvGrpSpPr>
        <p:grpSpPr>
          <a:xfrm>
            <a:off x="46825" y="1364588"/>
            <a:ext cx="5780425" cy="3539738"/>
            <a:chOff x="46825" y="1364588"/>
            <a:chExt cx="5780425" cy="3539738"/>
          </a:xfrm>
        </p:grpSpPr>
        <p:sp>
          <p:nvSpPr>
            <p:cNvPr id="2233" name="Google Shape;2233;p309"/>
            <p:cNvSpPr txBox="1"/>
            <p:nvPr/>
          </p:nvSpPr>
          <p:spPr>
            <a:xfrm>
              <a:off x="46825" y="1364588"/>
              <a:ext cx="5498700" cy="2979300"/>
            </a:xfrm>
            <a:prstGeom prst="rect">
              <a:avLst/>
            </a:prstGeom>
            <a:noFill/>
            <a:ln w="7620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234" name="Google Shape;2234;p309"/>
            <p:cNvSpPr txBox="1"/>
            <p:nvPr/>
          </p:nvSpPr>
          <p:spPr>
            <a:xfrm>
              <a:off x="85250" y="4668525"/>
              <a:ext cx="5742000" cy="235800"/>
            </a:xfrm>
            <a:prstGeom prst="rect">
              <a:avLst/>
            </a:prstGeom>
            <a:noFill/>
            <a:ln w="7620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grpSp>
      <p:sp>
        <p:nvSpPr>
          <p:cNvPr id="2235" name="Google Shape;2235;p309"/>
          <p:cNvSpPr txBox="1"/>
          <p:nvPr/>
        </p:nvSpPr>
        <p:spPr>
          <a:xfrm>
            <a:off x="807950" y="742588"/>
            <a:ext cx="7996200" cy="701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600" b="1">
                <a:solidFill>
                  <a:srgbClr val="93C47D"/>
                </a:solidFill>
                <a:latin typeface="Poppins"/>
                <a:ea typeface="Poppins"/>
                <a:cs typeface="Poppins"/>
                <a:sym typeface="Poppins"/>
              </a:rPr>
              <a:t>Rúbrica de escritura para 8</a:t>
            </a:r>
            <a:r>
              <a:rPr lang="en" sz="2600" b="1" baseline="30000">
                <a:solidFill>
                  <a:srgbClr val="93C47D"/>
                </a:solidFill>
                <a:latin typeface="Poppins"/>
                <a:ea typeface="Poppins"/>
                <a:cs typeface="Poppins"/>
                <a:sym typeface="Poppins"/>
              </a:rPr>
              <a:t>o</a:t>
            </a:r>
            <a:r>
              <a:rPr lang="en" sz="2600" b="1">
                <a:solidFill>
                  <a:srgbClr val="93C47D"/>
                </a:solidFill>
                <a:latin typeface="Poppins"/>
                <a:ea typeface="Poppins"/>
                <a:cs typeface="Poppins"/>
                <a:sym typeface="Poppins"/>
              </a:rPr>
              <a:t> grado</a:t>
            </a:r>
            <a:endParaRPr sz="2600" b="1" i="0" u="none" strike="noStrike" cap="none">
              <a:solidFill>
                <a:srgbClr val="93C47D"/>
              </a:solidFill>
              <a:latin typeface="Poppins"/>
              <a:ea typeface="Poppins"/>
              <a:cs typeface="Poppins"/>
              <a:sym typeface="Poppins"/>
            </a:endParaRPr>
          </a:p>
        </p:txBody>
      </p:sp>
      <p:pic>
        <p:nvPicPr>
          <p:cNvPr id="2236" name="Google Shape;2236;p309"/>
          <p:cNvPicPr preferRelativeResize="0"/>
          <p:nvPr/>
        </p:nvPicPr>
        <p:blipFill>
          <a:blip r:embed="rId4">
            <a:alphaModFix/>
          </a:blip>
          <a:stretch>
            <a:fillRect/>
          </a:stretch>
        </p:blipFill>
        <p:spPr>
          <a:xfrm>
            <a:off x="8199575" y="597050"/>
            <a:ext cx="752026" cy="701099"/>
          </a:xfrm>
          <a:prstGeom prst="rect">
            <a:avLst/>
          </a:prstGeom>
          <a:noFill/>
          <a:ln w="28575" cap="flat" cmpd="sng">
            <a:solidFill>
              <a:srgbClr val="FF5E04"/>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40"/>
        <p:cNvGrpSpPr/>
        <p:nvPr/>
      </p:nvGrpSpPr>
      <p:grpSpPr>
        <a:xfrm>
          <a:off x="0" y="0"/>
          <a:ext cx="0" cy="0"/>
          <a:chOff x="0" y="0"/>
          <a:chExt cx="0" cy="0"/>
        </a:xfrm>
      </p:grpSpPr>
      <p:sp>
        <p:nvSpPr>
          <p:cNvPr id="2241" name="Google Shape;2241;p310"/>
          <p:cNvSpPr txBox="1">
            <a:spLocks noGrp="1"/>
          </p:cNvSpPr>
          <p:nvPr>
            <p:ph type="title"/>
          </p:nvPr>
        </p:nvSpPr>
        <p:spPr>
          <a:xfrm>
            <a:off x="41375" y="150"/>
            <a:ext cx="8908200" cy="773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b="1">
                <a:latin typeface="Poppins"/>
                <a:ea typeface="Poppins"/>
                <a:cs typeface="Poppins"/>
                <a:sym typeface="Poppins"/>
              </a:rPr>
              <a:t>LOTE Criteria - </a:t>
            </a:r>
            <a:r>
              <a:rPr lang="en"/>
              <a:t>Avant Assessments</a:t>
            </a:r>
            <a:endParaRPr b="1">
              <a:latin typeface="Poppins"/>
              <a:ea typeface="Poppins"/>
              <a:cs typeface="Poppins"/>
              <a:sym typeface="Poppins"/>
            </a:endParaRPr>
          </a:p>
        </p:txBody>
      </p:sp>
      <p:pic>
        <p:nvPicPr>
          <p:cNvPr id="2242" name="Google Shape;2242;p310"/>
          <p:cNvPicPr preferRelativeResize="0"/>
          <p:nvPr/>
        </p:nvPicPr>
        <p:blipFill>
          <a:blip r:embed="rId3">
            <a:alphaModFix/>
          </a:blip>
          <a:stretch>
            <a:fillRect/>
          </a:stretch>
        </p:blipFill>
        <p:spPr>
          <a:xfrm>
            <a:off x="9659125" y="1488200"/>
            <a:ext cx="968775" cy="968775"/>
          </a:xfrm>
          <a:prstGeom prst="rect">
            <a:avLst/>
          </a:prstGeom>
          <a:noFill/>
          <a:ln>
            <a:noFill/>
          </a:ln>
        </p:spPr>
      </p:pic>
      <p:pic>
        <p:nvPicPr>
          <p:cNvPr id="2243" name="Google Shape;2243;p310"/>
          <p:cNvPicPr preferRelativeResize="0"/>
          <p:nvPr/>
        </p:nvPicPr>
        <p:blipFill rotWithShape="1">
          <a:blip r:embed="rId4">
            <a:alphaModFix/>
          </a:blip>
          <a:srcRect l="51777" t="20390" b="35675"/>
          <a:stretch/>
        </p:blipFill>
        <p:spPr>
          <a:xfrm>
            <a:off x="1723950" y="1824700"/>
            <a:ext cx="1359350" cy="696825"/>
          </a:xfrm>
          <a:prstGeom prst="rect">
            <a:avLst/>
          </a:prstGeom>
          <a:noFill/>
          <a:ln>
            <a:noFill/>
          </a:ln>
        </p:spPr>
      </p:pic>
      <p:pic>
        <p:nvPicPr>
          <p:cNvPr id="2244" name="Google Shape;2244;p310"/>
          <p:cNvPicPr preferRelativeResize="0"/>
          <p:nvPr/>
        </p:nvPicPr>
        <p:blipFill rotWithShape="1">
          <a:blip r:embed="rId5">
            <a:alphaModFix/>
          </a:blip>
          <a:srcRect/>
          <a:stretch/>
        </p:blipFill>
        <p:spPr>
          <a:xfrm>
            <a:off x="7005700" y="1885263"/>
            <a:ext cx="575700" cy="575700"/>
          </a:xfrm>
          <a:prstGeom prst="ellipse">
            <a:avLst/>
          </a:prstGeom>
          <a:noFill/>
          <a:ln w="38100" cap="flat" cmpd="sng">
            <a:solidFill>
              <a:srgbClr val="F80F00"/>
            </a:solidFill>
            <a:prstDash val="solid"/>
            <a:round/>
            <a:headEnd type="none" w="sm" len="sm"/>
            <a:tailEnd type="none" w="sm" len="sm"/>
          </a:ln>
        </p:spPr>
      </p:pic>
      <p:pic>
        <p:nvPicPr>
          <p:cNvPr id="2245" name="Google Shape;2245;p310"/>
          <p:cNvPicPr preferRelativeResize="0"/>
          <p:nvPr/>
        </p:nvPicPr>
        <p:blipFill rotWithShape="1">
          <a:blip r:embed="rId5">
            <a:alphaModFix/>
          </a:blip>
          <a:srcRect/>
          <a:stretch/>
        </p:blipFill>
        <p:spPr>
          <a:xfrm>
            <a:off x="6293913" y="3147450"/>
            <a:ext cx="575700" cy="575700"/>
          </a:xfrm>
          <a:prstGeom prst="ellipse">
            <a:avLst/>
          </a:prstGeom>
          <a:noFill/>
          <a:ln w="38100" cap="flat" cmpd="sng">
            <a:solidFill>
              <a:srgbClr val="F80F00"/>
            </a:solidFill>
            <a:prstDash val="solid"/>
            <a:round/>
            <a:headEnd type="none" w="sm" len="sm"/>
            <a:tailEnd type="none" w="sm" len="sm"/>
          </a:ln>
        </p:spPr>
      </p:pic>
      <p:pic>
        <p:nvPicPr>
          <p:cNvPr id="2246" name="Google Shape;2246;p310"/>
          <p:cNvPicPr preferRelativeResize="0"/>
          <p:nvPr/>
        </p:nvPicPr>
        <p:blipFill rotWithShape="1">
          <a:blip r:embed="rId6">
            <a:alphaModFix/>
          </a:blip>
          <a:srcRect l="51392" t="3739" b="24477"/>
          <a:stretch/>
        </p:blipFill>
        <p:spPr>
          <a:xfrm>
            <a:off x="7869825" y="1488200"/>
            <a:ext cx="1079750" cy="1195950"/>
          </a:xfrm>
          <a:prstGeom prst="rect">
            <a:avLst/>
          </a:prstGeom>
          <a:noFill/>
          <a:ln>
            <a:noFill/>
          </a:ln>
        </p:spPr>
      </p:pic>
      <p:pic>
        <p:nvPicPr>
          <p:cNvPr id="2247" name="Google Shape;2247;p310"/>
          <p:cNvPicPr preferRelativeResize="0"/>
          <p:nvPr/>
        </p:nvPicPr>
        <p:blipFill rotWithShape="1">
          <a:blip r:embed="rId7">
            <a:alphaModFix/>
          </a:blip>
          <a:srcRect l="76171" t="3088" b="23029"/>
          <a:stretch/>
        </p:blipFill>
        <p:spPr>
          <a:xfrm>
            <a:off x="7068400" y="2953562"/>
            <a:ext cx="1079750" cy="1240993"/>
          </a:xfrm>
          <a:prstGeom prst="rect">
            <a:avLst/>
          </a:prstGeom>
          <a:noFill/>
          <a:ln>
            <a:noFill/>
          </a:ln>
        </p:spPr>
      </p:pic>
      <p:pic>
        <p:nvPicPr>
          <p:cNvPr id="2248" name="Google Shape;2248;p310"/>
          <p:cNvPicPr preferRelativeResize="0"/>
          <p:nvPr/>
        </p:nvPicPr>
        <p:blipFill rotWithShape="1">
          <a:blip r:embed="rId8">
            <a:alphaModFix/>
          </a:blip>
          <a:srcRect t="4952"/>
          <a:stretch/>
        </p:blipFill>
        <p:spPr>
          <a:xfrm>
            <a:off x="5632988" y="1575162"/>
            <a:ext cx="1142575" cy="1195925"/>
          </a:xfrm>
          <a:prstGeom prst="rect">
            <a:avLst/>
          </a:prstGeom>
          <a:noFill/>
          <a:ln>
            <a:noFill/>
          </a:ln>
        </p:spPr>
      </p:pic>
      <p:sp>
        <p:nvSpPr>
          <p:cNvPr id="2249" name="Google Shape;2249;p310"/>
          <p:cNvSpPr/>
          <p:nvPr/>
        </p:nvSpPr>
        <p:spPr>
          <a:xfrm>
            <a:off x="357350" y="3917125"/>
            <a:ext cx="273300" cy="279300"/>
          </a:xfrm>
          <a:prstGeom prst="ellipse">
            <a:avLst/>
          </a:prstGeom>
          <a:solidFill>
            <a:srgbClr val="FEC114"/>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endParaRPr>
          </a:p>
        </p:txBody>
      </p:sp>
      <p:sp>
        <p:nvSpPr>
          <p:cNvPr id="2250" name="Google Shape;2250;p310"/>
          <p:cNvSpPr/>
          <p:nvPr/>
        </p:nvSpPr>
        <p:spPr>
          <a:xfrm>
            <a:off x="357350" y="3147450"/>
            <a:ext cx="273300" cy="279300"/>
          </a:xfrm>
          <a:prstGeom prst="ellipse">
            <a:avLst/>
          </a:prstGeom>
          <a:solidFill>
            <a:srgbClr val="83CB70"/>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endParaRPr>
          </a:p>
        </p:txBody>
      </p:sp>
      <p:sp>
        <p:nvSpPr>
          <p:cNvPr id="2251" name="Google Shape;2251;p310"/>
          <p:cNvSpPr txBox="1"/>
          <p:nvPr/>
        </p:nvSpPr>
        <p:spPr>
          <a:xfrm>
            <a:off x="709025" y="3018075"/>
            <a:ext cx="4757700" cy="1467300"/>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500">
                <a:solidFill>
                  <a:schemeClr val="lt1"/>
                </a:solidFill>
                <a:latin typeface="Poppins SemiBold"/>
                <a:ea typeface="Poppins SemiBold"/>
                <a:cs typeface="Poppins SemiBold"/>
                <a:sym typeface="Poppins SemiBold"/>
              </a:rPr>
              <a:t>STAMP Level 4 -</a:t>
            </a:r>
            <a:r>
              <a:rPr lang="en" sz="1500">
                <a:solidFill>
                  <a:schemeClr val="lt1"/>
                </a:solidFill>
                <a:latin typeface="Poppins"/>
                <a:ea typeface="Poppins"/>
                <a:cs typeface="Poppins"/>
                <a:sym typeface="Poppins"/>
              </a:rPr>
              <a:t> Strings of sentences with some added detail. Enhanced by the use of prepositional phrases, adverbs, etc.</a:t>
            </a:r>
            <a:endParaRPr sz="1500">
              <a:solidFill>
                <a:schemeClr val="lt1"/>
              </a:solidFill>
              <a:latin typeface="Poppins"/>
              <a:ea typeface="Poppins"/>
              <a:cs typeface="Poppins"/>
              <a:sym typeface="Poppins"/>
            </a:endParaRPr>
          </a:p>
          <a:p>
            <a:pPr marL="0" lvl="0" indent="0" algn="l" rtl="0">
              <a:lnSpc>
                <a:spcPct val="100000"/>
              </a:lnSpc>
              <a:spcBef>
                <a:spcPts val="1000"/>
              </a:spcBef>
              <a:spcAft>
                <a:spcPts val="0"/>
              </a:spcAft>
              <a:buNone/>
            </a:pPr>
            <a:r>
              <a:rPr lang="en" sz="1500">
                <a:solidFill>
                  <a:schemeClr val="lt1"/>
                </a:solidFill>
                <a:latin typeface="Poppins SemiBold"/>
                <a:ea typeface="Poppins SemiBold"/>
                <a:cs typeface="Poppins SemiBold"/>
                <a:sym typeface="Poppins SemiBold"/>
              </a:rPr>
              <a:t>STAMP Level 3 - </a:t>
            </a:r>
            <a:r>
              <a:rPr lang="en" sz="1500">
                <a:solidFill>
                  <a:schemeClr val="lt1"/>
                </a:solidFill>
                <a:latin typeface="Poppins"/>
                <a:ea typeface="Poppins"/>
                <a:cs typeface="Poppins"/>
                <a:sym typeface="Poppins"/>
              </a:rPr>
              <a:t>Simple sentences. Simple structures and functions of the language.</a:t>
            </a:r>
            <a:endParaRPr sz="1500">
              <a:solidFill>
                <a:schemeClr val="lt1"/>
              </a:solidFill>
              <a:latin typeface="Poppins"/>
              <a:ea typeface="Poppins"/>
              <a:cs typeface="Poppins"/>
              <a:sym typeface="Poppins"/>
            </a:endParaRPr>
          </a:p>
        </p:txBody>
      </p:sp>
      <p:sp>
        <p:nvSpPr>
          <p:cNvPr id="2252" name="Google Shape;2252;p310"/>
          <p:cNvSpPr txBox="1"/>
          <p:nvPr/>
        </p:nvSpPr>
        <p:spPr>
          <a:xfrm>
            <a:off x="768975" y="2593400"/>
            <a:ext cx="3432900" cy="369300"/>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1000"/>
              </a:spcAft>
              <a:buNone/>
            </a:pPr>
            <a:r>
              <a:rPr lang="en" sz="1500" u="sng">
                <a:solidFill>
                  <a:schemeClr val="lt1"/>
                </a:solidFill>
                <a:latin typeface="Poppins SemiBold"/>
                <a:ea typeface="Poppins SemiBold"/>
                <a:cs typeface="Poppins SemiBold"/>
                <a:sym typeface="Poppins SemiBold"/>
              </a:rPr>
              <a:t>TEXT/ FUNCTIONS/COMPLEXITY</a:t>
            </a:r>
            <a:endParaRPr sz="1700" u="sng">
              <a:solidFill>
                <a:schemeClr val="lt1"/>
              </a:solidFill>
              <a:latin typeface="Poppins"/>
              <a:ea typeface="Poppins"/>
              <a:cs typeface="Poppins"/>
              <a:sym typeface="Poppins"/>
            </a:endParaRPr>
          </a:p>
        </p:txBody>
      </p:sp>
      <p:sp>
        <p:nvSpPr>
          <p:cNvPr id="2253" name="Google Shape;2253;p310"/>
          <p:cNvSpPr txBox="1"/>
          <p:nvPr/>
        </p:nvSpPr>
        <p:spPr>
          <a:xfrm>
            <a:off x="216800" y="4463950"/>
            <a:ext cx="7438800" cy="5910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n" sz="1200">
                <a:solidFill>
                  <a:schemeClr val="lt1"/>
                </a:solidFill>
                <a:latin typeface="Poppins SemiBold"/>
                <a:ea typeface="Poppins SemiBold"/>
                <a:cs typeface="Poppins SemiBold"/>
                <a:sym typeface="Poppins SemiBold"/>
              </a:rPr>
              <a:t>Passing for Category I: 4+     </a:t>
            </a:r>
            <a:r>
              <a:rPr lang="en" sz="1000">
                <a:solidFill>
                  <a:schemeClr val="lt1"/>
                </a:solidFill>
                <a:latin typeface="Poppins"/>
                <a:ea typeface="Poppins"/>
                <a:cs typeface="Poppins"/>
                <a:sym typeface="Poppins"/>
              </a:rPr>
              <a:t>Dutch, French, Italian, Norwegian, Portuguese, Romanian, Swedish, and Spanish.</a:t>
            </a:r>
            <a:r>
              <a:rPr lang="en" sz="1000" b="1">
                <a:solidFill>
                  <a:schemeClr val="lt1"/>
                </a:solidFill>
                <a:latin typeface="Poppins"/>
                <a:ea typeface="Poppins"/>
                <a:cs typeface="Poppins"/>
                <a:sym typeface="Poppins"/>
              </a:rPr>
              <a:t>  </a:t>
            </a:r>
            <a:r>
              <a:rPr lang="en" sz="1200">
                <a:solidFill>
                  <a:schemeClr val="lt1"/>
                </a:solidFill>
                <a:latin typeface="Poppins SemiBold"/>
                <a:ea typeface="Poppins SemiBold"/>
                <a:cs typeface="Poppins SemiBold"/>
                <a:sym typeface="Poppins SemiBold"/>
              </a:rPr>
              <a:t>                                                      </a:t>
            </a:r>
            <a:endParaRPr sz="1200">
              <a:solidFill>
                <a:schemeClr val="lt1"/>
              </a:solidFill>
              <a:latin typeface="Poppins SemiBold"/>
              <a:ea typeface="Poppins SemiBold"/>
              <a:cs typeface="Poppins SemiBold"/>
              <a:sym typeface="Poppins SemiBold"/>
            </a:endParaRPr>
          </a:p>
          <a:p>
            <a:pPr marL="0" lvl="0" indent="0" algn="l" rtl="0">
              <a:lnSpc>
                <a:spcPct val="120000"/>
              </a:lnSpc>
              <a:spcBef>
                <a:spcPts val="0"/>
              </a:spcBef>
              <a:spcAft>
                <a:spcPts val="0"/>
              </a:spcAft>
              <a:buNone/>
            </a:pPr>
            <a:r>
              <a:rPr lang="en" sz="1200">
                <a:solidFill>
                  <a:schemeClr val="lt1"/>
                </a:solidFill>
                <a:latin typeface="Poppins SemiBold"/>
                <a:ea typeface="Poppins SemiBold"/>
                <a:cs typeface="Poppins SemiBold"/>
                <a:sym typeface="Poppins SemiBold"/>
              </a:rPr>
              <a:t>Passing for Category II- IV Languages: 3+  </a:t>
            </a:r>
            <a:r>
              <a:rPr lang="en" sz="1200">
                <a:solidFill>
                  <a:schemeClr val="lt1"/>
                </a:solidFill>
                <a:latin typeface="Poppins Medium"/>
                <a:ea typeface="Poppins Medium"/>
                <a:cs typeface="Poppins Medium"/>
                <a:sym typeface="Poppins Medium"/>
              </a:rPr>
              <a:t> </a:t>
            </a:r>
            <a:r>
              <a:rPr lang="en" sz="1000">
                <a:solidFill>
                  <a:schemeClr val="lt1"/>
                </a:solidFill>
                <a:latin typeface="Poppins Medium"/>
                <a:ea typeface="Poppins Medium"/>
                <a:cs typeface="Poppins Medium"/>
                <a:sym typeface="Poppins Medium"/>
              </a:rPr>
              <a:t>All Other Languages</a:t>
            </a:r>
            <a:r>
              <a:rPr lang="en" sz="1200">
                <a:solidFill>
                  <a:schemeClr val="lt1"/>
                </a:solidFill>
                <a:latin typeface="Poppins Medium"/>
                <a:ea typeface="Poppins Medium"/>
                <a:cs typeface="Poppins Medium"/>
                <a:sym typeface="Poppins Medium"/>
              </a:rPr>
              <a:t>   </a:t>
            </a:r>
            <a:endParaRPr sz="1600">
              <a:solidFill>
                <a:schemeClr val="lt1"/>
              </a:solidFill>
            </a:endParaRPr>
          </a:p>
        </p:txBody>
      </p:sp>
      <p:sp>
        <p:nvSpPr>
          <p:cNvPr id="2254" name="Google Shape;2254;p310"/>
          <p:cNvSpPr txBox="1"/>
          <p:nvPr/>
        </p:nvSpPr>
        <p:spPr>
          <a:xfrm>
            <a:off x="750200" y="1406900"/>
            <a:ext cx="3212100" cy="3693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600">
                <a:solidFill>
                  <a:schemeClr val="dk1"/>
                </a:solidFill>
                <a:latin typeface="Poppins"/>
                <a:ea typeface="Poppins"/>
                <a:cs typeface="Poppins"/>
                <a:sym typeface="Poppins"/>
              </a:rPr>
              <a:t>LAUSD approved assessment</a:t>
            </a:r>
            <a:endParaRPr sz="1600">
              <a:solidFill>
                <a:schemeClr val="dk1"/>
              </a:solidFill>
              <a:latin typeface="Poppins"/>
              <a:ea typeface="Poppins"/>
              <a:cs typeface="Poppins"/>
              <a:sym typeface="Poppins"/>
            </a:endParaRPr>
          </a:p>
          <a:p>
            <a:pPr marL="0" lvl="0" indent="0" algn="l" rtl="0">
              <a:spcBef>
                <a:spcPts val="0"/>
              </a:spcBef>
              <a:spcAft>
                <a:spcPts val="0"/>
              </a:spcAft>
              <a:buNone/>
            </a:pPr>
            <a:endParaRPr sz="2000">
              <a:solidFill>
                <a:schemeClr val="dk1"/>
              </a:solidFill>
              <a:latin typeface="Poppins"/>
              <a:ea typeface="Poppins"/>
              <a:cs typeface="Poppins"/>
              <a:sym typeface="Poppins"/>
            </a:endParaRPr>
          </a:p>
        </p:txBody>
      </p:sp>
      <p:sp>
        <p:nvSpPr>
          <p:cNvPr id="2255" name="Google Shape;2255;p310"/>
          <p:cNvSpPr txBox="1">
            <a:spLocks noGrp="1"/>
          </p:cNvSpPr>
          <p:nvPr>
            <p:ph type="title"/>
          </p:nvPr>
        </p:nvSpPr>
        <p:spPr>
          <a:xfrm>
            <a:off x="117900" y="746500"/>
            <a:ext cx="8908200" cy="639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b="1">
                <a:latin typeface="Poppins"/>
                <a:ea typeface="Poppins"/>
                <a:cs typeface="Poppins"/>
                <a:sym typeface="Poppins"/>
              </a:rPr>
              <a:t>LOTE Criteria - Assessments</a:t>
            </a:r>
            <a:endParaRPr b="1">
              <a:latin typeface="Poppins"/>
              <a:ea typeface="Poppins"/>
              <a:cs typeface="Poppins"/>
              <a:sym typeface="Poppi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59"/>
        <p:cNvGrpSpPr/>
        <p:nvPr/>
      </p:nvGrpSpPr>
      <p:grpSpPr>
        <a:xfrm>
          <a:off x="0" y="0"/>
          <a:ext cx="0" cy="0"/>
          <a:chOff x="0" y="0"/>
          <a:chExt cx="0" cy="0"/>
        </a:xfrm>
      </p:grpSpPr>
      <p:sp>
        <p:nvSpPr>
          <p:cNvPr id="2260" name="Google Shape;2260;p311"/>
          <p:cNvSpPr txBox="1">
            <a:spLocks noGrp="1"/>
          </p:cNvSpPr>
          <p:nvPr>
            <p:ph type="title"/>
          </p:nvPr>
        </p:nvSpPr>
        <p:spPr>
          <a:xfrm>
            <a:off x="-150" y="40925"/>
            <a:ext cx="9144000" cy="994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1400"/>
              <a:buNone/>
            </a:pPr>
            <a:r>
              <a:rPr lang="en" sz="2100" b="1"/>
              <a:t>Celebrating the Pathway to Multiliteracy</a:t>
            </a:r>
            <a:endParaRPr sz="2100" b="1"/>
          </a:p>
          <a:p>
            <a:pPr marL="0" lvl="0" indent="0" algn="ctr" rtl="0">
              <a:lnSpc>
                <a:spcPct val="90000"/>
              </a:lnSpc>
              <a:spcBef>
                <a:spcPts val="0"/>
              </a:spcBef>
              <a:spcAft>
                <a:spcPts val="0"/>
              </a:spcAft>
              <a:buSzPts val="1400"/>
              <a:buNone/>
            </a:pPr>
            <a:r>
              <a:rPr lang="en" sz="2100" b="1">
                <a:solidFill>
                  <a:srgbClr val="93C47D"/>
                </a:solidFill>
              </a:rPr>
              <a:t>Celebrando el camino hacia la multiliteracidad</a:t>
            </a:r>
            <a:endParaRPr sz="2100" b="1">
              <a:solidFill>
                <a:srgbClr val="93C47D"/>
              </a:solidFill>
            </a:endParaRPr>
          </a:p>
          <a:p>
            <a:pPr marL="0" lvl="0" indent="0" algn="l" rtl="0">
              <a:lnSpc>
                <a:spcPct val="90000"/>
              </a:lnSpc>
              <a:spcBef>
                <a:spcPts val="0"/>
              </a:spcBef>
              <a:spcAft>
                <a:spcPts val="0"/>
              </a:spcAft>
              <a:buSzPts val="1400"/>
              <a:buNone/>
            </a:pPr>
            <a:endParaRPr/>
          </a:p>
        </p:txBody>
      </p:sp>
      <p:pic>
        <p:nvPicPr>
          <p:cNvPr id="2261" name="Google Shape;2261;p311" descr="Bunting Banners Flags Free Stock Photo - Public Domain Pictures"/>
          <p:cNvPicPr preferRelativeResize="0"/>
          <p:nvPr/>
        </p:nvPicPr>
        <p:blipFill rotWithShape="1">
          <a:blip r:embed="rId3">
            <a:alphaModFix/>
          </a:blip>
          <a:srcRect t="58531"/>
          <a:stretch/>
        </p:blipFill>
        <p:spPr>
          <a:xfrm>
            <a:off x="-111475" y="538235"/>
            <a:ext cx="5857875" cy="841325"/>
          </a:xfrm>
          <a:prstGeom prst="rect">
            <a:avLst/>
          </a:prstGeom>
          <a:noFill/>
          <a:ln>
            <a:noFill/>
          </a:ln>
        </p:spPr>
      </p:pic>
      <p:pic>
        <p:nvPicPr>
          <p:cNvPr id="2262" name="Google Shape;2262;p311" descr="Bunting Banners Flags Free Stock Photo - Public Domain Pictures"/>
          <p:cNvPicPr preferRelativeResize="0"/>
          <p:nvPr/>
        </p:nvPicPr>
        <p:blipFill rotWithShape="1">
          <a:blip r:embed="rId3">
            <a:alphaModFix/>
          </a:blip>
          <a:srcRect l="4825" t="58531" r="35667"/>
          <a:stretch/>
        </p:blipFill>
        <p:spPr>
          <a:xfrm>
            <a:off x="5658375" y="538225"/>
            <a:ext cx="3485625" cy="841325"/>
          </a:xfrm>
          <a:prstGeom prst="rect">
            <a:avLst/>
          </a:prstGeom>
          <a:noFill/>
          <a:ln>
            <a:noFill/>
          </a:ln>
        </p:spPr>
      </p:pic>
      <p:pic>
        <p:nvPicPr>
          <p:cNvPr id="2263" name="Google Shape;2263;p311"/>
          <p:cNvPicPr preferRelativeResize="0"/>
          <p:nvPr/>
        </p:nvPicPr>
        <p:blipFill rotWithShape="1">
          <a:blip r:embed="rId4">
            <a:alphaModFix/>
          </a:blip>
          <a:srcRect/>
          <a:stretch/>
        </p:blipFill>
        <p:spPr>
          <a:xfrm rot="-7393349">
            <a:off x="8360740" y="4565088"/>
            <a:ext cx="949795" cy="676623"/>
          </a:xfrm>
          <a:prstGeom prst="rect">
            <a:avLst/>
          </a:prstGeom>
          <a:noFill/>
          <a:ln>
            <a:noFill/>
          </a:ln>
        </p:spPr>
      </p:pic>
      <p:sp>
        <p:nvSpPr>
          <p:cNvPr id="2264" name="Google Shape;2264;p311"/>
          <p:cNvSpPr txBox="1"/>
          <p:nvPr/>
        </p:nvSpPr>
        <p:spPr>
          <a:xfrm>
            <a:off x="1244025" y="3886750"/>
            <a:ext cx="5955300" cy="994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 sz="1400" b="0" i="0" u="none" strike="noStrike" cap="none">
                <a:solidFill>
                  <a:srgbClr val="F1C232"/>
                </a:solidFill>
                <a:latin typeface="Poppins"/>
                <a:ea typeface="Poppins"/>
                <a:cs typeface="Poppins"/>
                <a:sym typeface="Poppins"/>
              </a:rPr>
              <a:t>Honoring culture, celebrating linguistic gifts, preserving culture, </a:t>
            </a:r>
            <a:endParaRPr sz="1400" b="0" i="0" u="none" strike="noStrike" cap="none">
              <a:solidFill>
                <a:srgbClr val="F1C232"/>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200"/>
              <a:buFont typeface="Arial"/>
              <a:buNone/>
            </a:pPr>
            <a:r>
              <a:rPr lang="en" sz="1400" b="0" i="0" u="none" strike="noStrike" cap="none">
                <a:solidFill>
                  <a:srgbClr val="F1C232"/>
                </a:solidFill>
                <a:latin typeface="Poppins"/>
                <a:ea typeface="Poppins"/>
                <a:cs typeface="Poppins"/>
                <a:sym typeface="Poppins"/>
              </a:rPr>
              <a:t>valuing students’ multilingual assets </a:t>
            </a:r>
            <a:endParaRPr sz="1400" b="0" i="0" u="none" strike="noStrike" cap="none">
              <a:solidFill>
                <a:srgbClr val="F1C232"/>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200"/>
              <a:buFont typeface="Arial"/>
              <a:buNone/>
            </a:pPr>
            <a:r>
              <a:rPr lang="en" sz="1400" b="0" i="0" u="none" strike="noStrike" cap="none">
                <a:solidFill>
                  <a:srgbClr val="93C47D"/>
                </a:solidFill>
                <a:latin typeface="Arial"/>
                <a:ea typeface="Arial"/>
                <a:cs typeface="Arial"/>
                <a:sym typeface="Arial"/>
              </a:rPr>
              <a:t>Honrar la cultura, celebrar las riqueza lingüísticas, preservar la cultura, </a:t>
            </a:r>
            <a:endParaRPr sz="1400" b="0" i="0" u="none" strike="noStrike" cap="none">
              <a:solidFill>
                <a:srgbClr val="93C47D"/>
              </a:solidFill>
              <a:latin typeface="Arial"/>
              <a:ea typeface="Arial"/>
              <a:cs typeface="Arial"/>
              <a:sym typeface="Arial"/>
            </a:endParaRPr>
          </a:p>
          <a:p>
            <a:pPr marL="0" marR="38100" lvl="0" indent="0" algn="ctr" rtl="0">
              <a:lnSpc>
                <a:spcPct val="128571"/>
              </a:lnSpc>
              <a:spcBef>
                <a:spcPts val="0"/>
              </a:spcBef>
              <a:spcAft>
                <a:spcPts val="0"/>
              </a:spcAft>
              <a:buClr>
                <a:schemeClr val="dk1"/>
              </a:buClr>
              <a:buSzPts val="1100"/>
              <a:buFont typeface="Arial"/>
              <a:buNone/>
            </a:pPr>
            <a:r>
              <a:rPr lang="en" sz="1400" b="0" i="0" u="none" strike="noStrike" cap="none">
                <a:solidFill>
                  <a:srgbClr val="93C47D"/>
                </a:solidFill>
                <a:latin typeface="Arial"/>
                <a:ea typeface="Arial"/>
                <a:cs typeface="Arial"/>
                <a:sym typeface="Arial"/>
              </a:rPr>
              <a:t>valorar los fondos multilingües de los estudiantes.</a:t>
            </a:r>
            <a:endParaRPr sz="1400" b="0" i="0" u="none" strike="noStrike" cap="none">
              <a:solidFill>
                <a:srgbClr val="93C47D"/>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endParaRPr sz="1400" b="0" i="0" u="none" strike="noStrike" cap="none">
              <a:solidFill>
                <a:srgbClr val="F1C232"/>
              </a:solidFill>
              <a:latin typeface="Poppins"/>
              <a:ea typeface="Poppins"/>
              <a:cs typeface="Poppins"/>
              <a:sym typeface="Poppins"/>
            </a:endParaRPr>
          </a:p>
        </p:txBody>
      </p:sp>
      <p:pic>
        <p:nvPicPr>
          <p:cNvPr id="2265" name="Google Shape;2265;p311"/>
          <p:cNvPicPr preferRelativeResize="0"/>
          <p:nvPr/>
        </p:nvPicPr>
        <p:blipFill rotWithShape="1">
          <a:blip r:embed="rId5">
            <a:alphaModFix/>
          </a:blip>
          <a:srcRect t="25356"/>
          <a:stretch/>
        </p:blipFill>
        <p:spPr>
          <a:xfrm>
            <a:off x="2489748" y="1351629"/>
            <a:ext cx="1911000" cy="1136400"/>
          </a:xfrm>
          <a:prstGeom prst="roundRect">
            <a:avLst>
              <a:gd name="adj" fmla="val 16667"/>
            </a:avLst>
          </a:prstGeom>
          <a:noFill/>
          <a:ln w="28575" cap="flat" cmpd="sng">
            <a:solidFill>
              <a:srgbClr val="0070C0"/>
            </a:solidFill>
            <a:prstDash val="solid"/>
            <a:round/>
            <a:headEnd type="none" w="sm" len="sm"/>
            <a:tailEnd type="none" w="sm" len="sm"/>
          </a:ln>
        </p:spPr>
      </p:pic>
      <p:sp>
        <p:nvSpPr>
          <p:cNvPr id="2266" name="Google Shape;2266;p311"/>
          <p:cNvSpPr txBox="1"/>
          <p:nvPr/>
        </p:nvSpPr>
        <p:spPr>
          <a:xfrm>
            <a:off x="-86075" y="2463950"/>
            <a:ext cx="28353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 sz="1200" b="0" i="0" u="none" strike="noStrike" cap="none">
                <a:solidFill>
                  <a:srgbClr val="F1C232"/>
                </a:solidFill>
                <a:latin typeface="Poppins"/>
                <a:ea typeface="Poppins"/>
                <a:cs typeface="Poppins"/>
                <a:sym typeface="Poppins"/>
              </a:rPr>
              <a:t>Մենք բազմալեզու խոսնակներ ենք</a:t>
            </a:r>
            <a:endParaRPr sz="400" b="0" i="0" u="none" strike="noStrike" cap="none">
              <a:solidFill>
                <a:srgbClr val="000000"/>
              </a:solidFill>
              <a:latin typeface="Arial"/>
              <a:ea typeface="Arial"/>
              <a:cs typeface="Arial"/>
              <a:sym typeface="Arial"/>
            </a:endParaRPr>
          </a:p>
        </p:txBody>
      </p:sp>
      <p:pic>
        <p:nvPicPr>
          <p:cNvPr id="2267" name="Google Shape;2267;p311"/>
          <p:cNvPicPr preferRelativeResize="0"/>
          <p:nvPr/>
        </p:nvPicPr>
        <p:blipFill rotWithShape="1">
          <a:blip r:embed="rId6">
            <a:alphaModFix/>
          </a:blip>
          <a:srcRect/>
          <a:stretch/>
        </p:blipFill>
        <p:spPr>
          <a:xfrm>
            <a:off x="1538812" y="2804550"/>
            <a:ext cx="1770300" cy="1165200"/>
          </a:xfrm>
          <a:prstGeom prst="roundRect">
            <a:avLst>
              <a:gd name="adj" fmla="val 16667"/>
            </a:avLst>
          </a:prstGeom>
          <a:noFill/>
          <a:ln w="28575" cap="flat" cmpd="sng">
            <a:solidFill>
              <a:srgbClr val="FBA508"/>
            </a:solidFill>
            <a:prstDash val="solid"/>
            <a:round/>
            <a:headEnd type="none" w="sm" len="sm"/>
            <a:tailEnd type="none" w="sm" len="sm"/>
          </a:ln>
        </p:spPr>
      </p:pic>
      <p:sp>
        <p:nvSpPr>
          <p:cNvPr id="2268" name="Google Shape;2268;p311"/>
          <p:cNvSpPr txBox="1"/>
          <p:nvPr/>
        </p:nvSpPr>
        <p:spPr>
          <a:xfrm>
            <a:off x="6526501" y="882725"/>
            <a:ext cx="2617500" cy="12468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Clr>
                <a:schemeClr val="dk1"/>
              </a:buClr>
              <a:buSzPts val="1100"/>
              <a:buFont typeface="Arial"/>
              <a:buNone/>
            </a:pPr>
            <a:endParaRPr sz="2100" b="0" i="0" u="none" strike="noStrike" cap="none">
              <a:solidFill>
                <a:srgbClr val="FFD966"/>
              </a:solidFill>
              <a:highlight>
                <a:srgbClr val="F8F9FA"/>
              </a:highlight>
              <a:latin typeface="Poppins"/>
              <a:ea typeface="Poppins"/>
              <a:cs typeface="Poppins"/>
              <a:sym typeface="Poppins"/>
            </a:endParaRPr>
          </a:p>
          <a:p>
            <a:pPr marL="0" marR="38100" lvl="0" indent="0" algn="l" rtl="0">
              <a:lnSpc>
                <a:spcPct val="128571"/>
              </a:lnSpc>
              <a:spcBef>
                <a:spcPts val="0"/>
              </a:spcBef>
              <a:spcAft>
                <a:spcPts val="0"/>
              </a:spcAft>
              <a:buClr>
                <a:schemeClr val="dk1"/>
              </a:buClr>
              <a:buSzPts val="1100"/>
              <a:buFont typeface="Arial"/>
              <a:buNone/>
            </a:pPr>
            <a:r>
              <a:rPr lang="en" sz="2100" b="0" i="0" u="none" strike="noStrike" cap="none">
                <a:solidFill>
                  <a:srgbClr val="FFD966"/>
                </a:solidFill>
                <a:highlight>
                  <a:srgbClr val="002575"/>
                </a:highlight>
                <a:latin typeface="Poppins"/>
                <a:ea typeface="Poppins"/>
                <a:cs typeface="Poppins"/>
                <a:sym typeface="Poppins"/>
              </a:rPr>
              <a:t>Мы многоязычны</a:t>
            </a:r>
            <a:endParaRPr sz="2100" b="0" i="0" u="none" strike="noStrike" cap="none">
              <a:solidFill>
                <a:srgbClr val="FFD966"/>
              </a:solidFill>
              <a:highlight>
                <a:srgbClr val="002575"/>
              </a:highlight>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F1C232"/>
              </a:solidFill>
              <a:latin typeface="Poppins"/>
              <a:ea typeface="Poppins"/>
              <a:cs typeface="Poppins"/>
              <a:sym typeface="Poppins"/>
            </a:endParaRPr>
          </a:p>
        </p:txBody>
      </p:sp>
      <p:pic>
        <p:nvPicPr>
          <p:cNvPr id="2269" name="Google Shape;2269;p311"/>
          <p:cNvPicPr preferRelativeResize="0"/>
          <p:nvPr/>
        </p:nvPicPr>
        <p:blipFill rotWithShape="1">
          <a:blip r:embed="rId7">
            <a:alphaModFix/>
          </a:blip>
          <a:srcRect t="2918" b="17079"/>
          <a:stretch/>
        </p:blipFill>
        <p:spPr>
          <a:xfrm>
            <a:off x="4707026" y="1379559"/>
            <a:ext cx="1262575" cy="1346778"/>
          </a:xfrm>
          <a:prstGeom prst="rect">
            <a:avLst/>
          </a:prstGeom>
          <a:noFill/>
          <a:ln w="28575" cap="flat" cmpd="sng">
            <a:solidFill>
              <a:srgbClr val="FFF2CC"/>
            </a:solidFill>
            <a:prstDash val="solid"/>
            <a:round/>
            <a:headEnd type="none" w="sm" len="sm"/>
            <a:tailEnd type="none" w="sm" len="sm"/>
          </a:ln>
        </p:spPr>
      </p:pic>
      <p:sp>
        <p:nvSpPr>
          <p:cNvPr id="2270" name="Google Shape;2270;p311"/>
          <p:cNvSpPr txBox="1"/>
          <p:nvPr/>
        </p:nvSpPr>
        <p:spPr>
          <a:xfrm>
            <a:off x="2122325" y="2433050"/>
            <a:ext cx="25359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D966"/>
                </a:solidFill>
                <a:latin typeface="Poppins"/>
                <a:ea typeface="Poppins"/>
                <a:cs typeface="Poppins"/>
                <a:sym typeface="Poppins"/>
              </a:rPr>
              <a:t>Bilingual Tayo</a:t>
            </a:r>
            <a:endParaRPr sz="1400" b="0" i="0" u="none" strike="noStrike" cap="none">
              <a:solidFill>
                <a:srgbClr val="FFD966"/>
              </a:solidFill>
              <a:latin typeface="Poppins"/>
              <a:ea typeface="Poppins"/>
              <a:cs typeface="Poppins"/>
              <a:sym typeface="Poppins"/>
            </a:endParaRPr>
          </a:p>
        </p:txBody>
      </p:sp>
      <p:sp>
        <p:nvSpPr>
          <p:cNvPr id="2271" name="Google Shape;2271;p311"/>
          <p:cNvSpPr txBox="1"/>
          <p:nvPr/>
        </p:nvSpPr>
        <p:spPr>
          <a:xfrm>
            <a:off x="5901188" y="3612025"/>
            <a:ext cx="3000000" cy="384900"/>
          </a:xfrm>
          <a:prstGeom prst="rect">
            <a:avLst/>
          </a:prstGeom>
          <a:noFill/>
          <a:ln>
            <a:noFill/>
          </a:ln>
        </p:spPr>
        <p:txBody>
          <a:bodyPr spcFirstLastPara="1" wrap="square" lIns="91425" tIns="91425" rIns="91425" bIns="91425" anchor="t" anchorCtr="0">
            <a:spAutoFit/>
          </a:bodyPr>
          <a:lstStyle/>
          <a:p>
            <a:pPr marL="457200" marR="38100" lvl="0" indent="0" algn="l" rtl="0">
              <a:lnSpc>
                <a:spcPct val="114285"/>
              </a:lnSpc>
              <a:spcBef>
                <a:spcPts val="0"/>
              </a:spcBef>
              <a:spcAft>
                <a:spcPts val="0"/>
              </a:spcAft>
              <a:buClr>
                <a:srgbClr val="000000"/>
              </a:buClr>
              <a:buSzPts val="1300"/>
              <a:buFont typeface="Arial"/>
              <a:buNone/>
            </a:pPr>
            <a:r>
              <a:rPr lang="en" sz="1300" b="0" i="0" u="none" strike="noStrike" cap="none">
                <a:solidFill>
                  <a:srgbClr val="FFD966"/>
                </a:solidFill>
                <a:latin typeface="Arial"/>
                <a:ea typeface="Arial"/>
                <a:cs typeface="Arial"/>
                <a:sym typeface="Arial"/>
              </a:rPr>
              <a:t>우리는 이중 언어를 구사합니다</a:t>
            </a:r>
            <a:endParaRPr sz="1300" b="0" i="0" u="none" strike="noStrike" cap="none">
              <a:solidFill>
                <a:srgbClr val="FFD966"/>
              </a:solidFill>
              <a:latin typeface="Arial"/>
              <a:ea typeface="Arial"/>
              <a:cs typeface="Arial"/>
              <a:sym typeface="Arial"/>
            </a:endParaRPr>
          </a:p>
        </p:txBody>
      </p:sp>
      <p:pic>
        <p:nvPicPr>
          <p:cNvPr id="2272" name="Google Shape;2272;p311"/>
          <p:cNvPicPr preferRelativeResize="0"/>
          <p:nvPr/>
        </p:nvPicPr>
        <p:blipFill rotWithShape="1">
          <a:blip r:embed="rId8">
            <a:alphaModFix/>
          </a:blip>
          <a:srcRect l="4959" t="1584" r="4049"/>
          <a:stretch/>
        </p:blipFill>
        <p:spPr>
          <a:xfrm>
            <a:off x="168100" y="2961325"/>
            <a:ext cx="1171320" cy="1686301"/>
          </a:xfrm>
          <a:prstGeom prst="rect">
            <a:avLst/>
          </a:prstGeom>
          <a:noFill/>
          <a:ln w="28575" cap="flat" cmpd="sng">
            <a:solidFill>
              <a:srgbClr val="FF5E04"/>
            </a:solidFill>
            <a:prstDash val="solid"/>
            <a:round/>
            <a:headEnd type="none" w="sm" len="sm"/>
            <a:tailEnd type="none" w="sm" len="sm"/>
          </a:ln>
        </p:spPr>
      </p:pic>
      <p:pic>
        <p:nvPicPr>
          <p:cNvPr id="2273" name="Google Shape;2273;p311"/>
          <p:cNvPicPr preferRelativeResize="0"/>
          <p:nvPr/>
        </p:nvPicPr>
        <p:blipFill rotWithShape="1">
          <a:blip r:embed="rId9">
            <a:alphaModFix/>
          </a:blip>
          <a:srcRect/>
          <a:stretch/>
        </p:blipFill>
        <p:spPr>
          <a:xfrm>
            <a:off x="168100" y="1337250"/>
            <a:ext cx="1910983" cy="1165199"/>
          </a:xfrm>
          <a:prstGeom prst="rect">
            <a:avLst/>
          </a:prstGeom>
          <a:noFill/>
          <a:ln w="28575" cap="flat" cmpd="sng">
            <a:solidFill>
              <a:srgbClr val="595959"/>
            </a:solidFill>
            <a:prstDash val="solid"/>
            <a:round/>
            <a:headEnd type="none" w="sm" len="sm"/>
            <a:tailEnd type="none" w="sm" len="sm"/>
          </a:ln>
        </p:spPr>
      </p:pic>
      <p:pic>
        <p:nvPicPr>
          <p:cNvPr id="2274" name="Google Shape;2274;p311"/>
          <p:cNvPicPr preferRelativeResize="0"/>
          <p:nvPr/>
        </p:nvPicPr>
        <p:blipFill rotWithShape="1">
          <a:blip r:embed="rId10">
            <a:alphaModFix/>
          </a:blip>
          <a:srcRect t="10602"/>
          <a:stretch/>
        </p:blipFill>
        <p:spPr>
          <a:xfrm>
            <a:off x="6275875" y="1783749"/>
            <a:ext cx="2685028" cy="1698800"/>
          </a:xfrm>
          <a:prstGeom prst="rect">
            <a:avLst/>
          </a:prstGeom>
          <a:noFill/>
          <a:ln w="28575" cap="flat" cmpd="sng">
            <a:solidFill>
              <a:srgbClr val="5F8AF4"/>
            </a:solidFill>
            <a:prstDash val="solid"/>
            <a:round/>
            <a:headEnd type="none" w="sm" len="sm"/>
            <a:tailEnd type="none" w="sm" len="sm"/>
          </a:ln>
        </p:spPr>
      </p:pic>
      <p:pic>
        <p:nvPicPr>
          <p:cNvPr id="2275" name="Google Shape;2275;p311"/>
          <p:cNvPicPr preferRelativeResize="0"/>
          <p:nvPr/>
        </p:nvPicPr>
        <p:blipFill rotWithShape="1">
          <a:blip r:embed="rId11">
            <a:alphaModFix/>
          </a:blip>
          <a:srcRect t="30045" b="11905"/>
          <a:stretch/>
        </p:blipFill>
        <p:spPr>
          <a:xfrm>
            <a:off x="3508475" y="2961323"/>
            <a:ext cx="2489300" cy="897525"/>
          </a:xfrm>
          <a:prstGeom prst="rect">
            <a:avLst/>
          </a:prstGeom>
          <a:noFill/>
          <a:ln w="28575" cap="flat" cmpd="sng">
            <a:solidFill>
              <a:srgbClr val="FBA508"/>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79"/>
        <p:cNvGrpSpPr/>
        <p:nvPr/>
      </p:nvGrpSpPr>
      <p:grpSpPr>
        <a:xfrm>
          <a:off x="0" y="0"/>
          <a:ext cx="0" cy="0"/>
          <a:chOff x="0" y="0"/>
          <a:chExt cx="0" cy="0"/>
        </a:xfrm>
      </p:grpSpPr>
      <p:sp>
        <p:nvSpPr>
          <p:cNvPr id="2280" name="Google Shape;2280;p3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sz="1000">
                <a:latin typeface="Arial"/>
                <a:ea typeface="Arial"/>
                <a:cs typeface="Arial"/>
                <a:sym typeface="Arial"/>
              </a:rPr>
              <a:t>29</a:t>
            </a:fld>
            <a:endParaRPr sz="1000">
              <a:latin typeface="Arial"/>
              <a:ea typeface="Arial"/>
              <a:cs typeface="Arial"/>
              <a:sym typeface="Arial"/>
            </a:endParaRPr>
          </a:p>
        </p:txBody>
      </p:sp>
      <p:sp>
        <p:nvSpPr>
          <p:cNvPr id="2281" name="Google Shape;2281;p312"/>
          <p:cNvSpPr txBox="1"/>
          <p:nvPr/>
        </p:nvSpPr>
        <p:spPr>
          <a:xfrm>
            <a:off x="81000" y="696350"/>
            <a:ext cx="8992500" cy="3447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 sz="3200" b="1" i="0" u="none" strike="noStrike" cap="none">
                <a:solidFill>
                  <a:schemeClr val="lt1"/>
                </a:solidFill>
                <a:latin typeface="Arial"/>
                <a:ea typeface="Arial"/>
                <a:cs typeface="Arial"/>
                <a:sym typeface="Arial"/>
              </a:rPr>
              <a:t>Questions about </a:t>
            </a:r>
            <a:r>
              <a:rPr lang="en" sz="3200" b="1">
                <a:solidFill>
                  <a:schemeClr val="lt1"/>
                </a:solidFill>
              </a:rPr>
              <a:t>8</a:t>
            </a:r>
            <a:r>
              <a:rPr lang="en" sz="3200" b="1" i="0" u="none" strike="noStrike" cap="none">
                <a:solidFill>
                  <a:schemeClr val="lt1"/>
                </a:solidFill>
                <a:latin typeface="Arial"/>
                <a:ea typeface="Arial"/>
                <a:cs typeface="Arial"/>
                <a:sym typeface="Arial"/>
              </a:rPr>
              <a:t>th  Grade Requirements?</a:t>
            </a:r>
            <a:endParaRPr sz="32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000"/>
              <a:buFont typeface="Arial"/>
              <a:buNone/>
            </a:pPr>
            <a:endParaRPr sz="36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000"/>
              <a:buFont typeface="Arial"/>
              <a:buNone/>
            </a:pPr>
            <a:endParaRPr sz="36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000"/>
              <a:buFont typeface="Arial"/>
              <a:buNone/>
            </a:pPr>
            <a:endParaRPr sz="3600" b="1">
              <a:solidFill>
                <a:schemeClr val="lt1"/>
              </a:solidFill>
            </a:endParaRPr>
          </a:p>
          <a:p>
            <a:pPr marL="0" marR="0" lvl="0" indent="0" algn="ctr" rtl="0">
              <a:lnSpc>
                <a:spcPct val="100000"/>
              </a:lnSpc>
              <a:spcBef>
                <a:spcPts val="0"/>
              </a:spcBef>
              <a:spcAft>
                <a:spcPts val="0"/>
              </a:spcAft>
              <a:buClr>
                <a:srgbClr val="000000"/>
              </a:buClr>
              <a:buSzPts val="5000"/>
              <a:buFont typeface="Arial"/>
              <a:buNone/>
            </a:pPr>
            <a:endParaRPr sz="3600" b="1">
              <a:solidFill>
                <a:schemeClr val="lt1"/>
              </a:solidFill>
            </a:endParaRPr>
          </a:p>
          <a:p>
            <a:pPr marL="0" marR="0" lvl="0" indent="0" algn="ctr" rtl="0">
              <a:lnSpc>
                <a:spcPct val="100000"/>
              </a:lnSpc>
              <a:spcBef>
                <a:spcPts val="0"/>
              </a:spcBef>
              <a:spcAft>
                <a:spcPts val="0"/>
              </a:spcAft>
              <a:buClr>
                <a:srgbClr val="000000"/>
              </a:buClr>
              <a:buSzPts val="5000"/>
              <a:buFont typeface="Arial"/>
              <a:buNone/>
            </a:pPr>
            <a:r>
              <a:rPr lang="en" sz="3200" b="1" i="0" u="none" strike="noStrike" cap="none">
                <a:solidFill>
                  <a:srgbClr val="B6D7A8"/>
                </a:solidFill>
                <a:latin typeface="Arial"/>
                <a:ea typeface="Arial"/>
                <a:cs typeface="Arial"/>
                <a:sym typeface="Arial"/>
              </a:rPr>
              <a:t>¿Preguntas sobre los requisitos de </a:t>
            </a:r>
            <a:r>
              <a:rPr lang="en" sz="3200" b="1">
                <a:solidFill>
                  <a:srgbClr val="B6D7A8"/>
                </a:solidFill>
              </a:rPr>
              <a:t>8</a:t>
            </a:r>
            <a:r>
              <a:rPr lang="en" sz="3200" b="1" i="0" u="none" strike="noStrike" cap="none" baseline="30000">
                <a:solidFill>
                  <a:srgbClr val="B6D7A8"/>
                </a:solidFill>
                <a:latin typeface="Arial"/>
                <a:ea typeface="Arial"/>
                <a:cs typeface="Arial"/>
                <a:sym typeface="Arial"/>
              </a:rPr>
              <a:t>o</a:t>
            </a:r>
            <a:r>
              <a:rPr lang="en" sz="3200" b="1" i="0" u="none" strike="noStrike" cap="none">
                <a:solidFill>
                  <a:srgbClr val="B6D7A8"/>
                </a:solidFill>
                <a:latin typeface="Arial"/>
                <a:ea typeface="Arial"/>
                <a:cs typeface="Arial"/>
                <a:sym typeface="Arial"/>
              </a:rPr>
              <a:t>? </a:t>
            </a:r>
            <a:r>
              <a:rPr lang="en" sz="3600" b="1" i="0" u="none" strike="noStrike" cap="none">
                <a:solidFill>
                  <a:srgbClr val="B6D7A8"/>
                </a:solidFill>
                <a:latin typeface="Arial"/>
                <a:ea typeface="Arial"/>
                <a:cs typeface="Arial"/>
                <a:sym typeface="Arial"/>
              </a:rPr>
              <a:t> </a:t>
            </a:r>
            <a:endParaRPr sz="3600" b="1" i="0" u="none" strike="noStrike" cap="none">
              <a:solidFill>
                <a:srgbClr val="B6D7A8"/>
              </a:solidFill>
              <a:latin typeface="Arial"/>
              <a:ea typeface="Arial"/>
              <a:cs typeface="Arial"/>
              <a:sym typeface="Arial"/>
            </a:endParaRPr>
          </a:p>
        </p:txBody>
      </p:sp>
      <p:pic>
        <p:nvPicPr>
          <p:cNvPr id="2282" name="Google Shape;2282;p312"/>
          <p:cNvPicPr preferRelativeResize="0"/>
          <p:nvPr/>
        </p:nvPicPr>
        <p:blipFill rotWithShape="1">
          <a:blip r:embed="rId3">
            <a:alphaModFix/>
          </a:blip>
          <a:srcRect/>
          <a:stretch/>
        </p:blipFill>
        <p:spPr>
          <a:xfrm>
            <a:off x="3253786" y="1507586"/>
            <a:ext cx="2220275" cy="1825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93"/>
        <p:cNvGrpSpPr/>
        <p:nvPr/>
      </p:nvGrpSpPr>
      <p:grpSpPr>
        <a:xfrm>
          <a:off x="0" y="0"/>
          <a:ext cx="0" cy="0"/>
          <a:chOff x="0" y="0"/>
          <a:chExt cx="0" cy="0"/>
        </a:xfrm>
      </p:grpSpPr>
      <p:sp>
        <p:nvSpPr>
          <p:cNvPr id="1894" name="Google Shape;1894;p286"/>
          <p:cNvSpPr txBox="1">
            <a:spLocks noGrp="1"/>
          </p:cNvSpPr>
          <p:nvPr>
            <p:ph type="title"/>
          </p:nvPr>
        </p:nvSpPr>
        <p:spPr>
          <a:xfrm>
            <a:off x="174875" y="208675"/>
            <a:ext cx="8520600" cy="1054200"/>
          </a:xfrm>
          <a:prstGeom prst="rect">
            <a:avLst/>
          </a:prstGeom>
          <a:noFill/>
          <a:ln>
            <a:noFill/>
          </a:ln>
        </p:spPr>
        <p:txBody>
          <a:bodyPr spcFirstLastPara="1" wrap="square" lIns="68575" tIns="34275" rIns="68575" bIns="34275" anchor="ctr" anchorCtr="0">
            <a:spAutoFit/>
          </a:bodyPr>
          <a:lstStyle/>
          <a:p>
            <a:pPr marL="0" lvl="0" indent="0" algn="ctr" rtl="0">
              <a:lnSpc>
                <a:spcPct val="100000"/>
              </a:lnSpc>
              <a:spcBef>
                <a:spcPts val="0"/>
              </a:spcBef>
              <a:spcAft>
                <a:spcPts val="0"/>
              </a:spcAft>
              <a:buClr>
                <a:schemeClr val="dk1"/>
              </a:buClr>
              <a:buSzPts val="1100"/>
              <a:buFont typeface="Arial"/>
              <a:buNone/>
            </a:pPr>
            <a:r>
              <a:rPr lang="en" sz="3200">
                <a:solidFill>
                  <a:schemeClr val="lt1"/>
                </a:solidFill>
              </a:rPr>
              <a:t>Meet our MMED Leadership</a:t>
            </a:r>
            <a:endParaRPr sz="3200">
              <a:solidFill>
                <a:schemeClr val="lt1"/>
              </a:solidFill>
            </a:endParaRPr>
          </a:p>
          <a:p>
            <a:pPr marL="0" lvl="0" indent="0" algn="ctr" rtl="0">
              <a:lnSpc>
                <a:spcPct val="100000"/>
              </a:lnSpc>
              <a:spcBef>
                <a:spcPts val="0"/>
              </a:spcBef>
              <a:spcAft>
                <a:spcPts val="0"/>
              </a:spcAft>
              <a:buClr>
                <a:schemeClr val="dk1"/>
              </a:buClr>
              <a:buSzPts val="1100"/>
              <a:buFont typeface="Arial"/>
              <a:buNone/>
            </a:pPr>
            <a:r>
              <a:rPr lang="en" sz="3200">
                <a:solidFill>
                  <a:srgbClr val="93C47D"/>
                </a:solidFill>
              </a:rPr>
              <a:t>Nuestros líderes </a:t>
            </a:r>
            <a:endParaRPr sz="3200">
              <a:solidFill>
                <a:srgbClr val="93C47D"/>
              </a:solidFill>
            </a:endParaRPr>
          </a:p>
        </p:txBody>
      </p:sp>
      <p:sp>
        <p:nvSpPr>
          <p:cNvPr id="1895" name="Google Shape;1895;p286"/>
          <p:cNvSpPr txBox="1"/>
          <p:nvPr/>
        </p:nvSpPr>
        <p:spPr>
          <a:xfrm>
            <a:off x="1398756" y="3950675"/>
            <a:ext cx="2665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endParaRPr sz="1400" b="1" i="0" u="none" strike="noStrike" cap="none">
              <a:solidFill>
                <a:schemeClr val="dk1"/>
              </a:solidFill>
              <a:latin typeface="Courgette"/>
              <a:ea typeface="Courgette"/>
              <a:cs typeface="Courgette"/>
              <a:sym typeface="Courgette"/>
            </a:endParaRPr>
          </a:p>
        </p:txBody>
      </p:sp>
      <p:sp>
        <p:nvSpPr>
          <p:cNvPr id="1896" name="Google Shape;1896;p286"/>
          <p:cNvSpPr txBox="1"/>
          <p:nvPr/>
        </p:nvSpPr>
        <p:spPr>
          <a:xfrm>
            <a:off x="0" y="3445794"/>
            <a:ext cx="2250000" cy="1177500"/>
          </a:xfrm>
          <a:prstGeom prst="rect">
            <a:avLst/>
          </a:prstGeom>
          <a:noFill/>
          <a:ln>
            <a:noFill/>
          </a:ln>
        </p:spPr>
        <p:txBody>
          <a:bodyPr spcFirstLastPara="1" wrap="square" lIns="68575" tIns="68575" rIns="68575" bIns="68575" anchor="t" anchorCtr="0">
            <a:spAutoFit/>
          </a:bodyPr>
          <a:lstStyle/>
          <a:p>
            <a:pPr marL="0" marR="0" lvl="0" indent="0" algn="ctr"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Poppins"/>
                <a:ea typeface="Poppins"/>
                <a:cs typeface="Poppins"/>
                <a:sym typeface="Poppins"/>
              </a:rPr>
              <a:t>  </a:t>
            </a:r>
            <a:endParaRPr sz="1000" b="0" i="0" u="none" strike="noStrike" cap="none">
              <a:solidFill>
                <a:schemeClr val="dk1"/>
              </a:solidFill>
              <a:latin typeface="Poppins"/>
              <a:ea typeface="Poppins"/>
              <a:cs typeface="Poppins"/>
              <a:sym typeface="Poppins"/>
            </a:endParaRPr>
          </a:p>
          <a:p>
            <a:pPr marL="0" marR="0" lvl="0" indent="0" algn="ctr" rtl="0">
              <a:lnSpc>
                <a:spcPct val="115000"/>
              </a:lnSpc>
              <a:spcBef>
                <a:spcPts val="0"/>
              </a:spcBef>
              <a:spcAft>
                <a:spcPts val="0"/>
              </a:spcAft>
              <a:buClr>
                <a:srgbClr val="000000"/>
              </a:buClr>
              <a:buSzPts val="1000"/>
              <a:buFont typeface="Arial"/>
              <a:buNone/>
            </a:pPr>
            <a:r>
              <a:rPr lang="en" sz="1000" b="0" i="1" u="none" strike="noStrike" cap="none">
                <a:solidFill>
                  <a:schemeClr val="lt1"/>
                </a:solidFill>
                <a:latin typeface="Poppins"/>
                <a:ea typeface="Poppins"/>
                <a:cs typeface="Poppins"/>
                <a:sym typeface="Poppins"/>
              </a:rPr>
              <a:t>Executive Director </a:t>
            </a:r>
            <a:endParaRPr sz="1000" b="0" i="1" u="none" strike="noStrike" cap="none">
              <a:solidFill>
                <a:schemeClr val="lt1"/>
              </a:solidFill>
              <a:latin typeface="Poppins"/>
              <a:ea typeface="Poppins"/>
              <a:cs typeface="Poppins"/>
              <a:sym typeface="Poppins"/>
            </a:endParaRPr>
          </a:p>
          <a:p>
            <a:pPr marL="0" marR="0" lvl="0" indent="0" algn="ctr" rtl="0">
              <a:lnSpc>
                <a:spcPct val="115000"/>
              </a:lnSpc>
              <a:spcBef>
                <a:spcPts val="0"/>
              </a:spcBef>
              <a:spcAft>
                <a:spcPts val="0"/>
              </a:spcAft>
              <a:buClr>
                <a:srgbClr val="000000"/>
              </a:buClr>
              <a:buSzPts val="1000"/>
              <a:buFont typeface="Arial"/>
              <a:buNone/>
            </a:pPr>
            <a:r>
              <a:rPr lang="en" sz="1000" b="0" i="1" u="none" strike="noStrike" cap="none">
                <a:solidFill>
                  <a:srgbClr val="B6D7A8"/>
                </a:solidFill>
                <a:latin typeface="Poppins"/>
                <a:ea typeface="Poppins"/>
                <a:cs typeface="Poppins"/>
                <a:sym typeface="Poppins"/>
              </a:rPr>
              <a:t>Directora ejecutiva</a:t>
            </a:r>
            <a:endParaRPr sz="1000" b="0" i="1" u="none" strike="noStrike" cap="none">
              <a:solidFill>
                <a:srgbClr val="B6D7A8"/>
              </a:solidFill>
              <a:latin typeface="Poppins"/>
              <a:ea typeface="Poppins"/>
              <a:cs typeface="Poppins"/>
              <a:sym typeface="Poppins"/>
            </a:endParaRPr>
          </a:p>
          <a:p>
            <a:pPr marL="0" marR="0" lvl="0" indent="0" algn="ctr" rtl="0">
              <a:lnSpc>
                <a:spcPct val="115000"/>
              </a:lnSpc>
              <a:spcBef>
                <a:spcPts val="0"/>
              </a:spcBef>
              <a:spcAft>
                <a:spcPts val="0"/>
              </a:spcAft>
              <a:buClr>
                <a:srgbClr val="000000"/>
              </a:buClr>
              <a:buSzPts val="1000"/>
              <a:buFont typeface="Arial"/>
              <a:buNone/>
            </a:pPr>
            <a:r>
              <a:rPr lang="en" sz="1000" b="0" i="0" u="none" strike="noStrike" cap="none">
                <a:solidFill>
                  <a:schemeClr val="lt1"/>
                </a:solidFill>
                <a:latin typeface="Poppins"/>
                <a:ea typeface="Poppins"/>
                <a:cs typeface="Poppins"/>
                <a:sym typeface="Poppins"/>
              </a:rPr>
              <a:t>Parent of they/them kiddo</a:t>
            </a:r>
            <a:endParaRPr sz="1000" b="0" i="0" u="none" strike="noStrike" cap="none">
              <a:solidFill>
                <a:schemeClr val="lt1"/>
              </a:solidFill>
              <a:latin typeface="Poppins"/>
              <a:ea typeface="Poppins"/>
              <a:cs typeface="Poppins"/>
              <a:sym typeface="Poppins"/>
            </a:endParaRPr>
          </a:p>
          <a:p>
            <a:pPr marL="0" marR="0" lvl="0" indent="0" algn="ctr" rtl="0">
              <a:lnSpc>
                <a:spcPct val="115000"/>
              </a:lnSpc>
              <a:spcBef>
                <a:spcPts val="0"/>
              </a:spcBef>
              <a:spcAft>
                <a:spcPts val="0"/>
              </a:spcAft>
              <a:buClr>
                <a:srgbClr val="000000"/>
              </a:buClr>
              <a:buSzPts val="1000"/>
              <a:buFont typeface="Arial"/>
              <a:buNone/>
            </a:pPr>
            <a:r>
              <a:rPr lang="en" sz="1000" b="0" i="0" u="none" strike="noStrike" cap="none">
                <a:solidFill>
                  <a:schemeClr val="lt1"/>
                </a:solidFill>
                <a:latin typeface="Poppins"/>
                <a:ea typeface="Poppins"/>
                <a:cs typeface="Poppins"/>
                <a:sym typeface="Poppins"/>
              </a:rPr>
              <a:t>       </a:t>
            </a:r>
            <a:endParaRPr sz="1000" b="0" i="1" u="none" strike="noStrike" cap="none">
              <a:solidFill>
                <a:schemeClr val="lt1"/>
              </a:solidFill>
              <a:latin typeface="Poppins"/>
              <a:ea typeface="Poppins"/>
              <a:cs typeface="Poppins"/>
              <a:sym typeface="Poppins"/>
            </a:endParaRPr>
          </a:p>
          <a:p>
            <a:pPr marL="0" marR="0" lvl="0" indent="0" algn="ctr" rtl="0">
              <a:lnSpc>
                <a:spcPct val="115000"/>
              </a:lnSpc>
              <a:spcBef>
                <a:spcPts val="0"/>
              </a:spcBef>
              <a:spcAft>
                <a:spcPts val="0"/>
              </a:spcAft>
              <a:buClr>
                <a:srgbClr val="000000"/>
              </a:buClr>
              <a:buSzPts val="1000"/>
              <a:buFont typeface="Arial"/>
              <a:buNone/>
            </a:pPr>
            <a:r>
              <a:rPr lang="en" sz="1000" b="1" i="0" u="none" strike="noStrike" cap="none">
                <a:solidFill>
                  <a:srgbClr val="0000FF"/>
                </a:solidFill>
                <a:latin typeface="Gill Sans"/>
                <a:ea typeface="Gill Sans"/>
                <a:cs typeface="Gill Sans"/>
                <a:sym typeface="Gill Sans"/>
              </a:rPr>
              <a:t> </a:t>
            </a:r>
            <a:endParaRPr sz="1000" b="1" i="0" u="none" strike="noStrike" cap="none">
              <a:solidFill>
                <a:srgbClr val="0000FF"/>
              </a:solidFill>
              <a:latin typeface="Gill Sans"/>
              <a:ea typeface="Gill Sans"/>
              <a:cs typeface="Gill Sans"/>
              <a:sym typeface="Gill Sans"/>
            </a:endParaRPr>
          </a:p>
        </p:txBody>
      </p:sp>
      <p:sp>
        <p:nvSpPr>
          <p:cNvPr id="1897" name="Google Shape;1897;p286"/>
          <p:cNvSpPr/>
          <p:nvPr/>
        </p:nvSpPr>
        <p:spPr>
          <a:xfrm>
            <a:off x="350406" y="1634916"/>
            <a:ext cx="1549200" cy="1483800"/>
          </a:xfrm>
          <a:prstGeom prst="ellipse">
            <a:avLst/>
          </a:prstGeom>
          <a:solidFill>
            <a:srgbClr val="38761D"/>
          </a:solidFill>
          <a:ln w="38100" cap="flat" cmpd="sng">
            <a:solidFill>
              <a:srgbClr val="38761D"/>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1898" name="Google Shape;1898;p286"/>
          <p:cNvPicPr preferRelativeResize="0"/>
          <p:nvPr/>
        </p:nvPicPr>
        <p:blipFill rotWithShape="1">
          <a:blip r:embed="rId3">
            <a:alphaModFix/>
          </a:blip>
          <a:srcRect/>
          <a:stretch/>
        </p:blipFill>
        <p:spPr>
          <a:xfrm>
            <a:off x="420306" y="1671821"/>
            <a:ext cx="1409400" cy="1410000"/>
          </a:xfrm>
          <a:prstGeom prst="ellipse">
            <a:avLst/>
          </a:prstGeom>
          <a:noFill/>
          <a:ln w="38100" cap="flat" cmpd="sng">
            <a:solidFill>
              <a:srgbClr val="3D3D3D"/>
            </a:solidFill>
            <a:prstDash val="solid"/>
            <a:round/>
            <a:headEnd type="none" w="sm" len="sm"/>
            <a:tailEnd type="none" w="sm" len="sm"/>
          </a:ln>
        </p:spPr>
      </p:pic>
      <p:sp>
        <p:nvSpPr>
          <p:cNvPr id="1899" name="Google Shape;1899;p286"/>
          <p:cNvSpPr/>
          <p:nvPr/>
        </p:nvSpPr>
        <p:spPr>
          <a:xfrm>
            <a:off x="350413" y="3215253"/>
            <a:ext cx="1549152" cy="427410"/>
          </a:xfrm>
          <a:prstGeom prst="flowChartTerminator">
            <a:avLst/>
          </a:prstGeom>
          <a:solidFill>
            <a:srgbClr val="38761D"/>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en" sz="1100" b="1" i="0" u="none" strike="noStrike" cap="none">
                <a:solidFill>
                  <a:srgbClr val="FFFFFF"/>
                </a:solidFill>
                <a:latin typeface="Poppins"/>
                <a:ea typeface="Poppins"/>
                <a:cs typeface="Poppins"/>
                <a:sym typeface="Poppins"/>
              </a:rPr>
              <a:t>Lydia Acosta Stephens</a:t>
            </a:r>
            <a:endParaRPr sz="1100" b="1" i="0" u="none" strike="noStrike" cap="none">
              <a:solidFill>
                <a:srgbClr val="FFFFFF"/>
              </a:solidFill>
              <a:latin typeface="Poppins"/>
              <a:ea typeface="Poppins"/>
              <a:cs typeface="Poppins"/>
              <a:sym typeface="Poppins"/>
            </a:endParaRPr>
          </a:p>
        </p:txBody>
      </p:sp>
      <p:sp>
        <p:nvSpPr>
          <p:cNvPr id="1900" name="Google Shape;1900;p286"/>
          <p:cNvSpPr txBox="1"/>
          <p:nvPr/>
        </p:nvSpPr>
        <p:spPr>
          <a:xfrm>
            <a:off x="1079100" y="4765425"/>
            <a:ext cx="7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1" name="Google Shape;1901;p286"/>
          <p:cNvSpPr/>
          <p:nvPr/>
        </p:nvSpPr>
        <p:spPr>
          <a:xfrm>
            <a:off x="2640600" y="1634925"/>
            <a:ext cx="1549200" cy="14838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02" name="Google Shape;1902;p286"/>
          <p:cNvPicPr preferRelativeResize="0"/>
          <p:nvPr/>
        </p:nvPicPr>
        <p:blipFill rotWithShape="1">
          <a:blip r:embed="rId4">
            <a:alphaModFix/>
          </a:blip>
          <a:srcRect/>
          <a:stretch/>
        </p:blipFill>
        <p:spPr>
          <a:xfrm>
            <a:off x="2681651" y="1695313"/>
            <a:ext cx="1467000" cy="1362900"/>
          </a:xfrm>
          <a:prstGeom prst="ellipse">
            <a:avLst/>
          </a:prstGeom>
          <a:noFill/>
          <a:ln>
            <a:noFill/>
          </a:ln>
        </p:spPr>
      </p:pic>
      <p:sp>
        <p:nvSpPr>
          <p:cNvPr id="1903" name="Google Shape;1903;p286"/>
          <p:cNvSpPr/>
          <p:nvPr/>
        </p:nvSpPr>
        <p:spPr>
          <a:xfrm>
            <a:off x="2638062" y="3240077"/>
            <a:ext cx="1554282" cy="427410"/>
          </a:xfrm>
          <a:prstGeom prst="flowChartTerminator">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100"/>
              <a:buFont typeface="Arial"/>
              <a:buNone/>
            </a:pPr>
            <a:r>
              <a:rPr lang="en" sz="1100" b="1" i="0" u="none" strike="noStrike" cap="none">
                <a:solidFill>
                  <a:srgbClr val="FFFFFF"/>
                </a:solidFill>
                <a:latin typeface="Poppins"/>
                <a:ea typeface="Poppins"/>
                <a:cs typeface="Poppins"/>
                <a:sym typeface="Poppins"/>
              </a:rPr>
              <a:t>Ana M. Guzman</a:t>
            </a:r>
            <a:endParaRPr sz="1100" b="1" i="0" u="none" strike="noStrike" cap="none">
              <a:solidFill>
                <a:srgbClr val="FFFFFF"/>
              </a:solidFill>
              <a:latin typeface="Poppins"/>
              <a:ea typeface="Poppins"/>
              <a:cs typeface="Poppins"/>
              <a:sym typeface="Poppins"/>
            </a:endParaRPr>
          </a:p>
        </p:txBody>
      </p:sp>
      <p:sp>
        <p:nvSpPr>
          <p:cNvPr id="1904" name="Google Shape;1904;p286"/>
          <p:cNvSpPr txBox="1"/>
          <p:nvPr/>
        </p:nvSpPr>
        <p:spPr>
          <a:xfrm>
            <a:off x="1946425" y="3577175"/>
            <a:ext cx="3000000" cy="1262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0" i="1" u="none" strike="noStrike" cap="none">
                <a:solidFill>
                  <a:schemeClr val="lt1"/>
                </a:solidFill>
                <a:latin typeface="Poppins"/>
                <a:ea typeface="Poppins"/>
                <a:cs typeface="Poppins"/>
                <a:sym typeface="Poppins"/>
              </a:rPr>
              <a:t>Administrator</a:t>
            </a:r>
            <a:endParaRPr sz="1000" b="0" i="1"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000"/>
              <a:buFont typeface="Arial"/>
              <a:buNone/>
            </a:pPr>
            <a:r>
              <a:rPr lang="en" sz="1000" b="0" i="1" u="none" strike="noStrike" cap="none">
                <a:solidFill>
                  <a:schemeClr val="lt1"/>
                </a:solidFill>
                <a:latin typeface="Poppins"/>
                <a:ea typeface="Poppins"/>
                <a:cs typeface="Poppins"/>
                <a:sym typeface="Poppins"/>
              </a:rPr>
              <a:t>Dual Language Education</a:t>
            </a:r>
            <a:endParaRPr sz="1000" b="0" i="1"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000"/>
              <a:buFont typeface="Arial"/>
              <a:buNone/>
            </a:pPr>
            <a:r>
              <a:rPr lang="en" sz="1000" b="0" i="1" u="none" strike="noStrike" cap="none">
                <a:solidFill>
                  <a:schemeClr val="lt1"/>
                </a:solidFill>
                <a:latin typeface="Poppins"/>
                <a:ea typeface="Poppins"/>
                <a:cs typeface="Poppins"/>
                <a:sym typeface="Poppins"/>
              </a:rPr>
              <a:t>World Languages and Cultures</a:t>
            </a:r>
            <a:endParaRPr sz="1000" b="0" i="1"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000"/>
              <a:buFont typeface="Arial"/>
              <a:buNone/>
            </a:pPr>
            <a:endParaRPr sz="1000" b="0" i="1"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000"/>
              <a:buFont typeface="Arial"/>
              <a:buNone/>
            </a:pPr>
            <a:r>
              <a:rPr lang="en" sz="1000" b="0" i="1" u="none" strike="noStrike" cap="none">
                <a:solidFill>
                  <a:srgbClr val="93C47D"/>
                </a:solidFill>
                <a:latin typeface="Poppins"/>
                <a:ea typeface="Poppins"/>
                <a:cs typeface="Poppins"/>
                <a:sym typeface="Poppins"/>
              </a:rPr>
              <a:t>Administradora</a:t>
            </a:r>
            <a:endParaRPr sz="1000" b="0" i="1" u="none" strike="noStrike" cap="none">
              <a:solidFill>
                <a:srgbClr val="93C47D"/>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000"/>
              <a:buFont typeface="Arial"/>
              <a:buNone/>
            </a:pPr>
            <a:r>
              <a:rPr lang="en" sz="1000" b="0" i="1" u="none" strike="noStrike" cap="none">
                <a:solidFill>
                  <a:srgbClr val="93C47D"/>
                </a:solidFill>
                <a:latin typeface="Poppins"/>
                <a:ea typeface="Poppins"/>
                <a:cs typeface="Poppins"/>
                <a:sym typeface="Poppins"/>
              </a:rPr>
              <a:t>Educación de lenguaje dual</a:t>
            </a:r>
            <a:endParaRPr sz="1000" b="0" i="1" u="none" strike="noStrike" cap="none">
              <a:solidFill>
                <a:srgbClr val="93C47D"/>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000"/>
              <a:buFont typeface="Arial"/>
              <a:buNone/>
            </a:pPr>
            <a:r>
              <a:rPr lang="en" sz="1000" b="0" i="1" u="none" strike="noStrike" cap="none">
                <a:solidFill>
                  <a:srgbClr val="93C47D"/>
                </a:solidFill>
                <a:latin typeface="Poppins"/>
                <a:ea typeface="Poppins"/>
                <a:cs typeface="Poppins"/>
                <a:sym typeface="Poppins"/>
              </a:rPr>
              <a:t>Idiomas y culturas mundiales</a:t>
            </a:r>
            <a:endParaRPr sz="1000" b="0" i="1" u="none" strike="noStrike" cap="none">
              <a:solidFill>
                <a:srgbClr val="93C47D"/>
              </a:solidFill>
              <a:latin typeface="Poppins"/>
              <a:ea typeface="Poppins"/>
              <a:cs typeface="Poppins"/>
              <a:sym typeface="Poppins"/>
            </a:endParaRPr>
          </a:p>
        </p:txBody>
      </p:sp>
      <p:sp>
        <p:nvSpPr>
          <p:cNvPr id="1905" name="Google Shape;1905;p286"/>
          <p:cNvSpPr/>
          <p:nvPr/>
        </p:nvSpPr>
        <p:spPr>
          <a:xfrm>
            <a:off x="4875100" y="1590926"/>
            <a:ext cx="1512600" cy="1542000"/>
          </a:xfrm>
          <a:prstGeom prst="ellipse">
            <a:avLst/>
          </a:prstGeom>
          <a:solidFill>
            <a:srgbClr val="289FD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ill Sans"/>
              <a:ea typeface="Gill Sans"/>
              <a:cs typeface="Gill Sans"/>
              <a:sym typeface="Gill Sans"/>
            </a:endParaRPr>
          </a:p>
        </p:txBody>
      </p:sp>
      <p:sp>
        <p:nvSpPr>
          <p:cNvPr id="1906" name="Google Shape;1906;p286"/>
          <p:cNvSpPr txBox="1"/>
          <p:nvPr/>
        </p:nvSpPr>
        <p:spPr>
          <a:xfrm>
            <a:off x="4650425" y="3740106"/>
            <a:ext cx="2063400" cy="11466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Calibri"/>
              <a:buNone/>
            </a:pPr>
            <a:r>
              <a:rPr lang="en" sz="1000" b="0" i="1" u="none" strike="noStrike" cap="none">
                <a:solidFill>
                  <a:schemeClr val="lt1"/>
                </a:solidFill>
                <a:latin typeface="Poppins"/>
                <a:ea typeface="Poppins"/>
                <a:cs typeface="Poppins"/>
                <a:sym typeface="Poppins"/>
              </a:rPr>
              <a:t>Administrative Coordinator</a:t>
            </a:r>
            <a:endParaRPr sz="1000" b="0" i="1"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400"/>
              <a:buFont typeface="Calibri"/>
              <a:buNone/>
            </a:pPr>
            <a:r>
              <a:rPr lang="en" sz="1000" b="0" i="0" u="none" strike="noStrike" cap="none">
                <a:solidFill>
                  <a:schemeClr val="lt1"/>
                </a:solidFill>
                <a:latin typeface="Poppins"/>
                <a:ea typeface="Poppins"/>
                <a:cs typeface="Poppins"/>
                <a:sym typeface="Poppins"/>
              </a:rPr>
              <a:t>Dual Language Education</a:t>
            </a:r>
            <a:endParaRPr sz="1000" b="0" i="0"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400"/>
              <a:buFont typeface="Calibri"/>
              <a:buNone/>
            </a:pPr>
            <a:endParaRPr sz="1000" b="0" i="0"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400"/>
              <a:buFont typeface="Calibri"/>
              <a:buNone/>
            </a:pPr>
            <a:r>
              <a:rPr lang="en" sz="1000" b="0" i="0" u="none" strike="noStrike" cap="none">
                <a:solidFill>
                  <a:srgbClr val="B6D7A8"/>
                </a:solidFill>
                <a:latin typeface="Poppins"/>
                <a:ea typeface="Poppins"/>
                <a:cs typeface="Poppins"/>
                <a:sym typeface="Poppins"/>
              </a:rPr>
              <a:t>Coordinadora administrativa</a:t>
            </a:r>
            <a:endParaRPr sz="1000" b="0" i="0" u="none" strike="noStrike" cap="none">
              <a:solidFill>
                <a:srgbClr val="B6D7A8"/>
              </a:solidFill>
              <a:latin typeface="Poppins"/>
              <a:ea typeface="Poppins"/>
              <a:cs typeface="Poppins"/>
              <a:sym typeface="Poppins"/>
            </a:endParaRPr>
          </a:p>
          <a:p>
            <a:pPr marL="0" marR="0" lvl="0" indent="0" algn="ctr" rtl="0">
              <a:lnSpc>
                <a:spcPct val="100000"/>
              </a:lnSpc>
              <a:spcBef>
                <a:spcPts val="0"/>
              </a:spcBef>
              <a:spcAft>
                <a:spcPts val="0"/>
              </a:spcAft>
              <a:buClr>
                <a:schemeClr val="dk1"/>
              </a:buClr>
              <a:buSzPts val="1000"/>
              <a:buFont typeface="Arial"/>
              <a:buNone/>
            </a:pPr>
            <a:r>
              <a:rPr lang="en" sz="1000" b="0" i="1" u="none" strike="noStrike" cap="none">
                <a:solidFill>
                  <a:srgbClr val="B6D7A8"/>
                </a:solidFill>
                <a:latin typeface="Poppins"/>
                <a:ea typeface="Poppins"/>
                <a:cs typeface="Poppins"/>
                <a:sym typeface="Poppins"/>
              </a:rPr>
              <a:t>Educación de lenguaje dual</a:t>
            </a:r>
            <a:endParaRPr sz="1000" b="0" i="1" u="none" strike="noStrike" cap="none">
              <a:solidFill>
                <a:srgbClr val="B6D7A8"/>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400"/>
              <a:buFont typeface="Calibri"/>
              <a:buNone/>
            </a:pPr>
            <a:endParaRPr sz="1000" b="0" i="0" u="none" strike="noStrike" cap="none">
              <a:solidFill>
                <a:srgbClr val="B6D7A8"/>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400"/>
              <a:buFont typeface="Calibri"/>
              <a:buNone/>
            </a:pPr>
            <a:r>
              <a:rPr lang="en" sz="1000" b="0" i="0" u="none" strike="noStrike" cap="none">
                <a:solidFill>
                  <a:schemeClr val="lt1"/>
                </a:solidFill>
                <a:latin typeface="Poppins"/>
                <a:ea typeface="Poppins"/>
                <a:cs typeface="Poppins"/>
                <a:sym typeface="Poppins"/>
              </a:rPr>
              <a:t> </a:t>
            </a:r>
            <a:endParaRPr sz="1000" b="0" i="0" u="none" strike="noStrike" cap="none">
              <a:solidFill>
                <a:schemeClr val="lt1"/>
              </a:solidFill>
              <a:latin typeface="Poppins"/>
              <a:ea typeface="Poppins"/>
              <a:cs typeface="Poppins"/>
              <a:sym typeface="Poppins"/>
            </a:endParaRPr>
          </a:p>
        </p:txBody>
      </p:sp>
      <p:sp>
        <p:nvSpPr>
          <p:cNvPr id="1907" name="Google Shape;1907;p286"/>
          <p:cNvSpPr/>
          <p:nvPr/>
        </p:nvSpPr>
        <p:spPr>
          <a:xfrm>
            <a:off x="4930825" y="3274975"/>
            <a:ext cx="1645866" cy="427410"/>
          </a:xfrm>
          <a:prstGeom prst="flowChartTerminator">
            <a:avLst/>
          </a:prstGeom>
          <a:solidFill>
            <a:srgbClr val="289FD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en" sz="1100" b="1" i="0" u="none" strike="noStrike" cap="none">
                <a:solidFill>
                  <a:schemeClr val="dk1"/>
                </a:solidFill>
                <a:latin typeface="Poppins"/>
                <a:ea typeface="Poppins"/>
                <a:cs typeface="Poppins"/>
                <a:sym typeface="Poppins"/>
              </a:rPr>
              <a:t>Roxanna Sosa</a:t>
            </a:r>
            <a:endParaRPr sz="1100" b="1" i="0" u="none" strike="noStrike" cap="none">
              <a:solidFill>
                <a:schemeClr val="dk1"/>
              </a:solidFill>
              <a:latin typeface="Poppins"/>
              <a:ea typeface="Poppins"/>
              <a:cs typeface="Poppins"/>
              <a:sym typeface="Poppins"/>
            </a:endParaRPr>
          </a:p>
        </p:txBody>
      </p:sp>
      <p:pic>
        <p:nvPicPr>
          <p:cNvPr id="1908" name="Google Shape;1908;p286"/>
          <p:cNvPicPr preferRelativeResize="0"/>
          <p:nvPr/>
        </p:nvPicPr>
        <p:blipFill rotWithShape="1">
          <a:blip r:embed="rId5">
            <a:alphaModFix/>
          </a:blip>
          <a:srcRect l="2625" r="1493" b="33118"/>
          <a:stretch/>
        </p:blipFill>
        <p:spPr>
          <a:xfrm>
            <a:off x="4926700" y="1624325"/>
            <a:ext cx="1409400" cy="1449300"/>
          </a:xfrm>
          <a:prstGeom prst="ellipse">
            <a:avLst/>
          </a:prstGeom>
          <a:noFill/>
          <a:ln>
            <a:noFill/>
          </a:ln>
        </p:spPr>
      </p:pic>
      <p:sp>
        <p:nvSpPr>
          <p:cNvPr id="1909" name="Google Shape;1909;p286"/>
          <p:cNvSpPr/>
          <p:nvPr/>
        </p:nvSpPr>
        <p:spPr>
          <a:xfrm>
            <a:off x="7113120" y="3274972"/>
            <a:ext cx="1549152" cy="427410"/>
          </a:xfrm>
          <a:prstGeom prst="flowChartTerminator">
            <a:avLst/>
          </a:prstGeom>
          <a:solidFill>
            <a:srgbClr val="F1C23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en" sz="1100" b="1" i="0" u="none" strike="noStrike" cap="none">
                <a:solidFill>
                  <a:schemeClr val="dk1"/>
                </a:solidFill>
                <a:latin typeface="Poppins"/>
                <a:ea typeface="Poppins"/>
                <a:cs typeface="Poppins"/>
                <a:sym typeface="Poppins"/>
              </a:rPr>
              <a:t>Youssef Mossadaq</a:t>
            </a:r>
            <a:endParaRPr sz="1100" b="1" i="0" u="none" strike="noStrike" cap="none">
              <a:solidFill>
                <a:schemeClr val="dk1"/>
              </a:solidFill>
              <a:latin typeface="Poppins"/>
              <a:ea typeface="Poppins"/>
              <a:cs typeface="Poppins"/>
              <a:sym typeface="Poppins"/>
            </a:endParaRPr>
          </a:p>
        </p:txBody>
      </p:sp>
      <p:sp>
        <p:nvSpPr>
          <p:cNvPr id="1910" name="Google Shape;1910;p286"/>
          <p:cNvSpPr txBox="1"/>
          <p:nvPr/>
        </p:nvSpPr>
        <p:spPr>
          <a:xfrm>
            <a:off x="6387688" y="3641631"/>
            <a:ext cx="3000000" cy="1108200"/>
          </a:xfrm>
          <a:prstGeom prst="rect">
            <a:avLst/>
          </a:prstGeom>
          <a:noFill/>
          <a:ln>
            <a:noFill/>
          </a:ln>
        </p:spPr>
        <p:txBody>
          <a:bodyPr spcFirstLastPara="1" wrap="square" lIns="91425" tIns="91425" rIns="91425" bIns="91425" anchor="t" anchorCtr="0">
            <a:spAutoFit/>
          </a:bodyPr>
          <a:lstStyle/>
          <a:p>
            <a:pPr marL="457200" marR="0" lvl="0" indent="457200" algn="l" rtl="0">
              <a:lnSpc>
                <a:spcPct val="100000"/>
              </a:lnSpc>
              <a:spcBef>
                <a:spcPts val="0"/>
              </a:spcBef>
              <a:spcAft>
                <a:spcPts val="0"/>
              </a:spcAft>
              <a:buClr>
                <a:srgbClr val="000000"/>
              </a:buClr>
              <a:buSzPts val="1000"/>
              <a:buFont typeface="Arial"/>
              <a:buNone/>
            </a:pPr>
            <a:r>
              <a:rPr lang="en" sz="1000" b="0" i="1" u="none" strike="noStrike" cap="none">
                <a:solidFill>
                  <a:schemeClr val="lt1"/>
                </a:solidFill>
                <a:latin typeface="Poppins"/>
                <a:ea typeface="Poppins"/>
                <a:cs typeface="Poppins"/>
                <a:sym typeface="Poppins"/>
              </a:rPr>
              <a:t>   Coordinator </a:t>
            </a:r>
            <a:endParaRPr sz="1000" b="0" i="1"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Poppins"/>
                <a:ea typeface="Poppins"/>
                <a:cs typeface="Poppins"/>
                <a:sym typeface="Poppins"/>
              </a:rPr>
              <a:t>World Languages &amp; Cultures </a:t>
            </a:r>
            <a:endParaRPr sz="1000" b="0" i="0"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chemeClr val="dk1"/>
              </a:buClr>
              <a:buSzPts val="1000"/>
              <a:buFont typeface="Arial"/>
              <a:buNone/>
            </a:pPr>
            <a:r>
              <a:rPr lang="en" sz="1000" b="0" i="1" u="none" strike="noStrike" cap="none">
                <a:solidFill>
                  <a:srgbClr val="B6D7A8"/>
                </a:solidFill>
                <a:latin typeface="Poppins"/>
                <a:ea typeface="Poppins"/>
                <a:cs typeface="Poppins"/>
                <a:sym typeface="Poppins"/>
              </a:rPr>
              <a:t>Coordinador</a:t>
            </a:r>
            <a:endParaRPr sz="1000" b="0" i="1" u="none" strike="noStrike" cap="none">
              <a:solidFill>
                <a:srgbClr val="B6D7A8"/>
              </a:solidFill>
              <a:latin typeface="Poppins"/>
              <a:ea typeface="Poppins"/>
              <a:cs typeface="Poppins"/>
              <a:sym typeface="Poppins"/>
            </a:endParaRPr>
          </a:p>
          <a:p>
            <a:pPr marL="0" marR="0" lvl="0" indent="0" algn="ctr" rtl="0">
              <a:lnSpc>
                <a:spcPct val="100000"/>
              </a:lnSpc>
              <a:spcBef>
                <a:spcPts val="0"/>
              </a:spcBef>
              <a:spcAft>
                <a:spcPts val="0"/>
              </a:spcAft>
              <a:buClr>
                <a:schemeClr val="dk1"/>
              </a:buClr>
              <a:buSzPts val="1000"/>
              <a:buFont typeface="Arial"/>
              <a:buNone/>
            </a:pPr>
            <a:r>
              <a:rPr lang="en" sz="1000" b="0" i="1" u="none" strike="noStrike" cap="none">
                <a:solidFill>
                  <a:srgbClr val="B6D7A8"/>
                </a:solidFill>
                <a:latin typeface="Poppins"/>
                <a:ea typeface="Poppins"/>
                <a:cs typeface="Poppins"/>
                <a:sym typeface="Poppins"/>
              </a:rPr>
              <a:t>Idiomas y culturas mundiales</a:t>
            </a:r>
            <a:endParaRPr sz="1000" b="0" i="1" u="none" strike="noStrike" cap="none">
              <a:solidFill>
                <a:srgbClr val="B6D7A8"/>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B6D7A8"/>
              </a:solidFill>
              <a:latin typeface="Poppins"/>
              <a:ea typeface="Poppins"/>
              <a:cs typeface="Poppins"/>
              <a:sym typeface="Poppins"/>
            </a:endParaRPr>
          </a:p>
        </p:txBody>
      </p:sp>
      <p:sp>
        <p:nvSpPr>
          <p:cNvPr id="1911" name="Google Shape;1911;p286"/>
          <p:cNvSpPr/>
          <p:nvPr/>
        </p:nvSpPr>
        <p:spPr>
          <a:xfrm>
            <a:off x="7131410" y="1590918"/>
            <a:ext cx="1512600" cy="1542000"/>
          </a:xfrm>
          <a:prstGeom prst="ellipse">
            <a:avLst/>
          </a:prstGeom>
          <a:solidFill>
            <a:srgbClr val="FFD96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ill Sans"/>
              <a:ea typeface="Gill Sans"/>
              <a:cs typeface="Gill Sans"/>
              <a:sym typeface="Gill Sans"/>
            </a:endParaRPr>
          </a:p>
        </p:txBody>
      </p:sp>
      <p:pic>
        <p:nvPicPr>
          <p:cNvPr id="1912" name="Google Shape;1912;p286"/>
          <p:cNvPicPr preferRelativeResize="0"/>
          <p:nvPr/>
        </p:nvPicPr>
        <p:blipFill rotWithShape="1">
          <a:blip r:embed="rId6">
            <a:alphaModFix/>
          </a:blip>
          <a:srcRect l="10949" t="20127" r="13487" b="23868"/>
          <a:stretch/>
        </p:blipFill>
        <p:spPr>
          <a:xfrm>
            <a:off x="7183000" y="1676125"/>
            <a:ext cx="1409400" cy="1371600"/>
          </a:xfrm>
          <a:prstGeom prst="flowChartConnector">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86"/>
        <p:cNvGrpSpPr/>
        <p:nvPr/>
      </p:nvGrpSpPr>
      <p:grpSpPr>
        <a:xfrm>
          <a:off x="0" y="0"/>
          <a:ext cx="0" cy="0"/>
          <a:chOff x="0" y="0"/>
          <a:chExt cx="0" cy="0"/>
        </a:xfrm>
      </p:grpSpPr>
      <p:pic>
        <p:nvPicPr>
          <p:cNvPr id="2287" name="Google Shape;2287;p313" descr="Learn how you can help your child learn to read by celebrating your language, culture, and special time together at home. This video is also available in 7 other languages. Illustrations by Rafael López.&#10;&#10;VISIT OUR SISTER SITES&#10;* https://www.adlit.org/ - information and resources to the parents and educators of struggling adolescent readers and writers&#10;* https://www.readingrockets.org/ -  information and resources on how young kids learn to read, why so many struggle, and how caring adults can help&#10;* https://www.startwithabook.org/ - engaging ideas for getting kids hooked on learning during the summer&#10;&#10;Don’t forget to like and subscribe! &#10;Website: https://www.ColorinColorado.org &#10;Donate: https://bit.ly/ColorinColoradoDonation&#10;Facebook: https://www.facebook.com/ColorinColorado.org&#10;Twitter: https://twitter.com/ColorinColorado" title="Being Bilingual Is a Superpower!: Tips to Support Language and Literacy at Home">
            <a:hlinkClick r:id="rId3"/>
          </p:cNvPr>
          <p:cNvPicPr preferRelativeResize="0"/>
          <p:nvPr/>
        </p:nvPicPr>
        <p:blipFill>
          <a:blip r:embed="rId4">
            <a:alphaModFix/>
          </a:blip>
          <a:stretch>
            <a:fillRect/>
          </a:stretch>
        </p:blipFill>
        <p:spPr>
          <a:xfrm>
            <a:off x="505375" y="192425"/>
            <a:ext cx="8133250" cy="4574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87"/>
                                        </p:tgtEl>
                                        <p:attrNameLst>
                                          <p:attrName>style.visibility</p:attrName>
                                        </p:attrNameLst>
                                      </p:cBhvr>
                                      <p:to>
                                        <p:strVal val="visible"/>
                                      </p:to>
                                    </p:set>
                                    <p:animEffect transition="in" filter="fade">
                                      <p:cBhvr>
                                        <p:cTn id="7" dur="1000"/>
                                        <p:tgtEl>
                                          <p:spTgt spid="2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92"/>
        <p:cNvGrpSpPr/>
        <p:nvPr/>
      </p:nvGrpSpPr>
      <p:grpSpPr>
        <a:xfrm>
          <a:off x="0" y="0"/>
          <a:ext cx="0" cy="0"/>
          <a:chOff x="0" y="0"/>
          <a:chExt cx="0" cy="0"/>
        </a:xfrm>
      </p:grpSpPr>
      <p:sp>
        <p:nvSpPr>
          <p:cNvPr id="2293" name="Google Shape;2293;p314"/>
          <p:cNvSpPr txBox="1">
            <a:spLocks noGrp="1"/>
          </p:cNvSpPr>
          <p:nvPr>
            <p:ph type="title"/>
          </p:nvPr>
        </p:nvSpPr>
        <p:spPr>
          <a:xfrm>
            <a:off x="2003750" y="528250"/>
            <a:ext cx="5853600" cy="841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800"/>
              <a:buNone/>
            </a:pPr>
            <a:r>
              <a:rPr lang="en" sz="2400" b="1">
                <a:latin typeface="Poppins SemiBold"/>
                <a:ea typeface="Poppins SemiBold"/>
                <a:cs typeface="Poppins SemiBold"/>
                <a:sym typeface="Poppins SemiBold"/>
              </a:rPr>
              <a:t>Family Supports</a:t>
            </a:r>
            <a:endParaRPr sz="2400" b="1">
              <a:latin typeface="Poppins SemiBold"/>
              <a:ea typeface="Poppins SemiBold"/>
              <a:cs typeface="Poppins SemiBold"/>
              <a:sym typeface="Poppins SemiBold"/>
            </a:endParaRPr>
          </a:p>
        </p:txBody>
      </p:sp>
      <p:sp>
        <p:nvSpPr>
          <p:cNvPr id="2294" name="Google Shape;2294;p314"/>
          <p:cNvSpPr txBox="1">
            <a:spLocks noGrp="1"/>
          </p:cNvSpPr>
          <p:nvPr>
            <p:ph type="body" idx="4294967295"/>
          </p:nvPr>
        </p:nvSpPr>
        <p:spPr>
          <a:xfrm>
            <a:off x="2003750" y="1684575"/>
            <a:ext cx="5400600" cy="2569200"/>
          </a:xfrm>
          <a:prstGeom prst="rect">
            <a:avLst/>
          </a:prstGeom>
          <a:solidFill>
            <a:srgbClr val="FFD966"/>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1600" b="1" u="sng">
                <a:latin typeface="Poppins SemiBold"/>
                <a:ea typeface="Poppins SemiBold"/>
                <a:cs typeface="Poppins SemiBold"/>
                <a:sym typeface="Poppins SemiBold"/>
              </a:rPr>
              <a:t>Ideas for at-home support:</a:t>
            </a:r>
            <a:endParaRPr sz="1600" b="1" u="sng">
              <a:latin typeface="Poppins SemiBold"/>
              <a:ea typeface="Poppins SemiBold"/>
              <a:cs typeface="Poppins SemiBold"/>
              <a:sym typeface="Poppins SemiBold"/>
            </a:endParaRPr>
          </a:p>
          <a:p>
            <a:pPr marL="457200" lvl="0" indent="-317500" algn="l" rtl="0">
              <a:lnSpc>
                <a:spcPct val="115000"/>
              </a:lnSpc>
              <a:spcBef>
                <a:spcPts val="0"/>
              </a:spcBef>
              <a:spcAft>
                <a:spcPts val="0"/>
              </a:spcAft>
              <a:buSzPts val="1400"/>
              <a:buChar char="●"/>
            </a:pPr>
            <a:r>
              <a:rPr lang="en" sz="1400"/>
              <a:t>Read Books Together</a:t>
            </a:r>
            <a:endParaRPr sz="1400"/>
          </a:p>
          <a:p>
            <a:pPr marL="457200" lvl="0" indent="-317500" algn="l" rtl="0">
              <a:lnSpc>
                <a:spcPct val="115000"/>
              </a:lnSpc>
              <a:spcBef>
                <a:spcPts val="0"/>
              </a:spcBef>
              <a:spcAft>
                <a:spcPts val="0"/>
              </a:spcAft>
              <a:buSzPts val="1400"/>
              <a:buChar char="●"/>
            </a:pPr>
            <a:r>
              <a:rPr lang="en" sz="1400"/>
              <a:t>Leverage Family Members to Practice Language</a:t>
            </a:r>
            <a:endParaRPr sz="1400"/>
          </a:p>
          <a:p>
            <a:pPr marL="457200" lvl="0" indent="-317500" algn="l" rtl="0">
              <a:lnSpc>
                <a:spcPct val="115000"/>
              </a:lnSpc>
              <a:spcBef>
                <a:spcPts val="0"/>
              </a:spcBef>
              <a:spcAft>
                <a:spcPts val="0"/>
              </a:spcAft>
              <a:buSzPts val="1400"/>
              <a:buChar char="●"/>
            </a:pPr>
            <a:r>
              <a:rPr lang="en" sz="1400"/>
              <a:t>Create a Safe Space...It Doesn’t Have to Be Perfect </a:t>
            </a:r>
            <a:endParaRPr sz="1400"/>
          </a:p>
          <a:p>
            <a:pPr marL="457200" lvl="0" indent="-317500" algn="l" rtl="0">
              <a:lnSpc>
                <a:spcPct val="115000"/>
              </a:lnSpc>
              <a:spcBef>
                <a:spcPts val="0"/>
              </a:spcBef>
              <a:spcAft>
                <a:spcPts val="0"/>
              </a:spcAft>
              <a:buSzPts val="1400"/>
              <a:buChar char="●"/>
            </a:pPr>
            <a:r>
              <a:rPr lang="en" sz="1400"/>
              <a:t>Listen to Bilingual Books on Youtube </a:t>
            </a:r>
            <a:endParaRPr sz="1400"/>
          </a:p>
          <a:p>
            <a:pPr marL="457200" lvl="0" indent="-317500" algn="l" rtl="0">
              <a:lnSpc>
                <a:spcPct val="115000"/>
              </a:lnSpc>
              <a:spcBef>
                <a:spcPts val="0"/>
              </a:spcBef>
              <a:spcAft>
                <a:spcPts val="0"/>
              </a:spcAft>
              <a:buSzPts val="1400"/>
              <a:buChar char="●"/>
            </a:pPr>
            <a:r>
              <a:rPr lang="en" sz="1400"/>
              <a:t>Use Rosetta Stone or other online programs/apps</a:t>
            </a:r>
            <a:endParaRPr sz="1400"/>
          </a:p>
          <a:p>
            <a:pPr marL="457200" lvl="0" indent="-317500" algn="l" rtl="0">
              <a:lnSpc>
                <a:spcPct val="115000"/>
              </a:lnSpc>
              <a:spcBef>
                <a:spcPts val="0"/>
              </a:spcBef>
              <a:spcAft>
                <a:spcPts val="0"/>
              </a:spcAft>
              <a:buSzPts val="1400"/>
              <a:buChar char="●"/>
            </a:pPr>
            <a:r>
              <a:rPr lang="en" sz="1400"/>
              <a:t>Listen to Music in other languages</a:t>
            </a:r>
            <a:endParaRPr sz="1400"/>
          </a:p>
          <a:p>
            <a:pPr marL="457200" lvl="0" indent="-317500" algn="l" rtl="0">
              <a:lnSpc>
                <a:spcPct val="115000"/>
              </a:lnSpc>
              <a:spcBef>
                <a:spcPts val="0"/>
              </a:spcBef>
              <a:spcAft>
                <a:spcPts val="0"/>
              </a:spcAft>
              <a:buSzPts val="1400"/>
              <a:buChar char="●"/>
            </a:pPr>
            <a:r>
              <a:rPr lang="en" sz="1400"/>
              <a:t>Watch Videos in other languages</a:t>
            </a:r>
            <a:endParaRPr sz="1400"/>
          </a:p>
        </p:txBody>
      </p:sp>
      <p:pic>
        <p:nvPicPr>
          <p:cNvPr id="2295" name="Google Shape;2295;p314"/>
          <p:cNvPicPr preferRelativeResize="0"/>
          <p:nvPr/>
        </p:nvPicPr>
        <p:blipFill rotWithShape="1">
          <a:blip r:embed="rId3">
            <a:alphaModFix/>
          </a:blip>
          <a:srcRect/>
          <a:stretch/>
        </p:blipFill>
        <p:spPr>
          <a:xfrm>
            <a:off x="5765772" y="3339075"/>
            <a:ext cx="2604075" cy="15546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99"/>
        <p:cNvGrpSpPr/>
        <p:nvPr/>
      </p:nvGrpSpPr>
      <p:grpSpPr>
        <a:xfrm>
          <a:off x="0" y="0"/>
          <a:ext cx="0" cy="0"/>
          <a:chOff x="0" y="0"/>
          <a:chExt cx="0" cy="0"/>
        </a:xfrm>
      </p:grpSpPr>
      <p:sp>
        <p:nvSpPr>
          <p:cNvPr id="2300" name="Google Shape;2300;p315"/>
          <p:cNvSpPr txBox="1"/>
          <p:nvPr/>
        </p:nvSpPr>
        <p:spPr>
          <a:xfrm>
            <a:off x="209525" y="776150"/>
            <a:ext cx="4004400" cy="413730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100"/>
              <a:buFont typeface="Arial"/>
              <a:buNone/>
            </a:pPr>
            <a:r>
              <a:rPr lang="en" sz="3600" b="1" i="0" u="none" strike="noStrike" cap="none">
                <a:solidFill>
                  <a:srgbClr val="FFFFFF"/>
                </a:solidFill>
                <a:latin typeface="Poppins"/>
                <a:ea typeface="Poppins"/>
                <a:cs typeface="Poppins"/>
                <a:sym typeface="Poppins"/>
              </a:rPr>
              <a:t>Literacy Family Resources</a:t>
            </a:r>
            <a:endParaRPr sz="3600" b="1" i="0" u="none" strike="noStrike" cap="none">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100"/>
              <a:buFont typeface="Arial"/>
              <a:buNone/>
            </a:pPr>
            <a:r>
              <a:rPr lang="en" sz="2400" b="0" i="0" u="none" strike="noStrike" cap="none">
                <a:solidFill>
                  <a:srgbClr val="FFFFFF"/>
                </a:solidFill>
                <a:latin typeface="Poppins"/>
                <a:ea typeface="Poppins"/>
                <a:cs typeface="Poppins"/>
                <a:sym typeface="Poppins"/>
              </a:rPr>
              <a:t>A Multilingual Journey to Pathway Awards</a:t>
            </a:r>
            <a:endParaRPr sz="2400" b="0" i="0" u="none" strike="noStrike" cap="none">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100"/>
              <a:buFont typeface="Arial"/>
              <a:buNone/>
            </a:pPr>
            <a:endParaRPr sz="2400" b="0" i="0" u="none" strike="noStrike" cap="none">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chemeClr val="dk1"/>
              </a:buClr>
              <a:buSzPts val="2800"/>
              <a:buFont typeface="Arial"/>
              <a:buNone/>
            </a:pPr>
            <a:r>
              <a:rPr lang="en" sz="2800" b="0" i="0" u="none" strike="noStrike" cap="none">
                <a:solidFill>
                  <a:srgbClr val="FCCC00"/>
                </a:solidFill>
                <a:latin typeface="Poppins"/>
                <a:ea typeface="Poppins"/>
                <a:cs typeface="Poppins"/>
                <a:sym typeface="Poppins"/>
              </a:rPr>
              <a:t>Home and Community</a:t>
            </a:r>
            <a:endParaRPr sz="2800" b="0" i="0" u="none" strike="noStrike" cap="none">
              <a:solidFill>
                <a:srgbClr val="FCCC00"/>
              </a:solidFill>
              <a:latin typeface="Poppins"/>
              <a:ea typeface="Poppins"/>
              <a:cs typeface="Poppins"/>
              <a:sym typeface="Poppins"/>
            </a:endParaRPr>
          </a:p>
          <a:p>
            <a:pPr marL="0" marR="0" lvl="0" indent="0" algn="ctr" rtl="0">
              <a:lnSpc>
                <a:spcPct val="100000"/>
              </a:lnSpc>
              <a:spcBef>
                <a:spcPts val="0"/>
              </a:spcBef>
              <a:spcAft>
                <a:spcPts val="0"/>
              </a:spcAft>
              <a:buClr>
                <a:schemeClr val="dk1"/>
              </a:buClr>
              <a:buSzPts val="2800"/>
              <a:buFont typeface="Arial"/>
              <a:buNone/>
            </a:pPr>
            <a:r>
              <a:rPr lang="en" sz="2800" b="0" i="0" u="none" strike="noStrike" cap="none">
                <a:solidFill>
                  <a:srgbClr val="FCCC00"/>
                </a:solidFill>
                <a:latin typeface="Poppins"/>
                <a:ea typeface="Poppins"/>
                <a:cs typeface="Poppins"/>
                <a:sym typeface="Poppins"/>
              </a:rPr>
              <a:t> Support Resources</a:t>
            </a:r>
            <a:endParaRPr sz="2800" b="0" i="0" u="none" strike="noStrike" cap="none">
              <a:solidFill>
                <a:srgbClr val="FCCC00"/>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100"/>
              <a:buFont typeface="Arial"/>
              <a:buNone/>
            </a:pPr>
            <a:endParaRPr sz="2400" b="0" i="0" u="none" strike="noStrike" cap="none">
              <a:solidFill>
                <a:srgbClr val="FFFFFF"/>
              </a:solidFill>
              <a:latin typeface="Poppins"/>
              <a:ea typeface="Poppins"/>
              <a:cs typeface="Poppins"/>
              <a:sym typeface="Poppins"/>
            </a:endParaRPr>
          </a:p>
          <a:p>
            <a:pPr marL="0" marR="0" lvl="0" indent="0" algn="l" rtl="0">
              <a:lnSpc>
                <a:spcPct val="90000"/>
              </a:lnSpc>
              <a:spcBef>
                <a:spcPts val="0"/>
              </a:spcBef>
              <a:spcAft>
                <a:spcPts val="0"/>
              </a:spcAft>
              <a:buClr>
                <a:srgbClr val="000000"/>
              </a:buClr>
              <a:buSzPts val="1100"/>
              <a:buFont typeface="Arial"/>
              <a:buNone/>
            </a:pPr>
            <a:endParaRPr sz="3300" b="0" i="0" u="none" strike="noStrike" cap="none">
              <a:solidFill>
                <a:srgbClr val="FCCC00"/>
              </a:solidFill>
              <a:latin typeface="Poppins"/>
              <a:ea typeface="Poppins"/>
              <a:cs typeface="Poppins"/>
              <a:sym typeface="Poppins"/>
            </a:endParaRPr>
          </a:p>
        </p:txBody>
      </p:sp>
      <p:sp>
        <p:nvSpPr>
          <p:cNvPr id="2301" name="Google Shape;2301;p315"/>
          <p:cNvSpPr txBox="1"/>
          <p:nvPr/>
        </p:nvSpPr>
        <p:spPr>
          <a:xfrm>
            <a:off x="4126425" y="4410325"/>
            <a:ext cx="4728000" cy="503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Arial"/>
              <a:ea typeface="Arial"/>
              <a:cs typeface="Arial"/>
              <a:sym typeface="Arial"/>
            </a:endParaRPr>
          </a:p>
        </p:txBody>
      </p:sp>
      <p:pic>
        <p:nvPicPr>
          <p:cNvPr id="2302" name="Google Shape;2302;p315" descr="Logo&#10;&#10;Description automatically generated"/>
          <p:cNvPicPr preferRelativeResize="0"/>
          <p:nvPr/>
        </p:nvPicPr>
        <p:blipFill rotWithShape="1">
          <a:blip r:embed="rId3">
            <a:alphaModFix/>
          </a:blip>
          <a:srcRect l="29148"/>
          <a:stretch/>
        </p:blipFill>
        <p:spPr>
          <a:xfrm>
            <a:off x="53200" y="84000"/>
            <a:ext cx="1685775" cy="692160"/>
          </a:xfrm>
          <a:prstGeom prst="rect">
            <a:avLst/>
          </a:prstGeom>
          <a:noFill/>
          <a:ln>
            <a:noFill/>
          </a:ln>
          <a:effectLst>
            <a:outerShdw blurRad="57150" dist="19050" dir="5400000" algn="bl" rotWithShape="0">
              <a:srgbClr val="000000">
                <a:alpha val="48235"/>
              </a:srgbClr>
            </a:outerShdw>
          </a:effectLst>
        </p:spPr>
      </p:pic>
      <p:sp>
        <p:nvSpPr>
          <p:cNvPr id="2303" name="Google Shape;2303;p315"/>
          <p:cNvSpPr txBox="1"/>
          <p:nvPr/>
        </p:nvSpPr>
        <p:spPr>
          <a:xfrm>
            <a:off x="4344475" y="874175"/>
            <a:ext cx="4659600" cy="413730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100"/>
              <a:buFont typeface="Arial"/>
              <a:buNone/>
            </a:pPr>
            <a:r>
              <a:rPr lang="en" sz="2600" b="1" i="0" u="none" strike="noStrike" cap="none">
                <a:solidFill>
                  <a:srgbClr val="93C47D"/>
                </a:solidFill>
                <a:latin typeface="Poppins"/>
                <a:ea typeface="Poppins"/>
                <a:cs typeface="Poppins"/>
                <a:sym typeface="Poppins"/>
              </a:rPr>
              <a:t>Recursos de lectoescritura para familias </a:t>
            </a:r>
            <a:endParaRPr sz="2400" b="1" i="0" u="none" strike="noStrike" cap="none">
              <a:solidFill>
                <a:srgbClr val="93C47D"/>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100"/>
              <a:buFont typeface="Arial"/>
              <a:buNone/>
            </a:pPr>
            <a:r>
              <a:rPr lang="en" sz="2300" b="0" i="0" u="none" strike="noStrike" cap="none">
                <a:solidFill>
                  <a:srgbClr val="93C47D"/>
                </a:solidFill>
                <a:latin typeface="Poppins"/>
                <a:ea typeface="Poppins"/>
                <a:cs typeface="Poppins"/>
                <a:sym typeface="Poppins"/>
              </a:rPr>
              <a:t>Un camino al multilingüismo hacia los premios</a:t>
            </a:r>
            <a:endParaRPr sz="2100" b="0" i="0" u="none" strike="noStrike" cap="none">
              <a:solidFill>
                <a:srgbClr val="93C47D"/>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2100" b="0" i="0" u="none" strike="noStrike" cap="none">
              <a:solidFill>
                <a:srgbClr val="93C47D"/>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2100" b="0" i="0" u="none" strike="noStrike" cap="none">
              <a:solidFill>
                <a:srgbClr val="93C47D"/>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2100" b="0" i="0" u="none" strike="noStrike" cap="none">
              <a:solidFill>
                <a:srgbClr val="93C47D"/>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2400" b="0" i="0" u="none" strike="noStrike" cap="none">
                <a:solidFill>
                  <a:srgbClr val="93C47D"/>
                </a:solidFill>
                <a:latin typeface="Poppins"/>
                <a:ea typeface="Poppins"/>
                <a:cs typeface="Poppins"/>
                <a:sym typeface="Poppins"/>
              </a:rPr>
              <a:t>Hogar y comunidad</a:t>
            </a:r>
            <a:endParaRPr sz="2400" b="0" i="0" u="none" strike="noStrike" cap="none">
              <a:solidFill>
                <a:srgbClr val="93C47D"/>
              </a:solidFill>
              <a:latin typeface="Poppins"/>
              <a:ea typeface="Poppins"/>
              <a:cs typeface="Poppins"/>
              <a:sym typeface="Poppins"/>
            </a:endParaRPr>
          </a:p>
          <a:p>
            <a:pPr marL="0" marR="38100" lvl="0" indent="0" algn="ctr" rtl="0">
              <a:lnSpc>
                <a:spcPct val="128571"/>
              </a:lnSpc>
              <a:spcBef>
                <a:spcPts val="0"/>
              </a:spcBef>
              <a:spcAft>
                <a:spcPts val="0"/>
              </a:spcAft>
              <a:buClr>
                <a:schemeClr val="dk1"/>
              </a:buClr>
              <a:buSzPts val="1100"/>
              <a:buFont typeface="Arial"/>
              <a:buNone/>
            </a:pPr>
            <a:r>
              <a:rPr lang="en" sz="2400" b="0" i="0" u="none" strike="noStrike" cap="none">
                <a:solidFill>
                  <a:srgbClr val="93C47D"/>
                </a:solidFill>
                <a:latin typeface="Poppins"/>
                <a:ea typeface="Poppins"/>
                <a:cs typeface="Poppins"/>
                <a:sym typeface="Poppins"/>
              </a:rPr>
              <a:t> Recursos de apoyo</a:t>
            </a:r>
            <a:endParaRPr sz="2400" b="0" i="0" u="none" strike="noStrike" cap="none">
              <a:solidFill>
                <a:srgbClr val="93C47D"/>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100"/>
              <a:buFont typeface="Arial"/>
              <a:buNone/>
            </a:pPr>
            <a:endParaRPr sz="3600" b="1" i="0" u="none" strike="noStrike" cap="none">
              <a:solidFill>
                <a:srgbClr val="93C47D"/>
              </a:solidFill>
              <a:latin typeface="Poppins"/>
              <a:ea typeface="Poppins"/>
              <a:cs typeface="Poppins"/>
              <a:sym typeface="Poppins"/>
            </a:endParaRPr>
          </a:p>
          <a:p>
            <a:pPr marL="0" marR="0" lvl="0" indent="0" algn="l" rtl="0">
              <a:lnSpc>
                <a:spcPct val="90000"/>
              </a:lnSpc>
              <a:spcBef>
                <a:spcPts val="0"/>
              </a:spcBef>
              <a:spcAft>
                <a:spcPts val="0"/>
              </a:spcAft>
              <a:buClr>
                <a:srgbClr val="000000"/>
              </a:buClr>
              <a:buSzPts val="1100"/>
              <a:buFont typeface="Arial"/>
              <a:buNone/>
            </a:pPr>
            <a:endParaRPr sz="3300" b="0" i="0" u="none" strike="noStrike" cap="none">
              <a:solidFill>
                <a:srgbClr val="FCCC00"/>
              </a:solidFill>
              <a:latin typeface="Poppins"/>
              <a:ea typeface="Poppins"/>
              <a:cs typeface="Poppins"/>
              <a:sym typeface="Poppi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07"/>
        <p:cNvGrpSpPr/>
        <p:nvPr/>
      </p:nvGrpSpPr>
      <p:grpSpPr>
        <a:xfrm>
          <a:off x="0" y="0"/>
          <a:ext cx="0" cy="0"/>
          <a:chOff x="0" y="0"/>
          <a:chExt cx="0" cy="0"/>
        </a:xfrm>
      </p:grpSpPr>
      <p:sp>
        <p:nvSpPr>
          <p:cNvPr id="2308" name="Google Shape;2308;p316"/>
          <p:cNvSpPr txBox="1">
            <a:spLocks noGrp="1"/>
          </p:cNvSpPr>
          <p:nvPr>
            <p:ph type="title"/>
          </p:nvPr>
        </p:nvSpPr>
        <p:spPr>
          <a:xfrm>
            <a:off x="41375" y="150"/>
            <a:ext cx="9048300" cy="7734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11111"/>
              <a:buNone/>
            </a:pPr>
            <a:r>
              <a:rPr lang="en"/>
              <a:t>Your Community and Home as a Resource!</a:t>
            </a:r>
            <a:endParaRPr/>
          </a:p>
          <a:p>
            <a:pPr marL="0" marR="38100" lvl="0" indent="0" algn="l" rtl="0">
              <a:lnSpc>
                <a:spcPct val="128571"/>
              </a:lnSpc>
              <a:spcBef>
                <a:spcPts val="0"/>
              </a:spcBef>
              <a:spcAft>
                <a:spcPts val="0"/>
              </a:spcAft>
              <a:buSzPct val="43230"/>
              <a:buNone/>
            </a:pPr>
            <a:r>
              <a:rPr lang="en" sz="2544">
                <a:solidFill>
                  <a:srgbClr val="93C47D"/>
                </a:solidFill>
              </a:rPr>
              <a:t>¡Su comunidad y su hogar como recurso!</a:t>
            </a:r>
            <a:endParaRPr sz="3643">
              <a:solidFill>
                <a:srgbClr val="93C47D"/>
              </a:solidFill>
            </a:endParaRPr>
          </a:p>
        </p:txBody>
      </p:sp>
      <p:sp>
        <p:nvSpPr>
          <p:cNvPr id="2309" name="Google Shape;2309;p316"/>
          <p:cNvSpPr txBox="1"/>
          <p:nvPr/>
        </p:nvSpPr>
        <p:spPr>
          <a:xfrm>
            <a:off x="244650" y="1004875"/>
            <a:ext cx="3897000" cy="41385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chemeClr val="dk1"/>
              </a:buClr>
              <a:buSzPts val="1600"/>
              <a:buFont typeface="Poppins"/>
              <a:buChar char="●"/>
            </a:pPr>
            <a:r>
              <a:rPr lang="en" sz="1600" b="0" i="0" u="none" strike="noStrike" cap="none">
                <a:solidFill>
                  <a:schemeClr val="dk1"/>
                </a:solidFill>
                <a:latin typeface="Poppins"/>
                <a:ea typeface="Poppins"/>
                <a:cs typeface="Poppins"/>
                <a:sym typeface="Poppins"/>
              </a:rPr>
              <a:t>Describe objects in more than 1 language at the grocery store, restaurant, laundromat, bakeries, Target…</a:t>
            </a:r>
            <a:endParaRPr sz="1600" b="0" i="0" u="none" strike="noStrike" cap="none">
              <a:solidFill>
                <a:schemeClr val="dk1"/>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1200"/>
              <a:buFont typeface="Arial"/>
              <a:buNone/>
            </a:pPr>
            <a:endParaRPr sz="1600" b="0" i="0" u="none" strike="noStrike" cap="none">
              <a:solidFill>
                <a:schemeClr val="dk1"/>
              </a:solidFill>
              <a:latin typeface="Poppins"/>
              <a:ea typeface="Poppins"/>
              <a:cs typeface="Poppins"/>
              <a:sym typeface="Poppins"/>
            </a:endParaRPr>
          </a:p>
          <a:p>
            <a:pPr marL="457200" marR="0" lvl="0" indent="-330200" algn="l" rtl="0">
              <a:lnSpc>
                <a:spcPct val="100000"/>
              </a:lnSpc>
              <a:spcBef>
                <a:spcPts val="0"/>
              </a:spcBef>
              <a:spcAft>
                <a:spcPts val="0"/>
              </a:spcAft>
              <a:buClr>
                <a:schemeClr val="dk1"/>
              </a:buClr>
              <a:buSzPts val="1600"/>
              <a:buFont typeface="Poppins"/>
              <a:buChar char="●"/>
            </a:pPr>
            <a:r>
              <a:rPr lang="en" sz="1600" b="0" i="0" u="none" strike="noStrike" cap="none">
                <a:solidFill>
                  <a:schemeClr val="dk1"/>
                </a:solidFill>
                <a:latin typeface="Poppins"/>
                <a:ea typeface="Poppins"/>
                <a:cs typeface="Poppins"/>
                <a:sym typeface="Poppins"/>
              </a:rPr>
              <a:t>Write recipes, thank you letters, announcements and party invitations in multiple languages</a:t>
            </a:r>
            <a:endParaRPr sz="1600" b="0" i="0" u="none" strike="noStrike" cap="none">
              <a:solidFill>
                <a:schemeClr val="dk1"/>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1200"/>
              <a:buFont typeface="Arial"/>
              <a:buNone/>
            </a:pPr>
            <a:endParaRPr sz="1600" b="0" i="0" u="none" strike="noStrike" cap="none">
              <a:solidFill>
                <a:schemeClr val="dk1"/>
              </a:solidFill>
              <a:latin typeface="Poppins"/>
              <a:ea typeface="Poppins"/>
              <a:cs typeface="Poppins"/>
              <a:sym typeface="Poppins"/>
            </a:endParaRPr>
          </a:p>
          <a:p>
            <a:pPr marL="457200" marR="0" lvl="0" indent="-330200" algn="l" rtl="0">
              <a:lnSpc>
                <a:spcPct val="100000"/>
              </a:lnSpc>
              <a:spcBef>
                <a:spcPts val="0"/>
              </a:spcBef>
              <a:spcAft>
                <a:spcPts val="0"/>
              </a:spcAft>
              <a:buClr>
                <a:schemeClr val="dk1"/>
              </a:buClr>
              <a:buSzPts val="1600"/>
              <a:buFont typeface="Poppins"/>
              <a:buChar char="●"/>
            </a:pPr>
            <a:r>
              <a:rPr lang="en" sz="1600" b="0" i="0" u="none" strike="noStrike" cap="none">
                <a:solidFill>
                  <a:schemeClr val="dk1"/>
                </a:solidFill>
                <a:latin typeface="Poppins"/>
                <a:ea typeface="Poppins"/>
                <a:cs typeface="Poppins"/>
                <a:sym typeface="Poppins"/>
              </a:rPr>
              <a:t>Watch a kid-friendly show in another language</a:t>
            </a:r>
            <a:endParaRPr sz="1600" b="0" i="0" u="none" strike="noStrike" cap="none">
              <a:solidFill>
                <a:schemeClr val="dk1"/>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1200"/>
              <a:buFont typeface="Arial"/>
              <a:buNone/>
            </a:pPr>
            <a:endParaRPr sz="1600" b="0" i="0" u="none" strike="noStrike" cap="none">
              <a:solidFill>
                <a:schemeClr val="dk1"/>
              </a:solidFill>
              <a:latin typeface="Poppins"/>
              <a:ea typeface="Poppins"/>
              <a:cs typeface="Poppins"/>
              <a:sym typeface="Poppins"/>
            </a:endParaRPr>
          </a:p>
          <a:p>
            <a:pPr marL="457200" marR="0" lvl="0" indent="-330200" algn="l" rtl="0">
              <a:lnSpc>
                <a:spcPct val="100000"/>
              </a:lnSpc>
              <a:spcBef>
                <a:spcPts val="0"/>
              </a:spcBef>
              <a:spcAft>
                <a:spcPts val="0"/>
              </a:spcAft>
              <a:buClr>
                <a:schemeClr val="dk1"/>
              </a:buClr>
              <a:buSzPts val="1600"/>
              <a:buFont typeface="Poppins"/>
              <a:buChar char="●"/>
            </a:pPr>
            <a:r>
              <a:rPr lang="en" sz="1600" b="0" i="0" u="none" strike="noStrike" cap="none">
                <a:solidFill>
                  <a:schemeClr val="dk1"/>
                </a:solidFill>
                <a:latin typeface="Poppins"/>
                <a:ea typeface="Poppins"/>
                <a:cs typeface="Poppins"/>
                <a:sym typeface="Poppins"/>
              </a:rPr>
              <a:t>Share stories</a:t>
            </a:r>
            <a:endParaRPr sz="1600" b="0" i="0" u="none" strike="noStrike" cap="none">
              <a:solidFill>
                <a:schemeClr val="dk1"/>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1200"/>
              <a:buFont typeface="Arial"/>
              <a:buNone/>
            </a:pPr>
            <a:endParaRPr sz="1600" b="0" i="0" u="none" strike="noStrike" cap="none">
              <a:solidFill>
                <a:schemeClr val="dk1"/>
              </a:solidFill>
              <a:latin typeface="Poppins"/>
              <a:ea typeface="Poppins"/>
              <a:cs typeface="Poppins"/>
              <a:sym typeface="Poppins"/>
            </a:endParaRPr>
          </a:p>
          <a:p>
            <a:pPr marL="457200" marR="0" lvl="0" indent="-330200" algn="l" rtl="0">
              <a:lnSpc>
                <a:spcPct val="100000"/>
              </a:lnSpc>
              <a:spcBef>
                <a:spcPts val="0"/>
              </a:spcBef>
              <a:spcAft>
                <a:spcPts val="0"/>
              </a:spcAft>
              <a:buClr>
                <a:schemeClr val="dk1"/>
              </a:buClr>
              <a:buSzPts val="1600"/>
              <a:buFont typeface="Poppins"/>
              <a:buChar char="●"/>
            </a:pPr>
            <a:r>
              <a:rPr lang="en" sz="1600" b="0" i="0" u="none" strike="noStrike" cap="none">
                <a:solidFill>
                  <a:schemeClr val="dk1"/>
                </a:solidFill>
                <a:latin typeface="Poppins"/>
                <a:ea typeface="Poppins"/>
                <a:cs typeface="Poppins"/>
                <a:sym typeface="Poppins"/>
              </a:rPr>
              <a:t>Sing songs</a:t>
            </a:r>
            <a:endParaRPr sz="1600" b="0" i="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chemeClr val="dk1"/>
              </a:solidFill>
              <a:latin typeface="Poppins"/>
              <a:ea typeface="Poppins"/>
              <a:cs typeface="Poppins"/>
              <a:sym typeface="Poppins"/>
            </a:endParaRPr>
          </a:p>
        </p:txBody>
      </p:sp>
      <p:pic>
        <p:nvPicPr>
          <p:cNvPr id="2310" name="Google Shape;2310;p316"/>
          <p:cNvPicPr preferRelativeResize="0"/>
          <p:nvPr/>
        </p:nvPicPr>
        <p:blipFill rotWithShape="1">
          <a:blip r:embed="rId3">
            <a:alphaModFix/>
          </a:blip>
          <a:srcRect/>
          <a:stretch/>
        </p:blipFill>
        <p:spPr>
          <a:xfrm>
            <a:off x="3531177" y="3607451"/>
            <a:ext cx="1588625" cy="1593450"/>
          </a:xfrm>
          <a:prstGeom prst="rect">
            <a:avLst/>
          </a:prstGeom>
          <a:noFill/>
          <a:ln>
            <a:noFill/>
          </a:ln>
        </p:spPr>
      </p:pic>
      <p:pic>
        <p:nvPicPr>
          <p:cNvPr id="2311" name="Google Shape;2311;p316"/>
          <p:cNvPicPr preferRelativeResize="0"/>
          <p:nvPr/>
        </p:nvPicPr>
        <p:blipFill rotWithShape="1">
          <a:blip r:embed="rId4">
            <a:alphaModFix/>
          </a:blip>
          <a:srcRect/>
          <a:stretch/>
        </p:blipFill>
        <p:spPr>
          <a:xfrm>
            <a:off x="3413025" y="4494425"/>
            <a:ext cx="648799" cy="610575"/>
          </a:xfrm>
          <a:prstGeom prst="rect">
            <a:avLst/>
          </a:prstGeom>
          <a:noFill/>
          <a:ln>
            <a:noFill/>
          </a:ln>
        </p:spPr>
      </p:pic>
      <p:pic>
        <p:nvPicPr>
          <p:cNvPr id="2312" name="Google Shape;2312;p316"/>
          <p:cNvPicPr preferRelativeResize="0"/>
          <p:nvPr/>
        </p:nvPicPr>
        <p:blipFill rotWithShape="1">
          <a:blip r:embed="rId5">
            <a:alphaModFix/>
          </a:blip>
          <a:srcRect/>
          <a:stretch/>
        </p:blipFill>
        <p:spPr>
          <a:xfrm>
            <a:off x="3729320" y="4773229"/>
            <a:ext cx="206578" cy="237066"/>
          </a:xfrm>
          <a:prstGeom prst="rect">
            <a:avLst/>
          </a:prstGeom>
          <a:noFill/>
          <a:ln>
            <a:noFill/>
          </a:ln>
        </p:spPr>
      </p:pic>
      <p:sp>
        <p:nvSpPr>
          <p:cNvPr id="2313" name="Google Shape;2313;p316"/>
          <p:cNvSpPr txBox="1"/>
          <p:nvPr/>
        </p:nvSpPr>
        <p:spPr>
          <a:xfrm>
            <a:off x="4846700" y="1075700"/>
            <a:ext cx="3971100" cy="4067700"/>
          </a:xfrm>
          <a:prstGeom prst="rect">
            <a:avLst/>
          </a:prstGeom>
          <a:noFill/>
          <a:ln>
            <a:noFill/>
          </a:ln>
        </p:spPr>
        <p:txBody>
          <a:bodyPr spcFirstLastPara="1" wrap="square" lIns="91425" tIns="91425" rIns="91425" bIns="91425" anchor="t" anchorCtr="0">
            <a:noAutofit/>
          </a:bodyPr>
          <a:lstStyle/>
          <a:p>
            <a:pPr marL="457200" marR="0" lvl="0" indent="-327025" algn="l" rtl="0">
              <a:lnSpc>
                <a:spcPct val="100000"/>
              </a:lnSpc>
              <a:spcBef>
                <a:spcPts val="0"/>
              </a:spcBef>
              <a:spcAft>
                <a:spcPts val="0"/>
              </a:spcAft>
              <a:buClr>
                <a:srgbClr val="38761D"/>
              </a:buClr>
              <a:buSzPts val="1550"/>
              <a:buFont typeface="Poppins"/>
              <a:buChar char="●"/>
            </a:pPr>
            <a:r>
              <a:rPr lang="en" sz="1550" b="0" i="0" u="none" strike="noStrike" cap="none">
                <a:solidFill>
                  <a:srgbClr val="38761D"/>
                </a:solidFill>
                <a:latin typeface="Poppins"/>
                <a:ea typeface="Poppins"/>
                <a:cs typeface="Poppins"/>
                <a:sym typeface="Poppins"/>
              </a:rPr>
              <a:t>¡Describa los objetos en más de 1 idioma en el supermercado, restaurante, lavandería, panaderías, Target…</a:t>
            </a:r>
            <a:endParaRPr sz="1550" b="0" i="0" u="none" strike="noStrike" cap="none">
              <a:solidFill>
                <a:srgbClr val="38761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550"/>
              <a:buFont typeface="Arial"/>
              <a:buNone/>
            </a:pPr>
            <a:endParaRPr sz="1550" b="0" i="0" u="none" strike="noStrike" cap="none">
              <a:solidFill>
                <a:srgbClr val="38761D"/>
              </a:solidFill>
              <a:latin typeface="Poppins"/>
              <a:ea typeface="Poppins"/>
              <a:cs typeface="Poppins"/>
              <a:sym typeface="Poppins"/>
            </a:endParaRPr>
          </a:p>
          <a:p>
            <a:pPr marL="457200" marR="0" lvl="0" indent="-327025" algn="l" rtl="0">
              <a:lnSpc>
                <a:spcPct val="100000"/>
              </a:lnSpc>
              <a:spcBef>
                <a:spcPts val="0"/>
              </a:spcBef>
              <a:spcAft>
                <a:spcPts val="0"/>
              </a:spcAft>
              <a:buClr>
                <a:srgbClr val="38761D"/>
              </a:buClr>
              <a:buSzPts val="1550"/>
              <a:buFont typeface="Poppins"/>
              <a:buChar char="●"/>
            </a:pPr>
            <a:r>
              <a:rPr lang="en" sz="1550" b="0" i="0" u="none" strike="noStrike" cap="none">
                <a:solidFill>
                  <a:srgbClr val="38761D"/>
                </a:solidFill>
                <a:latin typeface="Poppins"/>
                <a:ea typeface="Poppins"/>
                <a:cs typeface="Poppins"/>
                <a:sym typeface="Poppins"/>
              </a:rPr>
              <a:t>Escriba recetas, cartas de agradecimiento, anuncios e invitaciones a fiestas en varios idiomas.</a:t>
            </a:r>
            <a:endParaRPr sz="1550" b="0" i="0" u="none" strike="noStrike" cap="none">
              <a:solidFill>
                <a:srgbClr val="38761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550"/>
              <a:buFont typeface="Arial"/>
              <a:buNone/>
            </a:pPr>
            <a:endParaRPr sz="1550" b="0" i="0" u="none" strike="noStrike" cap="none">
              <a:solidFill>
                <a:srgbClr val="38761D"/>
              </a:solidFill>
              <a:latin typeface="Poppins"/>
              <a:ea typeface="Poppins"/>
              <a:cs typeface="Poppins"/>
              <a:sym typeface="Poppins"/>
            </a:endParaRPr>
          </a:p>
          <a:p>
            <a:pPr marL="457200" marR="0" lvl="0" indent="-327025" algn="l" rtl="0">
              <a:lnSpc>
                <a:spcPct val="100000"/>
              </a:lnSpc>
              <a:spcBef>
                <a:spcPts val="0"/>
              </a:spcBef>
              <a:spcAft>
                <a:spcPts val="0"/>
              </a:spcAft>
              <a:buClr>
                <a:srgbClr val="38761D"/>
              </a:buClr>
              <a:buSzPts val="1550"/>
              <a:buFont typeface="Poppins"/>
              <a:buChar char="●"/>
            </a:pPr>
            <a:r>
              <a:rPr lang="en" sz="1550" b="0" i="0" u="none" strike="noStrike" cap="none">
                <a:solidFill>
                  <a:srgbClr val="38761D"/>
                </a:solidFill>
                <a:latin typeface="Poppins"/>
                <a:ea typeface="Poppins"/>
                <a:cs typeface="Poppins"/>
                <a:sym typeface="Poppins"/>
              </a:rPr>
              <a:t>Mire un programa para niños en otros idiomas</a:t>
            </a:r>
            <a:endParaRPr sz="1550" b="0" i="0" u="none" strike="noStrike" cap="none">
              <a:solidFill>
                <a:srgbClr val="38761D"/>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1550"/>
              <a:buFont typeface="Arial"/>
              <a:buNone/>
            </a:pPr>
            <a:endParaRPr sz="1550" b="0" i="0" u="none" strike="noStrike" cap="none">
              <a:solidFill>
                <a:srgbClr val="38761D"/>
              </a:solidFill>
              <a:latin typeface="Poppins"/>
              <a:ea typeface="Poppins"/>
              <a:cs typeface="Poppins"/>
              <a:sym typeface="Poppins"/>
            </a:endParaRPr>
          </a:p>
          <a:p>
            <a:pPr marL="457200" marR="0" lvl="0" indent="-327025" algn="l" rtl="0">
              <a:lnSpc>
                <a:spcPct val="100000"/>
              </a:lnSpc>
              <a:spcBef>
                <a:spcPts val="0"/>
              </a:spcBef>
              <a:spcAft>
                <a:spcPts val="0"/>
              </a:spcAft>
              <a:buClr>
                <a:srgbClr val="38761D"/>
              </a:buClr>
              <a:buSzPts val="1550"/>
              <a:buFont typeface="Poppins"/>
              <a:buChar char="●"/>
            </a:pPr>
            <a:r>
              <a:rPr lang="en" sz="1550" b="0" i="0" u="none" strike="noStrike" cap="none">
                <a:solidFill>
                  <a:srgbClr val="38761D"/>
                </a:solidFill>
                <a:latin typeface="Poppins"/>
                <a:ea typeface="Poppins"/>
                <a:cs typeface="Poppins"/>
                <a:sym typeface="Poppins"/>
              </a:rPr>
              <a:t>Compartir historias</a:t>
            </a:r>
            <a:endParaRPr sz="1550" b="0" i="0" u="none" strike="noStrike" cap="none">
              <a:solidFill>
                <a:srgbClr val="38761D"/>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1550"/>
              <a:buFont typeface="Arial"/>
              <a:buNone/>
            </a:pPr>
            <a:endParaRPr sz="1550" b="0" i="0" u="none" strike="noStrike" cap="none">
              <a:solidFill>
                <a:srgbClr val="38761D"/>
              </a:solidFill>
              <a:latin typeface="Poppins"/>
              <a:ea typeface="Poppins"/>
              <a:cs typeface="Poppins"/>
              <a:sym typeface="Poppins"/>
            </a:endParaRPr>
          </a:p>
          <a:p>
            <a:pPr marL="457200" marR="0" lvl="0" indent="-327025" algn="l" rtl="0">
              <a:lnSpc>
                <a:spcPct val="100000"/>
              </a:lnSpc>
              <a:spcBef>
                <a:spcPts val="0"/>
              </a:spcBef>
              <a:spcAft>
                <a:spcPts val="0"/>
              </a:spcAft>
              <a:buClr>
                <a:srgbClr val="38761D"/>
              </a:buClr>
              <a:buSzPts val="1550"/>
              <a:buFont typeface="Poppins"/>
              <a:buChar char="●"/>
            </a:pPr>
            <a:r>
              <a:rPr lang="en" sz="1550" b="0" i="0" u="none" strike="noStrike" cap="none">
                <a:solidFill>
                  <a:srgbClr val="38761D"/>
                </a:solidFill>
                <a:latin typeface="Poppins"/>
                <a:ea typeface="Poppins"/>
                <a:cs typeface="Poppins"/>
                <a:sym typeface="Poppins"/>
              </a:rPr>
              <a:t>Cantar canciones</a:t>
            </a:r>
            <a:endParaRPr sz="1550" b="0" i="0" u="none" strike="noStrike" cap="none">
              <a:solidFill>
                <a:srgbClr val="38761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endParaRPr sz="1550" b="0" i="0" u="none" strike="noStrike" cap="none">
              <a:solidFill>
                <a:schemeClr val="dk1"/>
              </a:solidFill>
              <a:latin typeface="Poppins"/>
              <a:ea typeface="Poppins"/>
              <a:cs typeface="Poppins"/>
              <a:sym typeface="Poppins"/>
            </a:endParaRPr>
          </a:p>
        </p:txBody>
      </p:sp>
      <p:pic>
        <p:nvPicPr>
          <p:cNvPr id="2314" name="Google Shape;2314;p316"/>
          <p:cNvPicPr preferRelativeResize="0"/>
          <p:nvPr/>
        </p:nvPicPr>
        <p:blipFill rotWithShape="1">
          <a:blip r:embed="rId6">
            <a:alphaModFix/>
          </a:blip>
          <a:srcRect/>
          <a:stretch/>
        </p:blipFill>
        <p:spPr>
          <a:xfrm>
            <a:off x="3884775" y="2571750"/>
            <a:ext cx="1085179" cy="7734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18"/>
        <p:cNvGrpSpPr/>
        <p:nvPr/>
      </p:nvGrpSpPr>
      <p:grpSpPr>
        <a:xfrm>
          <a:off x="0" y="0"/>
          <a:ext cx="0" cy="0"/>
          <a:chOff x="0" y="0"/>
          <a:chExt cx="0" cy="0"/>
        </a:xfrm>
      </p:grpSpPr>
      <p:sp>
        <p:nvSpPr>
          <p:cNvPr id="2319" name="Google Shape;2319;p317"/>
          <p:cNvSpPr txBox="1">
            <a:spLocks noGrp="1"/>
          </p:cNvSpPr>
          <p:nvPr>
            <p:ph type="title"/>
          </p:nvPr>
        </p:nvSpPr>
        <p:spPr>
          <a:xfrm>
            <a:off x="41375" y="150"/>
            <a:ext cx="9057300" cy="773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80"/>
              <a:buNone/>
            </a:pPr>
            <a:r>
              <a:rPr lang="en" sz="2880"/>
              <a:t>Supporting Your Child’s Bilingualism</a:t>
            </a:r>
            <a:endParaRPr sz="2880"/>
          </a:p>
          <a:p>
            <a:pPr marL="0" lvl="0" indent="0" algn="l" rtl="0">
              <a:lnSpc>
                <a:spcPct val="100000"/>
              </a:lnSpc>
              <a:spcBef>
                <a:spcPts val="0"/>
              </a:spcBef>
              <a:spcAft>
                <a:spcPts val="0"/>
              </a:spcAft>
              <a:buSzPts val="2880"/>
              <a:buNone/>
            </a:pPr>
            <a:r>
              <a:rPr lang="en" sz="2880">
                <a:solidFill>
                  <a:srgbClr val="93C47D"/>
                </a:solidFill>
              </a:rPr>
              <a:t>Apoyando el bilingüismo de su hijo</a:t>
            </a:r>
            <a:endParaRPr sz="2880">
              <a:solidFill>
                <a:srgbClr val="93C47D"/>
              </a:solidFill>
            </a:endParaRPr>
          </a:p>
        </p:txBody>
      </p:sp>
      <p:pic>
        <p:nvPicPr>
          <p:cNvPr id="2320" name="Google Shape;2320;p317"/>
          <p:cNvPicPr preferRelativeResize="0"/>
          <p:nvPr/>
        </p:nvPicPr>
        <p:blipFill rotWithShape="1">
          <a:blip r:embed="rId3">
            <a:alphaModFix/>
          </a:blip>
          <a:srcRect/>
          <a:stretch/>
        </p:blipFill>
        <p:spPr>
          <a:xfrm>
            <a:off x="1144575" y="876750"/>
            <a:ext cx="3253210" cy="4065150"/>
          </a:xfrm>
          <a:prstGeom prst="rect">
            <a:avLst/>
          </a:prstGeom>
          <a:noFill/>
          <a:ln w="19050" cap="flat" cmpd="sng">
            <a:solidFill>
              <a:srgbClr val="00237A"/>
            </a:solidFill>
            <a:prstDash val="solid"/>
            <a:round/>
            <a:headEnd type="none" w="sm" len="sm"/>
            <a:tailEnd type="none" w="sm" len="sm"/>
          </a:ln>
        </p:spPr>
      </p:pic>
      <p:pic>
        <p:nvPicPr>
          <p:cNvPr id="2321" name="Google Shape;2321;p317"/>
          <p:cNvPicPr preferRelativeResize="0"/>
          <p:nvPr/>
        </p:nvPicPr>
        <p:blipFill rotWithShape="1">
          <a:blip r:embed="rId4">
            <a:alphaModFix/>
          </a:blip>
          <a:srcRect b="3175"/>
          <a:stretch/>
        </p:blipFill>
        <p:spPr>
          <a:xfrm>
            <a:off x="4478750" y="876750"/>
            <a:ext cx="3235992" cy="4065150"/>
          </a:xfrm>
          <a:prstGeom prst="rect">
            <a:avLst/>
          </a:prstGeom>
          <a:noFill/>
          <a:ln w="19050" cap="flat" cmpd="sng">
            <a:solidFill>
              <a:srgbClr val="00237A"/>
            </a:solidFill>
            <a:prstDash val="solid"/>
            <a:round/>
            <a:headEnd type="none" w="sm" len="sm"/>
            <a:tailEnd type="none" w="sm" len="sm"/>
          </a:ln>
        </p:spPr>
      </p:pic>
      <p:pic>
        <p:nvPicPr>
          <p:cNvPr id="2322" name="Google Shape;2322;p317"/>
          <p:cNvPicPr preferRelativeResize="0"/>
          <p:nvPr/>
        </p:nvPicPr>
        <p:blipFill rotWithShape="1">
          <a:blip r:embed="rId5">
            <a:alphaModFix/>
          </a:blip>
          <a:srcRect/>
          <a:stretch/>
        </p:blipFill>
        <p:spPr>
          <a:xfrm>
            <a:off x="161925" y="3912600"/>
            <a:ext cx="860874" cy="838026"/>
          </a:xfrm>
          <a:prstGeom prst="rect">
            <a:avLst/>
          </a:prstGeom>
          <a:noFill/>
          <a:ln>
            <a:noFill/>
          </a:ln>
        </p:spPr>
      </p:pic>
      <p:pic>
        <p:nvPicPr>
          <p:cNvPr id="2323" name="Google Shape;2323;p317"/>
          <p:cNvPicPr preferRelativeResize="0"/>
          <p:nvPr/>
        </p:nvPicPr>
        <p:blipFill rotWithShape="1">
          <a:blip r:embed="rId6">
            <a:alphaModFix/>
          </a:blip>
          <a:srcRect/>
          <a:stretch/>
        </p:blipFill>
        <p:spPr>
          <a:xfrm>
            <a:off x="684997" y="4461523"/>
            <a:ext cx="127228" cy="15102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27"/>
        <p:cNvGrpSpPr/>
        <p:nvPr/>
      </p:nvGrpSpPr>
      <p:grpSpPr>
        <a:xfrm>
          <a:off x="0" y="0"/>
          <a:ext cx="0" cy="0"/>
          <a:chOff x="0" y="0"/>
          <a:chExt cx="0" cy="0"/>
        </a:xfrm>
      </p:grpSpPr>
      <p:sp>
        <p:nvSpPr>
          <p:cNvPr id="2328" name="Google Shape;2328;p318"/>
          <p:cNvSpPr txBox="1">
            <a:spLocks noGrp="1"/>
          </p:cNvSpPr>
          <p:nvPr>
            <p:ph type="body" idx="4294967295"/>
          </p:nvPr>
        </p:nvSpPr>
        <p:spPr>
          <a:xfrm>
            <a:off x="39425" y="-40600"/>
            <a:ext cx="3939300" cy="48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100"/>
              <a:buNone/>
            </a:pPr>
            <a:r>
              <a:rPr lang="en" sz="2700" b="1">
                <a:solidFill>
                  <a:srgbClr val="FCCC00"/>
                </a:solidFill>
                <a:latin typeface="Poppins"/>
                <a:ea typeface="Poppins"/>
                <a:cs typeface="Poppins"/>
                <a:sym typeface="Poppins"/>
              </a:rPr>
              <a:t>Multilingual Literacy Home Support</a:t>
            </a:r>
            <a:endParaRPr sz="2700" b="1">
              <a:solidFill>
                <a:srgbClr val="FCCC00"/>
              </a:solidFill>
              <a:latin typeface="Poppins"/>
              <a:ea typeface="Poppins"/>
              <a:cs typeface="Poppins"/>
              <a:sym typeface="Poppins"/>
            </a:endParaRPr>
          </a:p>
          <a:p>
            <a:pPr marL="0" lvl="0" indent="0" algn="ctr" rtl="0">
              <a:lnSpc>
                <a:spcPct val="100000"/>
              </a:lnSpc>
              <a:spcBef>
                <a:spcPts val="0"/>
              </a:spcBef>
              <a:spcAft>
                <a:spcPts val="0"/>
              </a:spcAft>
              <a:buClr>
                <a:schemeClr val="dk1"/>
              </a:buClr>
              <a:buSzPts val="1100"/>
              <a:buFont typeface="Arial"/>
              <a:buNone/>
            </a:pPr>
            <a:endParaRPr sz="2900" b="1">
              <a:solidFill>
                <a:srgbClr val="FCCC00"/>
              </a:solidFill>
              <a:latin typeface="Poppins"/>
              <a:ea typeface="Poppins"/>
              <a:cs typeface="Poppins"/>
              <a:sym typeface="Poppins"/>
            </a:endParaRPr>
          </a:p>
          <a:p>
            <a:pPr marL="0" lvl="0" indent="0" algn="ctr" rtl="0">
              <a:lnSpc>
                <a:spcPct val="115000"/>
              </a:lnSpc>
              <a:spcBef>
                <a:spcPts val="0"/>
              </a:spcBef>
              <a:spcAft>
                <a:spcPts val="0"/>
              </a:spcAft>
              <a:buSzPts val="1800"/>
              <a:buNone/>
            </a:pPr>
            <a:r>
              <a:rPr lang="en" sz="2100">
                <a:solidFill>
                  <a:schemeClr val="lt1"/>
                </a:solidFill>
                <a:latin typeface="Poppins"/>
                <a:ea typeface="Poppins"/>
                <a:cs typeface="Poppins"/>
                <a:sym typeface="Poppins"/>
              </a:rPr>
              <a:t>Shared moments at home that can strengthen multilingual superpowers!</a:t>
            </a:r>
            <a:endParaRPr sz="2100">
              <a:solidFill>
                <a:schemeClr val="lt1"/>
              </a:solidFill>
              <a:latin typeface="Poppins"/>
              <a:ea typeface="Poppins"/>
              <a:cs typeface="Poppins"/>
              <a:sym typeface="Poppins"/>
            </a:endParaRPr>
          </a:p>
          <a:p>
            <a:pPr marL="0" lvl="0" indent="0" algn="ctr" rtl="0">
              <a:lnSpc>
                <a:spcPct val="115000"/>
              </a:lnSpc>
              <a:spcBef>
                <a:spcPts val="1200"/>
              </a:spcBef>
              <a:spcAft>
                <a:spcPts val="1200"/>
              </a:spcAft>
              <a:buSzPts val="1800"/>
              <a:buNone/>
            </a:pPr>
            <a:r>
              <a:rPr lang="en" sz="2100">
                <a:solidFill>
                  <a:schemeClr val="lt1"/>
                </a:solidFill>
                <a:latin typeface="Poppins"/>
                <a:ea typeface="Poppins"/>
                <a:cs typeface="Poppins"/>
                <a:sym typeface="Poppins"/>
              </a:rPr>
              <a:t>Please click on images and titles of websites to reveal link to websites and additional external resources!</a:t>
            </a:r>
            <a:endParaRPr sz="2100">
              <a:solidFill>
                <a:schemeClr val="lt1"/>
              </a:solidFill>
              <a:latin typeface="Poppins"/>
              <a:ea typeface="Poppins"/>
              <a:cs typeface="Poppins"/>
              <a:sym typeface="Poppins"/>
            </a:endParaRPr>
          </a:p>
        </p:txBody>
      </p:sp>
      <p:pic>
        <p:nvPicPr>
          <p:cNvPr id="2329" name="Google Shape;2329;p318" descr="Elementary English Language Learners - English Learners"/>
          <p:cNvPicPr preferRelativeResize="0"/>
          <p:nvPr/>
        </p:nvPicPr>
        <p:blipFill rotWithShape="1">
          <a:blip r:embed="rId3">
            <a:alphaModFix/>
          </a:blip>
          <a:srcRect l="7381" t="14622" b="21354"/>
          <a:stretch/>
        </p:blipFill>
        <p:spPr>
          <a:xfrm>
            <a:off x="3978725" y="100025"/>
            <a:ext cx="2086650" cy="1556475"/>
          </a:xfrm>
          <a:prstGeom prst="rect">
            <a:avLst/>
          </a:prstGeom>
          <a:noFill/>
          <a:ln>
            <a:noFill/>
          </a:ln>
        </p:spPr>
      </p:pic>
      <p:pic>
        <p:nvPicPr>
          <p:cNvPr id="2330" name="Google Shape;2330;p318"/>
          <p:cNvPicPr preferRelativeResize="0"/>
          <p:nvPr/>
        </p:nvPicPr>
        <p:blipFill rotWithShape="1">
          <a:blip r:embed="rId4">
            <a:alphaModFix/>
          </a:blip>
          <a:srcRect/>
          <a:stretch/>
        </p:blipFill>
        <p:spPr>
          <a:xfrm>
            <a:off x="254996" y="4059575"/>
            <a:ext cx="735800" cy="735800"/>
          </a:xfrm>
          <a:prstGeom prst="rect">
            <a:avLst/>
          </a:prstGeom>
          <a:noFill/>
          <a:ln>
            <a:noFill/>
          </a:ln>
        </p:spPr>
      </p:pic>
      <p:pic>
        <p:nvPicPr>
          <p:cNvPr id="2331" name="Google Shape;2331;p318"/>
          <p:cNvPicPr preferRelativeResize="0"/>
          <p:nvPr/>
        </p:nvPicPr>
        <p:blipFill rotWithShape="1">
          <a:blip r:embed="rId5">
            <a:alphaModFix/>
          </a:blip>
          <a:srcRect b="13322"/>
          <a:stretch/>
        </p:blipFill>
        <p:spPr>
          <a:xfrm rot="-12">
            <a:off x="3978726" y="2144251"/>
            <a:ext cx="1626221" cy="1506294"/>
          </a:xfrm>
          <a:prstGeom prst="rect">
            <a:avLst/>
          </a:prstGeom>
          <a:noFill/>
          <a:ln>
            <a:noFill/>
          </a:ln>
        </p:spPr>
      </p:pic>
      <p:sp>
        <p:nvSpPr>
          <p:cNvPr id="2332" name="Google Shape;2332;p318"/>
          <p:cNvSpPr txBox="1"/>
          <p:nvPr/>
        </p:nvSpPr>
        <p:spPr>
          <a:xfrm>
            <a:off x="5602600" y="0"/>
            <a:ext cx="3541500" cy="463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 sz="2600" b="1" i="0" u="none" strike="noStrike" cap="none">
                <a:solidFill>
                  <a:srgbClr val="93C47D"/>
                </a:solidFill>
                <a:latin typeface="Poppins"/>
                <a:ea typeface="Poppins"/>
                <a:cs typeface="Poppins"/>
                <a:sym typeface="Poppins"/>
              </a:rPr>
              <a:t>Apoyo de lectoescritura multilingüe</a:t>
            </a:r>
            <a:endParaRPr sz="2600" b="1" i="0" u="none" strike="noStrike" cap="none">
              <a:solidFill>
                <a:srgbClr val="93C47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93C47D"/>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950"/>
              <a:buFont typeface="Arial"/>
              <a:buNone/>
            </a:pPr>
            <a:r>
              <a:rPr lang="en" sz="1950" b="0" i="0" u="none" strike="noStrike" cap="none">
                <a:solidFill>
                  <a:srgbClr val="93C47D"/>
                </a:solidFill>
                <a:latin typeface="Poppins"/>
                <a:ea typeface="Poppins"/>
                <a:cs typeface="Poppins"/>
                <a:sym typeface="Poppins"/>
              </a:rPr>
              <a:t>¡Momentos compartidos en casa que pueden fortalecer los superpoderes multilingües!</a:t>
            </a:r>
            <a:endParaRPr sz="1950" b="0" i="0" u="none" strike="noStrike" cap="none">
              <a:solidFill>
                <a:srgbClr val="93C47D"/>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950"/>
              <a:buFont typeface="Arial"/>
              <a:buNone/>
            </a:pPr>
            <a:r>
              <a:rPr lang="en" sz="1950" b="0" i="0" u="none" strike="noStrike" cap="none">
                <a:solidFill>
                  <a:srgbClr val="93C47D"/>
                </a:solidFill>
                <a:latin typeface="Poppins"/>
                <a:ea typeface="Poppins"/>
                <a:cs typeface="Poppins"/>
                <a:sym typeface="Poppins"/>
              </a:rPr>
              <a:t>Haga clic en las imágenes y los títulos de los sitios web para revelar enlaces a sitios web y recursos externos adicionales.</a:t>
            </a:r>
            <a:endParaRPr sz="1950" b="0" i="0" u="none" strike="noStrike" cap="none">
              <a:solidFill>
                <a:srgbClr val="93C47D"/>
              </a:solidFill>
              <a:latin typeface="Poppins"/>
              <a:ea typeface="Poppins"/>
              <a:cs typeface="Poppins"/>
              <a:sym typeface="Poppi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23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319"/>
          <p:cNvSpPr txBox="1">
            <a:spLocks noGrp="1"/>
          </p:cNvSpPr>
          <p:nvPr>
            <p:ph type="title"/>
          </p:nvPr>
        </p:nvSpPr>
        <p:spPr>
          <a:xfrm>
            <a:off x="41375" y="150"/>
            <a:ext cx="9055500" cy="7734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200"/>
              <a:buNone/>
            </a:pPr>
            <a:r>
              <a:rPr lang="en" sz="2800">
                <a:latin typeface="Poppins"/>
                <a:ea typeface="Poppins"/>
                <a:cs typeface="Poppins"/>
                <a:sym typeface="Poppins"/>
              </a:rPr>
              <a:t>Spanish  Resources/</a:t>
            </a:r>
            <a:r>
              <a:rPr lang="en" sz="2800">
                <a:solidFill>
                  <a:srgbClr val="93C47D"/>
                </a:solidFill>
                <a:latin typeface="Poppins"/>
                <a:ea typeface="Poppins"/>
                <a:cs typeface="Poppins"/>
                <a:sym typeface="Poppins"/>
              </a:rPr>
              <a:t>Recursos en español</a:t>
            </a:r>
            <a:endParaRPr sz="2800">
              <a:solidFill>
                <a:srgbClr val="93C47D"/>
              </a:solidFill>
              <a:latin typeface="Poppins"/>
              <a:ea typeface="Poppins"/>
              <a:cs typeface="Poppins"/>
              <a:sym typeface="Poppins"/>
            </a:endParaRPr>
          </a:p>
        </p:txBody>
      </p:sp>
      <p:graphicFrame>
        <p:nvGraphicFramePr>
          <p:cNvPr id="2338" name="Google Shape;2338;p319"/>
          <p:cNvGraphicFramePr/>
          <p:nvPr/>
        </p:nvGraphicFramePr>
        <p:xfrm>
          <a:off x="476975" y="885938"/>
          <a:ext cx="8190050" cy="3815925"/>
        </p:xfrm>
        <a:graphic>
          <a:graphicData uri="http://schemas.openxmlformats.org/drawingml/2006/table">
            <a:tbl>
              <a:tblPr>
                <a:noFill/>
                <a:tableStyleId>{C5F6A7E5-C62F-407E-8E63-9A0A74BB20FC}</a:tableStyleId>
              </a:tblPr>
              <a:tblGrid>
                <a:gridCol w="4095025">
                  <a:extLst>
                    <a:ext uri="{9D8B030D-6E8A-4147-A177-3AD203B41FA5}">
                      <a16:colId xmlns:a16="http://schemas.microsoft.com/office/drawing/2014/main" val="20000"/>
                    </a:ext>
                  </a:extLst>
                </a:gridCol>
                <a:gridCol w="4095025">
                  <a:extLst>
                    <a:ext uri="{9D8B030D-6E8A-4147-A177-3AD203B41FA5}">
                      <a16:colId xmlns:a16="http://schemas.microsoft.com/office/drawing/2014/main" val="20001"/>
                    </a:ext>
                  </a:extLst>
                </a:gridCol>
              </a:tblGrid>
              <a:tr h="18496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solidFill>
                      <a:srgbClr val="A2C4C9"/>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solidFill>
                      <a:srgbClr val="A2C4C9"/>
                    </a:solidFill>
                  </a:tcPr>
                </a:tc>
                <a:extLst>
                  <a:ext uri="{0D108BD9-81ED-4DB2-BD59-A6C34878D82A}">
                    <a16:rowId xmlns:a16="http://schemas.microsoft.com/office/drawing/2014/main" val="10000"/>
                  </a:ext>
                </a:extLst>
              </a:tr>
              <a:tr h="19662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chemeClr val="dk1"/>
                        </a:buClr>
                        <a:buSzPts val="1100"/>
                        <a:buFont typeface="Arial"/>
                        <a:buNone/>
                      </a:pPr>
                      <a:r>
                        <a:rPr lang="en" sz="1400" u="none" strike="noStrike" cap="none">
                          <a:solidFill>
                            <a:schemeClr val="dk1"/>
                          </a:solidFill>
                        </a:rPr>
                        <a:t>              </a:t>
                      </a:r>
                      <a:r>
                        <a:rPr lang="en" sz="1400" u="none" strike="noStrike" cap="none">
                          <a:solidFill>
                            <a:srgbClr val="0000FF"/>
                          </a:solidFill>
                        </a:rPr>
                        <a:t>     </a:t>
                      </a:r>
                      <a:r>
                        <a:rPr lang="en" sz="1400" u="sng" strike="noStrike" cap="none">
                          <a:solidFill>
                            <a:schemeClr val="hlink"/>
                          </a:solidFill>
                          <a:hlinkClick r:id="rId3"/>
                        </a:rPr>
                        <a:t>Epic</a:t>
                      </a:r>
                      <a:endParaRPr sz="1400" u="none" strike="noStrike" cap="none">
                        <a:solidFill>
                          <a:srgbClr val="0000FF"/>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solidFill>
                      <a:srgbClr val="A2C4C9"/>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solidFill>
                      <a:srgbClr val="A2C4C9"/>
                    </a:solidFill>
                  </a:tcPr>
                </a:tc>
                <a:extLst>
                  <a:ext uri="{0D108BD9-81ED-4DB2-BD59-A6C34878D82A}">
                    <a16:rowId xmlns:a16="http://schemas.microsoft.com/office/drawing/2014/main" val="10001"/>
                  </a:ext>
                </a:extLst>
              </a:tr>
            </a:tbl>
          </a:graphicData>
        </a:graphic>
      </p:graphicFrame>
      <p:pic>
        <p:nvPicPr>
          <p:cNvPr id="2339" name="Google Shape;2339;p319">
            <a:hlinkClick r:id="rId4"/>
          </p:cNvPr>
          <p:cNvPicPr preferRelativeResize="0"/>
          <p:nvPr/>
        </p:nvPicPr>
        <p:blipFill rotWithShape="1">
          <a:blip r:embed="rId5">
            <a:alphaModFix/>
          </a:blip>
          <a:srcRect/>
          <a:stretch/>
        </p:blipFill>
        <p:spPr>
          <a:xfrm>
            <a:off x="5004813" y="966945"/>
            <a:ext cx="1872399" cy="983017"/>
          </a:xfrm>
          <a:prstGeom prst="rect">
            <a:avLst/>
          </a:prstGeom>
          <a:noFill/>
          <a:ln w="19050" cap="flat" cmpd="sng">
            <a:solidFill>
              <a:srgbClr val="000000"/>
            </a:solidFill>
            <a:prstDash val="solid"/>
            <a:round/>
            <a:headEnd type="none" w="sm" len="sm"/>
            <a:tailEnd type="none" w="sm" len="sm"/>
          </a:ln>
        </p:spPr>
      </p:pic>
      <p:sp>
        <p:nvSpPr>
          <p:cNvPr id="2340" name="Google Shape;2340;p319"/>
          <p:cNvSpPr txBox="1"/>
          <p:nvPr/>
        </p:nvSpPr>
        <p:spPr>
          <a:xfrm>
            <a:off x="4646075" y="1949975"/>
            <a:ext cx="3849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Lato"/>
                <a:ea typeface="Lato"/>
                <a:cs typeface="Lato"/>
                <a:sym typeface="Lato"/>
              </a:rPr>
              <a:t>Read children’s stories and lessons in Spanish at </a:t>
            </a:r>
            <a:r>
              <a:rPr lang="en" sz="1800" b="0" i="0" u="sng" strike="noStrike" cap="none">
                <a:solidFill>
                  <a:schemeClr val="hlink"/>
                </a:solidFill>
                <a:latin typeface="Lato"/>
                <a:ea typeface="Lato"/>
                <a:cs typeface="Lato"/>
                <a:sym typeface="Lato"/>
                <a:hlinkClick r:id="rId4"/>
              </a:rPr>
              <a:t>The Spanish Experiment</a:t>
            </a:r>
            <a:r>
              <a:rPr lang="en" sz="1800" b="0" i="0" u="none" strike="noStrike" cap="none">
                <a:solidFill>
                  <a:srgbClr val="0000FF"/>
                </a:solidFill>
                <a:latin typeface="Lato"/>
                <a:ea typeface="Lato"/>
                <a:cs typeface="Lato"/>
                <a:sym typeface="Lato"/>
              </a:rPr>
              <a:t>.</a:t>
            </a:r>
            <a:r>
              <a:rPr lang="en" sz="1800" b="0" i="0" u="none" strike="noStrike" cap="none">
                <a:solidFill>
                  <a:schemeClr val="dk1"/>
                </a:solidFill>
                <a:latin typeface="Lato"/>
                <a:ea typeface="Lato"/>
                <a:cs typeface="Lato"/>
                <a:sym typeface="Lato"/>
              </a:rPr>
              <a:t> </a:t>
            </a:r>
            <a:endParaRPr sz="1800" b="0" i="0" u="none" strike="noStrike" cap="none">
              <a:solidFill>
                <a:schemeClr val="dk1"/>
              </a:solidFill>
              <a:latin typeface="Lato"/>
              <a:ea typeface="Lato"/>
              <a:cs typeface="Lato"/>
              <a:sym typeface="Lato"/>
            </a:endParaRPr>
          </a:p>
        </p:txBody>
      </p:sp>
      <p:pic>
        <p:nvPicPr>
          <p:cNvPr id="2341" name="Google Shape;2341;p319">
            <a:hlinkClick r:id="rId3"/>
          </p:cNvPr>
          <p:cNvPicPr preferRelativeResize="0"/>
          <p:nvPr/>
        </p:nvPicPr>
        <p:blipFill rotWithShape="1">
          <a:blip r:embed="rId6">
            <a:alphaModFix/>
          </a:blip>
          <a:srcRect/>
          <a:stretch/>
        </p:blipFill>
        <p:spPr>
          <a:xfrm>
            <a:off x="583725" y="2813323"/>
            <a:ext cx="2031250" cy="1144325"/>
          </a:xfrm>
          <a:prstGeom prst="rect">
            <a:avLst/>
          </a:prstGeom>
          <a:noFill/>
          <a:ln w="19050" cap="flat" cmpd="sng">
            <a:solidFill>
              <a:srgbClr val="289FD9"/>
            </a:solidFill>
            <a:prstDash val="solid"/>
            <a:round/>
            <a:headEnd type="none" w="sm" len="sm"/>
            <a:tailEnd type="none" w="sm" len="sm"/>
          </a:ln>
        </p:spPr>
      </p:pic>
      <p:pic>
        <p:nvPicPr>
          <p:cNvPr id="2342" name="Google Shape;2342;p319"/>
          <p:cNvPicPr preferRelativeResize="0"/>
          <p:nvPr/>
        </p:nvPicPr>
        <p:blipFill rotWithShape="1">
          <a:blip r:embed="rId7">
            <a:alphaModFix/>
          </a:blip>
          <a:srcRect/>
          <a:stretch/>
        </p:blipFill>
        <p:spPr>
          <a:xfrm>
            <a:off x="2735725" y="2893850"/>
            <a:ext cx="1682425" cy="667439"/>
          </a:xfrm>
          <a:prstGeom prst="rect">
            <a:avLst/>
          </a:prstGeom>
          <a:noFill/>
          <a:ln w="19050" cap="flat" cmpd="sng">
            <a:solidFill>
              <a:srgbClr val="289FD9"/>
            </a:solidFill>
            <a:prstDash val="solid"/>
            <a:round/>
            <a:headEnd type="none" w="sm" len="sm"/>
            <a:tailEnd type="none" w="sm" len="sm"/>
          </a:ln>
        </p:spPr>
      </p:pic>
      <p:sp>
        <p:nvSpPr>
          <p:cNvPr id="2343" name="Google Shape;2343;p319"/>
          <p:cNvSpPr txBox="1"/>
          <p:nvPr/>
        </p:nvSpPr>
        <p:spPr>
          <a:xfrm>
            <a:off x="2674700" y="3541675"/>
            <a:ext cx="1804500" cy="1126800"/>
          </a:xfrm>
          <a:prstGeom prst="rect">
            <a:avLst/>
          </a:prstGeom>
          <a:noFill/>
          <a:ln>
            <a:noFill/>
          </a:ln>
        </p:spPr>
        <p:txBody>
          <a:bodyPr spcFirstLastPara="1" wrap="square" lIns="91425" tIns="91425" rIns="91425" bIns="91425" anchor="t" anchorCtr="0">
            <a:spAutoFit/>
          </a:bodyPr>
          <a:lstStyle/>
          <a:p>
            <a:pPr marL="0" marR="0" lvl="0" indent="0" algn="l" rtl="0">
              <a:lnSpc>
                <a:spcPct val="85000"/>
              </a:lnSpc>
              <a:spcBef>
                <a:spcPts val="0"/>
              </a:spcBef>
              <a:spcAft>
                <a:spcPts val="0"/>
              </a:spcAft>
              <a:buClr>
                <a:srgbClr val="000000"/>
              </a:buClr>
              <a:buSzPts val="1200"/>
              <a:buFont typeface="Arial"/>
              <a:buNone/>
            </a:pPr>
            <a:r>
              <a:rPr lang="en" sz="1200" b="0" i="0" u="none" strike="noStrike" cap="none">
                <a:solidFill>
                  <a:schemeClr val="dk1"/>
                </a:solidFill>
                <a:latin typeface="Poppins"/>
                <a:ea typeface="Poppins"/>
                <a:cs typeface="Poppins"/>
                <a:sym typeface="Poppins"/>
              </a:rPr>
              <a:t>Access the Epic digital library and  follow progress with reading activities!	</a:t>
            </a:r>
            <a:endParaRPr sz="1200" b="0" i="0" u="none" strike="noStrike" cap="none">
              <a:solidFill>
                <a:schemeClr val="dk1"/>
              </a:solidFill>
              <a:latin typeface="Poppins"/>
              <a:ea typeface="Poppins"/>
              <a:cs typeface="Poppins"/>
              <a:sym typeface="Poppins"/>
            </a:endParaRPr>
          </a:p>
          <a:p>
            <a:pPr marL="0" marR="0" lvl="0" indent="0" algn="l" rtl="0">
              <a:lnSpc>
                <a:spcPct val="85000"/>
              </a:lnSpc>
              <a:spcBef>
                <a:spcPts val="0"/>
              </a:spcBef>
              <a:spcAft>
                <a:spcPts val="0"/>
              </a:spcAft>
              <a:buClr>
                <a:srgbClr val="000000"/>
              </a:buClr>
              <a:buSzPts val="1200"/>
              <a:buFont typeface="Arial"/>
              <a:buNone/>
            </a:pPr>
            <a:r>
              <a:rPr lang="en" sz="1200" b="0" i="0" u="none" strike="noStrike" cap="none">
                <a:solidFill>
                  <a:srgbClr val="274E13"/>
                </a:solidFill>
                <a:latin typeface="Poppins"/>
                <a:ea typeface="Poppins"/>
                <a:cs typeface="Poppins"/>
                <a:sym typeface="Poppins"/>
              </a:rPr>
              <a:t>Utilice EPIC, una biblioteca digital. </a:t>
            </a:r>
            <a:endParaRPr sz="1200" b="0" i="0" u="none" strike="noStrike" cap="none">
              <a:solidFill>
                <a:srgbClr val="274E13"/>
              </a:solidFill>
              <a:latin typeface="Poppins"/>
              <a:ea typeface="Poppins"/>
              <a:cs typeface="Poppins"/>
              <a:sym typeface="Poppins"/>
            </a:endParaRPr>
          </a:p>
        </p:txBody>
      </p:sp>
      <p:pic>
        <p:nvPicPr>
          <p:cNvPr id="2344" name="Google Shape;2344;p319">
            <a:hlinkClick r:id="rId8"/>
          </p:cNvPr>
          <p:cNvPicPr preferRelativeResize="0"/>
          <p:nvPr/>
        </p:nvPicPr>
        <p:blipFill rotWithShape="1">
          <a:blip r:embed="rId9">
            <a:alphaModFix/>
          </a:blip>
          <a:srcRect/>
          <a:stretch/>
        </p:blipFill>
        <p:spPr>
          <a:xfrm>
            <a:off x="650976" y="919136"/>
            <a:ext cx="1496675" cy="1496675"/>
          </a:xfrm>
          <a:prstGeom prst="rect">
            <a:avLst/>
          </a:prstGeom>
          <a:noFill/>
          <a:ln w="19050" cap="flat" cmpd="sng">
            <a:solidFill>
              <a:srgbClr val="5755D9"/>
            </a:solidFill>
            <a:prstDash val="solid"/>
            <a:round/>
            <a:headEnd type="none" w="sm" len="sm"/>
            <a:tailEnd type="none" w="sm" len="sm"/>
          </a:ln>
        </p:spPr>
      </p:pic>
      <p:pic>
        <p:nvPicPr>
          <p:cNvPr id="2345" name="Google Shape;2345;p319"/>
          <p:cNvPicPr preferRelativeResize="0"/>
          <p:nvPr/>
        </p:nvPicPr>
        <p:blipFill rotWithShape="1">
          <a:blip r:embed="rId10">
            <a:alphaModFix/>
          </a:blip>
          <a:srcRect/>
          <a:stretch/>
        </p:blipFill>
        <p:spPr>
          <a:xfrm>
            <a:off x="2674688" y="1647613"/>
            <a:ext cx="1270249" cy="875062"/>
          </a:xfrm>
          <a:prstGeom prst="rect">
            <a:avLst/>
          </a:prstGeom>
          <a:noFill/>
          <a:ln w="19050" cap="flat" cmpd="sng">
            <a:solidFill>
              <a:srgbClr val="5755D9"/>
            </a:solidFill>
            <a:prstDash val="solid"/>
            <a:round/>
            <a:headEnd type="none" w="sm" len="sm"/>
            <a:tailEnd type="none" w="sm" len="sm"/>
          </a:ln>
        </p:spPr>
      </p:pic>
      <p:pic>
        <p:nvPicPr>
          <p:cNvPr id="2346" name="Google Shape;2346;p319"/>
          <p:cNvPicPr preferRelativeResize="0"/>
          <p:nvPr/>
        </p:nvPicPr>
        <p:blipFill rotWithShape="1">
          <a:blip r:embed="rId11">
            <a:alphaModFix/>
          </a:blip>
          <a:srcRect l="5731" t="34581" b="11245"/>
          <a:stretch/>
        </p:blipFill>
        <p:spPr>
          <a:xfrm>
            <a:off x="2215575" y="885962"/>
            <a:ext cx="2076799" cy="302625"/>
          </a:xfrm>
          <a:prstGeom prst="rect">
            <a:avLst/>
          </a:prstGeom>
          <a:noFill/>
          <a:ln w="19050" cap="flat" cmpd="sng">
            <a:solidFill>
              <a:srgbClr val="5755D9"/>
            </a:solidFill>
            <a:prstDash val="solid"/>
            <a:round/>
            <a:headEnd type="none" w="sm" len="sm"/>
            <a:tailEnd type="none" w="sm" len="sm"/>
          </a:ln>
        </p:spPr>
      </p:pic>
      <p:sp>
        <p:nvSpPr>
          <p:cNvPr id="2347" name="Google Shape;2347;p319"/>
          <p:cNvSpPr/>
          <p:nvPr/>
        </p:nvSpPr>
        <p:spPr>
          <a:xfrm>
            <a:off x="3236875" y="1188583"/>
            <a:ext cx="252300" cy="347700"/>
          </a:xfrm>
          <a:prstGeom prst="upArrow">
            <a:avLst>
              <a:gd name="adj1" fmla="val 50000"/>
              <a:gd name="adj2" fmla="val 50000"/>
            </a:avLst>
          </a:prstGeom>
          <a:solidFill>
            <a:srgbClr val="FF37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2348" name="Google Shape;2348;p319"/>
          <p:cNvSpPr txBox="1"/>
          <p:nvPr/>
        </p:nvSpPr>
        <p:spPr>
          <a:xfrm>
            <a:off x="583725" y="2305238"/>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chemeClr val="hlink"/>
                </a:solidFill>
                <a:latin typeface="Arial"/>
                <a:ea typeface="Arial"/>
                <a:cs typeface="Arial"/>
                <a:sym typeface="Arial"/>
                <a:hlinkClick r:id="rId8"/>
              </a:rPr>
              <a:t>Storybooks Canada</a:t>
            </a:r>
            <a:endParaRPr sz="1400" b="0" i="0" u="none" strike="noStrike" cap="none">
              <a:solidFill>
                <a:srgbClr val="0000FF"/>
              </a:solidFill>
              <a:latin typeface="Arial"/>
              <a:ea typeface="Arial"/>
              <a:cs typeface="Arial"/>
              <a:sym typeface="Arial"/>
            </a:endParaRPr>
          </a:p>
        </p:txBody>
      </p:sp>
      <p:pic>
        <p:nvPicPr>
          <p:cNvPr id="2349" name="Google Shape;2349;p319">
            <a:hlinkClick r:id="rId12"/>
          </p:cNvPr>
          <p:cNvPicPr preferRelativeResize="0"/>
          <p:nvPr/>
        </p:nvPicPr>
        <p:blipFill rotWithShape="1">
          <a:blip r:embed="rId13">
            <a:alphaModFix/>
          </a:blip>
          <a:srcRect t="6758" r="10578"/>
          <a:stretch/>
        </p:blipFill>
        <p:spPr>
          <a:xfrm>
            <a:off x="5004825" y="3018275"/>
            <a:ext cx="1311824" cy="1297700"/>
          </a:xfrm>
          <a:prstGeom prst="rect">
            <a:avLst/>
          </a:prstGeom>
          <a:noFill/>
          <a:ln w="19050" cap="flat" cmpd="sng">
            <a:solidFill>
              <a:schemeClr val="dk2"/>
            </a:solidFill>
            <a:prstDash val="solid"/>
            <a:round/>
            <a:headEnd type="none" w="sm" len="sm"/>
            <a:tailEnd type="none" w="sm" len="sm"/>
          </a:ln>
        </p:spPr>
      </p:pic>
      <p:sp>
        <p:nvSpPr>
          <p:cNvPr id="2350" name="Google Shape;2350;p319"/>
          <p:cNvSpPr txBox="1"/>
          <p:nvPr/>
        </p:nvSpPr>
        <p:spPr>
          <a:xfrm>
            <a:off x="6404900" y="2813388"/>
            <a:ext cx="2129400" cy="114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1400" b="1" i="0" u="none" strike="noStrike" cap="none">
                <a:solidFill>
                  <a:schemeClr val="lt1"/>
                </a:solidFill>
                <a:latin typeface="Arial"/>
                <a:ea typeface="Arial"/>
                <a:cs typeface="Arial"/>
                <a:sym typeface="Arial"/>
              </a:rPr>
              <a:t>Access SORA by using parent’s or students’ Schoology credentials.</a:t>
            </a:r>
            <a:endParaRPr sz="1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 sz="1400" b="1" i="0" u="none" strike="noStrike" cap="none">
                <a:solidFill>
                  <a:srgbClr val="274E13"/>
                </a:solidFill>
                <a:latin typeface="Arial"/>
                <a:ea typeface="Arial"/>
                <a:cs typeface="Arial"/>
                <a:sym typeface="Arial"/>
              </a:rPr>
              <a:t>Utilice SORA a través de Schoology con la contraseña de estudiante o padre. </a:t>
            </a:r>
            <a:endParaRPr sz="1800" b="1" i="0" u="none" strike="noStrike" cap="none">
              <a:solidFill>
                <a:srgbClr val="274E13"/>
              </a:solidFill>
              <a:latin typeface="Lato"/>
              <a:ea typeface="Lato"/>
              <a:cs typeface="Lato"/>
              <a:sym typeface="Lato"/>
            </a:endParaRPr>
          </a:p>
        </p:txBody>
      </p:sp>
      <p:pic>
        <p:nvPicPr>
          <p:cNvPr id="2351" name="Google Shape;2351;p319"/>
          <p:cNvPicPr preferRelativeResize="0"/>
          <p:nvPr/>
        </p:nvPicPr>
        <p:blipFill rotWithShape="1">
          <a:blip r:embed="rId14">
            <a:alphaModFix/>
          </a:blip>
          <a:srcRect b="13322"/>
          <a:stretch/>
        </p:blipFill>
        <p:spPr>
          <a:xfrm rot="-13">
            <a:off x="3" y="4645097"/>
            <a:ext cx="538075" cy="498398"/>
          </a:xfrm>
          <a:prstGeom prst="rect">
            <a:avLst/>
          </a:prstGeom>
          <a:noFill/>
          <a:ln>
            <a:noFill/>
          </a:ln>
        </p:spPr>
      </p:pic>
      <p:sp>
        <p:nvSpPr>
          <p:cNvPr id="2352" name="Google Shape;2352;p319"/>
          <p:cNvSpPr txBox="1"/>
          <p:nvPr/>
        </p:nvSpPr>
        <p:spPr>
          <a:xfrm>
            <a:off x="7082150" y="1024875"/>
            <a:ext cx="1584900" cy="87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274E13"/>
                </a:solidFill>
                <a:latin typeface="Lato"/>
                <a:ea typeface="Lato"/>
                <a:cs typeface="Lato"/>
                <a:sym typeface="Lato"/>
              </a:rPr>
              <a:t>Lea cuentos y lecciones en español.  </a:t>
            </a:r>
            <a:endParaRPr sz="1800" b="0" i="0" u="none" strike="noStrike" cap="none">
              <a:solidFill>
                <a:srgbClr val="274E13"/>
              </a:solidFill>
              <a:latin typeface="Lato"/>
              <a:ea typeface="Lato"/>
              <a:cs typeface="Lato"/>
              <a:sym typeface="Lato"/>
            </a:endParaRPr>
          </a:p>
        </p:txBody>
      </p:sp>
      <p:pic>
        <p:nvPicPr>
          <p:cNvPr id="2353" name="Google Shape;2353;p319"/>
          <p:cNvPicPr preferRelativeResize="0"/>
          <p:nvPr/>
        </p:nvPicPr>
        <p:blipFill rotWithShape="1">
          <a:blip r:embed="rId14">
            <a:alphaModFix/>
          </a:blip>
          <a:srcRect b="13322"/>
          <a:stretch/>
        </p:blipFill>
        <p:spPr>
          <a:xfrm rot="-13">
            <a:off x="4700928" y="4701872"/>
            <a:ext cx="538075" cy="49839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57"/>
        <p:cNvGrpSpPr/>
        <p:nvPr/>
      </p:nvGrpSpPr>
      <p:grpSpPr>
        <a:xfrm>
          <a:off x="0" y="0"/>
          <a:ext cx="0" cy="0"/>
          <a:chOff x="0" y="0"/>
          <a:chExt cx="0" cy="0"/>
        </a:xfrm>
      </p:grpSpPr>
      <p:sp>
        <p:nvSpPr>
          <p:cNvPr id="2358" name="Google Shape;2358;p320"/>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111"/>
              <a:buNone/>
            </a:pPr>
            <a:r>
              <a:rPr lang="en" sz="2800">
                <a:latin typeface="Poppins"/>
                <a:ea typeface="Poppins"/>
                <a:cs typeface="Poppins"/>
                <a:sym typeface="Poppins"/>
              </a:rPr>
              <a:t>Armenian Resources/</a:t>
            </a:r>
            <a:r>
              <a:rPr lang="en" sz="2800">
                <a:solidFill>
                  <a:srgbClr val="93C47D"/>
                </a:solidFill>
                <a:latin typeface="Poppins"/>
                <a:ea typeface="Poppins"/>
                <a:cs typeface="Poppins"/>
                <a:sym typeface="Poppins"/>
              </a:rPr>
              <a:t>Recursos armenios</a:t>
            </a:r>
            <a:endParaRPr sz="2800">
              <a:solidFill>
                <a:srgbClr val="93C47D"/>
              </a:solidFill>
              <a:latin typeface="Poppins"/>
              <a:ea typeface="Poppins"/>
              <a:cs typeface="Poppins"/>
              <a:sym typeface="Poppins"/>
            </a:endParaRPr>
          </a:p>
        </p:txBody>
      </p:sp>
      <p:graphicFrame>
        <p:nvGraphicFramePr>
          <p:cNvPr id="2359" name="Google Shape;2359;p320"/>
          <p:cNvGraphicFramePr/>
          <p:nvPr/>
        </p:nvGraphicFramePr>
        <p:xfrm>
          <a:off x="476975" y="769313"/>
          <a:ext cx="8190050" cy="3779460"/>
        </p:xfrm>
        <a:graphic>
          <a:graphicData uri="http://schemas.openxmlformats.org/drawingml/2006/table">
            <a:tbl>
              <a:tblPr>
                <a:noFill/>
                <a:tableStyleId>{C5F6A7E5-C62F-407E-8E63-9A0A74BB20FC}</a:tableStyleId>
              </a:tblPr>
              <a:tblGrid>
                <a:gridCol w="4095025">
                  <a:extLst>
                    <a:ext uri="{9D8B030D-6E8A-4147-A177-3AD203B41FA5}">
                      <a16:colId xmlns:a16="http://schemas.microsoft.com/office/drawing/2014/main" val="20000"/>
                    </a:ext>
                  </a:extLst>
                </a:gridCol>
                <a:gridCol w="4095025">
                  <a:extLst>
                    <a:ext uri="{9D8B030D-6E8A-4147-A177-3AD203B41FA5}">
                      <a16:colId xmlns:a16="http://schemas.microsoft.com/office/drawing/2014/main" val="20001"/>
                    </a:ext>
                  </a:extLst>
                </a:gridCol>
              </a:tblGrid>
              <a:tr h="17151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 sz="1400" u="sng" strike="noStrike" cap="none">
                          <a:solidFill>
                            <a:schemeClr val="hlink"/>
                          </a:solidFill>
                          <a:hlinkClick r:id="rId3"/>
                        </a:rPr>
                        <a:t>Dino Lingo Armenian Books for Kids</a:t>
                      </a:r>
                      <a:endParaRPr sz="1400" u="none" strike="noStrike" cap="none">
                        <a:solidFill>
                          <a:srgbClr val="0000FF"/>
                        </a:solidFill>
                      </a:endParaRPr>
                    </a:p>
                  </a:txBody>
                  <a:tcPr marL="91425" marR="91425" marT="91425" marB="91425">
                    <a:lnL w="28575" cap="flat" cmpd="sng">
                      <a:solidFill>
                        <a:srgbClr val="333333"/>
                      </a:solidFill>
                      <a:prstDash val="solid"/>
                      <a:round/>
                      <a:headEnd type="none" w="sm" len="sm"/>
                      <a:tailEnd type="none" w="sm" len="sm"/>
                    </a:lnL>
                    <a:lnR w="28575" cap="flat" cmpd="sng">
                      <a:solidFill>
                        <a:srgbClr val="333333"/>
                      </a:solidFill>
                      <a:prstDash val="solid"/>
                      <a:round/>
                      <a:headEnd type="none" w="sm" len="sm"/>
                      <a:tailEnd type="none" w="sm" len="sm"/>
                    </a:lnR>
                    <a:lnT w="28575" cap="flat" cmpd="sng">
                      <a:solidFill>
                        <a:srgbClr val="333333"/>
                      </a:solidFill>
                      <a:prstDash val="solid"/>
                      <a:round/>
                      <a:headEnd type="none" w="sm" len="sm"/>
                      <a:tailEnd type="none" w="sm" len="sm"/>
                    </a:lnT>
                    <a:lnB w="28575" cap="flat" cmpd="sng">
                      <a:solidFill>
                        <a:srgbClr val="333333"/>
                      </a:solidFill>
                      <a:prstDash val="solid"/>
                      <a:round/>
                      <a:headEnd type="none" w="sm" len="sm"/>
                      <a:tailEnd type="none" w="sm" len="sm"/>
                    </a:lnB>
                    <a:solidFill>
                      <a:srgbClr val="FBA508"/>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ctr"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ctr" rtl="0">
                        <a:lnSpc>
                          <a:spcPct val="100000"/>
                        </a:lnSpc>
                        <a:spcBef>
                          <a:spcPts val="0"/>
                        </a:spcBef>
                        <a:spcAft>
                          <a:spcPts val="0"/>
                        </a:spcAft>
                        <a:buClr>
                          <a:schemeClr val="dk1"/>
                        </a:buClr>
                        <a:buSzPts val="1100"/>
                        <a:buFont typeface="Arial"/>
                        <a:buNone/>
                      </a:pPr>
                      <a:r>
                        <a:rPr lang="en" sz="1400" u="none" strike="noStrike" cap="none">
                          <a:solidFill>
                            <a:schemeClr val="dk1"/>
                          </a:solidFill>
                        </a:rPr>
                        <a:t>Access Armenian literature through SORA by using parent’s or students’ Schoology credentials.</a:t>
                      </a:r>
                      <a:endParaRPr sz="1400" u="none" strike="noStrike" cap="none"/>
                    </a:p>
                  </a:txBody>
                  <a:tcPr marL="91425" marR="91425" marT="91425" marB="91425">
                    <a:lnL w="28575" cap="flat" cmpd="sng">
                      <a:solidFill>
                        <a:srgbClr val="333333"/>
                      </a:solidFill>
                      <a:prstDash val="solid"/>
                      <a:round/>
                      <a:headEnd type="none" w="sm" len="sm"/>
                      <a:tailEnd type="none" w="sm" len="sm"/>
                    </a:lnL>
                    <a:lnR w="28575" cap="flat" cmpd="sng">
                      <a:solidFill>
                        <a:srgbClr val="333333"/>
                      </a:solidFill>
                      <a:prstDash val="solid"/>
                      <a:round/>
                      <a:headEnd type="none" w="sm" len="sm"/>
                      <a:tailEnd type="none" w="sm" len="sm"/>
                    </a:lnR>
                    <a:lnT w="28575" cap="flat" cmpd="sng">
                      <a:solidFill>
                        <a:srgbClr val="333333"/>
                      </a:solidFill>
                      <a:prstDash val="solid"/>
                      <a:round/>
                      <a:headEnd type="none" w="sm" len="sm"/>
                      <a:tailEnd type="none" w="sm" len="sm"/>
                    </a:lnT>
                    <a:lnB w="28575" cap="flat" cmpd="sng">
                      <a:solidFill>
                        <a:srgbClr val="333333"/>
                      </a:solidFill>
                      <a:prstDash val="solid"/>
                      <a:round/>
                      <a:headEnd type="none" w="sm" len="sm"/>
                      <a:tailEnd type="none" w="sm" len="sm"/>
                    </a:lnB>
                    <a:solidFill>
                      <a:srgbClr val="FBA508"/>
                    </a:solidFill>
                  </a:tcPr>
                </a:tc>
                <a:extLst>
                  <a:ext uri="{0D108BD9-81ED-4DB2-BD59-A6C34878D82A}">
                    <a16:rowId xmlns:a16="http://schemas.microsoft.com/office/drawing/2014/main" val="10000"/>
                  </a:ext>
                </a:extLst>
              </a:tr>
              <a:tr h="1837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 sz="1400" u="sng" strike="noStrike" cap="none">
                          <a:solidFill>
                            <a:schemeClr val="hlink"/>
                          </a:solidFill>
                          <a:hlinkClick r:id="rId4"/>
                        </a:rPr>
                        <a:t>Pokrik Armenian Children's Literature</a:t>
                      </a:r>
                      <a:endParaRPr sz="1400" u="none" strike="noStrike" cap="none">
                        <a:solidFill>
                          <a:srgbClr val="0000FF"/>
                        </a:solidFill>
                      </a:endParaRPr>
                    </a:p>
                  </a:txBody>
                  <a:tcPr marL="91425" marR="91425" marT="91425" marB="91425">
                    <a:lnL w="28575" cap="flat" cmpd="sng">
                      <a:solidFill>
                        <a:srgbClr val="333333"/>
                      </a:solidFill>
                      <a:prstDash val="solid"/>
                      <a:round/>
                      <a:headEnd type="none" w="sm" len="sm"/>
                      <a:tailEnd type="none" w="sm" len="sm"/>
                    </a:lnL>
                    <a:lnR w="28575" cap="flat" cmpd="sng">
                      <a:solidFill>
                        <a:srgbClr val="333333"/>
                      </a:solidFill>
                      <a:prstDash val="solid"/>
                      <a:round/>
                      <a:headEnd type="none" w="sm" len="sm"/>
                      <a:tailEnd type="none" w="sm" len="sm"/>
                    </a:lnR>
                    <a:lnT w="28575" cap="flat" cmpd="sng">
                      <a:solidFill>
                        <a:srgbClr val="333333"/>
                      </a:solidFill>
                      <a:prstDash val="solid"/>
                      <a:round/>
                      <a:headEnd type="none" w="sm" len="sm"/>
                      <a:tailEnd type="none" w="sm" len="sm"/>
                    </a:lnT>
                    <a:lnB w="28575" cap="flat" cmpd="sng">
                      <a:solidFill>
                        <a:srgbClr val="333333"/>
                      </a:solidFill>
                      <a:prstDash val="solid"/>
                      <a:round/>
                      <a:headEnd type="none" w="sm" len="sm"/>
                      <a:tailEnd type="none" w="sm" len="sm"/>
                    </a:lnB>
                    <a:solidFill>
                      <a:srgbClr val="FBA508"/>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 sz="1400" u="sng" strike="noStrike" cap="none">
                          <a:solidFill>
                            <a:schemeClr val="hlink"/>
                          </a:solidFill>
                          <a:hlinkClick r:id="rId5"/>
                        </a:rPr>
                        <a:t>Erexa.am Children’s Literature</a:t>
                      </a:r>
                      <a:endParaRPr sz="1400" u="none" strike="noStrike" cap="none">
                        <a:solidFill>
                          <a:srgbClr val="0000FF"/>
                        </a:solidFill>
                      </a:endParaRPr>
                    </a:p>
                  </a:txBody>
                  <a:tcPr marL="91425" marR="91425" marT="91425" marB="91425">
                    <a:lnL w="28575" cap="flat" cmpd="sng">
                      <a:solidFill>
                        <a:srgbClr val="333333"/>
                      </a:solidFill>
                      <a:prstDash val="solid"/>
                      <a:round/>
                      <a:headEnd type="none" w="sm" len="sm"/>
                      <a:tailEnd type="none" w="sm" len="sm"/>
                    </a:lnL>
                    <a:lnR w="28575" cap="flat" cmpd="sng">
                      <a:solidFill>
                        <a:srgbClr val="333333"/>
                      </a:solidFill>
                      <a:prstDash val="solid"/>
                      <a:round/>
                      <a:headEnd type="none" w="sm" len="sm"/>
                      <a:tailEnd type="none" w="sm" len="sm"/>
                    </a:lnR>
                    <a:lnT w="28575" cap="flat" cmpd="sng">
                      <a:solidFill>
                        <a:srgbClr val="333333"/>
                      </a:solidFill>
                      <a:prstDash val="solid"/>
                      <a:round/>
                      <a:headEnd type="none" w="sm" len="sm"/>
                      <a:tailEnd type="none" w="sm" len="sm"/>
                    </a:lnT>
                    <a:lnB w="28575" cap="flat" cmpd="sng">
                      <a:solidFill>
                        <a:srgbClr val="333333"/>
                      </a:solidFill>
                      <a:prstDash val="solid"/>
                      <a:round/>
                      <a:headEnd type="none" w="sm" len="sm"/>
                      <a:tailEnd type="none" w="sm" len="sm"/>
                    </a:lnB>
                    <a:solidFill>
                      <a:srgbClr val="FBA508"/>
                    </a:solidFill>
                  </a:tcPr>
                </a:tc>
                <a:extLst>
                  <a:ext uri="{0D108BD9-81ED-4DB2-BD59-A6C34878D82A}">
                    <a16:rowId xmlns:a16="http://schemas.microsoft.com/office/drawing/2014/main" val="10001"/>
                  </a:ext>
                </a:extLst>
              </a:tr>
            </a:tbl>
          </a:graphicData>
        </a:graphic>
      </p:graphicFrame>
      <p:pic>
        <p:nvPicPr>
          <p:cNvPr id="2360" name="Google Shape;2360;p320">
            <a:hlinkClick r:id="rId3"/>
          </p:cNvPr>
          <p:cNvPicPr preferRelativeResize="0"/>
          <p:nvPr/>
        </p:nvPicPr>
        <p:blipFill rotWithShape="1">
          <a:blip r:embed="rId6">
            <a:alphaModFix/>
          </a:blip>
          <a:srcRect/>
          <a:stretch/>
        </p:blipFill>
        <p:spPr>
          <a:xfrm>
            <a:off x="1471588" y="937738"/>
            <a:ext cx="2085975" cy="1190625"/>
          </a:xfrm>
          <a:prstGeom prst="rect">
            <a:avLst/>
          </a:prstGeom>
          <a:noFill/>
          <a:ln>
            <a:noFill/>
          </a:ln>
        </p:spPr>
      </p:pic>
      <p:pic>
        <p:nvPicPr>
          <p:cNvPr id="2361" name="Google Shape;2361;p320">
            <a:hlinkClick r:id="rId7"/>
          </p:cNvPr>
          <p:cNvPicPr preferRelativeResize="0"/>
          <p:nvPr/>
        </p:nvPicPr>
        <p:blipFill rotWithShape="1">
          <a:blip r:embed="rId8">
            <a:alphaModFix/>
          </a:blip>
          <a:srcRect/>
          <a:stretch/>
        </p:blipFill>
        <p:spPr>
          <a:xfrm>
            <a:off x="6027000" y="937750"/>
            <a:ext cx="1044100" cy="1044100"/>
          </a:xfrm>
          <a:prstGeom prst="rect">
            <a:avLst/>
          </a:prstGeom>
          <a:noFill/>
          <a:ln>
            <a:noFill/>
          </a:ln>
        </p:spPr>
      </p:pic>
      <p:pic>
        <p:nvPicPr>
          <p:cNvPr id="2362" name="Google Shape;2362;p320">
            <a:hlinkClick r:id="rId4"/>
          </p:cNvPr>
          <p:cNvPicPr preferRelativeResize="0"/>
          <p:nvPr/>
        </p:nvPicPr>
        <p:blipFill rotWithShape="1">
          <a:blip r:embed="rId9">
            <a:alphaModFix/>
          </a:blip>
          <a:srcRect/>
          <a:stretch/>
        </p:blipFill>
        <p:spPr>
          <a:xfrm>
            <a:off x="1471600" y="2803401"/>
            <a:ext cx="2085975" cy="1190625"/>
          </a:xfrm>
          <a:prstGeom prst="rect">
            <a:avLst/>
          </a:prstGeom>
          <a:noFill/>
          <a:ln>
            <a:noFill/>
          </a:ln>
        </p:spPr>
      </p:pic>
      <p:pic>
        <p:nvPicPr>
          <p:cNvPr id="2363" name="Google Shape;2363;p320">
            <a:hlinkClick r:id="rId5"/>
          </p:cNvPr>
          <p:cNvPicPr preferRelativeResize="0"/>
          <p:nvPr/>
        </p:nvPicPr>
        <p:blipFill rotWithShape="1">
          <a:blip r:embed="rId10">
            <a:alphaModFix/>
          </a:blip>
          <a:srcRect/>
          <a:stretch/>
        </p:blipFill>
        <p:spPr>
          <a:xfrm>
            <a:off x="5650150" y="2803400"/>
            <a:ext cx="1797801" cy="1190625"/>
          </a:xfrm>
          <a:prstGeom prst="rect">
            <a:avLst/>
          </a:prstGeom>
          <a:noFill/>
          <a:ln>
            <a:noFill/>
          </a:ln>
        </p:spPr>
      </p:pic>
      <p:pic>
        <p:nvPicPr>
          <p:cNvPr id="2364" name="Google Shape;2364;p320"/>
          <p:cNvPicPr preferRelativeResize="0"/>
          <p:nvPr/>
        </p:nvPicPr>
        <p:blipFill rotWithShape="1">
          <a:blip r:embed="rId11">
            <a:alphaModFix/>
          </a:blip>
          <a:srcRect b="13322"/>
          <a:stretch/>
        </p:blipFill>
        <p:spPr>
          <a:xfrm rot="-13">
            <a:off x="3" y="4645097"/>
            <a:ext cx="538075" cy="498398"/>
          </a:xfrm>
          <a:prstGeom prst="rect">
            <a:avLst/>
          </a:prstGeom>
          <a:noFill/>
          <a:ln>
            <a:noFill/>
          </a:ln>
        </p:spPr>
      </p:pic>
      <p:pic>
        <p:nvPicPr>
          <p:cNvPr id="2365" name="Google Shape;2365;p320"/>
          <p:cNvPicPr preferRelativeResize="0"/>
          <p:nvPr/>
        </p:nvPicPr>
        <p:blipFill rotWithShape="1">
          <a:blip r:embed="rId11">
            <a:alphaModFix/>
          </a:blip>
          <a:srcRect b="13322"/>
          <a:stretch/>
        </p:blipFill>
        <p:spPr>
          <a:xfrm rot="-13">
            <a:off x="4723128" y="4599347"/>
            <a:ext cx="538075" cy="49839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69"/>
        <p:cNvGrpSpPr/>
        <p:nvPr/>
      </p:nvGrpSpPr>
      <p:grpSpPr>
        <a:xfrm>
          <a:off x="0" y="0"/>
          <a:ext cx="0" cy="0"/>
          <a:chOff x="0" y="0"/>
          <a:chExt cx="0" cy="0"/>
        </a:xfrm>
      </p:grpSpPr>
      <p:sp>
        <p:nvSpPr>
          <p:cNvPr id="2370" name="Google Shape;2370;p321"/>
          <p:cNvSpPr txBox="1">
            <a:spLocks noGrp="1"/>
          </p:cNvSpPr>
          <p:nvPr>
            <p:ph type="title"/>
          </p:nvPr>
        </p:nvSpPr>
        <p:spPr>
          <a:xfrm>
            <a:off x="41375" y="150"/>
            <a:ext cx="9063900" cy="7734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Clr>
                <a:schemeClr val="dk1"/>
              </a:buClr>
              <a:buSzPts val="3111"/>
              <a:buFont typeface="Arial"/>
              <a:buNone/>
            </a:pPr>
            <a:r>
              <a:rPr lang="en" b="1"/>
              <a:t>Korean Resources/</a:t>
            </a:r>
            <a:r>
              <a:rPr lang="en" b="1">
                <a:solidFill>
                  <a:srgbClr val="93C47D"/>
                </a:solidFill>
              </a:rPr>
              <a:t>Recursos coreanos</a:t>
            </a:r>
            <a:endParaRPr>
              <a:solidFill>
                <a:srgbClr val="93C47D"/>
              </a:solidFill>
            </a:endParaRPr>
          </a:p>
        </p:txBody>
      </p:sp>
      <p:graphicFrame>
        <p:nvGraphicFramePr>
          <p:cNvPr id="2371" name="Google Shape;2371;p321"/>
          <p:cNvGraphicFramePr/>
          <p:nvPr/>
        </p:nvGraphicFramePr>
        <p:xfrm>
          <a:off x="476975" y="1018238"/>
          <a:ext cx="8190050" cy="3566100"/>
        </p:xfrm>
        <a:graphic>
          <a:graphicData uri="http://schemas.openxmlformats.org/drawingml/2006/table">
            <a:tbl>
              <a:tblPr>
                <a:noFill/>
                <a:tableStyleId>{C5F6A7E5-C62F-407E-8E63-9A0A74BB20FC}</a:tableStyleId>
              </a:tblPr>
              <a:tblGrid>
                <a:gridCol w="4095025">
                  <a:extLst>
                    <a:ext uri="{9D8B030D-6E8A-4147-A177-3AD203B41FA5}">
                      <a16:colId xmlns:a16="http://schemas.microsoft.com/office/drawing/2014/main" val="20000"/>
                    </a:ext>
                  </a:extLst>
                </a:gridCol>
                <a:gridCol w="4095025">
                  <a:extLst>
                    <a:ext uri="{9D8B030D-6E8A-4147-A177-3AD203B41FA5}">
                      <a16:colId xmlns:a16="http://schemas.microsoft.com/office/drawing/2014/main" val="20001"/>
                    </a:ext>
                  </a:extLst>
                </a:gridCol>
              </a:tblGrid>
              <a:tr h="14209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2870"/>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2870"/>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2870"/>
                    </a:solidFill>
                  </a:tcPr>
                </a:tc>
                <a:tc>
                  <a:txBody>
                    <a:bodyPr/>
                    <a:lstStyle/>
                    <a:p>
                      <a:pPr marL="0" marR="0" lvl="0" indent="0" algn="l" rtl="0">
                        <a:lnSpc>
                          <a:spcPct val="100000"/>
                        </a:lnSpc>
                        <a:spcBef>
                          <a:spcPts val="0"/>
                        </a:spcBef>
                        <a:spcAft>
                          <a:spcPts val="0"/>
                        </a:spcAft>
                        <a:buClr>
                          <a:schemeClr val="dk1"/>
                        </a:buClr>
                        <a:buSzPts val="1400"/>
                        <a:buFont typeface="Arial"/>
                        <a:buNone/>
                      </a:pPr>
                      <a:endParaRPr sz="1400" u="none" strike="noStrike" cap="none">
                        <a:solidFill>
                          <a:schemeClr val="lt1"/>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lt1"/>
                        </a:solidFill>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2870"/>
                    </a:solidFill>
                  </a:tcPr>
                </a:tc>
                <a:extLst>
                  <a:ext uri="{0D108BD9-81ED-4DB2-BD59-A6C34878D82A}">
                    <a16:rowId xmlns:a16="http://schemas.microsoft.com/office/drawing/2014/main" val="10001"/>
                  </a:ext>
                </a:extLst>
              </a:tr>
            </a:tbl>
          </a:graphicData>
        </a:graphic>
      </p:graphicFrame>
      <p:pic>
        <p:nvPicPr>
          <p:cNvPr id="2372" name="Google Shape;2372;p321"/>
          <p:cNvPicPr preferRelativeResize="0"/>
          <p:nvPr/>
        </p:nvPicPr>
        <p:blipFill rotWithShape="1">
          <a:blip r:embed="rId3">
            <a:alphaModFix/>
          </a:blip>
          <a:srcRect t="6758" r="10578"/>
          <a:stretch/>
        </p:blipFill>
        <p:spPr>
          <a:xfrm>
            <a:off x="749025" y="1220175"/>
            <a:ext cx="1311824" cy="1297700"/>
          </a:xfrm>
          <a:prstGeom prst="rect">
            <a:avLst/>
          </a:prstGeom>
          <a:noFill/>
          <a:ln w="19050" cap="flat" cmpd="sng">
            <a:solidFill>
              <a:schemeClr val="dk2"/>
            </a:solidFill>
            <a:prstDash val="solid"/>
            <a:round/>
            <a:headEnd type="none" w="sm" len="sm"/>
            <a:tailEnd type="none" w="sm" len="sm"/>
          </a:ln>
        </p:spPr>
      </p:pic>
      <p:pic>
        <p:nvPicPr>
          <p:cNvPr id="2373" name="Google Shape;2373;p321"/>
          <p:cNvPicPr preferRelativeResize="0"/>
          <p:nvPr/>
        </p:nvPicPr>
        <p:blipFill rotWithShape="1">
          <a:blip r:embed="rId4">
            <a:alphaModFix/>
          </a:blip>
          <a:srcRect/>
          <a:stretch/>
        </p:blipFill>
        <p:spPr>
          <a:xfrm>
            <a:off x="2139662" y="2032168"/>
            <a:ext cx="482575" cy="470782"/>
          </a:xfrm>
          <a:prstGeom prst="rect">
            <a:avLst/>
          </a:prstGeom>
          <a:noFill/>
          <a:ln>
            <a:noFill/>
          </a:ln>
        </p:spPr>
      </p:pic>
      <p:pic>
        <p:nvPicPr>
          <p:cNvPr id="2374" name="Google Shape;2374;p321">
            <a:hlinkClick r:id="rId5"/>
          </p:cNvPr>
          <p:cNvPicPr preferRelativeResize="0"/>
          <p:nvPr/>
        </p:nvPicPr>
        <p:blipFill rotWithShape="1">
          <a:blip r:embed="rId6">
            <a:alphaModFix/>
          </a:blip>
          <a:srcRect/>
          <a:stretch/>
        </p:blipFill>
        <p:spPr>
          <a:xfrm>
            <a:off x="5964625" y="1156750"/>
            <a:ext cx="1229750" cy="1257700"/>
          </a:xfrm>
          <a:prstGeom prst="rect">
            <a:avLst/>
          </a:prstGeom>
          <a:noFill/>
          <a:ln>
            <a:noFill/>
          </a:ln>
        </p:spPr>
      </p:pic>
      <p:sp>
        <p:nvSpPr>
          <p:cNvPr id="2375" name="Google Shape;2375;p321"/>
          <p:cNvSpPr txBox="1"/>
          <p:nvPr/>
        </p:nvSpPr>
        <p:spPr>
          <a:xfrm>
            <a:off x="4872800" y="2313125"/>
            <a:ext cx="3413400" cy="57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chemeClr val="hlink"/>
                </a:solidFill>
                <a:latin typeface="Lato"/>
                <a:ea typeface="Lato"/>
                <a:cs typeface="Lato"/>
                <a:sym typeface="Lato"/>
                <a:hlinkClick r:id="rId5"/>
              </a:rPr>
              <a:t>https://storybookscanada.ca/stories/ko/</a:t>
            </a:r>
            <a:endParaRPr sz="1400" b="0" i="0" u="none" strike="noStrike" cap="none">
              <a:solidFill>
                <a:schemeClr val="lt1"/>
              </a:solidFill>
              <a:latin typeface="Lato"/>
              <a:ea typeface="Lato"/>
              <a:cs typeface="Lato"/>
              <a:sym typeface="Lato"/>
            </a:endParaRPr>
          </a:p>
        </p:txBody>
      </p:sp>
      <p:pic>
        <p:nvPicPr>
          <p:cNvPr id="2376" name="Google Shape;2376;p321">
            <a:hlinkClick r:id="rId7"/>
          </p:cNvPr>
          <p:cNvPicPr preferRelativeResize="0"/>
          <p:nvPr/>
        </p:nvPicPr>
        <p:blipFill rotWithShape="1">
          <a:blip r:embed="rId8">
            <a:alphaModFix/>
          </a:blip>
          <a:srcRect/>
          <a:stretch/>
        </p:blipFill>
        <p:spPr>
          <a:xfrm>
            <a:off x="1596702" y="2999514"/>
            <a:ext cx="1104350" cy="1297710"/>
          </a:xfrm>
          <a:prstGeom prst="rect">
            <a:avLst/>
          </a:prstGeom>
          <a:noFill/>
          <a:ln>
            <a:noFill/>
          </a:ln>
        </p:spPr>
      </p:pic>
      <p:sp>
        <p:nvSpPr>
          <p:cNvPr id="2377" name="Google Shape;2377;p321"/>
          <p:cNvSpPr txBox="1"/>
          <p:nvPr/>
        </p:nvSpPr>
        <p:spPr>
          <a:xfrm>
            <a:off x="623800" y="4242925"/>
            <a:ext cx="3625200" cy="34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sng" strike="noStrike" cap="none">
                <a:solidFill>
                  <a:schemeClr val="hlink"/>
                </a:solidFill>
                <a:latin typeface="Lato"/>
                <a:ea typeface="Lato"/>
                <a:cs typeface="Lato"/>
                <a:sym typeface="Lato"/>
                <a:hlinkClick r:id="rId7"/>
              </a:rPr>
              <a:t>https://m.sc.or.kr/happy2/bookDown.do</a:t>
            </a:r>
            <a:endParaRPr sz="1500" b="0" i="0" u="none" strike="noStrike" cap="none">
              <a:solidFill>
                <a:schemeClr val="lt1"/>
              </a:solidFill>
              <a:latin typeface="Lato"/>
              <a:ea typeface="Lato"/>
              <a:cs typeface="Lato"/>
              <a:sym typeface="Lato"/>
            </a:endParaRPr>
          </a:p>
        </p:txBody>
      </p:sp>
      <p:pic>
        <p:nvPicPr>
          <p:cNvPr id="2378" name="Google Shape;2378;p321">
            <a:hlinkClick r:id="rId9"/>
          </p:cNvPr>
          <p:cNvPicPr preferRelativeResize="0"/>
          <p:nvPr/>
        </p:nvPicPr>
        <p:blipFill rotWithShape="1">
          <a:blip r:embed="rId10">
            <a:alphaModFix/>
          </a:blip>
          <a:srcRect/>
          <a:stretch/>
        </p:blipFill>
        <p:spPr>
          <a:xfrm>
            <a:off x="5949975" y="2999525"/>
            <a:ext cx="1104350" cy="1104350"/>
          </a:xfrm>
          <a:prstGeom prst="rect">
            <a:avLst/>
          </a:prstGeom>
          <a:noFill/>
          <a:ln>
            <a:noFill/>
          </a:ln>
        </p:spPr>
      </p:pic>
      <p:sp>
        <p:nvSpPr>
          <p:cNvPr id="2379" name="Google Shape;2379;p321"/>
          <p:cNvSpPr txBox="1"/>
          <p:nvPr/>
        </p:nvSpPr>
        <p:spPr>
          <a:xfrm>
            <a:off x="4660925" y="4213675"/>
            <a:ext cx="3939300" cy="34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1400" b="0" i="0" u="sng" strike="noStrike" cap="none">
                <a:solidFill>
                  <a:schemeClr val="hlink"/>
                </a:solidFill>
                <a:latin typeface="Arial"/>
                <a:ea typeface="Arial"/>
                <a:cs typeface="Arial"/>
                <a:sym typeface="Arial"/>
                <a:hlinkClick r:id="rId9"/>
              </a:rPr>
              <a:t>https://ridibooks.com/category/free-books/1320</a:t>
            </a:r>
            <a:endParaRPr sz="1800" b="0" i="0" u="none" strike="noStrike" cap="none">
              <a:solidFill>
                <a:schemeClr val="lt1"/>
              </a:solidFill>
              <a:latin typeface="Lato"/>
              <a:ea typeface="Lato"/>
              <a:cs typeface="Lato"/>
              <a:sym typeface="Lato"/>
            </a:endParaRPr>
          </a:p>
        </p:txBody>
      </p:sp>
      <p:sp>
        <p:nvSpPr>
          <p:cNvPr id="2380" name="Google Shape;2380;p321"/>
          <p:cNvSpPr txBox="1"/>
          <p:nvPr/>
        </p:nvSpPr>
        <p:spPr>
          <a:xfrm>
            <a:off x="2701050" y="1245350"/>
            <a:ext cx="1718400" cy="125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Access SORA by using parent’s or students’ Schoology credentials. </a:t>
            </a:r>
            <a:endParaRPr sz="1800" b="1" i="0" u="none" strike="noStrike" cap="none">
              <a:solidFill>
                <a:schemeClr val="lt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pic>
        <p:nvPicPr>
          <p:cNvPr id="2381" name="Google Shape;2381;p321"/>
          <p:cNvPicPr preferRelativeResize="0"/>
          <p:nvPr/>
        </p:nvPicPr>
        <p:blipFill rotWithShape="1">
          <a:blip r:embed="rId11">
            <a:alphaModFix/>
          </a:blip>
          <a:srcRect b="13322"/>
          <a:stretch/>
        </p:blipFill>
        <p:spPr>
          <a:xfrm rot="-13">
            <a:off x="3" y="4645097"/>
            <a:ext cx="538075" cy="49839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85"/>
        <p:cNvGrpSpPr/>
        <p:nvPr/>
      </p:nvGrpSpPr>
      <p:grpSpPr>
        <a:xfrm>
          <a:off x="0" y="0"/>
          <a:ext cx="0" cy="0"/>
          <a:chOff x="0" y="0"/>
          <a:chExt cx="0" cy="0"/>
        </a:xfrm>
      </p:grpSpPr>
      <p:sp>
        <p:nvSpPr>
          <p:cNvPr id="2386" name="Google Shape;2386;p322"/>
          <p:cNvSpPr txBox="1">
            <a:spLocks noGrp="1"/>
          </p:cNvSpPr>
          <p:nvPr>
            <p:ph type="title"/>
          </p:nvPr>
        </p:nvSpPr>
        <p:spPr>
          <a:xfrm>
            <a:off x="41375" y="150"/>
            <a:ext cx="9004500" cy="7734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200"/>
              <a:buNone/>
            </a:pPr>
            <a:r>
              <a:rPr lang="en"/>
              <a:t>Mandarin  Resources/</a:t>
            </a:r>
            <a:r>
              <a:rPr lang="en">
                <a:solidFill>
                  <a:srgbClr val="93C47D"/>
                </a:solidFill>
              </a:rPr>
              <a:t>Recursos mandarín</a:t>
            </a:r>
            <a:endParaRPr>
              <a:solidFill>
                <a:srgbClr val="93C47D"/>
              </a:solidFill>
            </a:endParaRPr>
          </a:p>
        </p:txBody>
      </p:sp>
      <p:graphicFrame>
        <p:nvGraphicFramePr>
          <p:cNvPr id="2387" name="Google Shape;2387;p322"/>
          <p:cNvGraphicFramePr/>
          <p:nvPr/>
        </p:nvGraphicFramePr>
        <p:xfrm>
          <a:off x="476975" y="898963"/>
          <a:ext cx="8190050" cy="3736100"/>
        </p:xfrm>
        <a:graphic>
          <a:graphicData uri="http://schemas.openxmlformats.org/drawingml/2006/table">
            <a:tbl>
              <a:tblPr>
                <a:noFill/>
                <a:tableStyleId>{C5F6A7E5-C62F-407E-8E63-9A0A74BB20FC}</a:tableStyleId>
              </a:tblPr>
              <a:tblGrid>
                <a:gridCol w="4095025">
                  <a:extLst>
                    <a:ext uri="{9D8B030D-6E8A-4147-A177-3AD203B41FA5}">
                      <a16:colId xmlns:a16="http://schemas.microsoft.com/office/drawing/2014/main" val="20000"/>
                    </a:ext>
                  </a:extLst>
                </a:gridCol>
                <a:gridCol w="4095025">
                  <a:extLst>
                    <a:ext uri="{9D8B030D-6E8A-4147-A177-3AD203B41FA5}">
                      <a16:colId xmlns:a16="http://schemas.microsoft.com/office/drawing/2014/main" val="20001"/>
                    </a:ext>
                  </a:extLst>
                </a:gridCol>
              </a:tblGrid>
              <a:tr h="22033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chemeClr val="dk1"/>
                        </a:buClr>
                        <a:buSzPts val="1100"/>
                        <a:buFont typeface="Arial"/>
                        <a:buNone/>
                      </a:pPr>
                      <a:r>
                        <a:rPr lang="en" sz="1400" u="none" strike="noStrike" cap="none"/>
                        <a:t>     </a:t>
                      </a:r>
                      <a:r>
                        <a:rPr lang="en" sz="1400" u="sng" strike="noStrike" cap="none">
                          <a:solidFill>
                            <a:schemeClr val="hlink"/>
                          </a:solidFill>
                          <a:hlinkClick r:id="rId3"/>
                        </a:rPr>
                        <a:t>Storybooks for  </a:t>
                      </a:r>
                      <a:endParaRPr sz="1400" u="none" strike="noStrike" cap="none"/>
                    </a:p>
                    <a:p>
                      <a:pPr marL="0" marR="0" lvl="0" indent="0" algn="l" rtl="0">
                        <a:lnSpc>
                          <a:spcPct val="100000"/>
                        </a:lnSpc>
                        <a:spcBef>
                          <a:spcPts val="0"/>
                        </a:spcBef>
                        <a:spcAft>
                          <a:spcPts val="0"/>
                        </a:spcAft>
                        <a:buClr>
                          <a:schemeClr val="dk1"/>
                        </a:buClr>
                        <a:buSzPts val="1100"/>
                        <a:buFont typeface="Arial"/>
                        <a:buNone/>
                      </a:pPr>
                      <a:r>
                        <a:rPr lang="en" sz="1400" u="none" strike="noStrike" cap="none"/>
                        <a:t>     </a:t>
                      </a:r>
                      <a:r>
                        <a:rPr lang="en" sz="1400" u="sng" strike="noStrike" cap="none">
                          <a:solidFill>
                            <a:schemeClr val="hlink"/>
                          </a:solidFill>
                          <a:hlinkClick r:id="rId3"/>
                        </a:rPr>
                        <a:t>Learning Chinese</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ctr" rtl="0">
                        <a:lnSpc>
                          <a:spcPct val="100000"/>
                        </a:lnSpc>
                        <a:spcBef>
                          <a:spcPts val="0"/>
                        </a:spcBef>
                        <a:spcAft>
                          <a:spcPts val="0"/>
                        </a:spcAft>
                        <a:buClr>
                          <a:schemeClr val="dk1"/>
                        </a:buClr>
                        <a:buSzPts val="1400"/>
                        <a:buFont typeface="Arial"/>
                        <a:buNone/>
                      </a:pPr>
                      <a:endParaRPr sz="1400" u="none" strike="noStrike" cap="none">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extLst>
                  <a:ext uri="{0D108BD9-81ED-4DB2-BD59-A6C34878D82A}">
                    <a16:rowId xmlns:a16="http://schemas.microsoft.com/office/drawing/2014/main" val="10000"/>
                  </a:ext>
                </a:extLst>
              </a:tr>
              <a:tr h="15327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388" name="Google Shape;2388;p322">
            <a:hlinkClick r:id="rId4"/>
          </p:cNvPr>
          <p:cNvPicPr preferRelativeResize="0"/>
          <p:nvPr/>
        </p:nvPicPr>
        <p:blipFill rotWithShape="1">
          <a:blip r:embed="rId5">
            <a:alphaModFix/>
          </a:blip>
          <a:srcRect/>
          <a:stretch/>
        </p:blipFill>
        <p:spPr>
          <a:xfrm>
            <a:off x="649150" y="3508600"/>
            <a:ext cx="3694275" cy="813275"/>
          </a:xfrm>
          <a:prstGeom prst="rect">
            <a:avLst/>
          </a:prstGeom>
          <a:noFill/>
          <a:ln w="19050" cap="flat" cmpd="sng">
            <a:solidFill>
              <a:schemeClr val="dk2"/>
            </a:solidFill>
            <a:prstDash val="solid"/>
            <a:round/>
            <a:headEnd type="none" w="sm" len="sm"/>
            <a:tailEnd type="none" w="sm" len="sm"/>
          </a:ln>
        </p:spPr>
      </p:pic>
      <p:pic>
        <p:nvPicPr>
          <p:cNvPr id="2389" name="Google Shape;2389;p322">
            <a:hlinkClick r:id="rId6"/>
          </p:cNvPr>
          <p:cNvPicPr preferRelativeResize="0"/>
          <p:nvPr/>
        </p:nvPicPr>
        <p:blipFill rotWithShape="1">
          <a:blip r:embed="rId7">
            <a:alphaModFix/>
          </a:blip>
          <a:srcRect/>
          <a:stretch/>
        </p:blipFill>
        <p:spPr>
          <a:xfrm>
            <a:off x="6793729" y="1014325"/>
            <a:ext cx="1420271" cy="2008475"/>
          </a:xfrm>
          <a:prstGeom prst="rect">
            <a:avLst/>
          </a:prstGeom>
          <a:noFill/>
          <a:ln>
            <a:noFill/>
          </a:ln>
        </p:spPr>
      </p:pic>
      <p:pic>
        <p:nvPicPr>
          <p:cNvPr id="2390" name="Google Shape;2390;p322">
            <a:hlinkClick r:id="rId8"/>
          </p:cNvPr>
          <p:cNvPicPr preferRelativeResize="0"/>
          <p:nvPr/>
        </p:nvPicPr>
        <p:blipFill rotWithShape="1">
          <a:blip r:embed="rId9">
            <a:alphaModFix/>
          </a:blip>
          <a:srcRect/>
          <a:stretch/>
        </p:blipFill>
        <p:spPr>
          <a:xfrm>
            <a:off x="5400175" y="3263581"/>
            <a:ext cx="2293799" cy="935055"/>
          </a:xfrm>
          <a:prstGeom prst="rect">
            <a:avLst/>
          </a:prstGeom>
          <a:noFill/>
          <a:ln>
            <a:noFill/>
          </a:ln>
        </p:spPr>
      </p:pic>
      <p:pic>
        <p:nvPicPr>
          <p:cNvPr id="2391" name="Google Shape;2391;p322">
            <a:hlinkClick r:id="rId3"/>
          </p:cNvPr>
          <p:cNvPicPr preferRelativeResize="0"/>
          <p:nvPr/>
        </p:nvPicPr>
        <p:blipFill rotWithShape="1">
          <a:blip r:embed="rId10">
            <a:alphaModFix/>
          </a:blip>
          <a:srcRect/>
          <a:stretch/>
        </p:blipFill>
        <p:spPr>
          <a:xfrm>
            <a:off x="2510625" y="957700"/>
            <a:ext cx="1668595" cy="2008475"/>
          </a:xfrm>
          <a:prstGeom prst="rect">
            <a:avLst/>
          </a:prstGeom>
          <a:noFill/>
          <a:ln>
            <a:noFill/>
          </a:ln>
        </p:spPr>
      </p:pic>
      <p:pic>
        <p:nvPicPr>
          <p:cNvPr id="2392" name="Google Shape;2392;p322"/>
          <p:cNvPicPr preferRelativeResize="0"/>
          <p:nvPr/>
        </p:nvPicPr>
        <p:blipFill rotWithShape="1">
          <a:blip r:embed="rId11">
            <a:alphaModFix/>
          </a:blip>
          <a:srcRect b="13322"/>
          <a:stretch/>
        </p:blipFill>
        <p:spPr>
          <a:xfrm rot="-13">
            <a:off x="3" y="4645097"/>
            <a:ext cx="538075" cy="498398"/>
          </a:xfrm>
          <a:prstGeom prst="rect">
            <a:avLst/>
          </a:prstGeom>
          <a:noFill/>
          <a:ln>
            <a:noFill/>
          </a:ln>
        </p:spPr>
      </p:pic>
      <p:pic>
        <p:nvPicPr>
          <p:cNvPr id="2393" name="Google Shape;2393;p322">
            <a:hlinkClick r:id="rId3"/>
          </p:cNvPr>
          <p:cNvPicPr preferRelativeResize="0"/>
          <p:nvPr/>
        </p:nvPicPr>
        <p:blipFill rotWithShape="1">
          <a:blip r:embed="rId12">
            <a:alphaModFix/>
          </a:blip>
          <a:srcRect/>
          <a:stretch/>
        </p:blipFill>
        <p:spPr>
          <a:xfrm>
            <a:off x="674175" y="1295523"/>
            <a:ext cx="1668600" cy="813285"/>
          </a:xfrm>
          <a:prstGeom prst="rect">
            <a:avLst/>
          </a:prstGeom>
          <a:noFill/>
          <a:ln>
            <a:noFill/>
          </a:ln>
        </p:spPr>
      </p:pic>
      <p:sp>
        <p:nvSpPr>
          <p:cNvPr id="2394" name="Google Shape;2394;p322"/>
          <p:cNvSpPr txBox="1"/>
          <p:nvPr/>
        </p:nvSpPr>
        <p:spPr>
          <a:xfrm>
            <a:off x="4677850" y="2482825"/>
            <a:ext cx="2020200" cy="38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chemeClr val="hlink"/>
                </a:solidFill>
                <a:latin typeface="Lato"/>
                <a:ea typeface="Lato"/>
                <a:cs typeface="Lato"/>
                <a:sym typeface="Lato"/>
                <a:hlinkClick r:id="rId6"/>
              </a:rPr>
              <a:t>Quick Chinese Lessons</a:t>
            </a:r>
            <a:r>
              <a:rPr lang="en" sz="1400" b="0" i="0" u="none" strike="noStrike" cap="none">
                <a:solidFill>
                  <a:schemeClr val="dk1"/>
                </a:solidFill>
                <a:latin typeface="Lato"/>
                <a:ea typeface="Lato"/>
                <a:cs typeface="Lato"/>
                <a:sym typeface="Lato"/>
              </a:rPr>
              <a:t> </a:t>
            </a:r>
            <a:endParaRPr sz="1400" b="0" i="0" u="none" strike="noStrike" cap="none">
              <a:solidFill>
                <a:schemeClr val="dk1"/>
              </a:solidFill>
              <a:latin typeface="Lato"/>
              <a:ea typeface="Lato"/>
              <a:cs typeface="Lato"/>
              <a:sym typeface="Lato"/>
            </a:endParaRPr>
          </a:p>
        </p:txBody>
      </p:sp>
      <p:pic>
        <p:nvPicPr>
          <p:cNvPr id="2395" name="Google Shape;2395;p322">
            <a:hlinkClick r:id="rId6"/>
          </p:cNvPr>
          <p:cNvPicPr preferRelativeResize="0"/>
          <p:nvPr/>
        </p:nvPicPr>
        <p:blipFill rotWithShape="1">
          <a:blip r:embed="rId13">
            <a:alphaModFix/>
          </a:blip>
          <a:srcRect/>
          <a:stretch/>
        </p:blipFill>
        <p:spPr>
          <a:xfrm>
            <a:off x="5271168" y="1295518"/>
            <a:ext cx="972825" cy="972850"/>
          </a:xfrm>
          <a:prstGeom prst="rect">
            <a:avLst/>
          </a:prstGeom>
          <a:noFill/>
          <a:ln>
            <a:noFill/>
          </a:ln>
        </p:spPr>
      </p:pic>
      <p:sp>
        <p:nvSpPr>
          <p:cNvPr id="2396" name="Google Shape;2396;p322"/>
          <p:cNvSpPr txBox="1"/>
          <p:nvPr/>
        </p:nvSpPr>
        <p:spPr>
          <a:xfrm>
            <a:off x="5030575" y="4198625"/>
            <a:ext cx="3251400" cy="328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0" i="0" u="sng" strike="noStrike" cap="none">
                <a:solidFill>
                  <a:schemeClr val="hlink"/>
                </a:solidFill>
                <a:latin typeface="Lato"/>
                <a:ea typeface="Lato"/>
                <a:cs typeface="Lato"/>
                <a:sym typeface="Lato"/>
                <a:hlinkClick r:id="rId8"/>
              </a:rPr>
              <a:t>Dudu, Leveled Story Books</a:t>
            </a:r>
            <a:endParaRPr sz="1800" b="0" i="0" u="none" strike="noStrike" cap="none">
              <a:solidFill>
                <a:schemeClr val="dk1"/>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16"/>
        <p:cNvGrpSpPr/>
        <p:nvPr/>
      </p:nvGrpSpPr>
      <p:grpSpPr>
        <a:xfrm>
          <a:off x="0" y="0"/>
          <a:ext cx="0" cy="0"/>
          <a:chOff x="0" y="0"/>
          <a:chExt cx="0" cy="0"/>
        </a:xfrm>
      </p:grpSpPr>
      <p:sp>
        <p:nvSpPr>
          <p:cNvPr id="1917" name="Google Shape;1917;p287"/>
          <p:cNvSpPr txBox="1"/>
          <p:nvPr/>
        </p:nvSpPr>
        <p:spPr>
          <a:xfrm>
            <a:off x="353825" y="409325"/>
            <a:ext cx="3901800" cy="290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3600"/>
              <a:buFont typeface="Arial"/>
              <a:buNone/>
            </a:pPr>
            <a:r>
              <a:rPr lang="en" sz="2800" b="1" i="0" u="none" strike="noStrike" cap="none">
                <a:solidFill>
                  <a:schemeClr val="lt1"/>
                </a:solidFill>
                <a:latin typeface="Poppins"/>
                <a:ea typeface="Poppins"/>
                <a:cs typeface="Poppins"/>
                <a:sym typeface="Poppins"/>
              </a:rPr>
              <a:t>Friendly Reminder</a:t>
            </a:r>
            <a:endParaRPr sz="2800" b="1"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3600"/>
              <a:buFont typeface="Arial"/>
              <a:buNone/>
            </a:pPr>
            <a:endParaRPr sz="2800" b="1"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200"/>
              <a:buFont typeface="Arial"/>
              <a:buNone/>
            </a:pPr>
            <a:r>
              <a:rPr lang="en" sz="1800" b="0" i="0" u="none" strike="noStrike" cap="none">
                <a:solidFill>
                  <a:schemeClr val="lt1"/>
                </a:solidFill>
                <a:latin typeface="Poppins"/>
                <a:ea typeface="Poppins"/>
                <a:cs typeface="Poppins"/>
                <a:sym typeface="Poppins"/>
              </a:rPr>
              <a:t>Today’s Virtual Informational Session is intended for family members of students in grade:</a:t>
            </a:r>
            <a:endParaRPr sz="18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None/>
            </a:pPr>
            <a:endParaRPr sz="18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200"/>
              <a:buFont typeface="Arial"/>
              <a:buNone/>
            </a:pPr>
            <a:endParaRPr sz="1800" b="0" i="0" u="none" strike="noStrike" cap="none">
              <a:solidFill>
                <a:schemeClr val="lt1"/>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2200"/>
              <a:buFont typeface="Arial"/>
              <a:buNone/>
            </a:pPr>
            <a:endParaRPr sz="1800" b="0" i="0" u="none" strike="noStrike" cap="none">
              <a:solidFill>
                <a:schemeClr val="lt1"/>
              </a:solidFill>
              <a:latin typeface="Poppins"/>
              <a:ea typeface="Poppins"/>
              <a:cs typeface="Poppins"/>
              <a:sym typeface="Poppins"/>
            </a:endParaRPr>
          </a:p>
          <a:p>
            <a:pPr marL="457200" marR="0" lvl="0" indent="-342900" algn="l" rtl="0">
              <a:lnSpc>
                <a:spcPct val="100000"/>
              </a:lnSpc>
              <a:spcBef>
                <a:spcPts val="0"/>
              </a:spcBef>
              <a:spcAft>
                <a:spcPts val="0"/>
              </a:spcAft>
              <a:buClr>
                <a:schemeClr val="lt1"/>
              </a:buClr>
              <a:buSzPts val="1800"/>
              <a:buFont typeface="Poppins"/>
              <a:buChar char="●"/>
            </a:pPr>
            <a:r>
              <a:rPr lang="en" sz="1800">
                <a:solidFill>
                  <a:schemeClr val="lt1"/>
                </a:solidFill>
                <a:latin typeface="Poppins"/>
                <a:ea typeface="Poppins"/>
                <a:cs typeface="Poppins"/>
                <a:sym typeface="Poppins"/>
              </a:rPr>
              <a:t>8</a:t>
            </a:r>
            <a:r>
              <a:rPr lang="en" sz="1800" b="0" i="0" u="none" strike="noStrike" cap="none">
                <a:solidFill>
                  <a:schemeClr val="lt1"/>
                </a:solidFill>
                <a:latin typeface="Poppins"/>
                <a:ea typeface="Poppins"/>
                <a:cs typeface="Poppins"/>
                <a:sym typeface="Poppins"/>
              </a:rPr>
              <a:t>th Grade</a:t>
            </a:r>
            <a:endParaRPr sz="1800" b="0" i="0" u="none" strike="noStrike" cap="none">
              <a:solidFill>
                <a:schemeClr val="lt1"/>
              </a:solidFill>
              <a:latin typeface="Poppins"/>
              <a:ea typeface="Poppins"/>
              <a:cs typeface="Poppins"/>
              <a:sym typeface="Poppins"/>
            </a:endParaRPr>
          </a:p>
        </p:txBody>
      </p:sp>
      <p:sp>
        <p:nvSpPr>
          <p:cNvPr id="1918" name="Google Shape;1918;p287"/>
          <p:cNvSpPr txBox="1">
            <a:spLocks noGrp="1"/>
          </p:cNvSpPr>
          <p:nvPr>
            <p:ph type="title"/>
          </p:nvPr>
        </p:nvSpPr>
        <p:spPr>
          <a:xfrm>
            <a:off x="4925575" y="580550"/>
            <a:ext cx="3795000" cy="36690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600"/>
              <a:buNone/>
            </a:pPr>
            <a:r>
              <a:rPr lang="en" sz="3133" b="1">
                <a:solidFill>
                  <a:srgbClr val="B6D7A8"/>
                </a:solidFill>
              </a:rPr>
              <a:t>Recordatorio </a:t>
            </a:r>
            <a:endParaRPr sz="3133" b="1">
              <a:solidFill>
                <a:srgbClr val="B6D7A8"/>
              </a:solidFill>
            </a:endParaRPr>
          </a:p>
          <a:p>
            <a:pPr marL="0" lvl="0" indent="0" algn="ctr" rtl="0">
              <a:lnSpc>
                <a:spcPct val="100000"/>
              </a:lnSpc>
              <a:spcBef>
                <a:spcPts val="0"/>
              </a:spcBef>
              <a:spcAft>
                <a:spcPts val="0"/>
              </a:spcAft>
              <a:buSzPts val="3600"/>
              <a:buNone/>
            </a:pPr>
            <a:endParaRPr sz="2800" b="1">
              <a:solidFill>
                <a:srgbClr val="B6D7A8"/>
              </a:solidFill>
            </a:endParaRPr>
          </a:p>
          <a:p>
            <a:pPr marL="0" marR="38100" lvl="0" indent="0" algn="l" rtl="0">
              <a:lnSpc>
                <a:spcPct val="100000"/>
              </a:lnSpc>
              <a:spcBef>
                <a:spcPts val="0"/>
              </a:spcBef>
              <a:spcAft>
                <a:spcPts val="0"/>
              </a:spcAft>
              <a:buSzPts val="1100"/>
              <a:buNone/>
            </a:pPr>
            <a:r>
              <a:rPr lang="en" sz="1800">
                <a:solidFill>
                  <a:srgbClr val="B6D7A8"/>
                </a:solidFill>
              </a:rPr>
              <a:t>La sesión informativa virtual de hoy está dirigida a familias de estudiantes en el grado:</a:t>
            </a:r>
            <a:endParaRPr sz="1800">
              <a:solidFill>
                <a:srgbClr val="B6D7A8"/>
              </a:solidFill>
            </a:endParaRPr>
          </a:p>
          <a:p>
            <a:pPr marL="0" marR="38100" lvl="0" indent="0" algn="l" rtl="0">
              <a:lnSpc>
                <a:spcPct val="128571"/>
              </a:lnSpc>
              <a:spcBef>
                <a:spcPts val="0"/>
              </a:spcBef>
              <a:spcAft>
                <a:spcPts val="0"/>
              </a:spcAft>
              <a:buSzPts val="4000"/>
              <a:buNone/>
            </a:pPr>
            <a:endParaRPr sz="2500">
              <a:solidFill>
                <a:srgbClr val="B6D7A8"/>
              </a:solidFill>
            </a:endParaRPr>
          </a:p>
          <a:p>
            <a:pPr marL="0" marR="38100" lvl="0" indent="0" algn="l" rtl="0">
              <a:lnSpc>
                <a:spcPct val="128571"/>
              </a:lnSpc>
              <a:spcBef>
                <a:spcPts val="0"/>
              </a:spcBef>
              <a:spcAft>
                <a:spcPts val="0"/>
              </a:spcAft>
              <a:buSzPts val="4000"/>
              <a:buNone/>
            </a:pPr>
            <a:endParaRPr sz="1600">
              <a:solidFill>
                <a:srgbClr val="B6D7A8"/>
              </a:solidFill>
            </a:endParaRPr>
          </a:p>
          <a:p>
            <a:pPr marL="457200" marR="38100" lvl="0" indent="-342900" algn="l" rtl="0">
              <a:lnSpc>
                <a:spcPct val="128571"/>
              </a:lnSpc>
              <a:spcBef>
                <a:spcPts val="0"/>
              </a:spcBef>
              <a:spcAft>
                <a:spcPts val="0"/>
              </a:spcAft>
              <a:buClr>
                <a:srgbClr val="B6D7A8"/>
              </a:buClr>
              <a:buSzPts val="1800"/>
              <a:buChar char="●"/>
            </a:pPr>
            <a:r>
              <a:rPr lang="en" sz="1800">
                <a:solidFill>
                  <a:srgbClr val="B6D7A8"/>
                </a:solidFill>
              </a:rPr>
              <a:t>8</a:t>
            </a:r>
            <a:r>
              <a:rPr lang="en" sz="1800" baseline="30000">
                <a:solidFill>
                  <a:srgbClr val="B6D7A8"/>
                </a:solidFill>
              </a:rPr>
              <a:t>o</a:t>
            </a:r>
            <a:r>
              <a:rPr lang="en" sz="1800">
                <a:solidFill>
                  <a:srgbClr val="B6D7A8"/>
                </a:solidFill>
              </a:rPr>
              <a:t> grado</a:t>
            </a:r>
            <a:endParaRPr sz="1800">
              <a:solidFill>
                <a:srgbClr val="B6D7A8"/>
              </a:solidFill>
            </a:endParaRPr>
          </a:p>
          <a:p>
            <a:pPr marL="0" marR="38100" lvl="0" indent="0" algn="l" rtl="0">
              <a:lnSpc>
                <a:spcPct val="128571"/>
              </a:lnSpc>
              <a:spcBef>
                <a:spcPts val="0"/>
              </a:spcBef>
              <a:spcAft>
                <a:spcPts val="0"/>
              </a:spcAft>
              <a:buSzPts val="4000"/>
              <a:buNone/>
            </a:pPr>
            <a:endParaRPr sz="2100">
              <a:solidFill>
                <a:srgbClr val="B6D7A8"/>
              </a:solidFill>
            </a:endParaRPr>
          </a:p>
        </p:txBody>
      </p:sp>
      <p:grpSp>
        <p:nvGrpSpPr>
          <p:cNvPr id="1919" name="Google Shape;1919;p287"/>
          <p:cNvGrpSpPr/>
          <p:nvPr/>
        </p:nvGrpSpPr>
        <p:grpSpPr>
          <a:xfrm>
            <a:off x="2532290" y="3377355"/>
            <a:ext cx="849247" cy="872202"/>
            <a:chOff x="4662993" y="2779580"/>
            <a:chExt cx="1163831" cy="1405870"/>
          </a:xfrm>
        </p:grpSpPr>
        <p:pic>
          <p:nvPicPr>
            <p:cNvPr id="1920" name="Google Shape;1920;p287"/>
            <p:cNvPicPr preferRelativeResize="0"/>
            <p:nvPr/>
          </p:nvPicPr>
          <p:blipFill rotWithShape="1">
            <a:blip r:embed="rId3">
              <a:alphaModFix/>
            </a:blip>
            <a:srcRect/>
            <a:stretch/>
          </p:blipFill>
          <p:spPr>
            <a:xfrm>
              <a:off x="4662993" y="2779580"/>
              <a:ext cx="1163831" cy="1405870"/>
            </a:xfrm>
            <a:prstGeom prst="rect">
              <a:avLst/>
            </a:prstGeom>
            <a:noFill/>
            <a:ln>
              <a:noFill/>
            </a:ln>
          </p:spPr>
        </p:pic>
        <p:pic>
          <p:nvPicPr>
            <p:cNvPr id="1921" name="Google Shape;1921;p287"/>
            <p:cNvPicPr preferRelativeResize="0"/>
            <p:nvPr/>
          </p:nvPicPr>
          <p:blipFill rotWithShape="1">
            <a:blip r:embed="rId4">
              <a:alphaModFix/>
            </a:blip>
            <a:srcRect l="5781" t="3393" r="3159" b="4132"/>
            <a:stretch/>
          </p:blipFill>
          <p:spPr>
            <a:xfrm>
              <a:off x="4897325" y="3391650"/>
              <a:ext cx="697800" cy="692700"/>
            </a:xfrm>
            <a:prstGeom prst="ellipse">
              <a:avLst/>
            </a:prstGeom>
            <a:noFill/>
            <a:ln>
              <a:noFill/>
            </a:ln>
          </p:spPr>
        </p:pic>
      </p:grpSp>
      <p:pic>
        <p:nvPicPr>
          <p:cNvPr id="1922" name="Google Shape;1922;p287"/>
          <p:cNvPicPr preferRelativeResize="0"/>
          <p:nvPr/>
        </p:nvPicPr>
        <p:blipFill rotWithShape="1">
          <a:blip r:embed="rId5">
            <a:alphaModFix/>
          </a:blip>
          <a:srcRect l="156" t="61685" r="12636" b="-390"/>
          <a:stretch/>
        </p:blipFill>
        <p:spPr>
          <a:xfrm rot="335784">
            <a:off x="2672352" y="3728485"/>
            <a:ext cx="569113" cy="495233"/>
          </a:xfrm>
          <a:prstGeom prst="ellipse">
            <a:avLst/>
          </a:prstGeom>
          <a:noFill/>
          <a:ln>
            <a:noFill/>
          </a:ln>
        </p:spPr>
      </p:pic>
      <p:grpSp>
        <p:nvGrpSpPr>
          <p:cNvPr id="1923" name="Google Shape;1923;p287"/>
          <p:cNvGrpSpPr/>
          <p:nvPr/>
        </p:nvGrpSpPr>
        <p:grpSpPr>
          <a:xfrm>
            <a:off x="7406815" y="3547080"/>
            <a:ext cx="849247" cy="872202"/>
            <a:chOff x="7559215" y="3623280"/>
            <a:chExt cx="849247" cy="872202"/>
          </a:xfrm>
        </p:grpSpPr>
        <p:grpSp>
          <p:nvGrpSpPr>
            <p:cNvPr id="1924" name="Google Shape;1924;p287"/>
            <p:cNvGrpSpPr/>
            <p:nvPr/>
          </p:nvGrpSpPr>
          <p:grpSpPr>
            <a:xfrm>
              <a:off x="7559215" y="3623280"/>
              <a:ext cx="849247" cy="872202"/>
              <a:chOff x="4662993" y="2779580"/>
              <a:chExt cx="1163831" cy="1405870"/>
            </a:xfrm>
          </p:grpSpPr>
          <p:pic>
            <p:nvPicPr>
              <p:cNvPr id="1925" name="Google Shape;1925;p287"/>
              <p:cNvPicPr preferRelativeResize="0"/>
              <p:nvPr/>
            </p:nvPicPr>
            <p:blipFill rotWithShape="1">
              <a:blip r:embed="rId3">
                <a:alphaModFix/>
              </a:blip>
              <a:srcRect/>
              <a:stretch/>
            </p:blipFill>
            <p:spPr>
              <a:xfrm>
                <a:off x="4662993" y="2779580"/>
                <a:ext cx="1163831" cy="1405870"/>
              </a:xfrm>
              <a:prstGeom prst="rect">
                <a:avLst/>
              </a:prstGeom>
              <a:noFill/>
              <a:ln>
                <a:noFill/>
              </a:ln>
            </p:spPr>
          </p:pic>
          <p:pic>
            <p:nvPicPr>
              <p:cNvPr id="1926" name="Google Shape;1926;p287"/>
              <p:cNvPicPr preferRelativeResize="0"/>
              <p:nvPr/>
            </p:nvPicPr>
            <p:blipFill rotWithShape="1">
              <a:blip r:embed="rId4">
                <a:alphaModFix/>
              </a:blip>
              <a:srcRect l="5781" t="3393" r="3159" b="4132"/>
              <a:stretch/>
            </p:blipFill>
            <p:spPr>
              <a:xfrm>
                <a:off x="4897325" y="3391650"/>
                <a:ext cx="697800" cy="692700"/>
              </a:xfrm>
              <a:prstGeom prst="ellipse">
                <a:avLst/>
              </a:prstGeom>
              <a:noFill/>
              <a:ln>
                <a:noFill/>
              </a:ln>
            </p:spPr>
          </p:pic>
        </p:grpSp>
        <p:pic>
          <p:nvPicPr>
            <p:cNvPr id="1927" name="Google Shape;1927;p287"/>
            <p:cNvPicPr preferRelativeResize="0"/>
            <p:nvPr/>
          </p:nvPicPr>
          <p:blipFill rotWithShape="1">
            <a:blip r:embed="rId5">
              <a:alphaModFix/>
            </a:blip>
            <a:srcRect l="156" t="61685" r="12636" b="-390"/>
            <a:stretch/>
          </p:blipFill>
          <p:spPr>
            <a:xfrm rot="335784">
              <a:off x="7699290" y="3974410"/>
              <a:ext cx="569113" cy="495233"/>
            </a:xfrm>
            <a:prstGeom prst="ellipse">
              <a:avLst/>
            </a:prstGeom>
            <a:noFill/>
            <a:ln>
              <a:noFill/>
            </a:ln>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400"/>
        <p:cNvGrpSpPr/>
        <p:nvPr/>
      </p:nvGrpSpPr>
      <p:grpSpPr>
        <a:xfrm>
          <a:off x="0" y="0"/>
          <a:ext cx="0" cy="0"/>
          <a:chOff x="0" y="0"/>
          <a:chExt cx="0" cy="0"/>
        </a:xfrm>
      </p:grpSpPr>
      <p:sp>
        <p:nvSpPr>
          <p:cNvPr id="2401" name="Google Shape;2401;p323"/>
          <p:cNvSpPr txBox="1">
            <a:spLocks noGrp="1"/>
          </p:cNvSpPr>
          <p:nvPr>
            <p:ph type="title"/>
          </p:nvPr>
        </p:nvSpPr>
        <p:spPr>
          <a:xfrm>
            <a:off x="41375" y="150"/>
            <a:ext cx="9046800" cy="7734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200"/>
              <a:buNone/>
            </a:pPr>
            <a:r>
              <a:rPr lang="en"/>
              <a:t>Filipino Resources/</a:t>
            </a:r>
            <a:r>
              <a:rPr lang="en">
                <a:solidFill>
                  <a:srgbClr val="93C47D"/>
                </a:solidFill>
              </a:rPr>
              <a:t>Recursos filipinos</a:t>
            </a:r>
            <a:endParaRPr>
              <a:solidFill>
                <a:srgbClr val="93C47D"/>
              </a:solidFill>
            </a:endParaRPr>
          </a:p>
        </p:txBody>
      </p:sp>
      <p:graphicFrame>
        <p:nvGraphicFramePr>
          <p:cNvPr id="2402" name="Google Shape;2402;p323"/>
          <p:cNvGraphicFramePr/>
          <p:nvPr/>
        </p:nvGraphicFramePr>
        <p:xfrm>
          <a:off x="476975" y="1017713"/>
          <a:ext cx="8190050" cy="3566100"/>
        </p:xfrm>
        <a:graphic>
          <a:graphicData uri="http://schemas.openxmlformats.org/drawingml/2006/table">
            <a:tbl>
              <a:tblPr>
                <a:noFill/>
                <a:tableStyleId>{C5F6A7E5-C62F-407E-8E63-9A0A74BB20FC}</a:tableStyleId>
              </a:tblPr>
              <a:tblGrid>
                <a:gridCol w="4095025">
                  <a:extLst>
                    <a:ext uri="{9D8B030D-6E8A-4147-A177-3AD203B41FA5}">
                      <a16:colId xmlns:a16="http://schemas.microsoft.com/office/drawing/2014/main" val="20000"/>
                    </a:ext>
                  </a:extLst>
                </a:gridCol>
                <a:gridCol w="4095025">
                  <a:extLst>
                    <a:ext uri="{9D8B030D-6E8A-4147-A177-3AD203B41FA5}">
                      <a16:colId xmlns:a16="http://schemas.microsoft.com/office/drawing/2014/main" val="20001"/>
                    </a:ext>
                  </a:extLst>
                </a:gridCol>
              </a:tblGrid>
              <a:tr h="17151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chemeClr val="dk1"/>
                        </a:buClr>
                        <a:buSzPts val="11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ctr" rtl="0">
                        <a:lnSpc>
                          <a:spcPct val="100000"/>
                        </a:lnSpc>
                        <a:spcBef>
                          <a:spcPts val="0"/>
                        </a:spcBef>
                        <a:spcAft>
                          <a:spcPts val="0"/>
                        </a:spcAft>
                        <a:buClr>
                          <a:schemeClr val="dk1"/>
                        </a:buClr>
                        <a:buSzPts val="1400"/>
                        <a:buFont typeface="Arial"/>
                        <a:buNone/>
                      </a:pPr>
                      <a:endParaRPr sz="1400" u="none" strike="noStrike" cap="none">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403" name="Google Shape;2403;p323">
            <a:hlinkClick r:id="rId3"/>
          </p:cNvPr>
          <p:cNvPicPr preferRelativeResize="0"/>
          <p:nvPr/>
        </p:nvPicPr>
        <p:blipFill rotWithShape="1">
          <a:blip r:embed="rId4">
            <a:alphaModFix/>
          </a:blip>
          <a:srcRect/>
          <a:stretch/>
        </p:blipFill>
        <p:spPr>
          <a:xfrm>
            <a:off x="1281550" y="1223550"/>
            <a:ext cx="2545600" cy="1534325"/>
          </a:xfrm>
          <a:prstGeom prst="rect">
            <a:avLst/>
          </a:prstGeom>
          <a:noFill/>
          <a:ln w="19050" cap="flat" cmpd="sng">
            <a:solidFill>
              <a:schemeClr val="dk2"/>
            </a:solidFill>
            <a:prstDash val="solid"/>
            <a:round/>
            <a:headEnd type="none" w="sm" len="sm"/>
            <a:tailEnd type="none" w="sm" len="sm"/>
          </a:ln>
        </p:spPr>
      </p:pic>
      <p:pic>
        <p:nvPicPr>
          <p:cNvPr id="2404" name="Google Shape;2404;p323">
            <a:hlinkClick r:id="rId5"/>
          </p:cNvPr>
          <p:cNvPicPr preferRelativeResize="0"/>
          <p:nvPr/>
        </p:nvPicPr>
        <p:blipFill rotWithShape="1">
          <a:blip r:embed="rId6">
            <a:alphaModFix/>
          </a:blip>
          <a:srcRect/>
          <a:stretch/>
        </p:blipFill>
        <p:spPr>
          <a:xfrm>
            <a:off x="623884" y="3207875"/>
            <a:ext cx="3860925" cy="1295400"/>
          </a:xfrm>
          <a:prstGeom prst="rect">
            <a:avLst/>
          </a:prstGeom>
          <a:noFill/>
          <a:ln w="9525" cap="flat" cmpd="sng">
            <a:solidFill>
              <a:schemeClr val="dk2"/>
            </a:solidFill>
            <a:prstDash val="solid"/>
            <a:round/>
            <a:headEnd type="none" w="sm" len="sm"/>
            <a:tailEnd type="none" w="sm" len="sm"/>
          </a:ln>
        </p:spPr>
      </p:pic>
      <p:pic>
        <p:nvPicPr>
          <p:cNvPr id="2405" name="Google Shape;2405;p323">
            <a:hlinkClick r:id="rId7"/>
          </p:cNvPr>
          <p:cNvPicPr preferRelativeResize="0"/>
          <p:nvPr/>
        </p:nvPicPr>
        <p:blipFill rotWithShape="1">
          <a:blip r:embed="rId8">
            <a:alphaModFix/>
          </a:blip>
          <a:srcRect/>
          <a:stretch/>
        </p:blipFill>
        <p:spPr>
          <a:xfrm>
            <a:off x="4850938" y="1495413"/>
            <a:ext cx="3571875" cy="990600"/>
          </a:xfrm>
          <a:prstGeom prst="rect">
            <a:avLst/>
          </a:prstGeom>
          <a:noFill/>
          <a:ln w="9525" cap="flat" cmpd="sng">
            <a:solidFill>
              <a:schemeClr val="dk2"/>
            </a:solidFill>
            <a:prstDash val="solid"/>
            <a:round/>
            <a:headEnd type="none" w="sm" len="sm"/>
            <a:tailEnd type="none" w="sm" len="sm"/>
          </a:ln>
        </p:spPr>
      </p:pic>
      <p:pic>
        <p:nvPicPr>
          <p:cNvPr id="2406" name="Google Shape;2406;p323"/>
          <p:cNvPicPr preferRelativeResize="0"/>
          <p:nvPr/>
        </p:nvPicPr>
        <p:blipFill rotWithShape="1">
          <a:blip r:embed="rId9">
            <a:alphaModFix/>
          </a:blip>
          <a:srcRect/>
          <a:stretch/>
        </p:blipFill>
        <p:spPr>
          <a:xfrm>
            <a:off x="5063871" y="3360276"/>
            <a:ext cx="3146028" cy="990601"/>
          </a:xfrm>
          <a:prstGeom prst="rect">
            <a:avLst/>
          </a:prstGeom>
          <a:noFill/>
          <a:ln>
            <a:noFill/>
          </a:ln>
        </p:spPr>
      </p:pic>
      <p:pic>
        <p:nvPicPr>
          <p:cNvPr id="2407" name="Google Shape;2407;p323"/>
          <p:cNvPicPr preferRelativeResize="0"/>
          <p:nvPr/>
        </p:nvPicPr>
        <p:blipFill rotWithShape="1">
          <a:blip r:embed="rId10">
            <a:alphaModFix/>
          </a:blip>
          <a:srcRect b="13322"/>
          <a:stretch/>
        </p:blipFill>
        <p:spPr>
          <a:xfrm rot="-13">
            <a:off x="3" y="4645097"/>
            <a:ext cx="538075" cy="49839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411"/>
        <p:cNvGrpSpPr/>
        <p:nvPr/>
      </p:nvGrpSpPr>
      <p:grpSpPr>
        <a:xfrm>
          <a:off x="0" y="0"/>
          <a:ext cx="0" cy="0"/>
          <a:chOff x="0" y="0"/>
          <a:chExt cx="0" cy="0"/>
        </a:xfrm>
      </p:grpSpPr>
      <p:sp>
        <p:nvSpPr>
          <p:cNvPr id="2412" name="Google Shape;2412;p324"/>
          <p:cNvSpPr txBox="1">
            <a:spLocks noGrp="1"/>
          </p:cNvSpPr>
          <p:nvPr>
            <p:ph type="title"/>
          </p:nvPr>
        </p:nvSpPr>
        <p:spPr>
          <a:xfrm>
            <a:off x="41375" y="150"/>
            <a:ext cx="9012900" cy="7734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200"/>
              <a:buNone/>
            </a:pPr>
            <a:r>
              <a:rPr lang="en"/>
              <a:t>French </a:t>
            </a:r>
            <a:r>
              <a:rPr lang="en" sz="2800">
                <a:latin typeface="Poppins"/>
                <a:ea typeface="Poppins"/>
                <a:cs typeface="Poppins"/>
                <a:sym typeface="Poppins"/>
              </a:rPr>
              <a:t>Resources/</a:t>
            </a:r>
            <a:r>
              <a:rPr lang="en" sz="2800">
                <a:solidFill>
                  <a:srgbClr val="93C47D"/>
                </a:solidFill>
                <a:latin typeface="Poppins"/>
                <a:ea typeface="Poppins"/>
                <a:cs typeface="Poppins"/>
                <a:sym typeface="Poppins"/>
              </a:rPr>
              <a:t>Recursos franceses</a:t>
            </a:r>
            <a:endParaRPr sz="2800">
              <a:solidFill>
                <a:srgbClr val="93C47D"/>
              </a:solidFill>
              <a:latin typeface="Poppins"/>
              <a:ea typeface="Poppins"/>
              <a:cs typeface="Poppins"/>
              <a:sym typeface="Poppins"/>
            </a:endParaRPr>
          </a:p>
        </p:txBody>
      </p:sp>
      <p:graphicFrame>
        <p:nvGraphicFramePr>
          <p:cNvPr id="2413" name="Google Shape;2413;p324"/>
          <p:cNvGraphicFramePr/>
          <p:nvPr/>
        </p:nvGraphicFramePr>
        <p:xfrm>
          <a:off x="476975" y="769313"/>
          <a:ext cx="8190050" cy="3992820"/>
        </p:xfrm>
        <a:graphic>
          <a:graphicData uri="http://schemas.openxmlformats.org/drawingml/2006/table">
            <a:tbl>
              <a:tblPr>
                <a:noFill/>
                <a:tableStyleId>{C5F6A7E5-C62F-407E-8E63-9A0A74BB20FC}</a:tableStyleId>
              </a:tblPr>
              <a:tblGrid>
                <a:gridCol w="4095025">
                  <a:extLst>
                    <a:ext uri="{9D8B030D-6E8A-4147-A177-3AD203B41FA5}">
                      <a16:colId xmlns:a16="http://schemas.microsoft.com/office/drawing/2014/main" val="20000"/>
                    </a:ext>
                  </a:extLst>
                </a:gridCol>
                <a:gridCol w="4095025">
                  <a:extLst>
                    <a:ext uri="{9D8B030D-6E8A-4147-A177-3AD203B41FA5}">
                      <a16:colId xmlns:a16="http://schemas.microsoft.com/office/drawing/2014/main" val="20001"/>
                    </a:ext>
                  </a:extLst>
                </a:gridCol>
              </a:tblGrid>
              <a:tr h="17151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chemeClr val="dk1"/>
                        </a:buClr>
                        <a:buSzPts val="1100"/>
                        <a:buFont typeface="Arial"/>
                        <a:buNone/>
                      </a:pPr>
                      <a:r>
                        <a:rPr lang="en" sz="1400" u="sng" strike="noStrike" cap="none">
                          <a:solidFill>
                            <a:schemeClr val="hlink"/>
                          </a:solidFill>
                          <a:hlinkClick r:id="rId3"/>
                        </a:rPr>
                        <a:t>Free Kids Books - French</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tc rowSpan="2">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ctr" rtl="0">
                        <a:lnSpc>
                          <a:spcPct val="100000"/>
                        </a:lnSpc>
                        <a:spcBef>
                          <a:spcPts val="0"/>
                        </a:spcBef>
                        <a:spcAft>
                          <a:spcPts val="0"/>
                        </a:spcAft>
                        <a:buClr>
                          <a:schemeClr val="dk1"/>
                        </a:buClr>
                        <a:buSzPts val="1400"/>
                        <a:buFont typeface="Arial"/>
                        <a:buNone/>
                      </a:pPr>
                      <a:endParaRPr sz="1400" u="none" strike="noStrike" cap="none">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1400" u="sng" strike="noStrike" cap="none">
                          <a:solidFill>
                            <a:schemeClr val="hlink"/>
                          </a:solidFill>
                          <a:hlinkClick r:id="rId4"/>
                        </a:rPr>
                        <a:t>Storybooks Canada</a:t>
                      </a: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chemeClr val="dk1"/>
                        </a:buClr>
                        <a:buSzPts val="1400"/>
                        <a:buFont typeface="Arial"/>
                        <a:buNone/>
                      </a:pPr>
                      <a:r>
                        <a:rPr lang="en" sz="1400" u="sng" strike="noStrike" cap="none">
                          <a:solidFill>
                            <a:schemeClr val="hlink"/>
                          </a:solidFill>
                          <a:hlinkClick r:id="rId5"/>
                        </a:rPr>
                        <a:t>French stories and Literature</a:t>
                      </a:r>
                      <a:endParaRPr sz="1400" u="none" strike="noStrike" cap="none">
                        <a:solidFill>
                          <a:schemeClr val="dk1"/>
                        </a:solidFill>
                      </a:endParaRPr>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1"/>
                  </a:ext>
                </a:extLst>
              </a:tr>
            </a:tbl>
          </a:graphicData>
        </a:graphic>
      </p:graphicFrame>
      <p:pic>
        <p:nvPicPr>
          <p:cNvPr id="2414" name="Google Shape;2414;p324">
            <a:hlinkClick r:id="rId4"/>
          </p:cNvPr>
          <p:cNvPicPr preferRelativeResize="0"/>
          <p:nvPr/>
        </p:nvPicPr>
        <p:blipFill rotWithShape="1">
          <a:blip r:embed="rId6">
            <a:alphaModFix/>
          </a:blip>
          <a:srcRect/>
          <a:stretch/>
        </p:blipFill>
        <p:spPr>
          <a:xfrm>
            <a:off x="4773851" y="1465949"/>
            <a:ext cx="1496675" cy="1496675"/>
          </a:xfrm>
          <a:prstGeom prst="rect">
            <a:avLst/>
          </a:prstGeom>
          <a:noFill/>
          <a:ln w="19050" cap="flat" cmpd="sng">
            <a:solidFill>
              <a:srgbClr val="5755D9"/>
            </a:solidFill>
            <a:prstDash val="solid"/>
            <a:round/>
            <a:headEnd type="none" w="sm" len="sm"/>
            <a:tailEnd type="none" w="sm" len="sm"/>
          </a:ln>
        </p:spPr>
      </p:pic>
      <p:pic>
        <p:nvPicPr>
          <p:cNvPr id="2415" name="Google Shape;2415;p324"/>
          <p:cNvPicPr preferRelativeResize="0"/>
          <p:nvPr/>
        </p:nvPicPr>
        <p:blipFill rotWithShape="1">
          <a:blip r:embed="rId7">
            <a:alphaModFix/>
          </a:blip>
          <a:srcRect l="5731" t="34581" b="11245"/>
          <a:stretch/>
        </p:blipFill>
        <p:spPr>
          <a:xfrm>
            <a:off x="6393925" y="1465962"/>
            <a:ext cx="2076799" cy="302625"/>
          </a:xfrm>
          <a:prstGeom prst="rect">
            <a:avLst/>
          </a:prstGeom>
          <a:noFill/>
          <a:ln w="19050" cap="flat" cmpd="sng">
            <a:solidFill>
              <a:srgbClr val="5755D9"/>
            </a:solidFill>
            <a:prstDash val="solid"/>
            <a:round/>
            <a:headEnd type="none" w="sm" len="sm"/>
            <a:tailEnd type="none" w="sm" len="sm"/>
          </a:ln>
        </p:spPr>
      </p:pic>
      <p:sp>
        <p:nvSpPr>
          <p:cNvPr id="2416" name="Google Shape;2416;p324"/>
          <p:cNvSpPr/>
          <p:nvPr/>
        </p:nvSpPr>
        <p:spPr>
          <a:xfrm>
            <a:off x="7285175" y="1851575"/>
            <a:ext cx="294300" cy="443700"/>
          </a:xfrm>
          <a:prstGeom prst="upArrow">
            <a:avLst>
              <a:gd name="adj1" fmla="val 50000"/>
              <a:gd name="adj2" fmla="val 50000"/>
            </a:avLst>
          </a:prstGeom>
          <a:solidFill>
            <a:srgbClr val="FF37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2417" name="Google Shape;2417;p324"/>
          <p:cNvSpPr txBox="1"/>
          <p:nvPr/>
        </p:nvSpPr>
        <p:spPr>
          <a:xfrm>
            <a:off x="6358825" y="2414475"/>
            <a:ext cx="2215200" cy="223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950" b="0" i="0" u="none" strike="noStrike" cap="none">
                <a:solidFill>
                  <a:srgbClr val="333333"/>
                </a:solidFill>
                <a:highlight>
                  <a:srgbClr val="FFFFFF"/>
                </a:highlight>
                <a:latin typeface="Poppins"/>
                <a:ea typeface="Poppins"/>
                <a:cs typeface="Poppins"/>
                <a:sym typeface="Poppins"/>
              </a:rPr>
              <a:t>Storybooks Canada is a free open educational resource that promotes literacy and language learning in homes, schools, and communities. Select from a large selection of  languages. </a:t>
            </a:r>
            <a:endParaRPr sz="950" b="0" i="0" u="none" strike="noStrike" cap="none">
              <a:solidFill>
                <a:srgbClr val="333333"/>
              </a:solidFill>
              <a:highlight>
                <a:srgbClr val="FFFFFF"/>
              </a:highlight>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 sz="950" b="0" i="0" u="none" strike="noStrike" cap="none">
                <a:solidFill>
                  <a:srgbClr val="6AA84F"/>
                </a:solidFill>
                <a:highlight>
                  <a:srgbClr val="FFFFFF"/>
                </a:highlight>
                <a:latin typeface="Poppins"/>
                <a:ea typeface="Poppins"/>
                <a:cs typeface="Poppins"/>
                <a:sym typeface="Poppins"/>
              </a:rPr>
              <a:t>Storybooks Canada es un recurso educativo abierto y gratuito que promueve la alfabetización y el aprendizaje de idiomas en hogares, escuelas y comunidades. Seleccione entre una gran selección de idiomas.</a:t>
            </a:r>
            <a:endParaRPr sz="950" b="0" i="0" u="none" strike="noStrike" cap="none">
              <a:solidFill>
                <a:srgbClr val="333333"/>
              </a:solidFill>
              <a:highlight>
                <a:srgbClr val="FFFFFF"/>
              </a:highlight>
              <a:latin typeface="Poppins"/>
              <a:ea typeface="Poppins"/>
              <a:cs typeface="Poppins"/>
              <a:sym typeface="Poppins"/>
            </a:endParaRPr>
          </a:p>
        </p:txBody>
      </p:sp>
      <p:pic>
        <p:nvPicPr>
          <p:cNvPr id="2418" name="Google Shape;2418;p324"/>
          <p:cNvPicPr preferRelativeResize="0"/>
          <p:nvPr/>
        </p:nvPicPr>
        <p:blipFill rotWithShape="1">
          <a:blip r:embed="rId8">
            <a:alphaModFix/>
          </a:blip>
          <a:srcRect/>
          <a:stretch/>
        </p:blipFill>
        <p:spPr>
          <a:xfrm>
            <a:off x="1335150" y="3058650"/>
            <a:ext cx="2109700" cy="1284325"/>
          </a:xfrm>
          <a:prstGeom prst="rect">
            <a:avLst/>
          </a:prstGeom>
          <a:noFill/>
          <a:ln>
            <a:noFill/>
          </a:ln>
        </p:spPr>
      </p:pic>
      <p:pic>
        <p:nvPicPr>
          <p:cNvPr id="2419" name="Google Shape;2419;p324"/>
          <p:cNvPicPr preferRelativeResize="0"/>
          <p:nvPr/>
        </p:nvPicPr>
        <p:blipFill rotWithShape="1">
          <a:blip r:embed="rId9">
            <a:alphaModFix/>
          </a:blip>
          <a:srcRect/>
          <a:stretch/>
        </p:blipFill>
        <p:spPr>
          <a:xfrm>
            <a:off x="1282425" y="908561"/>
            <a:ext cx="2215150" cy="1284325"/>
          </a:xfrm>
          <a:prstGeom prst="rect">
            <a:avLst/>
          </a:prstGeom>
          <a:noFill/>
          <a:ln w="9525" cap="flat" cmpd="sng">
            <a:solidFill>
              <a:schemeClr val="dk1"/>
            </a:solidFill>
            <a:prstDash val="solid"/>
            <a:round/>
            <a:headEnd type="none" w="sm" len="sm"/>
            <a:tailEnd type="none" w="sm" len="sm"/>
          </a:ln>
        </p:spPr>
      </p:pic>
      <p:pic>
        <p:nvPicPr>
          <p:cNvPr id="2420" name="Google Shape;2420;p324"/>
          <p:cNvPicPr preferRelativeResize="0"/>
          <p:nvPr/>
        </p:nvPicPr>
        <p:blipFill rotWithShape="1">
          <a:blip r:embed="rId10">
            <a:alphaModFix/>
          </a:blip>
          <a:srcRect b="13322"/>
          <a:stretch/>
        </p:blipFill>
        <p:spPr>
          <a:xfrm rot="-13">
            <a:off x="3" y="4645097"/>
            <a:ext cx="538075" cy="49839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424"/>
        <p:cNvGrpSpPr/>
        <p:nvPr/>
      </p:nvGrpSpPr>
      <p:grpSpPr>
        <a:xfrm>
          <a:off x="0" y="0"/>
          <a:ext cx="0" cy="0"/>
          <a:chOff x="0" y="0"/>
          <a:chExt cx="0" cy="0"/>
        </a:xfrm>
      </p:grpSpPr>
      <p:sp>
        <p:nvSpPr>
          <p:cNvPr id="2425" name="Google Shape;2425;p325"/>
          <p:cNvSpPr txBox="1">
            <a:spLocks noGrp="1"/>
          </p:cNvSpPr>
          <p:nvPr>
            <p:ph type="title"/>
          </p:nvPr>
        </p:nvSpPr>
        <p:spPr>
          <a:xfrm>
            <a:off x="41375" y="150"/>
            <a:ext cx="9038400" cy="773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320">
                <a:latin typeface="Poppins"/>
                <a:ea typeface="Poppins"/>
                <a:cs typeface="Poppins"/>
                <a:sym typeface="Poppins"/>
              </a:rPr>
              <a:t>Various Languages Resources/</a:t>
            </a:r>
            <a:r>
              <a:rPr lang="en" sz="2320">
                <a:solidFill>
                  <a:srgbClr val="93C47D"/>
                </a:solidFill>
                <a:latin typeface="Poppins"/>
                <a:ea typeface="Poppins"/>
                <a:cs typeface="Poppins"/>
                <a:sym typeface="Poppins"/>
              </a:rPr>
              <a:t>Recursos en varios idiomas</a:t>
            </a:r>
            <a:endParaRPr sz="2220">
              <a:solidFill>
                <a:srgbClr val="93C47D"/>
              </a:solidFill>
              <a:latin typeface="Poppins"/>
              <a:ea typeface="Poppins"/>
              <a:cs typeface="Poppins"/>
              <a:sym typeface="Poppins"/>
            </a:endParaRPr>
          </a:p>
        </p:txBody>
      </p:sp>
      <p:graphicFrame>
        <p:nvGraphicFramePr>
          <p:cNvPr id="2426" name="Google Shape;2426;p325"/>
          <p:cNvGraphicFramePr/>
          <p:nvPr/>
        </p:nvGraphicFramePr>
        <p:xfrm>
          <a:off x="476975" y="769313"/>
          <a:ext cx="8190050" cy="3792668"/>
        </p:xfrm>
        <a:graphic>
          <a:graphicData uri="http://schemas.openxmlformats.org/drawingml/2006/table">
            <a:tbl>
              <a:tblPr>
                <a:noFill/>
                <a:tableStyleId>{C5F6A7E5-C62F-407E-8E63-9A0A74BB20FC}</a:tableStyleId>
              </a:tblPr>
              <a:tblGrid>
                <a:gridCol w="4095025">
                  <a:extLst>
                    <a:ext uri="{9D8B030D-6E8A-4147-A177-3AD203B41FA5}">
                      <a16:colId xmlns:a16="http://schemas.microsoft.com/office/drawing/2014/main" val="20000"/>
                    </a:ext>
                  </a:extLst>
                </a:gridCol>
                <a:gridCol w="4095025">
                  <a:extLst>
                    <a:ext uri="{9D8B030D-6E8A-4147-A177-3AD203B41FA5}">
                      <a16:colId xmlns:a16="http://schemas.microsoft.com/office/drawing/2014/main" val="20001"/>
                    </a:ext>
                  </a:extLst>
                </a:gridCol>
              </a:tblGrid>
              <a:tr h="17151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20000"/>
                        </a:lnSpc>
                        <a:spcBef>
                          <a:spcPts val="0"/>
                        </a:spcBef>
                        <a:spcAft>
                          <a:spcPts val="0"/>
                        </a:spcAft>
                        <a:buClr>
                          <a:schemeClr val="dk1"/>
                        </a:buClr>
                        <a:buSzPts val="1100"/>
                        <a:buFont typeface="Arial"/>
                        <a:buNone/>
                      </a:pPr>
                      <a:endParaRPr sz="1100" u="none" strike="noStrike" cap="none">
                        <a:solidFill>
                          <a:srgbClr val="333333"/>
                        </a:solidFill>
                        <a:highlight>
                          <a:srgbClr val="FFFFFF"/>
                        </a:highlight>
                      </a:endParaRPr>
                    </a:p>
                    <a:p>
                      <a:pPr marL="0" marR="0" lvl="0" indent="0" algn="l" rtl="0">
                        <a:lnSpc>
                          <a:spcPct val="100000"/>
                        </a:lnSpc>
                        <a:spcBef>
                          <a:spcPts val="20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solidFill>
                      <a:srgbClr val="258064"/>
                    </a:solidFill>
                  </a:tcPr>
                </a:tc>
                <a:tc rowSpan="2">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 sz="1400" u="sng" strike="noStrike" cap="none">
                          <a:solidFill>
                            <a:schemeClr val="hlink"/>
                          </a:solidFill>
                          <a:hlinkClick r:id="rId3"/>
                        </a:rPr>
                        <a:t>Farsi Children’s Literature</a:t>
                      </a:r>
                      <a:endParaRPr sz="1400" u="none" strike="noStrike" cap="none">
                        <a:solidFill>
                          <a:srgbClr val="0000FF"/>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lt1"/>
                          </a:solidFill>
                        </a:rPr>
                        <a:t>Access SORA by using parent’s or students’ Schoology credentials. </a:t>
                      </a:r>
                      <a:r>
                        <a:rPr lang="en" sz="1400" u="none" strike="noStrike" cap="none">
                          <a:solidFill>
                            <a:schemeClr val="dk1"/>
                          </a:solidFill>
                        </a:rPr>
                        <a:t>Utilizar SORA utilizando las credenciales de Schoology de padres o estudiantes.</a:t>
                      </a:r>
                      <a:endParaRPr sz="1400" u="none" strike="noStrike" cap="none">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solidFill>
                      <a:srgbClr val="258064"/>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solidFill>
                      <a:srgbClr val="258064"/>
                    </a:solidFill>
                  </a:tcPr>
                </a:tc>
                <a:tc vMerge="1">
                  <a:txBody>
                    <a:bodyPr/>
                    <a:lstStyle/>
                    <a:p>
                      <a:endParaRPr lang="en-US"/>
                    </a:p>
                  </a:txBody>
                  <a:tcPr/>
                </a:tc>
                <a:extLst>
                  <a:ext uri="{0D108BD9-81ED-4DB2-BD59-A6C34878D82A}">
                    <a16:rowId xmlns:a16="http://schemas.microsoft.com/office/drawing/2014/main" val="10001"/>
                  </a:ext>
                </a:extLst>
              </a:tr>
            </a:tbl>
          </a:graphicData>
        </a:graphic>
      </p:graphicFrame>
      <p:pic>
        <p:nvPicPr>
          <p:cNvPr id="2427" name="Google Shape;2427;p325"/>
          <p:cNvPicPr preferRelativeResize="0"/>
          <p:nvPr/>
        </p:nvPicPr>
        <p:blipFill rotWithShape="1">
          <a:blip r:embed="rId4">
            <a:alphaModFix/>
          </a:blip>
          <a:srcRect/>
          <a:stretch/>
        </p:blipFill>
        <p:spPr>
          <a:xfrm>
            <a:off x="5957875" y="3469751"/>
            <a:ext cx="2350225" cy="981300"/>
          </a:xfrm>
          <a:prstGeom prst="rect">
            <a:avLst/>
          </a:prstGeom>
          <a:noFill/>
          <a:ln>
            <a:noFill/>
          </a:ln>
        </p:spPr>
      </p:pic>
      <p:pic>
        <p:nvPicPr>
          <p:cNvPr id="2428" name="Google Shape;2428;p325"/>
          <p:cNvPicPr preferRelativeResize="0"/>
          <p:nvPr/>
        </p:nvPicPr>
        <p:blipFill rotWithShape="1">
          <a:blip r:embed="rId5">
            <a:alphaModFix/>
          </a:blip>
          <a:srcRect/>
          <a:stretch/>
        </p:blipFill>
        <p:spPr>
          <a:xfrm>
            <a:off x="4784150" y="3645238"/>
            <a:ext cx="793575" cy="774175"/>
          </a:xfrm>
          <a:prstGeom prst="rect">
            <a:avLst/>
          </a:prstGeom>
          <a:noFill/>
          <a:ln>
            <a:noFill/>
          </a:ln>
        </p:spPr>
      </p:pic>
      <p:sp>
        <p:nvSpPr>
          <p:cNvPr id="2429" name="Google Shape;2429;p325"/>
          <p:cNvSpPr txBox="1"/>
          <p:nvPr/>
        </p:nvSpPr>
        <p:spPr>
          <a:xfrm>
            <a:off x="1339900" y="895775"/>
            <a:ext cx="2448300" cy="267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sng" strike="noStrike" cap="none">
                <a:solidFill>
                  <a:schemeClr val="hlink"/>
                </a:solidFill>
                <a:highlight>
                  <a:srgbClr val="FFFFFF"/>
                </a:highlight>
                <a:latin typeface="Poppins"/>
                <a:ea typeface="Poppins"/>
                <a:cs typeface="Poppins"/>
                <a:sym typeface="Poppins"/>
                <a:hlinkClick r:id="rId6"/>
              </a:rPr>
              <a:t>German &amp; French Literature</a:t>
            </a:r>
            <a:endParaRPr sz="1200" b="0" i="0" u="none" strike="noStrike" cap="none">
              <a:solidFill>
                <a:srgbClr val="333333"/>
              </a:solidFill>
              <a:highlight>
                <a:srgbClr val="FFFFFF"/>
              </a:highlight>
              <a:latin typeface="Poppins"/>
              <a:ea typeface="Poppins"/>
              <a:cs typeface="Poppins"/>
              <a:sym typeface="Poppins"/>
            </a:endParaRPr>
          </a:p>
          <a:p>
            <a:pPr marL="0" marR="0" lvl="0" indent="0" algn="l" rtl="0">
              <a:lnSpc>
                <a:spcPct val="100000"/>
              </a:lnSpc>
              <a:spcBef>
                <a:spcPts val="200"/>
              </a:spcBef>
              <a:spcAft>
                <a:spcPts val="200"/>
              </a:spcAft>
              <a:buClr>
                <a:schemeClr val="dk1"/>
              </a:buClr>
              <a:buSzPts val="1100"/>
              <a:buFont typeface="Arial"/>
              <a:buNone/>
            </a:pPr>
            <a:endParaRPr sz="1200" b="0" i="0" u="none" strike="noStrike" cap="none">
              <a:solidFill>
                <a:srgbClr val="333333"/>
              </a:solidFill>
              <a:highlight>
                <a:srgbClr val="FFFFFF"/>
              </a:highlight>
              <a:latin typeface="Poppins"/>
              <a:ea typeface="Poppins"/>
              <a:cs typeface="Poppins"/>
              <a:sym typeface="Poppins"/>
            </a:endParaRPr>
          </a:p>
        </p:txBody>
      </p:sp>
      <p:pic>
        <p:nvPicPr>
          <p:cNvPr id="2430" name="Google Shape;2430;p325">
            <a:hlinkClick r:id="rId7"/>
          </p:cNvPr>
          <p:cNvPicPr preferRelativeResize="0"/>
          <p:nvPr/>
        </p:nvPicPr>
        <p:blipFill rotWithShape="1">
          <a:blip r:embed="rId8">
            <a:alphaModFix/>
          </a:blip>
          <a:srcRect/>
          <a:stretch/>
        </p:blipFill>
        <p:spPr>
          <a:xfrm>
            <a:off x="476975" y="2822223"/>
            <a:ext cx="2031250" cy="1144325"/>
          </a:xfrm>
          <a:prstGeom prst="rect">
            <a:avLst/>
          </a:prstGeom>
          <a:noFill/>
          <a:ln w="19050" cap="flat" cmpd="sng">
            <a:solidFill>
              <a:srgbClr val="4A86E8"/>
            </a:solidFill>
            <a:prstDash val="solid"/>
            <a:round/>
            <a:headEnd type="none" w="sm" len="sm"/>
            <a:tailEnd type="none" w="sm" len="sm"/>
          </a:ln>
        </p:spPr>
      </p:pic>
      <p:pic>
        <p:nvPicPr>
          <p:cNvPr id="2431" name="Google Shape;2431;p325"/>
          <p:cNvPicPr preferRelativeResize="0"/>
          <p:nvPr/>
        </p:nvPicPr>
        <p:blipFill rotWithShape="1">
          <a:blip r:embed="rId9">
            <a:alphaModFix/>
          </a:blip>
          <a:srcRect/>
          <a:stretch/>
        </p:blipFill>
        <p:spPr>
          <a:xfrm>
            <a:off x="2674687" y="2893850"/>
            <a:ext cx="1682425" cy="667439"/>
          </a:xfrm>
          <a:prstGeom prst="rect">
            <a:avLst/>
          </a:prstGeom>
          <a:noFill/>
          <a:ln>
            <a:noFill/>
          </a:ln>
        </p:spPr>
      </p:pic>
      <p:sp>
        <p:nvSpPr>
          <p:cNvPr id="2432" name="Google Shape;2432;p325"/>
          <p:cNvSpPr txBox="1"/>
          <p:nvPr/>
        </p:nvSpPr>
        <p:spPr>
          <a:xfrm>
            <a:off x="2540625" y="3541675"/>
            <a:ext cx="2031300" cy="981300"/>
          </a:xfrm>
          <a:prstGeom prst="rect">
            <a:avLst/>
          </a:prstGeom>
          <a:noFill/>
          <a:ln>
            <a:noFill/>
          </a:ln>
        </p:spPr>
        <p:txBody>
          <a:bodyPr spcFirstLastPara="1" wrap="square" lIns="91425" tIns="91425" rIns="91425" bIns="91425" anchor="t" anchorCtr="0">
            <a:noAutofit/>
          </a:bodyPr>
          <a:lstStyle/>
          <a:p>
            <a:pPr marL="0" marR="0" lvl="0" indent="0" algn="l" rtl="0">
              <a:lnSpc>
                <a:spcPct val="85000"/>
              </a:lnSpc>
              <a:spcBef>
                <a:spcPts val="0"/>
              </a:spcBef>
              <a:spcAft>
                <a:spcPts val="0"/>
              </a:spcAft>
              <a:buClr>
                <a:srgbClr val="000000"/>
              </a:buClr>
              <a:buSzPts val="1200"/>
              <a:buFont typeface="Arial"/>
              <a:buNone/>
            </a:pPr>
            <a:r>
              <a:rPr lang="en" sz="1000" b="0" i="0" u="none" strike="noStrike" cap="none">
                <a:solidFill>
                  <a:schemeClr val="lt1"/>
                </a:solidFill>
                <a:latin typeface="Poppins"/>
                <a:ea typeface="Poppins"/>
                <a:cs typeface="Poppins"/>
                <a:sym typeface="Poppins"/>
              </a:rPr>
              <a:t>Access the Epic digital library and  follow progress with reading activities!	</a:t>
            </a:r>
            <a:endParaRPr sz="1000" b="0" i="0" u="none" strike="noStrike" cap="none">
              <a:solidFill>
                <a:schemeClr val="lt1"/>
              </a:solidFill>
              <a:latin typeface="Poppins"/>
              <a:ea typeface="Poppins"/>
              <a:cs typeface="Poppins"/>
              <a:sym typeface="Poppins"/>
            </a:endParaRPr>
          </a:p>
          <a:p>
            <a:pPr marL="0" marR="0" lvl="0" indent="0" algn="l" rtl="0">
              <a:lnSpc>
                <a:spcPct val="85000"/>
              </a:lnSpc>
              <a:spcBef>
                <a:spcPts val="0"/>
              </a:spcBef>
              <a:spcAft>
                <a:spcPts val="0"/>
              </a:spcAft>
              <a:buClr>
                <a:srgbClr val="000000"/>
              </a:buClr>
              <a:buSzPts val="1200"/>
              <a:buFont typeface="Arial"/>
              <a:buNone/>
            </a:pPr>
            <a:r>
              <a:rPr lang="en" sz="1000" b="0" i="0" u="none" strike="noStrike" cap="none">
                <a:solidFill>
                  <a:schemeClr val="dk1"/>
                </a:solidFill>
                <a:latin typeface="Poppins"/>
                <a:ea typeface="Poppins"/>
                <a:cs typeface="Poppins"/>
                <a:sym typeface="Poppins"/>
              </a:rPr>
              <a:t>¡Utilizar a la biblioteca digital de Epic y siga el progreso con las actividades de lectura!</a:t>
            </a:r>
            <a:endParaRPr sz="1000" b="0" i="0" u="none" strike="noStrike" cap="none">
              <a:solidFill>
                <a:schemeClr val="dk1"/>
              </a:solidFill>
              <a:latin typeface="Poppins"/>
              <a:ea typeface="Poppins"/>
              <a:cs typeface="Poppins"/>
              <a:sym typeface="Poppins"/>
            </a:endParaRPr>
          </a:p>
        </p:txBody>
      </p:sp>
      <p:pic>
        <p:nvPicPr>
          <p:cNvPr id="2433" name="Google Shape;2433;p325">
            <a:hlinkClick r:id="rId6"/>
          </p:cNvPr>
          <p:cNvPicPr preferRelativeResize="0"/>
          <p:nvPr/>
        </p:nvPicPr>
        <p:blipFill rotWithShape="1">
          <a:blip r:embed="rId10">
            <a:alphaModFix/>
          </a:blip>
          <a:srcRect/>
          <a:stretch/>
        </p:blipFill>
        <p:spPr>
          <a:xfrm>
            <a:off x="1522702" y="1247750"/>
            <a:ext cx="2031250" cy="1144325"/>
          </a:xfrm>
          <a:prstGeom prst="rect">
            <a:avLst/>
          </a:prstGeom>
          <a:noFill/>
          <a:ln w="9525" cap="flat" cmpd="sng">
            <a:solidFill>
              <a:schemeClr val="dk1"/>
            </a:solidFill>
            <a:prstDash val="solid"/>
            <a:round/>
            <a:headEnd type="none" w="sm" len="sm"/>
            <a:tailEnd type="none" w="sm" len="sm"/>
          </a:ln>
        </p:spPr>
      </p:pic>
      <p:pic>
        <p:nvPicPr>
          <p:cNvPr id="2434" name="Google Shape;2434;p325"/>
          <p:cNvPicPr preferRelativeResize="0"/>
          <p:nvPr/>
        </p:nvPicPr>
        <p:blipFill rotWithShape="1">
          <a:blip r:embed="rId11">
            <a:alphaModFix/>
          </a:blip>
          <a:srcRect/>
          <a:stretch/>
        </p:blipFill>
        <p:spPr>
          <a:xfrm>
            <a:off x="5656292" y="895775"/>
            <a:ext cx="2031250" cy="1435671"/>
          </a:xfrm>
          <a:prstGeom prst="rect">
            <a:avLst/>
          </a:prstGeom>
          <a:noFill/>
          <a:ln w="9525" cap="flat" cmpd="sng">
            <a:solidFill>
              <a:srgbClr val="002177"/>
            </a:solidFill>
            <a:prstDash val="solid"/>
            <a:round/>
            <a:headEnd type="none" w="sm" len="sm"/>
            <a:tailEnd type="none" w="sm" len="sm"/>
          </a:ln>
        </p:spPr>
      </p:pic>
      <p:pic>
        <p:nvPicPr>
          <p:cNvPr id="2435" name="Google Shape;2435;p325"/>
          <p:cNvPicPr preferRelativeResize="0"/>
          <p:nvPr/>
        </p:nvPicPr>
        <p:blipFill rotWithShape="1">
          <a:blip r:embed="rId12">
            <a:alphaModFix/>
          </a:blip>
          <a:srcRect b="13322"/>
          <a:stretch/>
        </p:blipFill>
        <p:spPr>
          <a:xfrm rot="-13">
            <a:off x="3" y="4645097"/>
            <a:ext cx="538075" cy="49839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439"/>
        <p:cNvGrpSpPr/>
        <p:nvPr/>
      </p:nvGrpSpPr>
      <p:grpSpPr>
        <a:xfrm>
          <a:off x="0" y="0"/>
          <a:ext cx="0" cy="0"/>
          <a:chOff x="0" y="0"/>
          <a:chExt cx="0" cy="0"/>
        </a:xfrm>
      </p:grpSpPr>
      <p:sp>
        <p:nvSpPr>
          <p:cNvPr id="2440" name="Google Shape;2440;p326"/>
          <p:cNvSpPr txBox="1">
            <a:spLocks noGrp="1"/>
          </p:cNvSpPr>
          <p:nvPr>
            <p:ph type="title"/>
          </p:nvPr>
        </p:nvSpPr>
        <p:spPr>
          <a:xfrm>
            <a:off x="476975" y="233475"/>
            <a:ext cx="81900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K’iche’ Resources/</a:t>
            </a:r>
            <a:r>
              <a:rPr lang="en" b="1">
                <a:solidFill>
                  <a:srgbClr val="A61C00"/>
                </a:solidFill>
              </a:rPr>
              <a:t>Recursos en K’iche’</a:t>
            </a:r>
            <a:r>
              <a:rPr lang="en">
                <a:solidFill>
                  <a:srgbClr val="A61C00"/>
                </a:solidFill>
              </a:rPr>
              <a:t> </a:t>
            </a:r>
            <a:endParaRPr>
              <a:solidFill>
                <a:srgbClr val="A61C00"/>
              </a:solidFill>
            </a:endParaRPr>
          </a:p>
        </p:txBody>
      </p:sp>
      <p:graphicFrame>
        <p:nvGraphicFramePr>
          <p:cNvPr id="2441" name="Google Shape;2441;p326"/>
          <p:cNvGraphicFramePr/>
          <p:nvPr/>
        </p:nvGraphicFramePr>
        <p:xfrm>
          <a:off x="476975" y="1017713"/>
          <a:ext cx="8190050" cy="3322290"/>
        </p:xfrm>
        <a:graphic>
          <a:graphicData uri="http://schemas.openxmlformats.org/drawingml/2006/table">
            <a:tbl>
              <a:tblPr>
                <a:noFill/>
                <a:tableStyleId>{C5F6A7E5-C62F-407E-8E63-9A0A74BB20FC}</a:tableStyleId>
              </a:tblPr>
              <a:tblGrid>
                <a:gridCol w="4095025">
                  <a:extLst>
                    <a:ext uri="{9D8B030D-6E8A-4147-A177-3AD203B41FA5}">
                      <a16:colId xmlns:a16="http://schemas.microsoft.com/office/drawing/2014/main" val="20000"/>
                    </a:ext>
                  </a:extLst>
                </a:gridCol>
                <a:gridCol w="4095025">
                  <a:extLst>
                    <a:ext uri="{9D8B030D-6E8A-4147-A177-3AD203B41FA5}">
                      <a16:colId xmlns:a16="http://schemas.microsoft.com/office/drawing/2014/main" val="20001"/>
                    </a:ext>
                  </a:extLst>
                </a:gridCol>
              </a:tblGrid>
              <a:tr h="1715150">
                <a:tc rowSpan="2" gridSpan="2">
                  <a:txBody>
                    <a:bodyPr/>
                    <a:lstStyle/>
                    <a:p>
                      <a:pPr marL="457200" marR="0" lvl="0" indent="-330200" algn="l" rtl="0">
                        <a:lnSpc>
                          <a:spcPct val="150000"/>
                        </a:lnSpc>
                        <a:spcBef>
                          <a:spcPts val="0"/>
                        </a:spcBef>
                        <a:spcAft>
                          <a:spcPts val="0"/>
                        </a:spcAft>
                        <a:buClr>
                          <a:srgbClr val="FFF2CC"/>
                        </a:buClr>
                        <a:buSzPts val="1600"/>
                        <a:buFont typeface="Poppins"/>
                        <a:buChar char="●"/>
                      </a:pPr>
                      <a:r>
                        <a:rPr lang="en" sz="1600" b="1" u="sng" strike="noStrike" cap="none">
                          <a:solidFill>
                            <a:schemeClr val="hlink"/>
                          </a:solidFill>
                          <a:latin typeface="Poppins"/>
                          <a:ea typeface="Poppins"/>
                          <a:cs typeface="Poppins"/>
                          <a:sym typeface="Poppins"/>
                          <a:hlinkClick r:id="rId3"/>
                        </a:rPr>
                        <a:t>20 animals in K’iche’</a:t>
                      </a:r>
                      <a:endParaRPr sz="1600" b="1" u="none" strike="noStrike" cap="none">
                        <a:solidFill>
                          <a:srgbClr val="FFF2CC"/>
                        </a:solidFill>
                        <a:latin typeface="Poppins"/>
                        <a:ea typeface="Poppins"/>
                        <a:cs typeface="Poppins"/>
                        <a:sym typeface="Poppins"/>
                      </a:endParaRPr>
                    </a:p>
                    <a:p>
                      <a:pPr marL="457200" marR="0" lvl="0" indent="-330200" algn="l" rtl="0">
                        <a:lnSpc>
                          <a:spcPct val="150000"/>
                        </a:lnSpc>
                        <a:spcBef>
                          <a:spcPts val="0"/>
                        </a:spcBef>
                        <a:spcAft>
                          <a:spcPts val="0"/>
                        </a:spcAft>
                        <a:buClr>
                          <a:srgbClr val="FFF2CC"/>
                        </a:buClr>
                        <a:buSzPts val="1600"/>
                        <a:buFont typeface="Arial"/>
                        <a:buChar char="●"/>
                      </a:pPr>
                      <a:r>
                        <a:rPr lang="en" sz="1600" b="1" u="none" strike="noStrike" cap="none">
                          <a:solidFill>
                            <a:srgbClr val="FFF2CC"/>
                          </a:solidFill>
                          <a:latin typeface="Poppins"/>
                          <a:ea typeface="Poppins"/>
                          <a:cs typeface="Poppins"/>
                          <a:sym typeface="Poppins"/>
                        </a:rPr>
                        <a:t>Language Course</a:t>
                      </a:r>
                      <a:r>
                        <a:rPr lang="en" sz="1600" u="none" strike="noStrike" cap="none">
                          <a:solidFill>
                            <a:srgbClr val="FFF2CC"/>
                          </a:solidFill>
                          <a:latin typeface="Poppins"/>
                          <a:ea typeface="Poppins"/>
                          <a:cs typeface="Poppins"/>
                          <a:sym typeface="Poppins"/>
                        </a:rPr>
                        <a:t>: </a:t>
                      </a:r>
                      <a:r>
                        <a:rPr lang="en" sz="1600" b="1" u="sng" strike="noStrike" cap="none">
                          <a:solidFill>
                            <a:schemeClr val="hlink"/>
                          </a:solidFill>
                          <a:latin typeface="Poppins"/>
                          <a:ea typeface="Poppins"/>
                          <a:cs typeface="Poppins"/>
                          <a:sym typeface="Poppins"/>
                          <a:hlinkClick r:id="rId4"/>
                        </a:rPr>
                        <a:t>A Beginner to Advanced Level K'iche' Online Course </a:t>
                      </a:r>
                      <a:endParaRPr sz="1600" u="none" strike="noStrike" cap="none">
                        <a:solidFill>
                          <a:srgbClr val="FFF2CC"/>
                        </a:solidFill>
                        <a:latin typeface="Poppins"/>
                        <a:ea typeface="Poppins"/>
                        <a:cs typeface="Poppins"/>
                        <a:sym typeface="Poppins"/>
                      </a:endParaRPr>
                    </a:p>
                    <a:p>
                      <a:pPr marL="457200" marR="0" lvl="0" indent="-330200" algn="l" rtl="0">
                        <a:lnSpc>
                          <a:spcPct val="150000"/>
                        </a:lnSpc>
                        <a:spcBef>
                          <a:spcPts val="0"/>
                        </a:spcBef>
                        <a:spcAft>
                          <a:spcPts val="0"/>
                        </a:spcAft>
                        <a:buClr>
                          <a:srgbClr val="FFF2CC"/>
                        </a:buClr>
                        <a:buSzPts val="1600"/>
                        <a:buFont typeface="Poppins"/>
                        <a:buChar char="●"/>
                      </a:pPr>
                      <a:r>
                        <a:rPr lang="en" sz="1600" b="1" u="sng" strike="noStrike" cap="none">
                          <a:solidFill>
                            <a:schemeClr val="hlink"/>
                          </a:solidFill>
                          <a:latin typeface="Poppins"/>
                          <a:ea typeface="Poppins"/>
                          <a:cs typeface="Poppins"/>
                          <a:sym typeface="Poppins"/>
                          <a:hlinkClick r:id="rId5"/>
                        </a:rPr>
                        <a:t>Audio Dictionary: K’iche’ – Spanish (Swarthmore Univ)</a:t>
                      </a:r>
                      <a:endParaRPr sz="1600" u="none" strike="noStrike" cap="none">
                        <a:solidFill>
                          <a:srgbClr val="FFF2CC"/>
                        </a:solidFill>
                        <a:latin typeface="Poppins"/>
                        <a:ea typeface="Poppins"/>
                        <a:cs typeface="Poppins"/>
                        <a:sym typeface="Poppins"/>
                      </a:endParaRPr>
                    </a:p>
                    <a:p>
                      <a:pPr marL="457200" marR="0" lvl="0" indent="-330200" algn="l" rtl="0">
                        <a:lnSpc>
                          <a:spcPct val="150000"/>
                        </a:lnSpc>
                        <a:spcBef>
                          <a:spcPts val="0"/>
                        </a:spcBef>
                        <a:spcAft>
                          <a:spcPts val="0"/>
                        </a:spcAft>
                        <a:buClr>
                          <a:srgbClr val="FFF2CC"/>
                        </a:buClr>
                        <a:buSzPts val="1600"/>
                        <a:buFont typeface="Arial"/>
                        <a:buChar char="●"/>
                      </a:pPr>
                      <a:r>
                        <a:rPr lang="en" sz="1600" b="1" u="none" strike="noStrike" cap="none">
                          <a:solidFill>
                            <a:srgbClr val="FFF2CC"/>
                          </a:solidFill>
                          <a:latin typeface="Poppins"/>
                          <a:ea typeface="Poppins"/>
                          <a:cs typeface="Poppins"/>
                          <a:sym typeface="Poppins"/>
                        </a:rPr>
                        <a:t>Illustrated Bilingual Dictionary</a:t>
                      </a:r>
                      <a:r>
                        <a:rPr lang="en" sz="1600" u="none" strike="noStrike" cap="none">
                          <a:solidFill>
                            <a:srgbClr val="FFF2CC"/>
                          </a:solidFill>
                          <a:latin typeface="Poppins"/>
                          <a:ea typeface="Poppins"/>
                          <a:cs typeface="Poppins"/>
                          <a:sym typeface="Poppins"/>
                        </a:rPr>
                        <a:t>: </a:t>
                      </a:r>
                      <a:r>
                        <a:rPr lang="en" sz="1600" b="1" u="sng" strike="noStrike" cap="none">
                          <a:solidFill>
                            <a:schemeClr val="hlink"/>
                          </a:solidFill>
                          <a:latin typeface="Poppins"/>
                          <a:ea typeface="Poppins"/>
                          <a:cs typeface="Poppins"/>
                          <a:sym typeface="Poppins"/>
                          <a:hlinkClick r:id="rId6"/>
                        </a:rPr>
                        <a:t>SPN - K’ICHE’</a:t>
                      </a:r>
                      <a:r>
                        <a:rPr lang="en" sz="1600" b="1" u="none" strike="noStrike" cap="none">
                          <a:solidFill>
                            <a:srgbClr val="FFF2CC"/>
                          </a:solidFill>
                          <a:latin typeface="Poppins"/>
                          <a:ea typeface="Poppins"/>
                          <a:cs typeface="Poppins"/>
                          <a:sym typeface="Poppins"/>
                        </a:rPr>
                        <a:t> </a:t>
                      </a:r>
                      <a:endParaRPr sz="1600" b="1" u="none" strike="noStrike" cap="none">
                        <a:solidFill>
                          <a:srgbClr val="FFF2CC"/>
                        </a:solidFill>
                        <a:latin typeface="Poppins"/>
                        <a:ea typeface="Poppins"/>
                        <a:cs typeface="Poppins"/>
                        <a:sym typeface="Poppins"/>
                      </a:endParaRPr>
                    </a:p>
                    <a:p>
                      <a:pPr marL="457200" marR="0" lvl="0" indent="-330200" algn="l" rtl="0">
                        <a:lnSpc>
                          <a:spcPct val="150000"/>
                        </a:lnSpc>
                        <a:spcBef>
                          <a:spcPts val="0"/>
                        </a:spcBef>
                        <a:spcAft>
                          <a:spcPts val="0"/>
                        </a:spcAft>
                        <a:buClr>
                          <a:srgbClr val="FFF2CC"/>
                        </a:buClr>
                        <a:buSzPts val="1600"/>
                        <a:buFont typeface="Poppins"/>
                        <a:buChar char="●"/>
                      </a:pPr>
                      <a:r>
                        <a:rPr lang="en" sz="1600" b="1" u="sng" strike="noStrike" cap="none">
                          <a:solidFill>
                            <a:schemeClr val="hlink"/>
                          </a:solidFill>
                          <a:latin typeface="Poppins"/>
                          <a:ea typeface="Poppins"/>
                          <a:cs typeface="Poppins"/>
                          <a:sym typeface="Poppins"/>
                          <a:hlinkClick r:id="rId7"/>
                        </a:rPr>
                        <a:t>Counting 1-10 in K’iche’</a:t>
                      </a:r>
                      <a:endParaRPr sz="1600" b="1" u="none" strike="noStrike" cap="none">
                        <a:solidFill>
                          <a:srgbClr val="FFF2CC"/>
                        </a:solidFill>
                        <a:latin typeface="Poppins"/>
                        <a:ea typeface="Poppins"/>
                        <a:cs typeface="Poppins"/>
                        <a:sym typeface="Poppins"/>
                      </a:endParaRPr>
                    </a:p>
                    <a:p>
                      <a:pPr marL="457200" marR="0" lvl="0" indent="-330200" algn="l" rtl="0">
                        <a:lnSpc>
                          <a:spcPct val="150000"/>
                        </a:lnSpc>
                        <a:spcBef>
                          <a:spcPts val="0"/>
                        </a:spcBef>
                        <a:spcAft>
                          <a:spcPts val="0"/>
                        </a:spcAft>
                        <a:buClr>
                          <a:srgbClr val="FFF2CC"/>
                        </a:buClr>
                        <a:buSzPts val="1600"/>
                        <a:buFont typeface="Poppins"/>
                        <a:buChar char="●"/>
                      </a:pPr>
                      <a:r>
                        <a:rPr lang="en" sz="1600" b="1" u="sng" strike="noStrike" cap="none">
                          <a:solidFill>
                            <a:schemeClr val="hlink"/>
                          </a:solidFill>
                          <a:latin typeface="Poppins"/>
                          <a:ea typeface="Poppins"/>
                          <a:cs typeface="Poppins"/>
                          <a:sym typeface="Poppins"/>
                          <a:hlinkClick r:id="rId8"/>
                        </a:rPr>
                        <a:t>Numbers 0 -20 in K’iche’</a:t>
                      </a:r>
                      <a:endParaRPr sz="1600" b="1" u="none" strike="noStrike" cap="none">
                        <a:solidFill>
                          <a:srgbClr val="FFF2CC"/>
                        </a:solidFill>
                        <a:latin typeface="Poppins"/>
                        <a:ea typeface="Poppins"/>
                        <a:cs typeface="Poppins"/>
                        <a:sym typeface="Poppins"/>
                      </a:endParaRPr>
                    </a:p>
                    <a:p>
                      <a:pPr marL="457200" marR="0" lvl="0" indent="-330200" algn="l" rtl="0">
                        <a:lnSpc>
                          <a:spcPct val="150000"/>
                        </a:lnSpc>
                        <a:spcBef>
                          <a:spcPts val="0"/>
                        </a:spcBef>
                        <a:spcAft>
                          <a:spcPts val="0"/>
                        </a:spcAft>
                        <a:buClr>
                          <a:srgbClr val="FFF2CC"/>
                        </a:buClr>
                        <a:buSzPts val="1600"/>
                        <a:buFont typeface="Poppins"/>
                        <a:buChar char="●"/>
                      </a:pPr>
                      <a:r>
                        <a:rPr lang="en" sz="1600" b="1" u="sng" strike="noStrike" cap="none">
                          <a:solidFill>
                            <a:schemeClr val="hlink"/>
                          </a:solidFill>
                          <a:latin typeface="Poppins"/>
                          <a:ea typeface="Poppins"/>
                          <a:cs typeface="Poppins"/>
                          <a:sym typeface="Poppins"/>
                          <a:hlinkClick r:id="rId9"/>
                        </a:rPr>
                        <a:t>Maya K’iche’ phrase book</a:t>
                      </a:r>
                      <a:endParaRPr sz="1600" b="1" u="none" strike="noStrike" cap="none">
                        <a:solidFill>
                          <a:srgbClr val="FFF2CC"/>
                        </a:solidFill>
                        <a:latin typeface="Poppins"/>
                        <a:ea typeface="Poppins"/>
                        <a:cs typeface="Poppins"/>
                        <a:sym typeface="Poppins"/>
                      </a:endParaRPr>
                    </a:p>
                    <a:p>
                      <a:pPr marL="457200" marR="0" lvl="0" indent="-330200" algn="l" rtl="0">
                        <a:lnSpc>
                          <a:spcPct val="150000"/>
                        </a:lnSpc>
                        <a:spcBef>
                          <a:spcPts val="0"/>
                        </a:spcBef>
                        <a:spcAft>
                          <a:spcPts val="0"/>
                        </a:spcAft>
                        <a:buClr>
                          <a:srgbClr val="FFF2CC"/>
                        </a:buClr>
                        <a:buSzPts val="1600"/>
                        <a:buFont typeface="Poppins"/>
                        <a:buChar char="●"/>
                      </a:pPr>
                      <a:r>
                        <a:rPr lang="en" sz="1600" b="1" u="sng" strike="noStrike" cap="none">
                          <a:solidFill>
                            <a:schemeClr val="hlink"/>
                          </a:solidFill>
                          <a:latin typeface="Poppins"/>
                          <a:ea typeface="Poppins"/>
                          <a:cs typeface="Poppins"/>
                          <a:sym typeface="Poppins"/>
                          <a:hlinkClick r:id="rId10"/>
                        </a:rPr>
                        <a:t>Living Maya Time Loteria</a:t>
                      </a:r>
                      <a:endParaRPr sz="1800" u="none" strike="noStrike" cap="none">
                        <a:solidFill>
                          <a:srgbClr val="FFF2CC"/>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solidFill>
                      <a:srgbClr val="A61C00"/>
                    </a:solidFill>
                  </a:tcPr>
                </a:tc>
                <a:tc rowSpan="2" hMerge="1">
                  <a:txBody>
                    <a:bodyPr/>
                    <a:lstStyle/>
                    <a:p>
                      <a:endParaRPr lang="en-US"/>
                    </a:p>
                  </a:txBody>
                  <a:tcPr/>
                </a:tc>
                <a:extLst>
                  <a:ext uri="{0D108BD9-81ED-4DB2-BD59-A6C34878D82A}">
                    <a16:rowId xmlns:a16="http://schemas.microsoft.com/office/drawing/2014/main" val="10000"/>
                  </a:ext>
                </a:extLst>
              </a:tr>
              <a:tr h="381000">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01"/>
                  </a:ext>
                </a:extLst>
              </a:tr>
            </a:tbl>
          </a:graphicData>
        </a:graphic>
      </p:graphicFrame>
      <p:sp>
        <p:nvSpPr>
          <p:cNvPr id="2442" name="Google Shape;2442;p326"/>
          <p:cNvSpPr txBox="1"/>
          <p:nvPr/>
        </p:nvSpPr>
        <p:spPr>
          <a:xfrm>
            <a:off x="476975" y="4476875"/>
            <a:ext cx="5886300" cy="27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dk1"/>
                </a:solidFill>
                <a:latin typeface="Poppins"/>
                <a:ea typeface="Poppins"/>
                <a:cs typeface="Poppins"/>
                <a:sym typeface="Poppins"/>
              </a:rPr>
              <a:t>For your information-K’iche’ is primary an oral language. </a:t>
            </a:r>
            <a:endParaRPr sz="1800" b="0" i="0" u="none" strike="noStrike" cap="none">
              <a:solidFill>
                <a:schemeClr val="dk1"/>
              </a:solidFill>
              <a:latin typeface="Lato"/>
              <a:ea typeface="Lato"/>
              <a:cs typeface="Lato"/>
              <a:sym typeface="Lato"/>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446"/>
        <p:cNvGrpSpPr/>
        <p:nvPr/>
      </p:nvGrpSpPr>
      <p:grpSpPr>
        <a:xfrm>
          <a:off x="0" y="0"/>
          <a:ext cx="0" cy="0"/>
          <a:chOff x="0" y="0"/>
          <a:chExt cx="0" cy="0"/>
        </a:xfrm>
      </p:grpSpPr>
      <p:sp>
        <p:nvSpPr>
          <p:cNvPr id="2447" name="Google Shape;2447;p327"/>
          <p:cNvSpPr txBox="1">
            <a:spLocks noGrp="1"/>
          </p:cNvSpPr>
          <p:nvPr>
            <p:ph type="title"/>
          </p:nvPr>
        </p:nvSpPr>
        <p:spPr>
          <a:xfrm>
            <a:off x="142400" y="1039225"/>
            <a:ext cx="3333000" cy="3652800"/>
          </a:xfrm>
          <a:prstGeom prst="rect">
            <a:avLst/>
          </a:prstGeom>
          <a:noFill/>
          <a:ln>
            <a:noFill/>
          </a:ln>
        </p:spPr>
        <p:txBody>
          <a:bodyPr spcFirstLastPara="1" wrap="square" lIns="91425" tIns="91425" rIns="91425" bIns="91425" anchor="ctr" anchorCtr="0">
            <a:noAutofit/>
          </a:bodyPr>
          <a:lstStyle/>
          <a:p>
            <a:pPr marL="0" lvl="0" indent="0" algn="l" rtl="0">
              <a:lnSpc>
                <a:spcPct val="120000"/>
              </a:lnSpc>
              <a:spcBef>
                <a:spcPts val="0"/>
              </a:spcBef>
              <a:spcAft>
                <a:spcPts val="0"/>
              </a:spcAft>
              <a:buClr>
                <a:schemeClr val="dk1"/>
              </a:buClr>
              <a:buSzPts val="1100"/>
              <a:buFont typeface="Arial"/>
              <a:buNone/>
            </a:pPr>
            <a:endParaRPr sz="1800">
              <a:solidFill>
                <a:srgbClr val="FFFFFF"/>
              </a:solidFill>
              <a:latin typeface="Roboto"/>
              <a:ea typeface="Roboto"/>
              <a:cs typeface="Roboto"/>
              <a:sym typeface="Roboto"/>
            </a:endParaRPr>
          </a:p>
          <a:p>
            <a:pPr marL="0" lvl="0" indent="0" algn="l" rtl="0">
              <a:lnSpc>
                <a:spcPct val="120000"/>
              </a:lnSpc>
              <a:spcBef>
                <a:spcPts val="0"/>
              </a:spcBef>
              <a:spcAft>
                <a:spcPts val="0"/>
              </a:spcAft>
              <a:buClr>
                <a:schemeClr val="dk1"/>
              </a:buClr>
              <a:buSzPts val="1100"/>
              <a:buFont typeface="Arial"/>
              <a:buNone/>
            </a:pPr>
            <a:r>
              <a:rPr lang="en" sz="1700">
                <a:solidFill>
                  <a:srgbClr val="FFFFFF"/>
                </a:solidFill>
                <a:latin typeface="Poppins"/>
                <a:ea typeface="Poppins"/>
                <a:cs typeface="Poppins"/>
                <a:sym typeface="Poppins"/>
              </a:rPr>
              <a:t>Global Storybooks is a </a:t>
            </a:r>
            <a:r>
              <a:rPr lang="en" sz="1700">
                <a:solidFill>
                  <a:schemeClr val="hlink"/>
                </a:solidFill>
                <a:uFill>
                  <a:noFill/>
                </a:uFill>
                <a:latin typeface="Poppins"/>
                <a:ea typeface="Poppins"/>
                <a:cs typeface="Poppins"/>
                <a:sym typeface="Poppins"/>
                <a:hlinkClick r:id="rId3"/>
              </a:rPr>
              <a:t>free multilingual literacy resource</a:t>
            </a:r>
            <a:r>
              <a:rPr lang="en" sz="1700">
                <a:solidFill>
                  <a:srgbClr val="FFFFFF"/>
                </a:solidFill>
                <a:latin typeface="Poppins"/>
                <a:ea typeface="Poppins"/>
                <a:cs typeface="Poppins"/>
                <a:sym typeface="Poppins"/>
              </a:rPr>
              <a:t> for language teachers and learners of all ages. Read, teach, download, and listen to illustrated stories in </a:t>
            </a:r>
            <a:r>
              <a:rPr lang="en" sz="1700">
                <a:solidFill>
                  <a:schemeClr val="hlink"/>
                </a:solidFill>
                <a:uFill>
                  <a:noFill/>
                </a:uFill>
                <a:latin typeface="Poppins"/>
                <a:ea typeface="Poppins"/>
                <a:cs typeface="Poppins"/>
                <a:sym typeface="Poppins"/>
                <a:hlinkClick r:id="rId4"/>
              </a:rPr>
              <a:t>many languages</a:t>
            </a:r>
            <a:r>
              <a:rPr lang="en" sz="1700">
                <a:solidFill>
                  <a:srgbClr val="FFFFFF"/>
                </a:solidFill>
                <a:latin typeface="Poppins"/>
                <a:ea typeface="Poppins"/>
                <a:cs typeface="Poppins"/>
                <a:sym typeface="Poppins"/>
              </a:rPr>
              <a:t>. Check out our </a:t>
            </a:r>
            <a:r>
              <a:rPr lang="en" sz="1700">
                <a:solidFill>
                  <a:schemeClr val="hlink"/>
                </a:solidFill>
                <a:uFill>
                  <a:noFill/>
                </a:uFill>
                <a:latin typeface="Poppins"/>
                <a:ea typeface="Poppins"/>
                <a:cs typeface="Poppins"/>
                <a:sym typeface="Poppins"/>
                <a:hlinkClick r:id="rId5"/>
              </a:rPr>
              <a:t>featured sites</a:t>
            </a:r>
            <a:r>
              <a:rPr lang="en" sz="1700">
                <a:solidFill>
                  <a:srgbClr val="FFFFFF"/>
                </a:solidFill>
                <a:latin typeface="Poppins"/>
                <a:ea typeface="Poppins"/>
                <a:cs typeface="Poppins"/>
                <a:sym typeface="Poppins"/>
              </a:rPr>
              <a:t>, </a:t>
            </a:r>
            <a:r>
              <a:rPr lang="en" sz="1700">
                <a:solidFill>
                  <a:schemeClr val="hlink"/>
                </a:solidFill>
                <a:uFill>
                  <a:noFill/>
                </a:uFill>
                <a:latin typeface="Poppins"/>
                <a:ea typeface="Poppins"/>
                <a:cs typeface="Poppins"/>
                <a:sym typeface="Poppins"/>
                <a:hlinkClick r:id="rId6"/>
              </a:rPr>
              <a:t>language teaching resources</a:t>
            </a:r>
            <a:r>
              <a:rPr lang="en" sz="1700">
                <a:solidFill>
                  <a:srgbClr val="FFFFFF"/>
                </a:solidFill>
                <a:latin typeface="Poppins"/>
                <a:ea typeface="Poppins"/>
                <a:cs typeface="Poppins"/>
                <a:sym typeface="Poppins"/>
              </a:rPr>
              <a:t>, and </a:t>
            </a:r>
            <a:r>
              <a:rPr lang="en" sz="1700">
                <a:solidFill>
                  <a:schemeClr val="hlink"/>
                </a:solidFill>
                <a:uFill>
                  <a:noFill/>
                </a:uFill>
                <a:latin typeface="Poppins"/>
                <a:ea typeface="Poppins"/>
                <a:cs typeface="Poppins"/>
                <a:sym typeface="Poppins"/>
                <a:hlinkClick r:id="rId7"/>
              </a:rPr>
              <a:t>community projects</a:t>
            </a:r>
            <a:r>
              <a:rPr lang="en" sz="1700">
                <a:solidFill>
                  <a:srgbClr val="FFFFFF"/>
                </a:solidFill>
                <a:latin typeface="Poppins"/>
                <a:ea typeface="Poppins"/>
                <a:cs typeface="Poppins"/>
                <a:sym typeface="Poppins"/>
              </a:rPr>
              <a:t>. To learn more, see our </a:t>
            </a:r>
            <a:r>
              <a:rPr lang="en" sz="1700">
                <a:solidFill>
                  <a:schemeClr val="hlink"/>
                </a:solidFill>
                <a:uFill>
                  <a:noFill/>
                </a:uFill>
                <a:latin typeface="Poppins"/>
                <a:ea typeface="Poppins"/>
                <a:cs typeface="Poppins"/>
                <a:sym typeface="Poppins"/>
                <a:hlinkClick r:id="rId8"/>
              </a:rPr>
              <a:t>FAQ</a:t>
            </a:r>
            <a:r>
              <a:rPr lang="en" sz="1700">
                <a:solidFill>
                  <a:srgbClr val="FFFFFF"/>
                </a:solidFill>
                <a:latin typeface="Poppins"/>
                <a:ea typeface="Poppins"/>
                <a:cs typeface="Poppins"/>
                <a:sym typeface="Poppins"/>
              </a:rPr>
              <a:t> and </a:t>
            </a:r>
            <a:r>
              <a:rPr lang="en" sz="1700">
                <a:solidFill>
                  <a:schemeClr val="hlink"/>
                </a:solidFill>
                <a:uFill>
                  <a:noFill/>
                </a:uFill>
                <a:latin typeface="Poppins"/>
                <a:ea typeface="Poppins"/>
                <a:cs typeface="Poppins"/>
                <a:sym typeface="Poppins"/>
                <a:hlinkClick r:id="rId9"/>
              </a:rPr>
              <a:t>video</a:t>
            </a:r>
            <a:r>
              <a:rPr lang="en" sz="1700">
                <a:solidFill>
                  <a:srgbClr val="FFFFFF"/>
                </a:solidFill>
                <a:latin typeface="Poppins"/>
                <a:ea typeface="Poppins"/>
                <a:cs typeface="Poppins"/>
                <a:sym typeface="Poppins"/>
              </a:rPr>
              <a:t>.</a:t>
            </a:r>
            <a:endParaRPr sz="1700">
              <a:solidFill>
                <a:srgbClr val="FFFFFF"/>
              </a:solidFill>
              <a:latin typeface="Poppins"/>
              <a:ea typeface="Poppins"/>
              <a:cs typeface="Poppins"/>
              <a:sym typeface="Poppins"/>
            </a:endParaRPr>
          </a:p>
          <a:p>
            <a:pPr marL="0" lvl="0" indent="0" algn="l" rtl="0">
              <a:lnSpc>
                <a:spcPct val="100000"/>
              </a:lnSpc>
              <a:spcBef>
                <a:spcPts val="600"/>
              </a:spcBef>
              <a:spcAft>
                <a:spcPts val="0"/>
              </a:spcAft>
              <a:buSzPts val="4800"/>
              <a:buNone/>
            </a:pPr>
            <a:endParaRPr sz="1800"/>
          </a:p>
        </p:txBody>
      </p:sp>
      <p:pic>
        <p:nvPicPr>
          <p:cNvPr id="2448" name="Google Shape;2448;p327">
            <a:hlinkClick r:id="rId10"/>
          </p:cNvPr>
          <p:cNvPicPr preferRelativeResize="0"/>
          <p:nvPr/>
        </p:nvPicPr>
        <p:blipFill rotWithShape="1">
          <a:blip r:embed="rId11">
            <a:alphaModFix/>
          </a:blip>
          <a:srcRect/>
          <a:stretch/>
        </p:blipFill>
        <p:spPr>
          <a:xfrm>
            <a:off x="3560850" y="1494563"/>
            <a:ext cx="5399875" cy="2742124"/>
          </a:xfrm>
          <a:prstGeom prst="rect">
            <a:avLst/>
          </a:prstGeom>
          <a:noFill/>
          <a:ln>
            <a:noFill/>
          </a:ln>
        </p:spPr>
      </p:pic>
      <p:sp>
        <p:nvSpPr>
          <p:cNvPr id="2449" name="Google Shape;2449;p327"/>
          <p:cNvSpPr txBox="1"/>
          <p:nvPr/>
        </p:nvSpPr>
        <p:spPr>
          <a:xfrm>
            <a:off x="3029925" y="216875"/>
            <a:ext cx="5752500" cy="5205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1200"/>
              </a:spcAft>
              <a:buClr>
                <a:schemeClr val="dk1"/>
              </a:buClr>
              <a:buSzPts val="1100"/>
              <a:buFont typeface="Arial"/>
              <a:buNone/>
            </a:pPr>
            <a:r>
              <a:rPr lang="en" sz="3500" b="0" i="0" u="none" strike="noStrike" cap="none">
                <a:solidFill>
                  <a:srgbClr val="FFFFFF"/>
                </a:solidFill>
                <a:latin typeface="Poppins"/>
                <a:ea typeface="Poppins"/>
                <a:cs typeface="Poppins"/>
                <a:sym typeface="Poppins"/>
              </a:rPr>
              <a:t>Global Storybooks Portal</a:t>
            </a:r>
            <a:endParaRPr sz="3500" b="0" i="0" u="none" strike="noStrike" cap="none">
              <a:solidFill>
                <a:srgbClr val="FFFFFF"/>
              </a:solidFill>
              <a:latin typeface="Poppins"/>
              <a:ea typeface="Poppins"/>
              <a:cs typeface="Poppins"/>
              <a:sym typeface="Poppins"/>
            </a:endParaRPr>
          </a:p>
        </p:txBody>
      </p:sp>
      <p:pic>
        <p:nvPicPr>
          <p:cNvPr id="2450" name="Google Shape;2450;p327"/>
          <p:cNvPicPr preferRelativeResize="0"/>
          <p:nvPr/>
        </p:nvPicPr>
        <p:blipFill rotWithShape="1">
          <a:blip r:embed="rId12">
            <a:alphaModFix/>
          </a:blip>
          <a:srcRect b="13322"/>
          <a:stretch/>
        </p:blipFill>
        <p:spPr>
          <a:xfrm rot="-2291348">
            <a:off x="8578568" y="4194264"/>
            <a:ext cx="545515" cy="50527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454"/>
        <p:cNvGrpSpPr/>
        <p:nvPr/>
      </p:nvGrpSpPr>
      <p:grpSpPr>
        <a:xfrm>
          <a:off x="0" y="0"/>
          <a:ext cx="0" cy="0"/>
          <a:chOff x="0" y="0"/>
          <a:chExt cx="0" cy="0"/>
        </a:xfrm>
      </p:grpSpPr>
      <p:pic>
        <p:nvPicPr>
          <p:cNvPr id="2455" name="Google Shape;2455;p328">
            <a:hlinkClick r:id="rId3"/>
          </p:cNvPr>
          <p:cNvPicPr preferRelativeResize="0"/>
          <p:nvPr/>
        </p:nvPicPr>
        <p:blipFill rotWithShape="1">
          <a:blip r:embed="rId4">
            <a:alphaModFix/>
          </a:blip>
          <a:srcRect/>
          <a:stretch/>
        </p:blipFill>
        <p:spPr>
          <a:xfrm>
            <a:off x="1702438" y="873900"/>
            <a:ext cx="5936973" cy="3942624"/>
          </a:xfrm>
          <a:prstGeom prst="rect">
            <a:avLst/>
          </a:prstGeom>
          <a:noFill/>
          <a:ln>
            <a:noFill/>
          </a:ln>
        </p:spPr>
      </p:pic>
      <p:sp>
        <p:nvSpPr>
          <p:cNvPr id="2456" name="Google Shape;2456;p328"/>
          <p:cNvSpPr txBox="1">
            <a:spLocks noGrp="1"/>
          </p:cNvSpPr>
          <p:nvPr>
            <p:ph type="title"/>
          </p:nvPr>
        </p:nvSpPr>
        <p:spPr>
          <a:xfrm>
            <a:off x="1985400" y="0"/>
            <a:ext cx="7158600" cy="8739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990"/>
              <a:buNone/>
            </a:pPr>
            <a:r>
              <a:rPr lang="en" sz="2820">
                <a:latin typeface="Poppins"/>
                <a:ea typeface="Poppins"/>
                <a:cs typeface="Poppins"/>
                <a:sym typeface="Poppins"/>
              </a:rPr>
              <a:t>International Children’s Digital Library</a:t>
            </a:r>
            <a:endParaRPr sz="2820">
              <a:latin typeface="Poppins"/>
              <a:ea typeface="Poppins"/>
              <a:cs typeface="Poppins"/>
              <a:sym typeface="Poppins"/>
            </a:endParaRPr>
          </a:p>
        </p:txBody>
      </p:sp>
      <p:pic>
        <p:nvPicPr>
          <p:cNvPr id="2457" name="Google Shape;2457;p328"/>
          <p:cNvPicPr preferRelativeResize="0"/>
          <p:nvPr/>
        </p:nvPicPr>
        <p:blipFill rotWithShape="1">
          <a:blip r:embed="rId5">
            <a:alphaModFix/>
          </a:blip>
          <a:srcRect b="13322"/>
          <a:stretch/>
        </p:blipFill>
        <p:spPr>
          <a:xfrm rot="5078134">
            <a:off x="901810" y="4118164"/>
            <a:ext cx="794399" cy="73582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462"/>
        <p:cNvGrpSpPr/>
        <p:nvPr/>
      </p:nvGrpSpPr>
      <p:grpSpPr>
        <a:xfrm>
          <a:off x="0" y="0"/>
          <a:ext cx="0" cy="0"/>
          <a:chOff x="0" y="0"/>
          <a:chExt cx="0" cy="0"/>
        </a:xfrm>
      </p:grpSpPr>
      <p:pic>
        <p:nvPicPr>
          <p:cNvPr id="2463" name="Google Shape;2463;p329"/>
          <p:cNvPicPr preferRelativeResize="0"/>
          <p:nvPr/>
        </p:nvPicPr>
        <p:blipFill rotWithShape="1">
          <a:blip r:embed="rId3">
            <a:alphaModFix/>
          </a:blip>
          <a:srcRect/>
          <a:stretch/>
        </p:blipFill>
        <p:spPr>
          <a:xfrm>
            <a:off x="141175" y="839699"/>
            <a:ext cx="1371275" cy="2057183"/>
          </a:xfrm>
          <a:prstGeom prst="rect">
            <a:avLst/>
          </a:prstGeom>
          <a:noFill/>
          <a:ln w="9525" cap="flat" cmpd="sng">
            <a:solidFill>
              <a:schemeClr val="dk2"/>
            </a:solidFill>
            <a:prstDash val="solid"/>
            <a:round/>
            <a:headEnd type="none" w="sm" len="sm"/>
            <a:tailEnd type="none" w="sm" len="sm"/>
          </a:ln>
        </p:spPr>
      </p:pic>
      <p:pic>
        <p:nvPicPr>
          <p:cNvPr id="2464" name="Google Shape;2464;p329">
            <a:hlinkClick r:id="rId4"/>
          </p:cNvPr>
          <p:cNvPicPr preferRelativeResize="0"/>
          <p:nvPr/>
        </p:nvPicPr>
        <p:blipFill rotWithShape="1">
          <a:blip r:embed="rId5">
            <a:alphaModFix/>
          </a:blip>
          <a:srcRect/>
          <a:stretch/>
        </p:blipFill>
        <p:spPr>
          <a:xfrm>
            <a:off x="6131825" y="892352"/>
            <a:ext cx="2575494" cy="1593300"/>
          </a:xfrm>
          <a:prstGeom prst="rect">
            <a:avLst/>
          </a:prstGeom>
          <a:noFill/>
          <a:ln w="9525" cap="flat" cmpd="sng">
            <a:solidFill>
              <a:schemeClr val="dk2"/>
            </a:solidFill>
            <a:prstDash val="solid"/>
            <a:round/>
            <a:headEnd type="none" w="sm" len="sm"/>
            <a:tailEnd type="none" w="sm" len="sm"/>
          </a:ln>
        </p:spPr>
      </p:pic>
      <p:sp>
        <p:nvSpPr>
          <p:cNvPr id="2465" name="Google Shape;2465;p329"/>
          <p:cNvSpPr txBox="1"/>
          <p:nvPr/>
        </p:nvSpPr>
        <p:spPr>
          <a:xfrm>
            <a:off x="3259013" y="2729998"/>
            <a:ext cx="16839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 sz="6000" b="0" i="0" u="none" strike="noStrike" cap="none">
                <a:solidFill>
                  <a:schemeClr val="dk1"/>
                </a:solidFill>
                <a:latin typeface="Boogaloo"/>
                <a:ea typeface="Boogaloo"/>
                <a:cs typeface="Boogaloo"/>
                <a:sym typeface="Boogaloo"/>
              </a:rPr>
              <a:t>Free!</a:t>
            </a:r>
            <a:endParaRPr sz="6000" b="0" i="0" u="none" strike="noStrike" cap="none">
              <a:solidFill>
                <a:schemeClr val="dk1"/>
              </a:solidFill>
              <a:latin typeface="Boogaloo"/>
              <a:ea typeface="Boogaloo"/>
              <a:cs typeface="Boogaloo"/>
              <a:sym typeface="Boogaloo"/>
            </a:endParaRPr>
          </a:p>
        </p:txBody>
      </p:sp>
      <p:pic>
        <p:nvPicPr>
          <p:cNvPr id="2466" name="Google Shape;2466;p329"/>
          <p:cNvPicPr preferRelativeResize="0"/>
          <p:nvPr/>
        </p:nvPicPr>
        <p:blipFill rotWithShape="1">
          <a:blip r:embed="rId6">
            <a:alphaModFix/>
          </a:blip>
          <a:srcRect/>
          <a:stretch/>
        </p:blipFill>
        <p:spPr>
          <a:xfrm>
            <a:off x="1750689" y="925925"/>
            <a:ext cx="1371274" cy="2015841"/>
          </a:xfrm>
          <a:prstGeom prst="rect">
            <a:avLst/>
          </a:prstGeom>
          <a:noFill/>
          <a:ln w="19050" cap="flat" cmpd="sng">
            <a:solidFill>
              <a:schemeClr val="dk2"/>
            </a:solidFill>
            <a:prstDash val="solid"/>
            <a:round/>
            <a:headEnd type="none" w="sm" len="sm"/>
            <a:tailEnd type="none" w="sm" len="sm"/>
          </a:ln>
        </p:spPr>
      </p:pic>
      <p:pic>
        <p:nvPicPr>
          <p:cNvPr id="2467" name="Google Shape;2467;p329"/>
          <p:cNvPicPr preferRelativeResize="0"/>
          <p:nvPr/>
        </p:nvPicPr>
        <p:blipFill rotWithShape="1">
          <a:blip r:embed="rId7">
            <a:alphaModFix/>
          </a:blip>
          <a:srcRect/>
          <a:stretch/>
        </p:blipFill>
        <p:spPr>
          <a:xfrm>
            <a:off x="1750701" y="2713913"/>
            <a:ext cx="1052525" cy="1593307"/>
          </a:xfrm>
          <a:prstGeom prst="rect">
            <a:avLst/>
          </a:prstGeom>
          <a:noFill/>
          <a:ln w="19050" cap="flat" cmpd="sng">
            <a:solidFill>
              <a:schemeClr val="dk2"/>
            </a:solidFill>
            <a:prstDash val="solid"/>
            <a:round/>
            <a:headEnd type="none" w="sm" len="sm"/>
            <a:tailEnd type="none" w="sm" len="sm"/>
          </a:ln>
        </p:spPr>
      </p:pic>
      <p:pic>
        <p:nvPicPr>
          <p:cNvPr id="2468" name="Google Shape;2468;p329"/>
          <p:cNvPicPr preferRelativeResize="0"/>
          <p:nvPr/>
        </p:nvPicPr>
        <p:blipFill rotWithShape="1">
          <a:blip r:embed="rId8">
            <a:alphaModFix/>
          </a:blip>
          <a:srcRect/>
          <a:stretch/>
        </p:blipFill>
        <p:spPr>
          <a:xfrm>
            <a:off x="3540350" y="892362"/>
            <a:ext cx="1264673" cy="1593299"/>
          </a:xfrm>
          <a:prstGeom prst="rect">
            <a:avLst/>
          </a:prstGeom>
          <a:noFill/>
          <a:ln w="19050" cap="flat" cmpd="sng">
            <a:solidFill>
              <a:schemeClr val="dk2"/>
            </a:solidFill>
            <a:prstDash val="solid"/>
            <a:round/>
            <a:headEnd type="none" w="sm" len="sm"/>
            <a:tailEnd type="none" w="sm" len="sm"/>
          </a:ln>
        </p:spPr>
      </p:pic>
      <p:pic>
        <p:nvPicPr>
          <p:cNvPr id="2469" name="Google Shape;2469;p329"/>
          <p:cNvPicPr preferRelativeResize="0"/>
          <p:nvPr/>
        </p:nvPicPr>
        <p:blipFill rotWithShape="1">
          <a:blip r:embed="rId9">
            <a:alphaModFix/>
          </a:blip>
          <a:srcRect/>
          <a:stretch/>
        </p:blipFill>
        <p:spPr>
          <a:xfrm>
            <a:off x="439671" y="2421673"/>
            <a:ext cx="1151435" cy="1724828"/>
          </a:xfrm>
          <a:prstGeom prst="rect">
            <a:avLst/>
          </a:prstGeom>
          <a:noFill/>
          <a:ln w="19050" cap="flat" cmpd="sng">
            <a:solidFill>
              <a:schemeClr val="dk2"/>
            </a:solidFill>
            <a:prstDash val="solid"/>
            <a:round/>
            <a:headEnd type="none" w="sm" len="sm"/>
            <a:tailEnd type="none" w="sm" len="sm"/>
          </a:ln>
        </p:spPr>
      </p:pic>
      <p:pic>
        <p:nvPicPr>
          <p:cNvPr id="2470" name="Google Shape;2470;p329"/>
          <p:cNvPicPr preferRelativeResize="0"/>
          <p:nvPr/>
        </p:nvPicPr>
        <p:blipFill rotWithShape="1">
          <a:blip r:embed="rId10">
            <a:alphaModFix/>
          </a:blip>
          <a:srcRect/>
          <a:stretch/>
        </p:blipFill>
        <p:spPr>
          <a:xfrm>
            <a:off x="152400" y="4477000"/>
            <a:ext cx="8839201" cy="558107"/>
          </a:xfrm>
          <a:prstGeom prst="rect">
            <a:avLst/>
          </a:prstGeom>
          <a:noFill/>
          <a:ln>
            <a:noFill/>
          </a:ln>
        </p:spPr>
      </p:pic>
      <p:sp>
        <p:nvSpPr>
          <p:cNvPr id="2471" name="Google Shape;2471;p329"/>
          <p:cNvSpPr txBox="1"/>
          <p:nvPr/>
        </p:nvSpPr>
        <p:spPr>
          <a:xfrm>
            <a:off x="3063438" y="3703250"/>
            <a:ext cx="22185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 sz="1800" b="0" i="0" u="none" strike="noStrike" cap="none">
                <a:solidFill>
                  <a:schemeClr val="dk1"/>
                </a:solidFill>
                <a:latin typeface="Boogaloo"/>
                <a:ea typeface="Boogaloo"/>
                <a:cs typeface="Boogaloo"/>
                <a:sym typeface="Boogaloo"/>
              </a:rPr>
              <a:t>Physical and Electronic Cards are both available!</a:t>
            </a:r>
            <a:endParaRPr sz="1800" b="0" i="0" u="none" strike="noStrike" cap="none">
              <a:solidFill>
                <a:schemeClr val="dk1"/>
              </a:solidFill>
              <a:latin typeface="Boogaloo"/>
              <a:ea typeface="Boogaloo"/>
              <a:cs typeface="Boogaloo"/>
              <a:sym typeface="Boogaloo"/>
            </a:endParaRPr>
          </a:p>
        </p:txBody>
      </p:sp>
      <p:pic>
        <p:nvPicPr>
          <p:cNvPr id="2472" name="Google Shape;2472;p329"/>
          <p:cNvPicPr preferRelativeResize="0"/>
          <p:nvPr/>
        </p:nvPicPr>
        <p:blipFill rotWithShape="1">
          <a:blip r:embed="rId11">
            <a:alphaModFix/>
          </a:blip>
          <a:srcRect b="13322"/>
          <a:stretch/>
        </p:blipFill>
        <p:spPr>
          <a:xfrm rot="4084931">
            <a:off x="5491085" y="1959639"/>
            <a:ext cx="794400" cy="735822"/>
          </a:xfrm>
          <a:prstGeom prst="rect">
            <a:avLst/>
          </a:prstGeom>
          <a:noFill/>
          <a:ln>
            <a:noFill/>
          </a:ln>
        </p:spPr>
      </p:pic>
      <p:sp>
        <p:nvSpPr>
          <p:cNvPr id="2473" name="Google Shape;2473;p329"/>
          <p:cNvSpPr txBox="1"/>
          <p:nvPr/>
        </p:nvSpPr>
        <p:spPr>
          <a:xfrm>
            <a:off x="-9625" y="-128325"/>
            <a:ext cx="9144000" cy="73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 sz="2700" b="1" i="0" u="none" strike="noStrike" cap="none">
                <a:solidFill>
                  <a:schemeClr val="lt1"/>
                </a:solidFill>
                <a:latin typeface="Poppins"/>
                <a:ea typeface="Poppins"/>
                <a:cs typeface="Poppins"/>
                <a:sym typeface="Poppins"/>
              </a:rPr>
              <a:t>Supports from the LA Public Library/</a:t>
            </a:r>
            <a:endParaRPr sz="2700" b="1"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3200"/>
              <a:buFont typeface="Arial"/>
              <a:buNone/>
            </a:pPr>
            <a:r>
              <a:rPr lang="en" sz="2700" b="1" i="0" u="none" strike="noStrike" cap="none">
                <a:solidFill>
                  <a:srgbClr val="93C47D"/>
                </a:solidFill>
                <a:latin typeface="Poppins"/>
                <a:ea typeface="Poppins"/>
                <a:cs typeface="Poppins"/>
                <a:sym typeface="Poppins"/>
              </a:rPr>
              <a:t>Apoyos de la Biblioteca Pública de Los Ángeles</a:t>
            </a:r>
            <a:endParaRPr sz="2700" b="1" i="0" u="none" strike="noStrike" cap="none">
              <a:solidFill>
                <a:srgbClr val="93C47D"/>
              </a:solidFill>
              <a:latin typeface="Poppins"/>
              <a:ea typeface="Poppins"/>
              <a:cs typeface="Poppins"/>
              <a:sym typeface="Poppins"/>
            </a:endParaRPr>
          </a:p>
        </p:txBody>
      </p:sp>
      <p:pic>
        <p:nvPicPr>
          <p:cNvPr id="2474" name="Google Shape;2474;p329"/>
          <p:cNvPicPr preferRelativeResize="0"/>
          <p:nvPr/>
        </p:nvPicPr>
        <p:blipFill rotWithShape="1">
          <a:blip r:embed="rId12">
            <a:alphaModFix/>
          </a:blip>
          <a:srcRect/>
          <a:stretch/>
        </p:blipFill>
        <p:spPr>
          <a:xfrm>
            <a:off x="5398725" y="2869425"/>
            <a:ext cx="3690400" cy="128230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78"/>
        <p:cNvGrpSpPr/>
        <p:nvPr/>
      </p:nvGrpSpPr>
      <p:grpSpPr>
        <a:xfrm>
          <a:off x="0" y="0"/>
          <a:ext cx="0" cy="0"/>
          <a:chOff x="0" y="0"/>
          <a:chExt cx="0" cy="0"/>
        </a:xfrm>
      </p:grpSpPr>
      <p:sp>
        <p:nvSpPr>
          <p:cNvPr id="2479" name="Google Shape;2479;p330"/>
          <p:cNvSpPr txBox="1">
            <a:spLocks noGrp="1"/>
          </p:cNvSpPr>
          <p:nvPr>
            <p:ph type="title"/>
          </p:nvPr>
        </p:nvSpPr>
        <p:spPr>
          <a:xfrm>
            <a:off x="41375" y="150"/>
            <a:ext cx="9038400" cy="7734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10344"/>
              <a:buNone/>
            </a:pPr>
            <a:r>
              <a:rPr lang="en" sz="2900"/>
              <a:t>Learning Library on Sora/</a:t>
            </a:r>
            <a:endParaRPr sz="2900"/>
          </a:p>
          <a:p>
            <a:pPr marL="0" lvl="0" indent="0" algn="l" rtl="0">
              <a:lnSpc>
                <a:spcPct val="100000"/>
              </a:lnSpc>
              <a:spcBef>
                <a:spcPts val="0"/>
              </a:spcBef>
              <a:spcAft>
                <a:spcPts val="0"/>
              </a:spcAft>
              <a:buSzPct val="110344"/>
              <a:buNone/>
            </a:pPr>
            <a:r>
              <a:rPr lang="en" sz="2900">
                <a:solidFill>
                  <a:srgbClr val="93C47D"/>
                </a:solidFill>
              </a:rPr>
              <a:t>Biblioteca de aprendizaje en Sora</a:t>
            </a:r>
            <a:endParaRPr sz="2900">
              <a:solidFill>
                <a:srgbClr val="93C47D"/>
              </a:solidFill>
            </a:endParaRPr>
          </a:p>
        </p:txBody>
      </p:sp>
      <p:sp>
        <p:nvSpPr>
          <p:cNvPr id="2480" name="Google Shape;2480;p330"/>
          <p:cNvSpPr txBox="1"/>
          <p:nvPr/>
        </p:nvSpPr>
        <p:spPr>
          <a:xfrm>
            <a:off x="100800" y="779700"/>
            <a:ext cx="8901900" cy="408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chemeClr val="dk2"/>
                </a:solidFill>
                <a:latin typeface="Poppins"/>
                <a:ea typeface="Poppins"/>
                <a:cs typeface="Poppins"/>
                <a:sym typeface="Poppins"/>
              </a:rPr>
              <a:t>The LAUSD Learning Library on Sora is the quickest and easiest way to read digital books. LAUSD students and staff </a:t>
            </a:r>
            <a:r>
              <a:rPr lang="en" sz="1500" b="0" i="0" u="sng" strike="noStrike" cap="none">
                <a:solidFill>
                  <a:schemeClr val="hlink"/>
                </a:solidFill>
                <a:latin typeface="Poppins"/>
                <a:ea typeface="Poppins"/>
                <a:cs typeface="Poppins"/>
                <a:sym typeface="Poppins"/>
                <a:hlinkClick r:id="rId3"/>
              </a:rPr>
              <a:t>can log in using their SSO </a:t>
            </a:r>
            <a:r>
              <a:rPr lang="en" sz="1500" b="0" i="0" u="none" strike="noStrike" cap="none">
                <a:solidFill>
                  <a:schemeClr val="dk2"/>
                </a:solidFill>
                <a:latin typeface="Poppins"/>
                <a:ea typeface="Poppins"/>
                <a:cs typeface="Poppins"/>
                <a:sym typeface="Poppins"/>
              </a:rPr>
              <a:t>and instantly access hundreds of ebooks and audiobooks on virtually any device, for FREE. We have ebooks and audiobooks in Korean, Mandarin, Russian, Spanish, Arabic, and French. For more information, click </a:t>
            </a:r>
            <a:r>
              <a:rPr lang="en" sz="1500" b="0" i="0" u="sng" strike="noStrike" cap="none">
                <a:solidFill>
                  <a:schemeClr val="hlink"/>
                </a:solidFill>
                <a:latin typeface="Poppins"/>
                <a:ea typeface="Poppins"/>
                <a:cs typeface="Poppins"/>
                <a:sym typeface="Poppins"/>
                <a:hlinkClick r:id="rId4"/>
              </a:rPr>
              <a:t>HERE</a:t>
            </a:r>
            <a:r>
              <a:rPr lang="en" sz="1500" b="0" i="0" u="none" strike="noStrike" cap="none">
                <a:solidFill>
                  <a:schemeClr val="dk2"/>
                </a:solidFill>
                <a:latin typeface="Poppins"/>
                <a:ea typeface="Poppins"/>
                <a:cs typeface="Poppins"/>
                <a:sym typeface="Poppins"/>
              </a:rPr>
              <a:t>. </a:t>
            </a:r>
            <a:endParaRPr sz="15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r>
              <a:rPr lang="en" sz="1700" b="0" i="0" u="none" strike="noStrike" cap="none">
                <a:solidFill>
                  <a:schemeClr val="dk2"/>
                </a:solidFill>
                <a:latin typeface="Poppins"/>
                <a:ea typeface="Poppins"/>
                <a:cs typeface="Poppins"/>
                <a:sym typeface="Poppins"/>
              </a:rPr>
              <a:t>Thousands of great reads are waiting for you in the LAUSD Learning Library on Sora. Open all day, everyday. </a:t>
            </a:r>
            <a:endParaRPr sz="1700" b="0" i="0" u="none" strike="noStrike" cap="none">
              <a:solidFill>
                <a:schemeClr val="dk2"/>
              </a:solidFill>
              <a:latin typeface="Poppins"/>
              <a:ea typeface="Poppins"/>
              <a:cs typeface="Poppins"/>
              <a:sym typeface="Poppins"/>
            </a:endParaRPr>
          </a:p>
        </p:txBody>
      </p:sp>
      <p:pic>
        <p:nvPicPr>
          <p:cNvPr id="2481" name="Google Shape;2481;p330"/>
          <p:cNvPicPr preferRelativeResize="0"/>
          <p:nvPr/>
        </p:nvPicPr>
        <p:blipFill rotWithShape="1">
          <a:blip r:embed="rId5">
            <a:alphaModFix/>
          </a:blip>
          <a:srcRect/>
          <a:stretch/>
        </p:blipFill>
        <p:spPr>
          <a:xfrm>
            <a:off x="352725" y="2034438"/>
            <a:ext cx="748098" cy="922975"/>
          </a:xfrm>
          <a:prstGeom prst="rect">
            <a:avLst/>
          </a:prstGeom>
          <a:noFill/>
          <a:ln w="9525" cap="flat" cmpd="sng">
            <a:solidFill>
              <a:schemeClr val="dk1"/>
            </a:solidFill>
            <a:prstDash val="solid"/>
            <a:round/>
            <a:headEnd type="none" w="sm" len="sm"/>
            <a:tailEnd type="none" w="sm" len="sm"/>
          </a:ln>
        </p:spPr>
      </p:pic>
      <p:pic>
        <p:nvPicPr>
          <p:cNvPr id="2482" name="Google Shape;2482;p330"/>
          <p:cNvPicPr preferRelativeResize="0"/>
          <p:nvPr/>
        </p:nvPicPr>
        <p:blipFill rotWithShape="1">
          <a:blip r:embed="rId6">
            <a:alphaModFix/>
          </a:blip>
          <a:srcRect/>
          <a:stretch/>
        </p:blipFill>
        <p:spPr>
          <a:xfrm>
            <a:off x="1381645" y="1925595"/>
            <a:ext cx="858040" cy="881075"/>
          </a:xfrm>
          <a:prstGeom prst="rect">
            <a:avLst/>
          </a:prstGeom>
          <a:noFill/>
          <a:ln>
            <a:noFill/>
          </a:ln>
        </p:spPr>
      </p:pic>
      <p:pic>
        <p:nvPicPr>
          <p:cNvPr id="2483" name="Google Shape;2483;p330"/>
          <p:cNvPicPr preferRelativeResize="0"/>
          <p:nvPr/>
        </p:nvPicPr>
        <p:blipFill rotWithShape="1">
          <a:blip r:embed="rId7">
            <a:alphaModFix/>
          </a:blip>
          <a:srcRect/>
          <a:stretch/>
        </p:blipFill>
        <p:spPr>
          <a:xfrm>
            <a:off x="4176713" y="3021821"/>
            <a:ext cx="910892" cy="1233500"/>
          </a:xfrm>
          <a:prstGeom prst="rect">
            <a:avLst/>
          </a:prstGeom>
          <a:noFill/>
          <a:ln>
            <a:noFill/>
          </a:ln>
        </p:spPr>
      </p:pic>
      <p:pic>
        <p:nvPicPr>
          <p:cNvPr id="2484" name="Google Shape;2484;p330"/>
          <p:cNvPicPr preferRelativeResize="0"/>
          <p:nvPr/>
        </p:nvPicPr>
        <p:blipFill rotWithShape="1">
          <a:blip r:embed="rId8">
            <a:alphaModFix/>
          </a:blip>
          <a:srcRect/>
          <a:stretch/>
        </p:blipFill>
        <p:spPr>
          <a:xfrm>
            <a:off x="5578520" y="1968450"/>
            <a:ext cx="782875" cy="1054950"/>
          </a:xfrm>
          <a:prstGeom prst="rect">
            <a:avLst/>
          </a:prstGeom>
          <a:noFill/>
          <a:ln>
            <a:noFill/>
          </a:ln>
        </p:spPr>
      </p:pic>
      <p:pic>
        <p:nvPicPr>
          <p:cNvPr id="2485" name="Google Shape;2485;p330"/>
          <p:cNvPicPr preferRelativeResize="0"/>
          <p:nvPr/>
        </p:nvPicPr>
        <p:blipFill rotWithShape="1">
          <a:blip r:embed="rId9">
            <a:alphaModFix/>
          </a:blip>
          <a:srcRect/>
          <a:stretch/>
        </p:blipFill>
        <p:spPr>
          <a:xfrm>
            <a:off x="2297620" y="3144335"/>
            <a:ext cx="748100" cy="1026590"/>
          </a:xfrm>
          <a:prstGeom prst="rect">
            <a:avLst/>
          </a:prstGeom>
          <a:noFill/>
          <a:ln>
            <a:noFill/>
          </a:ln>
        </p:spPr>
      </p:pic>
      <p:pic>
        <p:nvPicPr>
          <p:cNvPr id="2486" name="Google Shape;2486;p330"/>
          <p:cNvPicPr preferRelativeResize="0"/>
          <p:nvPr/>
        </p:nvPicPr>
        <p:blipFill rotWithShape="1">
          <a:blip r:embed="rId10">
            <a:alphaModFix/>
          </a:blip>
          <a:srcRect/>
          <a:stretch/>
        </p:blipFill>
        <p:spPr>
          <a:xfrm>
            <a:off x="1186800" y="3144328"/>
            <a:ext cx="782875" cy="1110992"/>
          </a:xfrm>
          <a:prstGeom prst="rect">
            <a:avLst/>
          </a:prstGeom>
          <a:noFill/>
          <a:ln w="9525" cap="flat" cmpd="sng">
            <a:solidFill>
              <a:schemeClr val="dk1"/>
            </a:solidFill>
            <a:prstDash val="solid"/>
            <a:round/>
            <a:headEnd type="none" w="sm" len="sm"/>
            <a:tailEnd type="none" w="sm" len="sm"/>
          </a:ln>
        </p:spPr>
      </p:pic>
      <p:pic>
        <p:nvPicPr>
          <p:cNvPr id="2487" name="Google Shape;2487;p330"/>
          <p:cNvPicPr preferRelativeResize="0"/>
          <p:nvPr/>
        </p:nvPicPr>
        <p:blipFill rotWithShape="1">
          <a:blip r:embed="rId11">
            <a:alphaModFix/>
          </a:blip>
          <a:srcRect/>
          <a:stretch/>
        </p:blipFill>
        <p:spPr>
          <a:xfrm>
            <a:off x="6783063" y="1946182"/>
            <a:ext cx="748100" cy="1099480"/>
          </a:xfrm>
          <a:prstGeom prst="rect">
            <a:avLst/>
          </a:prstGeom>
          <a:noFill/>
          <a:ln w="9525" cap="flat" cmpd="sng">
            <a:solidFill>
              <a:schemeClr val="dk1"/>
            </a:solidFill>
            <a:prstDash val="solid"/>
            <a:round/>
            <a:headEnd type="none" w="sm" len="sm"/>
            <a:tailEnd type="none" w="sm" len="sm"/>
          </a:ln>
        </p:spPr>
      </p:pic>
      <p:pic>
        <p:nvPicPr>
          <p:cNvPr id="2488" name="Google Shape;2488;p330"/>
          <p:cNvPicPr preferRelativeResize="0"/>
          <p:nvPr/>
        </p:nvPicPr>
        <p:blipFill rotWithShape="1">
          <a:blip r:embed="rId12">
            <a:alphaModFix/>
          </a:blip>
          <a:srcRect/>
          <a:stretch/>
        </p:blipFill>
        <p:spPr>
          <a:xfrm>
            <a:off x="5354300" y="3226095"/>
            <a:ext cx="816735" cy="1111000"/>
          </a:xfrm>
          <a:prstGeom prst="rect">
            <a:avLst/>
          </a:prstGeom>
          <a:noFill/>
          <a:ln>
            <a:noFill/>
          </a:ln>
        </p:spPr>
      </p:pic>
      <p:pic>
        <p:nvPicPr>
          <p:cNvPr id="2489" name="Google Shape;2489;p330"/>
          <p:cNvPicPr preferRelativeResize="0"/>
          <p:nvPr/>
        </p:nvPicPr>
        <p:blipFill rotWithShape="1">
          <a:blip r:embed="rId13">
            <a:alphaModFix/>
          </a:blip>
          <a:srcRect/>
          <a:stretch/>
        </p:blipFill>
        <p:spPr>
          <a:xfrm>
            <a:off x="6518750" y="3188560"/>
            <a:ext cx="816725" cy="1094885"/>
          </a:xfrm>
          <a:prstGeom prst="rect">
            <a:avLst/>
          </a:prstGeom>
          <a:noFill/>
          <a:ln>
            <a:noFill/>
          </a:ln>
        </p:spPr>
      </p:pic>
      <p:pic>
        <p:nvPicPr>
          <p:cNvPr id="2490" name="Google Shape;2490;p330"/>
          <p:cNvPicPr preferRelativeResize="0"/>
          <p:nvPr/>
        </p:nvPicPr>
        <p:blipFill rotWithShape="1">
          <a:blip r:embed="rId14">
            <a:alphaModFix/>
          </a:blip>
          <a:srcRect/>
          <a:stretch/>
        </p:blipFill>
        <p:spPr>
          <a:xfrm>
            <a:off x="3251538" y="2034439"/>
            <a:ext cx="910900" cy="1191657"/>
          </a:xfrm>
          <a:prstGeom prst="rect">
            <a:avLst/>
          </a:prstGeom>
          <a:noFill/>
          <a:ln>
            <a:noFill/>
          </a:ln>
        </p:spPr>
      </p:pic>
      <p:pic>
        <p:nvPicPr>
          <p:cNvPr id="2491" name="Google Shape;2491;p330"/>
          <p:cNvPicPr preferRelativeResize="0"/>
          <p:nvPr/>
        </p:nvPicPr>
        <p:blipFill rotWithShape="1">
          <a:blip r:embed="rId15">
            <a:alphaModFix/>
          </a:blip>
          <a:srcRect/>
          <a:stretch/>
        </p:blipFill>
        <p:spPr>
          <a:xfrm>
            <a:off x="2463818" y="2185050"/>
            <a:ext cx="563595" cy="773400"/>
          </a:xfrm>
          <a:prstGeom prst="rect">
            <a:avLst/>
          </a:prstGeom>
          <a:noFill/>
          <a:ln>
            <a:noFill/>
          </a:ln>
        </p:spPr>
      </p:pic>
      <p:pic>
        <p:nvPicPr>
          <p:cNvPr id="2492" name="Google Shape;2492;p330"/>
          <p:cNvPicPr preferRelativeResize="0"/>
          <p:nvPr/>
        </p:nvPicPr>
        <p:blipFill rotWithShape="1">
          <a:blip r:embed="rId16">
            <a:alphaModFix/>
          </a:blip>
          <a:srcRect/>
          <a:stretch/>
        </p:blipFill>
        <p:spPr>
          <a:xfrm>
            <a:off x="4496419" y="2034439"/>
            <a:ext cx="748100" cy="753561"/>
          </a:xfrm>
          <a:prstGeom prst="rect">
            <a:avLst/>
          </a:prstGeom>
          <a:noFill/>
          <a:ln>
            <a:noFill/>
          </a:ln>
        </p:spPr>
      </p:pic>
      <p:pic>
        <p:nvPicPr>
          <p:cNvPr id="2493" name="Google Shape;2493;p330"/>
          <p:cNvPicPr preferRelativeResize="0"/>
          <p:nvPr/>
        </p:nvPicPr>
        <p:blipFill rotWithShape="1">
          <a:blip r:embed="rId17">
            <a:alphaModFix/>
          </a:blip>
          <a:srcRect/>
          <a:stretch/>
        </p:blipFill>
        <p:spPr>
          <a:xfrm>
            <a:off x="236743" y="3144325"/>
            <a:ext cx="622100" cy="826450"/>
          </a:xfrm>
          <a:prstGeom prst="rect">
            <a:avLst/>
          </a:prstGeom>
          <a:noFill/>
          <a:ln w="9525" cap="flat" cmpd="sng">
            <a:solidFill>
              <a:schemeClr val="dk1"/>
            </a:solidFill>
            <a:prstDash val="solid"/>
            <a:round/>
            <a:headEnd type="none" w="sm" len="sm"/>
            <a:tailEnd type="none" w="sm" len="sm"/>
          </a:ln>
        </p:spPr>
      </p:pic>
      <p:pic>
        <p:nvPicPr>
          <p:cNvPr id="2494" name="Google Shape;2494;p330"/>
          <p:cNvPicPr preferRelativeResize="0"/>
          <p:nvPr/>
        </p:nvPicPr>
        <p:blipFill rotWithShape="1">
          <a:blip r:embed="rId18">
            <a:alphaModFix/>
          </a:blip>
          <a:srcRect/>
          <a:stretch/>
        </p:blipFill>
        <p:spPr>
          <a:xfrm>
            <a:off x="3329431" y="3392779"/>
            <a:ext cx="563575" cy="777646"/>
          </a:xfrm>
          <a:prstGeom prst="rect">
            <a:avLst/>
          </a:prstGeom>
          <a:noFill/>
          <a:ln>
            <a:noFill/>
          </a:ln>
        </p:spPr>
      </p:pic>
      <p:pic>
        <p:nvPicPr>
          <p:cNvPr id="2495" name="Google Shape;2495;p330"/>
          <p:cNvPicPr preferRelativeResize="0"/>
          <p:nvPr/>
        </p:nvPicPr>
        <p:blipFill rotWithShape="1">
          <a:blip r:embed="rId19">
            <a:alphaModFix/>
          </a:blip>
          <a:srcRect/>
          <a:stretch/>
        </p:blipFill>
        <p:spPr>
          <a:xfrm>
            <a:off x="7723427" y="3211700"/>
            <a:ext cx="748100" cy="976256"/>
          </a:xfrm>
          <a:prstGeom prst="rect">
            <a:avLst/>
          </a:prstGeom>
          <a:noFill/>
          <a:ln>
            <a:noFill/>
          </a:ln>
        </p:spPr>
      </p:pic>
      <p:pic>
        <p:nvPicPr>
          <p:cNvPr id="2496" name="Google Shape;2496;p330"/>
          <p:cNvPicPr preferRelativeResize="0"/>
          <p:nvPr/>
        </p:nvPicPr>
        <p:blipFill rotWithShape="1">
          <a:blip r:embed="rId20">
            <a:alphaModFix/>
          </a:blip>
          <a:srcRect/>
          <a:stretch/>
        </p:blipFill>
        <p:spPr>
          <a:xfrm>
            <a:off x="7904850" y="2034451"/>
            <a:ext cx="816725" cy="822643"/>
          </a:xfrm>
          <a:prstGeom prst="rect">
            <a:avLst/>
          </a:prstGeom>
          <a:noFill/>
          <a:ln>
            <a:noFill/>
          </a:ln>
        </p:spPr>
      </p:pic>
      <p:pic>
        <p:nvPicPr>
          <p:cNvPr id="2497" name="Google Shape;2497;p330"/>
          <p:cNvPicPr preferRelativeResize="0"/>
          <p:nvPr/>
        </p:nvPicPr>
        <p:blipFill rotWithShape="1">
          <a:blip r:embed="rId21">
            <a:alphaModFix/>
          </a:blip>
          <a:srcRect b="13322"/>
          <a:stretch/>
        </p:blipFill>
        <p:spPr>
          <a:xfrm rot="-2291348">
            <a:off x="8619718" y="1711664"/>
            <a:ext cx="545515" cy="50527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501"/>
        <p:cNvGrpSpPr/>
        <p:nvPr/>
      </p:nvGrpSpPr>
      <p:grpSpPr>
        <a:xfrm>
          <a:off x="0" y="0"/>
          <a:ext cx="0" cy="0"/>
          <a:chOff x="0" y="0"/>
          <a:chExt cx="0" cy="0"/>
        </a:xfrm>
      </p:grpSpPr>
      <p:pic>
        <p:nvPicPr>
          <p:cNvPr id="2502" name="Google Shape;2502;p331"/>
          <p:cNvPicPr preferRelativeResize="0"/>
          <p:nvPr/>
        </p:nvPicPr>
        <p:blipFill>
          <a:blip r:embed="rId3">
            <a:alphaModFix/>
          </a:blip>
          <a:stretch>
            <a:fillRect/>
          </a:stretch>
        </p:blipFill>
        <p:spPr>
          <a:xfrm>
            <a:off x="330925" y="979811"/>
            <a:ext cx="2510550" cy="1742350"/>
          </a:xfrm>
          <a:prstGeom prst="rect">
            <a:avLst/>
          </a:prstGeom>
          <a:noFill/>
          <a:ln>
            <a:noFill/>
          </a:ln>
        </p:spPr>
      </p:pic>
      <p:pic>
        <p:nvPicPr>
          <p:cNvPr id="2503" name="Google Shape;2503;p331"/>
          <p:cNvPicPr preferRelativeResize="0"/>
          <p:nvPr/>
        </p:nvPicPr>
        <p:blipFill>
          <a:blip r:embed="rId4">
            <a:alphaModFix/>
          </a:blip>
          <a:stretch>
            <a:fillRect/>
          </a:stretch>
        </p:blipFill>
        <p:spPr>
          <a:xfrm>
            <a:off x="3409225" y="361200"/>
            <a:ext cx="2058756" cy="1158050"/>
          </a:xfrm>
          <a:prstGeom prst="rect">
            <a:avLst/>
          </a:prstGeom>
          <a:noFill/>
          <a:ln>
            <a:noFill/>
          </a:ln>
        </p:spPr>
      </p:pic>
      <p:pic>
        <p:nvPicPr>
          <p:cNvPr id="2504" name="Google Shape;2504;p331"/>
          <p:cNvPicPr preferRelativeResize="0"/>
          <p:nvPr/>
        </p:nvPicPr>
        <p:blipFill rotWithShape="1">
          <a:blip r:embed="rId5">
            <a:alphaModFix/>
          </a:blip>
          <a:srcRect l="8991"/>
          <a:stretch/>
        </p:blipFill>
        <p:spPr>
          <a:xfrm>
            <a:off x="181525" y="3178956"/>
            <a:ext cx="2253900" cy="1393019"/>
          </a:xfrm>
          <a:prstGeom prst="rect">
            <a:avLst/>
          </a:prstGeom>
          <a:noFill/>
          <a:ln>
            <a:noFill/>
          </a:ln>
        </p:spPr>
      </p:pic>
      <p:pic>
        <p:nvPicPr>
          <p:cNvPr id="2505" name="Google Shape;2505;p331"/>
          <p:cNvPicPr preferRelativeResize="0"/>
          <p:nvPr/>
        </p:nvPicPr>
        <p:blipFill>
          <a:blip r:embed="rId6">
            <a:alphaModFix/>
          </a:blip>
          <a:stretch>
            <a:fillRect/>
          </a:stretch>
        </p:blipFill>
        <p:spPr>
          <a:xfrm>
            <a:off x="5776529" y="262863"/>
            <a:ext cx="3091146" cy="1738769"/>
          </a:xfrm>
          <a:prstGeom prst="rect">
            <a:avLst/>
          </a:prstGeom>
          <a:noFill/>
          <a:ln>
            <a:noFill/>
          </a:ln>
        </p:spPr>
      </p:pic>
      <p:pic>
        <p:nvPicPr>
          <p:cNvPr id="2506" name="Google Shape;2506;p331"/>
          <p:cNvPicPr preferRelativeResize="0"/>
          <p:nvPr/>
        </p:nvPicPr>
        <p:blipFill rotWithShape="1">
          <a:blip r:embed="rId7">
            <a:alphaModFix/>
          </a:blip>
          <a:srcRect l="26323" r="27019"/>
          <a:stretch/>
        </p:blipFill>
        <p:spPr>
          <a:xfrm>
            <a:off x="5028700" y="3295675"/>
            <a:ext cx="1333225" cy="1600200"/>
          </a:xfrm>
          <a:prstGeom prst="rect">
            <a:avLst/>
          </a:prstGeom>
          <a:noFill/>
          <a:ln>
            <a:noFill/>
          </a:ln>
        </p:spPr>
      </p:pic>
      <p:pic>
        <p:nvPicPr>
          <p:cNvPr id="2507" name="Google Shape;2507;p331"/>
          <p:cNvPicPr preferRelativeResize="0"/>
          <p:nvPr/>
        </p:nvPicPr>
        <p:blipFill rotWithShape="1">
          <a:blip r:embed="rId8">
            <a:alphaModFix/>
          </a:blip>
          <a:srcRect l="20361" r="10405" b="14148"/>
          <a:stretch/>
        </p:blipFill>
        <p:spPr>
          <a:xfrm>
            <a:off x="5776525" y="2188163"/>
            <a:ext cx="1420400" cy="990776"/>
          </a:xfrm>
          <a:prstGeom prst="rect">
            <a:avLst/>
          </a:prstGeom>
          <a:noFill/>
          <a:ln>
            <a:noFill/>
          </a:ln>
        </p:spPr>
      </p:pic>
      <p:pic>
        <p:nvPicPr>
          <p:cNvPr id="2508" name="Google Shape;2508;p331"/>
          <p:cNvPicPr preferRelativeResize="0"/>
          <p:nvPr/>
        </p:nvPicPr>
        <p:blipFill>
          <a:blip r:embed="rId9">
            <a:alphaModFix/>
          </a:blip>
          <a:stretch>
            <a:fillRect/>
          </a:stretch>
        </p:blipFill>
        <p:spPr>
          <a:xfrm>
            <a:off x="2659887" y="3382292"/>
            <a:ext cx="2144363" cy="1426971"/>
          </a:xfrm>
          <a:prstGeom prst="rect">
            <a:avLst/>
          </a:prstGeom>
          <a:noFill/>
          <a:ln>
            <a:noFill/>
          </a:ln>
        </p:spPr>
      </p:pic>
      <p:pic>
        <p:nvPicPr>
          <p:cNvPr id="2509" name="Google Shape;2509;p331"/>
          <p:cNvPicPr preferRelativeResize="0"/>
          <p:nvPr/>
        </p:nvPicPr>
        <p:blipFill>
          <a:blip r:embed="rId10">
            <a:alphaModFix/>
          </a:blip>
          <a:stretch>
            <a:fillRect/>
          </a:stretch>
        </p:blipFill>
        <p:spPr>
          <a:xfrm>
            <a:off x="3091603" y="1765763"/>
            <a:ext cx="2434798" cy="1370000"/>
          </a:xfrm>
          <a:prstGeom prst="rect">
            <a:avLst/>
          </a:prstGeom>
          <a:noFill/>
          <a:ln>
            <a:noFill/>
          </a:ln>
        </p:spPr>
      </p:pic>
      <p:pic>
        <p:nvPicPr>
          <p:cNvPr id="2510" name="Google Shape;2510;p331"/>
          <p:cNvPicPr preferRelativeResize="0"/>
          <p:nvPr/>
        </p:nvPicPr>
        <p:blipFill>
          <a:blip r:embed="rId11">
            <a:alphaModFix/>
          </a:blip>
          <a:stretch>
            <a:fillRect/>
          </a:stretch>
        </p:blipFill>
        <p:spPr>
          <a:xfrm>
            <a:off x="7330673" y="2071441"/>
            <a:ext cx="1420400" cy="2181609"/>
          </a:xfrm>
          <a:prstGeom prst="rect">
            <a:avLst/>
          </a:prstGeom>
          <a:noFill/>
          <a:ln>
            <a:noFill/>
          </a:ln>
        </p:spPr>
      </p:pic>
      <p:pic>
        <p:nvPicPr>
          <p:cNvPr id="2511" name="Google Shape;2511;p331"/>
          <p:cNvPicPr preferRelativeResize="0"/>
          <p:nvPr/>
        </p:nvPicPr>
        <p:blipFill>
          <a:blip r:embed="rId12">
            <a:alphaModFix/>
          </a:blip>
          <a:stretch>
            <a:fillRect/>
          </a:stretch>
        </p:blipFill>
        <p:spPr>
          <a:xfrm>
            <a:off x="6557350" y="3622750"/>
            <a:ext cx="1737075" cy="11580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515"/>
        <p:cNvGrpSpPr/>
        <p:nvPr/>
      </p:nvGrpSpPr>
      <p:grpSpPr>
        <a:xfrm>
          <a:off x="0" y="0"/>
          <a:ext cx="0" cy="0"/>
          <a:chOff x="0" y="0"/>
          <a:chExt cx="0" cy="0"/>
        </a:xfrm>
      </p:grpSpPr>
      <p:sp>
        <p:nvSpPr>
          <p:cNvPr id="2516" name="Google Shape;2516;p332"/>
          <p:cNvSpPr txBox="1">
            <a:spLocks noGrp="1"/>
          </p:cNvSpPr>
          <p:nvPr>
            <p:ph type="subTitle" idx="4294967295"/>
          </p:nvPr>
        </p:nvSpPr>
        <p:spPr>
          <a:xfrm>
            <a:off x="314550" y="561100"/>
            <a:ext cx="4257600" cy="3797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800"/>
              <a:buFont typeface="Lato"/>
              <a:buNone/>
            </a:pPr>
            <a:endParaRPr sz="2400" b="0" i="0" u="none" strike="noStrike" cap="none">
              <a:solidFill>
                <a:srgbClr val="FFFF00"/>
              </a:solidFill>
              <a:latin typeface="Poppins"/>
              <a:ea typeface="Poppins"/>
              <a:cs typeface="Poppins"/>
              <a:sym typeface="Poppins"/>
            </a:endParaRPr>
          </a:p>
          <a:p>
            <a:pPr marL="0" marR="0" lvl="0" indent="0" algn="ctr" rtl="0">
              <a:lnSpc>
                <a:spcPct val="100000"/>
              </a:lnSpc>
              <a:spcBef>
                <a:spcPts val="0"/>
              </a:spcBef>
              <a:spcAft>
                <a:spcPts val="0"/>
              </a:spcAft>
              <a:buClr>
                <a:schemeClr val="dk1"/>
              </a:buClr>
              <a:buSzPts val="5333"/>
              <a:buFont typeface="Arial"/>
              <a:buNone/>
            </a:pPr>
            <a:r>
              <a:rPr lang="en" sz="4800" b="1" i="0" u="none" strike="noStrike" cap="none">
                <a:solidFill>
                  <a:schemeClr val="lt1"/>
                </a:solidFill>
                <a:latin typeface="Poppins"/>
                <a:ea typeface="Poppins"/>
                <a:cs typeface="Poppins"/>
                <a:sym typeface="Poppins"/>
              </a:rPr>
              <a:t>Next Steps</a:t>
            </a:r>
            <a:endParaRPr sz="4800" b="1" i="0" u="none" strike="noStrike" cap="none">
              <a:solidFill>
                <a:schemeClr val="lt1"/>
              </a:solidFill>
              <a:latin typeface="Poppins"/>
              <a:ea typeface="Poppins"/>
              <a:cs typeface="Poppins"/>
              <a:sym typeface="Poppins"/>
            </a:endParaRPr>
          </a:p>
          <a:p>
            <a:pPr marL="0" marR="0" lvl="0" indent="0" algn="ctr" rtl="0">
              <a:lnSpc>
                <a:spcPct val="115000"/>
              </a:lnSpc>
              <a:spcBef>
                <a:spcPts val="0"/>
              </a:spcBef>
              <a:spcAft>
                <a:spcPts val="0"/>
              </a:spcAft>
              <a:buClr>
                <a:schemeClr val="dk1"/>
              </a:buClr>
              <a:buSzPts val="1800"/>
              <a:buFont typeface="Lato"/>
              <a:buNone/>
            </a:pPr>
            <a:endParaRPr sz="2400" b="0" i="0" u="none" strike="noStrike" cap="none">
              <a:solidFill>
                <a:srgbClr val="FFFF00"/>
              </a:solidFill>
              <a:latin typeface="Poppins"/>
              <a:ea typeface="Poppins"/>
              <a:cs typeface="Poppins"/>
              <a:sym typeface="Poppins"/>
            </a:endParaRPr>
          </a:p>
          <a:p>
            <a:pPr marL="0" marR="0" lvl="0" indent="0" algn="ctr" rtl="0">
              <a:lnSpc>
                <a:spcPct val="115000"/>
              </a:lnSpc>
              <a:spcBef>
                <a:spcPts val="0"/>
              </a:spcBef>
              <a:spcAft>
                <a:spcPts val="0"/>
              </a:spcAft>
              <a:buClr>
                <a:schemeClr val="dk1"/>
              </a:buClr>
              <a:buSzPts val="1800"/>
              <a:buFont typeface="Lato"/>
              <a:buNone/>
            </a:pPr>
            <a:r>
              <a:rPr lang="en" sz="2400" b="0" i="0" u="none" strike="noStrike" cap="none">
                <a:solidFill>
                  <a:schemeClr val="lt1"/>
                </a:solidFill>
                <a:latin typeface="Poppins"/>
                <a:ea typeface="Poppins"/>
                <a:cs typeface="Poppins"/>
                <a:sym typeface="Poppins"/>
              </a:rPr>
              <a:t>How are you going to help your child earn the award and stay on the Pathway to Biliteracy to strengthen their multilingual super powers?</a:t>
            </a:r>
            <a:endParaRPr sz="2400" b="0" i="0" u="none" strike="noStrike" cap="none">
              <a:solidFill>
                <a:schemeClr val="lt1"/>
              </a:solidFill>
              <a:latin typeface="Poppins"/>
              <a:ea typeface="Poppins"/>
              <a:cs typeface="Poppins"/>
              <a:sym typeface="Poppins"/>
            </a:endParaRPr>
          </a:p>
        </p:txBody>
      </p:sp>
      <p:sp>
        <p:nvSpPr>
          <p:cNvPr id="2517" name="Google Shape;2517;p332"/>
          <p:cNvSpPr txBox="1"/>
          <p:nvPr/>
        </p:nvSpPr>
        <p:spPr>
          <a:xfrm>
            <a:off x="4871450" y="857050"/>
            <a:ext cx="4106100" cy="3579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n" sz="4200" b="1" i="0" u="none" strike="noStrike" cap="none">
                <a:solidFill>
                  <a:srgbClr val="6AA84F"/>
                </a:solidFill>
                <a:latin typeface="Poppins"/>
                <a:ea typeface="Poppins"/>
                <a:cs typeface="Poppins"/>
                <a:sym typeface="Poppins"/>
              </a:rPr>
              <a:t>Próximos pasos</a:t>
            </a:r>
            <a:endParaRPr sz="4200" b="1" i="0" u="none" strike="noStrike" cap="none">
              <a:solidFill>
                <a:srgbClr val="6AA84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6AA84F"/>
                </a:solidFill>
                <a:latin typeface="Arial"/>
                <a:ea typeface="Arial"/>
                <a:cs typeface="Arial"/>
                <a:sym typeface="Arial"/>
              </a:rPr>
              <a:t>¿Cómo va a ayudar a su hijo/a a obtener el premio y permanecer en el camino hacia la biliteracidad para fortalecer sus superpoderes multilingües?</a:t>
            </a:r>
            <a:endParaRPr sz="2400" b="0" i="0" u="none" strike="noStrike" cap="none">
              <a:solidFill>
                <a:srgbClr val="6AA84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31"/>
        <p:cNvGrpSpPr/>
        <p:nvPr/>
      </p:nvGrpSpPr>
      <p:grpSpPr>
        <a:xfrm>
          <a:off x="0" y="0"/>
          <a:ext cx="0" cy="0"/>
          <a:chOff x="0" y="0"/>
          <a:chExt cx="0" cy="0"/>
        </a:xfrm>
      </p:grpSpPr>
      <p:sp>
        <p:nvSpPr>
          <p:cNvPr id="1932" name="Google Shape;1932;p288"/>
          <p:cNvSpPr txBox="1">
            <a:spLocks noGrp="1"/>
          </p:cNvSpPr>
          <p:nvPr>
            <p:ph type="title" idx="4294967295"/>
          </p:nvPr>
        </p:nvSpPr>
        <p:spPr>
          <a:xfrm>
            <a:off x="4572000" y="578650"/>
            <a:ext cx="3886200" cy="701100"/>
          </a:xfrm>
          <a:prstGeom prst="rect">
            <a:avLst/>
          </a:prstGeom>
          <a:noFill/>
          <a:ln w="28575" cap="flat" cmpd="sng">
            <a:solidFill>
              <a:srgbClr val="008200"/>
            </a:solidFill>
            <a:prstDash val="solid"/>
            <a:round/>
            <a:headEnd type="none" w="sm" len="sm"/>
            <a:tailEnd type="none" w="sm" len="sm"/>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Clr>
                <a:schemeClr val="dk1"/>
              </a:buClr>
              <a:buSzPts val="1100"/>
              <a:buFont typeface="Arial"/>
              <a:buNone/>
            </a:pPr>
            <a:r>
              <a:rPr lang="en" sz="3355" b="1">
                <a:solidFill>
                  <a:srgbClr val="6AA84F"/>
                </a:solidFill>
              </a:rPr>
              <a:t>La sesión de hoy</a:t>
            </a:r>
            <a:endParaRPr sz="3200" b="1"/>
          </a:p>
        </p:txBody>
      </p:sp>
      <p:sp>
        <p:nvSpPr>
          <p:cNvPr id="1933" name="Google Shape;1933;p288"/>
          <p:cNvSpPr txBox="1">
            <a:spLocks noGrp="1"/>
          </p:cNvSpPr>
          <p:nvPr>
            <p:ph type="title" idx="4294967295"/>
          </p:nvPr>
        </p:nvSpPr>
        <p:spPr>
          <a:xfrm>
            <a:off x="476250" y="578650"/>
            <a:ext cx="3886200" cy="790500"/>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3200"/>
              <a:buFont typeface="Arial"/>
              <a:buNone/>
            </a:pPr>
            <a:r>
              <a:rPr lang="en" sz="3200" b="1">
                <a:solidFill>
                  <a:schemeClr val="lt1"/>
                </a:solidFill>
              </a:rPr>
              <a:t>Today’s Session</a:t>
            </a:r>
            <a:endParaRPr>
              <a:solidFill>
                <a:schemeClr val="lt1"/>
              </a:solidFill>
            </a:endParaRPr>
          </a:p>
        </p:txBody>
      </p:sp>
      <p:sp>
        <p:nvSpPr>
          <p:cNvPr id="1934" name="Google Shape;1934;p288"/>
          <p:cNvSpPr txBox="1">
            <a:spLocks noGrp="1"/>
          </p:cNvSpPr>
          <p:nvPr>
            <p:ph type="body" idx="4294967295"/>
          </p:nvPr>
        </p:nvSpPr>
        <p:spPr>
          <a:xfrm>
            <a:off x="476250" y="1369219"/>
            <a:ext cx="3886200" cy="3263400"/>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t" anchorCtr="0">
            <a:normAutofit/>
          </a:bodyPr>
          <a:lstStyle/>
          <a:p>
            <a:pPr marL="457200" lvl="0" indent="-330200" algn="l" rtl="0">
              <a:lnSpc>
                <a:spcPct val="100000"/>
              </a:lnSpc>
              <a:spcBef>
                <a:spcPts val="0"/>
              </a:spcBef>
              <a:spcAft>
                <a:spcPts val="0"/>
              </a:spcAft>
              <a:buClr>
                <a:schemeClr val="lt1"/>
              </a:buClr>
              <a:buSzPts val="1600"/>
              <a:buFont typeface="Poppins"/>
              <a:buChar char="●"/>
            </a:pPr>
            <a:r>
              <a:rPr lang="en" sz="2000">
                <a:solidFill>
                  <a:schemeClr val="lt1"/>
                </a:solidFill>
                <a:latin typeface="Poppins"/>
                <a:ea typeface="Poppins"/>
                <a:cs typeface="Poppins"/>
                <a:sym typeface="Poppins"/>
              </a:rPr>
              <a:t>What is the Pathway to Biliteracy Award in 8th Grade?</a:t>
            </a:r>
            <a:endParaRPr sz="2000">
              <a:solidFill>
                <a:schemeClr val="lt1"/>
              </a:solidFill>
              <a:latin typeface="Poppins"/>
              <a:ea typeface="Poppins"/>
              <a:cs typeface="Poppins"/>
              <a:sym typeface="Poppins"/>
            </a:endParaRPr>
          </a:p>
          <a:p>
            <a:pPr marL="0" lvl="0" indent="0" algn="l" rtl="0">
              <a:lnSpc>
                <a:spcPct val="100000"/>
              </a:lnSpc>
              <a:spcBef>
                <a:spcPts val="0"/>
              </a:spcBef>
              <a:spcAft>
                <a:spcPts val="0"/>
              </a:spcAft>
              <a:buSzPts val="1800"/>
              <a:buNone/>
            </a:pPr>
            <a:endParaRPr sz="2000">
              <a:solidFill>
                <a:schemeClr val="lt1"/>
              </a:solidFill>
              <a:latin typeface="Poppins"/>
              <a:ea typeface="Poppins"/>
              <a:cs typeface="Poppins"/>
              <a:sym typeface="Poppins"/>
            </a:endParaRPr>
          </a:p>
          <a:p>
            <a:pPr marL="457200" lvl="0" indent="-330200" algn="l" rtl="0">
              <a:lnSpc>
                <a:spcPct val="100000"/>
              </a:lnSpc>
              <a:spcBef>
                <a:spcPts val="0"/>
              </a:spcBef>
              <a:spcAft>
                <a:spcPts val="0"/>
              </a:spcAft>
              <a:buClr>
                <a:schemeClr val="lt1"/>
              </a:buClr>
              <a:buSzPts val="1600"/>
              <a:buFont typeface="Poppins"/>
              <a:buChar char="●"/>
            </a:pPr>
            <a:r>
              <a:rPr lang="en" sz="2000">
                <a:solidFill>
                  <a:schemeClr val="lt1"/>
                </a:solidFill>
                <a:latin typeface="Poppins"/>
                <a:ea typeface="Poppins"/>
                <a:cs typeface="Poppins"/>
                <a:sym typeface="Poppins"/>
              </a:rPr>
              <a:t>What does my child need to do to earn the award?</a:t>
            </a:r>
            <a:endParaRPr sz="2000">
              <a:solidFill>
                <a:schemeClr val="lt1"/>
              </a:solidFill>
              <a:latin typeface="Poppins"/>
              <a:ea typeface="Poppins"/>
              <a:cs typeface="Poppins"/>
              <a:sym typeface="Poppins"/>
            </a:endParaRPr>
          </a:p>
          <a:p>
            <a:pPr marL="0" lvl="0" indent="0" algn="l" rtl="0">
              <a:lnSpc>
                <a:spcPct val="100000"/>
              </a:lnSpc>
              <a:spcBef>
                <a:spcPts val="0"/>
              </a:spcBef>
              <a:spcAft>
                <a:spcPts val="0"/>
              </a:spcAft>
              <a:buSzPts val="1800"/>
              <a:buNone/>
            </a:pPr>
            <a:endParaRPr sz="2000">
              <a:solidFill>
                <a:schemeClr val="lt1"/>
              </a:solidFill>
              <a:latin typeface="Poppins"/>
              <a:ea typeface="Poppins"/>
              <a:cs typeface="Poppins"/>
              <a:sym typeface="Poppins"/>
            </a:endParaRPr>
          </a:p>
          <a:p>
            <a:pPr marL="457200" lvl="0" indent="-330200" algn="l" rtl="0">
              <a:lnSpc>
                <a:spcPct val="100000"/>
              </a:lnSpc>
              <a:spcBef>
                <a:spcPts val="0"/>
              </a:spcBef>
              <a:spcAft>
                <a:spcPts val="0"/>
              </a:spcAft>
              <a:buClr>
                <a:schemeClr val="lt1"/>
              </a:buClr>
              <a:buSzPts val="1600"/>
              <a:buFont typeface="Poppins"/>
              <a:buChar char="●"/>
            </a:pPr>
            <a:r>
              <a:rPr lang="en" sz="2000">
                <a:solidFill>
                  <a:schemeClr val="lt1"/>
                </a:solidFill>
                <a:latin typeface="Poppins"/>
                <a:ea typeface="Poppins"/>
                <a:cs typeface="Poppins"/>
                <a:sym typeface="Poppins"/>
              </a:rPr>
              <a:t>How can I support my child at home?</a:t>
            </a:r>
            <a:endParaRPr sz="2000">
              <a:solidFill>
                <a:schemeClr val="lt1"/>
              </a:solidFill>
              <a:latin typeface="Poppins"/>
              <a:ea typeface="Poppins"/>
              <a:cs typeface="Poppins"/>
              <a:sym typeface="Poppins"/>
            </a:endParaRPr>
          </a:p>
        </p:txBody>
      </p:sp>
      <p:sp>
        <p:nvSpPr>
          <p:cNvPr id="1935" name="Google Shape;1935;p288"/>
          <p:cNvSpPr txBox="1">
            <a:spLocks noGrp="1"/>
          </p:cNvSpPr>
          <p:nvPr>
            <p:ph type="body" idx="4294967295"/>
          </p:nvPr>
        </p:nvSpPr>
        <p:spPr>
          <a:xfrm>
            <a:off x="4572000" y="1279750"/>
            <a:ext cx="3886200" cy="3352800"/>
          </a:xfrm>
          <a:prstGeom prst="rect">
            <a:avLst/>
          </a:prstGeom>
          <a:noFill/>
          <a:ln w="28575" cap="flat" cmpd="sng">
            <a:solidFill>
              <a:srgbClr val="008200"/>
            </a:solidFill>
            <a:prstDash val="solid"/>
            <a:round/>
            <a:headEnd type="none" w="sm" len="sm"/>
            <a:tailEnd type="none" w="sm" len="sm"/>
          </a:ln>
        </p:spPr>
        <p:txBody>
          <a:bodyPr spcFirstLastPara="1" wrap="square" lIns="91425" tIns="91425" rIns="91425" bIns="91425" anchor="t" anchorCtr="0">
            <a:normAutofit fontScale="92500" lnSpcReduction="20000"/>
          </a:bodyPr>
          <a:lstStyle/>
          <a:p>
            <a:pPr marL="0" lvl="0" indent="0" algn="l" rtl="0">
              <a:lnSpc>
                <a:spcPct val="100000"/>
              </a:lnSpc>
              <a:spcBef>
                <a:spcPts val="0"/>
              </a:spcBef>
              <a:spcAft>
                <a:spcPts val="0"/>
              </a:spcAft>
              <a:buSzPct val="90508"/>
              <a:buNone/>
            </a:pPr>
            <a:r>
              <a:rPr lang="en" sz="2150">
                <a:solidFill>
                  <a:srgbClr val="6AA84F"/>
                </a:solidFill>
                <a:latin typeface="Poppins"/>
                <a:ea typeface="Poppins"/>
                <a:cs typeface="Poppins"/>
                <a:sym typeface="Poppins"/>
              </a:rPr>
              <a:t>¿Qué son los Premios Camino al Biliteracidad en </a:t>
            </a:r>
            <a:endParaRPr sz="2150">
              <a:solidFill>
                <a:srgbClr val="6AA84F"/>
              </a:solidFill>
              <a:latin typeface="Poppins"/>
              <a:ea typeface="Poppins"/>
              <a:cs typeface="Poppins"/>
              <a:sym typeface="Poppins"/>
            </a:endParaRPr>
          </a:p>
          <a:p>
            <a:pPr marL="0" lvl="0" indent="0" algn="l" rtl="0">
              <a:lnSpc>
                <a:spcPct val="100000"/>
              </a:lnSpc>
              <a:spcBef>
                <a:spcPts val="0"/>
              </a:spcBef>
              <a:spcAft>
                <a:spcPts val="0"/>
              </a:spcAft>
              <a:buSzPct val="90509"/>
              <a:buNone/>
            </a:pPr>
            <a:r>
              <a:rPr lang="en" sz="2150">
                <a:solidFill>
                  <a:srgbClr val="6AA84F"/>
                </a:solidFill>
                <a:latin typeface="Poppins"/>
                <a:ea typeface="Poppins"/>
                <a:cs typeface="Poppins"/>
                <a:sym typeface="Poppins"/>
              </a:rPr>
              <a:t>8</a:t>
            </a:r>
            <a:r>
              <a:rPr lang="en" sz="2150" baseline="30000">
                <a:solidFill>
                  <a:srgbClr val="6AA84F"/>
                </a:solidFill>
                <a:latin typeface="Poppins"/>
                <a:ea typeface="Poppins"/>
                <a:cs typeface="Poppins"/>
                <a:sym typeface="Poppins"/>
              </a:rPr>
              <a:t>o</a:t>
            </a:r>
            <a:r>
              <a:rPr lang="en" sz="2150">
                <a:solidFill>
                  <a:srgbClr val="6AA84F"/>
                </a:solidFill>
                <a:latin typeface="Poppins"/>
                <a:ea typeface="Poppins"/>
                <a:cs typeface="Poppins"/>
                <a:sym typeface="Poppins"/>
              </a:rPr>
              <a:t> grado?</a:t>
            </a:r>
            <a:endParaRPr sz="2150">
              <a:solidFill>
                <a:srgbClr val="6AA84F"/>
              </a:solidFill>
              <a:latin typeface="Poppins"/>
              <a:ea typeface="Poppins"/>
              <a:cs typeface="Poppins"/>
              <a:sym typeface="Poppins"/>
            </a:endParaRPr>
          </a:p>
          <a:p>
            <a:pPr marL="0" lvl="0" indent="0" algn="l" rtl="0">
              <a:lnSpc>
                <a:spcPct val="100000"/>
              </a:lnSpc>
              <a:spcBef>
                <a:spcPts val="0"/>
              </a:spcBef>
              <a:spcAft>
                <a:spcPts val="0"/>
              </a:spcAft>
              <a:buSzPct val="90509"/>
              <a:buNone/>
            </a:pPr>
            <a:endParaRPr sz="2150">
              <a:solidFill>
                <a:srgbClr val="6AA84F"/>
              </a:solidFill>
              <a:latin typeface="Poppins"/>
              <a:ea typeface="Poppins"/>
              <a:cs typeface="Poppins"/>
              <a:sym typeface="Poppins"/>
            </a:endParaRPr>
          </a:p>
          <a:p>
            <a:pPr marL="0" lvl="0" indent="0" algn="l" rtl="0">
              <a:lnSpc>
                <a:spcPct val="100000"/>
              </a:lnSpc>
              <a:spcBef>
                <a:spcPts val="0"/>
              </a:spcBef>
              <a:spcAft>
                <a:spcPts val="0"/>
              </a:spcAft>
              <a:buSzPct val="90509"/>
              <a:buNone/>
            </a:pPr>
            <a:endParaRPr sz="2150">
              <a:solidFill>
                <a:srgbClr val="6AA84F"/>
              </a:solidFill>
              <a:latin typeface="Poppins"/>
              <a:ea typeface="Poppins"/>
              <a:cs typeface="Poppins"/>
              <a:sym typeface="Poppins"/>
            </a:endParaRPr>
          </a:p>
          <a:p>
            <a:pPr marL="0" lvl="0" indent="0" algn="l" rtl="0">
              <a:lnSpc>
                <a:spcPct val="100000"/>
              </a:lnSpc>
              <a:spcBef>
                <a:spcPts val="0"/>
              </a:spcBef>
              <a:spcAft>
                <a:spcPts val="0"/>
              </a:spcAft>
              <a:buSzPct val="90509"/>
              <a:buNone/>
            </a:pPr>
            <a:r>
              <a:rPr lang="en" sz="2150">
                <a:solidFill>
                  <a:srgbClr val="6AA84F"/>
                </a:solidFill>
                <a:latin typeface="Poppins"/>
                <a:ea typeface="Poppins"/>
                <a:cs typeface="Poppins"/>
                <a:sym typeface="Poppins"/>
              </a:rPr>
              <a:t>¿Qué necesita hacer mi estudiante para recibir el premio?</a:t>
            </a:r>
            <a:endParaRPr sz="2150">
              <a:solidFill>
                <a:srgbClr val="6AA84F"/>
              </a:solidFill>
              <a:latin typeface="Poppins"/>
              <a:ea typeface="Poppins"/>
              <a:cs typeface="Poppins"/>
              <a:sym typeface="Poppins"/>
            </a:endParaRPr>
          </a:p>
          <a:p>
            <a:pPr marL="0" lvl="0" indent="0" algn="l" rtl="0">
              <a:lnSpc>
                <a:spcPct val="100000"/>
              </a:lnSpc>
              <a:spcBef>
                <a:spcPts val="0"/>
              </a:spcBef>
              <a:spcAft>
                <a:spcPts val="0"/>
              </a:spcAft>
              <a:buSzPct val="90509"/>
              <a:buNone/>
            </a:pPr>
            <a:endParaRPr sz="2150">
              <a:solidFill>
                <a:srgbClr val="6AA84F"/>
              </a:solidFill>
              <a:latin typeface="Poppins"/>
              <a:ea typeface="Poppins"/>
              <a:cs typeface="Poppins"/>
              <a:sym typeface="Poppins"/>
            </a:endParaRPr>
          </a:p>
          <a:p>
            <a:pPr marL="0" lvl="0" indent="0" algn="l" rtl="0">
              <a:lnSpc>
                <a:spcPct val="100000"/>
              </a:lnSpc>
              <a:spcBef>
                <a:spcPts val="0"/>
              </a:spcBef>
              <a:spcAft>
                <a:spcPts val="0"/>
              </a:spcAft>
              <a:buSzPct val="90509"/>
              <a:buNone/>
            </a:pPr>
            <a:endParaRPr sz="2150">
              <a:solidFill>
                <a:srgbClr val="6AA84F"/>
              </a:solidFill>
              <a:latin typeface="Poppins"/>
              <a:ea typeface="Poppins"/>
              <a:cs typeface="Poppins"/>
              <a:sym typeface="Poppins"/>
            </a:endParaRPr>
          </a:p>
          <a:p>
            <a:pPr marL="0" marR="38100" lvl="0" indent="0" algn="l" rtl="0">
              <a:lnSpc>
                <a:spcPct val="100000"/>
              </a:lnSpc>
              <a:spcBef>
                <a:spcPts val="0"/>
              </a:spcBef>
              <a:spcAft>
                <a:spcPts val="0"/>
              </a:spcAft>
              <a:buClr>
                <a:schemeClr val="dk1"/>
              </a:buClr>
              <a:buSzPct val="51162"/>
              <a:buFont typeface="Arial"/>
              <a:buNone/>
            </a:pPr>
            <a:r>
              <a:rPr lang="en" sz="2150">
                <a:solidFill>
                  <a:srgbClr val="6AA84F"/>
                </a:solidFill>
                <a:latin typeface="Poppins"/>
                <a:ea typeface="Poppins"/>
                <a:cs typeface="Poppins"/>
                <a:sym typeface="Poppins"/>
              </a:rPr>
              <a:t>¿Cómo puedo apoyar a mi estudiante en casa?</a:t>
            </a:r>
            <a:endParaRPr sz="2150">
              <a:solidFill>
                <a:srgbClr val="6AA84F"/>
              </a:solidFill>
              <a:latin typeface="Poppins"/>
              <a:ea typeface="Poppins"/>
              <a:cs typeface="Poppins"/>
              <a:sym typeface="Poppins"/>
            </a:endParaRPr>
          </a:p>
          <a:p>
            <a:pPr marL="0" lvl="0" indent="0" algn="l" rtl="0">
              <a:lnSpc>
                <a:spcPct val="100000"/>
              </a:lnSpc>
              <a:spcBef>
                <a:spcPts val="0"/>
              </a:spcBef>
              <a:spcAft>
                <a:spcPts val="0"/>
              </a:spcAft>
              <a:buSzPct val="108107"/>
              <a:buNone/>
            </a:pPr>
            <a:endParaRPr>
              <a:solidFill>
                <a:srgbClr val="6AA84F"/>
              </a:solidFill>
              <a:latin typeface="Poppins"/>
              <a:ea typeface="Poppins"/>
              <a:cs typeface="Poppins"/>
              <a:sym typeface="Poppin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521"/>
        <p:cNvGrpSpPr/>
        <p:nvPr/>
      </p:nvGrpSpPr>
      <p:grpSpPr>
        <a:xfrm>
          <a:off x="0" y="0"/>
          <a:ext cx="0" cy="0"/>
          <a:chOff x="0" y="0"/>
          <a:chExt cx="0" cy="0"/>
        </a:xfrm>
      </p:grpSpPr>
      <p:sp>
        <p:nvSpPr>
          <p:cNvPr id="2522" name="Google Shape;2522;p333"/>
          <p:cNvSpPr txBox="1">
            <a:spLocks noGrp="1"/>
          </p:cNvSpPr>
          <p:nvPr>
            <p:ph type="title"/>
          </p:nvPr>
        </p:nvSpPr>
        <p:spPr>
          <a:xfrm>
            <a:off x="1337050" y="55575"/>
            <a:ext cx="7161600" cy="841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240"/>
              <a:buNone/>
            </a:pPr>
            <a:r>
              <a:rPr lang="en" sz="3040" b="1"/>
              <a:t>Don’t Forget to…</a:t>
            </a:r>
            <a:endParaRPr sz="3040" b="1"/>
          </a:p>
          <a:p>
            <a:pPr marL="0" lvl="0" indent="0" algn="ctr" rtl="0">
              <a:lnSpc>
                <a:spcPct val="100000"/>
              </a:lnSpc>
              <a:spcBef>
                <a:spcPts val="0"/>
              </a:spcBef>
              <a:spcAft>
                <a:spcPts val="0"/>
              </a:spcAft>
              <a:buSzPts val="3240"/>
              <a:buNone/>
            </a:pPr>
            <a:r>
              <a:rPr lang="en" sz="3040" b="1">
                <a:solidFill>
                  <a:srgbClr val="6AA84F"/>
                </a:solidFill>
              </a:rPr>
              <a:t>No olvides…</a:t>
            </a:r>
            <a:endParaRPr sz="3040" b="1">
              <a:solidFill>
                <a:srgbClr val="6AA84F"/>
              </a:solidFill>
            </a:endParaRPr>
          </a:p>
        </p:txBody>
      </p:sp>
      <p:graphicFrame>
        <p:nvGraphicFramePr>
          <p:cNvPr id="2523" name="Google Shape;2523;p333"/>
          <p:cNvGraphicFramePr/>
          <p:nvPr/>
        </p:nvGraphicFramePr>
        <p:xfrm>
          <a:off x="130875" y="897375"/>
          <a:ext cx="3000000" cy="3000000"/>
        </p:xfrm>
        <a:graphic>
          <a:graphicData uri="http://schemas.openxmlformats.org/drawingml/2006/table">
            <a:tbl>
              <a:tblPr>
                <a:noFill/>
                <a:tableStyleId>{C5F6A7E5-C62F-407E-8E63-9A0A74BB20FC}</a:tableStyleId>
              </a:tblPr>
              <a:tblGrid>
                <a:gridCol w="2960750">
                  <a:extLst>
                    <a:ext uri="{9D8B030D-6E8A-4147-A177-3AD203B41FA5}">
                      <a16:colId xmlns:a16="http://schemas.microsoft.com/office/drawing/2014/main" val="20000"/>
                    </a:ext>
                  </a:extLst>
                </a:gridCol>
                <a:gridCol w="2960750">
                  <a:extLst>
                    <a:ext uri="{9D8B030D-6E8A-4147-A177-3AD203B41FA5}">
                      <a16:colId xmlns:a16="http://schemas.microsoft.com/office/drawing/2014/main" val="20001"/>
                    </a:ext>
                  </a:extLst>
                </a:gridCol>
                <a:gridCol w="2960750">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2400"/>
                        <a:buFont typeface="Arial"/>
                        <a:buNone/>
                      </a:pPr>
                      <a:r>
                        <a:rPr lang="en" sz="2100" u="none" strike="noStrike" cap="none">
                          <a:solidFill>
                            <a:srgbClr val="FFFF00"/>
                          </a:solidFill>
                          <a:latin typeface="Poppins"/>
                          <a:ea typeface="Poppins"/>
                          <a:cs typeface="Poppins"/>
                          <a:sym typeface="Poppins"/>
                        </a:rPr>
                        <a:t>Inform your child’s </a:t>
                      </a:r>
                      <a:r>
                        <a:rPr lang="en" sz="2100">
                          <a:solidFill>
                            <a:srgbClr val="FFFF00"/>
                          </a:solidFill>
                          <a:latin typeface="Poppins"/>
                          <a:ea typeface="Poppins"/>
                          <a:cs typeface="Poppins"/>
                          <a:sym typeface="Poppins"/>
                        </a:rPr>
                        <a:t>counselor</a:t>
                      </a:r>
                      <a:r>
                        <a:rPr lang="en" sz="2100" u="none" strike="noStrike" cap="none">
                          <a:solidFill>
                            <a:srgbClr val="FFFF00"/>
                          </a:solidFill>
                          <a:latin typeface="Poppins"/>
                          <a:ea typeface="Poppins"/>
                          <a:cs typeface="Poppins"/>
                          <a:sym typeface="Poppins"/>
                        </a:rPr>
                        <a:t> that they have multilingual superpowers!</a:t>
                      </a:r>
                      <a:endParaRPr sz="2100" u="none" strike="noStrike" cap="none">
                        <a:solidFill>
                          <a:srgbClr val="FFFF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400"/>
                        <a:buFont typeface="Arial"/>
                        <a:buNone/>
                      </a:pPr>
                      <a:endParaRPr sz="2100" u="none" strike="noStrike" cap="none">
                        <a:solidFill>
                          <a:srgbClr val="FFFF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400"/>
                        <a:buFont typeface="Arial"/>
                        <a:buNone/>
                      </a:pPr>
                      <a:r>
                        <a:rPr lang="en" sz="2100" u="none" strike="noStrike" cap="none">
                          <a:solidFill>
                            <a:srgbClr val="6AA84F"/>
                          </a:solidFill>
                          <a:latin typeface="Poppins"/>
                          <a:ea typeface="Poppins"/>
                          <a:cs typeface="Poppins"/>
                          <a:sym typeface="Poppins"/>
                        </a:rPr>
                        <a:t>¡Informe al maestro de su hijo/a que tiene superpoderes multilingües!</a:t>
                      </a:r>
                      <a:endParaRPr sz="2100" u="none" strike="noStrike" cap="none">
                        <a:solidFill>
                          <a:srgbClr val="6AA84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400"/>
                        <a:buFont typeface="Arial"/>
                        <a:buNone/>
                      </a:pPr>
                      <a:endParaRPr sz="2400" u="none" strike="noStrike" cap="none">
                        <a:solidFill>
                          <a:srgbClr val="FFFF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400"/>
                        <a:buFont typeface="Arial"/>
                        <a:buNone/>
                      </a:pPr>
                      <a:endParaRPr sz="2400" u="none" strike="noStrike" cap="none">
                        <a:solidFill>
                          <a:srgbClr val="FFFF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400"/>
                        <a:buFont typeface="Arial"/>
                        <a:buNone/>
                      </a:pPr>
                      <a:endParaRPr sz="2400" u="none" strike="noStrike" cap="none">
                        <a:solidFill>
                          <a:srgbClr val="FFFF00"/>
                        </a:solidFill>
                        <a:latin typeface="Poppins"/>
                        <a:ea typeface="Poppins"/>
                        <a:cs typeface="Poppins"/>
                        <a:sym typeface="Poppins"/>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000"/>
                        <a:buFont typeface="Arial"/>
                        <a:buNone/>
                      </a:pPr>
                      <a:r>
                        <a:rPr lang="en" sz="1300" u="none" strike="noStrike" cap="none">
                          <a:solidFill>
                            <a:srgbClr val="FCCC00"/>
                          </a:solidFill>
                          <a:latin typeface="Poppins"/>
                          <a:ea typeface="Poppins"/>
                          <a:cs typeface="Poppins"/>
                          <a:sym typeface="Poppins"/>
                        </a:rPr>
                        <a:t>Engage your child with fun multilingual activities:</a:t>
                      </a:r>
                      <a:endParaRPr sz="1300" u="none" strike="noStrike" cap="none">
                        <a:solidFill>
                          <a:srgbClr val="FCCC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000"/>
                        <a:buFont typeface="Arial"/>
                        <a:buNone/>
                      </a:pPr>
                      <a:endParaRPr sz="1300" u="none" strike="noStrike" cap="none">
                        <a:solidFill>
                          <a:srgbClr val="FCCC00"/>
                        </a:solidFill>
                        <a:latin typeface="Poppins"/>
                        <a:ea typeface="Poppins"/>
                        <a:cs typeface="Poppins"/>
                        <a:sym typeface="Poppins"/>
                      </a:endParaRPr>
                    </a:p>
                    <a:p>
                      <a:pPr marL="457200" marR="0" lvl="0" indent="-311150" algn="l" rtl="0">
                        <a:lnSpc>
                          <a:spcPct val="100000"/>
                        </a:lnSpc>
                        <a:spcBef>
                          <a:spcPts val="0"/>
                        </a:spcBef>
                        <a:spcAft>
                          <a:spcPts val="0"/>
                        </a:spcAft>
                        <a:buClr>
                          <a:srgbClr val="FCCC00"/>
                        </a:buClr>
                        <a:buSzPts val="1300"/>
                        <a:buFont typeface="Poppins"/>
                        <a:buChar char="●"/>
                      </a:pPr>
                      <a:r>
                        <a:rPr lang="en" sz="1300" u="none" strike="noStrike" cap="none">
                          <a:solidFill>
                            <a:srgbClr val="FCCC00"/>
                          </a:solidFill>
                          <a:latin typeface="Poppins"/>
                          <a:ea typeface="Poppins"/>
                          <a:cs typeface="Poppins"/>
                          <a:sym typeface="Poppins"/>
                        </a:rPr>
                        <a:t>Go on a word hunt around your  community</a:t>
                      </a:r>
                      <a:endParaRPr sz="1300" u="none" strike="noStrike" cap="none">
                        <a:solidFill>
                          <a:srgbClr val="FCCC00"/>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2000"/>
                        <a:buFont typeface="Arial"/>
                        <a:buNone/>
                      </a:pPr>
                      <a:r>
                        <a:rPr lang="en" sz="1300" u="none" strike="noStrike" cap="none">
                          <a:solidFill>
                            <a:srgbClr val="FCCC00"/>
                          </a:solidFill>
                          <a:latin typeface="Poppins"/>
                          <a:ea typeface="Poppins"/>
                          <a:cs typeface="Poppins"/>
                          <a:sym typeface="Poppins"/>
                        </a:rPr>
                        <a:t> </a:t>
                      </a:r>
                      <a:endParaRPr sz="1300" u="none" strike="noStrike" cap="none">
                        <a:solidFill>
                          <a:srgbClr val="FCCC00"/>
                        </a:solidFill>
                        <a:latin typeface="Poppins"/>
                        <a:ea typeface="Poppins"/>
                        <a:cs typeface="Poppins"/>
                        <a:sym typeface="Poppins"/>
                      </a:endParaRPr>
                    </a:p>
                    <a:p>
                      <a:pPr marL="457200" marR="0" lvl="0" indent="-311150" algn="l" rtl="0">
                        <a:lnSpc>
                          <a:spcPct val="100000"/>
                        </a:lnSpc>
                        <a:spcBef>
                          <a:spcPts val="0"/>
                        </a:spcBef>
                        <a:spcAft>
                          <a:spcPts val="0"/>
                        </a:spcAft>
                        <a:buClr>
                          <a:srgbClr val="FCCC00"/>
                        </a:buClr>
                        <a:buSzPts val="1300"/>
                        <a:buFont typeface="Poppins"/>
                        <a:buChar char="●"/>
                      </a:pPr>
                      <a:r>
                        <a:rPr lang="en" sz="1300" u="none" strike="noStrike" cap="none">
                          <a:solidFill>
                            <a:srgbClr val="FCCC00"/>
                          </a:solidFill>
                          <a:latin typeface="Poppins"/>
                          <a:ea typeface="Poppins"/>
                          <a:cs typeface="Poppins"/>
                          <a:sym typeface="Poppins"/>
                        </a:rPr>
                        <a:t>Write family recipes, letters, thank you cards</a:t>
                      </a:r>
                      <a:endParaRPr sz="1300" u="none" strike="noStrike" cap="none">
                        <a:solidFill>
                          <a:srgbClr val="FCCC00"/>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1300"/>
                        <a:buFont typeface="Arial"/>
                        <a:buNone/>
                      </a:pPr>
                      <a:endParaRPr sz="1300" u="none" strike="noStrike" cap="none">
                        <a:solidFill>
                          <a:srgbClr val="FCCC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r>
                        <a:rPr lang="en" sz="1300" u="none" strike="noStrike" cap="none">
                          <a:solidFill>
                            <a:srgbClr val="6AA84F"/>
                          </a:solidFill>
                          <a:latin typeface="Poppins"/>
                          <a:ea typeface="Poppins"/>
                          <a:cs typeface="Poppins"/>
                          <a:sym typeface="Poppins"/>
                        </a:rPr>
                        <a:t>Involucra a tu hijo/a con divertidas actividades multilingües:</a:t>
                      </a:r>
                      <a:endParaRPr sz="1300" u="none" strike="noStrike" cap="none">
                        <a:solidFill>
                          <a:srgbClr val="6AA84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u="none" strike="noStrike" cap="none">
                        <a:solidFill>
                          <a:srgbClr val="6AA84F"/>
                        </a:solidFill>
                        <a:latin typeface="Poppins"/>
                        <a:ea typeface="Poppins"/>
                        <a:cs typeface="Poppins"/>
                        <a:sym typeface="Poppins"/>
                      </a:endParaRPr>
                    </a:p>
                    <a:p>
                      <a:pPr marL="457200" marR="0" lvl="0" indent="-311150" algn="l" rtl="0">
                        <a:lnSpc>
                          <a:spcPct val="100000"/>
                        </a:lnSpc>
                        <a:spcBef>
                          <a:spcPts val="0"/>
                        </a:spcBef>
                        <a:spcAft>
                          <a:spcPts val="0"/>
                        </a:spcAft>
                        <a:buClr>
                          <a:srgbClr val="6AA84F"/>
                        </a:buClr>
                        <a:buSzPts val="1300"/>
                        <a:buFont typeface="Poppins"/>
                        <a:buChar char="●"/>
                      </a:pPr>
                      <a:r>
                        <a:rPr lang="en" sz="1300" u="none" strike="noStrike" cap="none">
                          <a:solidFill>
                            <a:srgbClr val="6AA84F"/>
                          </a:solidFill>
                          <a:latin typeface="Poppins"/>
                          <a:ea typeface="Poppins"/>
                          <a:cs typeface="Poppins"/>
                          <a:sym typeface="Poppins"/>
                        </a:rPr>
                        <a:t>Realice una búsqueda de palabras en su comunidad</a:t>
                      </a:r>
                      <a:endParaRPr sz="1300" u="none" strike="noStrike" cap="none">
                        <a:solidFill>
                          <a:srgbClr val="6AA84F"/>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1300"/>
                        <a:buFont typeface="Arial"/>
                        <a:buNone/>
                      </a:pPr>
                      <a:endParaRPr sz="1300" u="none" strike="noStrike" cap="none">
                        <a:solidFill>
                          <a:srgbClr val="6AA84F"/>
                        </a:solidFill>
                        <a:latin typeface="Poppins"/>
                        <a:ea typeface="Poppins"/>
                        <a:cs typeface="Poppins"/>
                        <a:sym typeface="Poppins"/>
                      </a:endParaRPr>
                    </a:p>
                    <a:p>
                      <a:pPr marL="457200" marR="0" lvl="0" indent="-311150" algn="l" rtl="0">
                        <a:lnSpc>
                          <a:spcPct val="100000"/>
                        </a:lnSpc>
                        <a:spcBef>
                          <a:spcPts val="0"/>
                        </a:spcBef>
                        <a:spcAft>
                          <a:spcPts val="0"/>
                        </a:spcAft>
                        <a:buClr>
                          <a:srgbClr val="6AA84F"/>
                        </a:buClr>
                        <a:buSzPts val="1300"/>
                        <a:buFont typeface="Poppins"/>
                        <a:buChar char="●"/>
                      </a:pPr>
                      <a:r>
                        <a:rPr lang="en" sz="1300" u="none" strike="noStrike" cap="none">
                          <a:solidFill>
                            <a:srgbClr val="6AA84F"/>
                          </a:solidFill>
                          <a:latin typeface="Poppins"/>
                          <a:ea typeface="Poppins"/>
                          <a:cs typeface="Poppins"/>
                          <a:sym typeface="Poppins"/>
                        </a:rPr>
                        <a:t> Escribe recetas familiares, cartas, tarjetas de agradecimiento.</a:t>
                      </a:r>
                      <a:endParaRPr sz="1800" u="none" strike="noStrike" cap="none">
                        <a:solidFill>
                          <a:srgbClr val="6AA84F"/>
                        </a:solidFill>
                        <a:latin typeface="Poppins"/>
                        <a:ea typeface="Poppins"/>
                        <a:cs typeface="Poppins"/>
                        <a:sym typeface="Poppins"/>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000"/>
                        <a:buFont typeface="Arial"/>
                        <a:buNone/>
                      </a:pPr>
                      <a:r>
                        <a:rPr lang="en" sz="1800" u="none" strike="noStrike" cap="none">
                          <a:solidFill>
                            <a:srgbClr val="B3D4FF"/>
                          </a:solidFill>
                          <a:latin typeface="Poppins"/>
                          <a:ea typeface="Poppins"/>
                          <a:cs typeface="Poppins"/>
                          <a:sym typeface="Poppins"/>
                        </a:rPr>
                        <a:t>Ask your school leadership about Pathway Awards</a:t>
                      </a:r>
                      <a:endParaRPr sz="1800" u="none" strike="noStrike" cap="none">
                        <a:solidFill>
                          <a:srgbClr val="B3D4F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000"/>
                        <a:buFont typeface="Arial"/>
                        <a:buNone/>
                      </a:pPr>
                      <a:r>
                        <a:rPr lang="en" sz="1800" u="none" strike="noStrike" cap="none">
                          <a:solidFill>
                            <a:srgbClr val="B3D4FF"/>
                          </a:solidFill>
                          <a:latin typeface="Poppins"/>
                          <a:ea typeface="Poppins"/>
                          <a:cs typeface="Poppins"/>
                          <a:sym typeface="Poppins"/>
                        </a:rPr>
                        <a:t>process? </a:t>
                      </a:r>
                      <a:endParaRPr sz="1800" u="none" strike="noStrike" cap="none">
                        <a:solidFill>
                          <a:srgbClr val="B3D4F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000"/>
                        <a:buFont typeface="Arial"/>
                        <a:buNone/>
                      </a:pPr>
                      <a:endParaRPr sz="1800" u="none" strike="noStrike" cap="none">
                        <a:solidFill>
                          <a:srgbClr val="B3D4FF"/>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1800" u="none" strike="noStrike" cap="none">
                          <a:solidFill>
                            <a:srgbClr val="6AA84F"/>
                          </a:solidFill>
                          <a:latin typeface="Poppins"/>
                          <a:ea typeface="Poppins"/>
                          <a:cs typeface="Poppins"/>
                          <a:sym typeface="Poppins"/>
                        </a:rPr>
                        <a:t>Pregunte a los líderes de su escuela sobre el proceso de recibir los Premios en </a:t>
                      </a:r>
                      <a:r>
                        <a:rPr lang="en" sz="2150" u="none" strike="noStrike" cap="none">
                          <a:solidFill>
                            <a:srgbClr val="6AA84F"/>
                          </a:solidFill>
                          <a:latin typeface="Poppins"/>
                          <a:ea typeface="Poppins"/>
                          <a:cs typeface="Poppins"/>
                          <a:sym typeface="Poppins"/>
                        </a:rPr>
                        <a:t>3</a:t>
                      </a:r>
                      <a:r>
                        <a:rPr lang="en" sz="2150" u="none" strike="noStrike" cap="none" baseline="30000">
                          <a:solidFill>
                            <a:srgbClr val="6AA84F"/>
                          </a:solidFill>
                          <a:latin typeface="Poppins"/>
                          <a:ea typeface="Poppins"/>
                          <a:cs typeface="Poppins"/>
                          <a:sym typeface="Poppins"/>
                        </a:rPr>
                        <a:t>o</a:t>
                      </a:r>
                      <a:endParaRPr sz="1800" u="none" strike="noStrike" cap="none">
                        <a:solidFill>
                          <a:srgbClr val="6AA84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B3D4FF"/>
                        </a:solidFill>
                        <a:latin typeface="Poppins"/>
                        <a:ea typeface="Poppins"/>
                        <a:cs typeface="Poppins"/>
                        <a:sym typeface="Poppins"/>
                      </a:endParaRPr>
                    </a:p>
                  </a:txBody>
                  <a:tcPr marL="91425" marR="91425" marT="91425" marB="91425"/>
                </a:tc>
                <a:extLst>
                  <a:ext uri="{0D108BD9-81ED-4DB2-BD59-A6C34878D82A}">
                    <a16:rowId xmlns:a16="http://schemas.microsoft.com/office/drawing/2014/main" val="10000"/>
                  </a:ext>
                </a:extLst>
              </a:tr>
            </a:tbl>
          </a:graphicData>
        </a:graphic>
      </p:graphicFrame>
      <p:pic>
        <p:nvPicPr>
          <p:cNvPr id="2524" name="Google Shape;2524;p333"/>
          <p:cNvPicPr preferRelativeResize="0"/>
          <p:nvPr/>
        </p:nvPicPr>
        <p:blipFill rotWithShape="1">
          <a:blip r:embed="rId3">
            <a:alphaModFix/>
          </a:blip>
          <a:srcRect/>
          <a:stretch/>
        </p:blipFill>
        <p:spPr>
          <a:xfrm>
            <a:off x="1215725" y="3953275"/>
            <a:ext cx="1181525" cy="1071400"/>
          </a:xfrm>
          <a:prstGeom prst="rect">
            <a:avLst/>
          </a:prstGeom>
          <a:noFill/>
          <a:ln>
            <a:noFill/>
          </a:ln>
        </p:spPr>
      </p:pic>
      <p:pic>
        <p:nvPicPr>
          <p:cNvPr id="2525" name="Google Shape;2525;p333"/>
          <p:cNvPicPr preferRelativeResize="0"/>
          <p:nvPr/>
        </p:nvPicPr>
        <p:blipFill rotWithShape="1">
          <a:blip r:embed="rId4">
            <a:alphaModFix/>
          </a:blip>
          <a:srcRect/>
          <a:stretch/>
        </p:blipFill>
        <p:spPr>
          <a:xfrm>
            <a:off x="7320475" y="3494175"/>
            <a:ext cx="799876" cy="1530501"/>
          </a:xfrm>
          <a:prstGeom prst="rect">
            <a:avLst/>
          </a:prstGeom>
          <a:noFill/>
          <a:ln>
            <a:noFill/>
          </a:ln>
        </p:spPr>
      </p:pic>
      <p:pic>
        <p:nvPicPr>
          <p:cNvPr id="2526" name="Google Shape;2526;p333"/>
          <p:cNvPicPr preferRelativeResize="0"/>
          <p:nvPr/>
        </p:nvPicPr>
        <p:blipFill rotWithShape="1">
          <a:blip r:embed="rId5">
            <a:alphaModFix/>
          </a:blip>
          <a:srcRect/>
          <a:stretch/>
        </p:blipFill>
        <p:spPr>
          <a:xfrm>
            <a:off x="2867675" y="3986450"/>
            <a:ext cx="714487" cy="10714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543"/>
        <p:cNvGrpSpPr/>
        <p:nvPr/>
      </p:nvGrpSpPr>
      <p:grpSpPr>
        <a:xfrm>
          <a:off x="0" y="0"/>
          <a:ext cx="0" cy="0"/>
          <a:chOff x="0" y="0"/>
          <a:chExt cx="0" cy="0"/>
        </a:xfrm>
      </p:grpSpPr>
      <p:sp>
        <p:nvSpPr>
          <p:cNvPr id="2544" name="Google Shape;2544;p3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sz="1000">
                <a:latin typeface="Arial"/>
                <a:ea typeface="Arial"/>
                <a:cs typeface="Arial"/>
                <a:sym typeface="Arial"/>
              </a:rPr>
              <a:t>51</a:t>
            </a:fld>
            <a:endParaRPr sz="1000">
              <a:latin typeface="Arial"/>
              <a:ea typeface="Arial"/>
              <a:cs typeface="Arial"/>
              <a:sym typeface="Arial"/>
            </a:endParaRPr>
          </a:p>
        </p:txBody>
      </p:sp>
      <p:sp>
        <p:nvSpPr>
          <p:cNvPr id="2545" name="Google Shape;2545;p335"/>
          <p:cNvSpPr txBox="1"/>
          <p:nvPr/>
        </p:nvSpPr>
        <p:spPr>
          <a:xfrm>
            <a:off x="808738" y="696350"/>
            <a:ext cx="7793700" cy="4063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 sz="3600" b="1" i="0" u="none" strike="noStrike" cap="none">
                <a:solidFill>
                  <a:schemeClr val="lt1"/>
                </a:solidFill>
                <a:latin typeface="Arial"/>
                <a:ea typeface="Arial"/>
                <a:cs typeface="Arial"/>
                <a:sym typeface="Arial"/>
              </a:rPr>
              <a:t>Questions about </a:t>
            </a:r>
            <a:r>
              <a:rPr lang="en" sz="3600" b="1">
                <a:solidFill>
                  <a:schemeClr val="lt1"/>
                </a:solidFill>
              </a:rPr>
              <a:t>8</a:t>
            </a:r>
            <a:r>
              <a:rPr lang="en" sz="3600" b="1" i="0" u="none" strike="noStrike" cap="none">
                <a:solidFill>
                  <a:schemeClr val="lt1"/>
                </a:solidFill>
                <a:latin typeface="Arial"/>
                <a:ea typeface="Arial"/>
                <a:cs typeface="Arial"/>
                <a:sym typeface="Arial"/>
              </a:rPr>
              <a:t>th  Grade Requirements?</a:t>
            </a:r>
            <a:endParaRPr sz="36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000"/>
              <a:buFont typeface="Arial"/>
              <a:buNone/>
            </a:pPr>
            <a:endParaRPr sz="36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000"/>
              <a:buFont typeface="Arial"/>
              <a:buNone/>
            </a:pPr>
            <a:endParaRPr sz="36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000"/>
              <a:buFont typeface="Arial"/>
              <a:buNone/>
            </a:pPr>
            <a:endParaRPr sz="36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000"/>
              <a:buFont typeface="Arial"/>
              <a:buNone/>
            </a:pPr>
            <a:r>
              <a:rPr lang="en" sz="3600" b="1" i="0" u="none" strike="noStrike" cap="none">
                <a:solidFill>
                  <a:srgbClr val="B6D7A8"/>
                </a:solidFill>
                <a:latin typeface="Arial"/>
                <a:ea typeface="Arial"/>
                <a:cs typeface="Arial"/>
                <a:sym typeface="Arial"/>
              </a:rPr>
              <a:t>¿Preguntas sobre los requisitos </a:t>
            </a:r>
            <a:endParaRPr sz="3600" b="1" i="0" u="none" strike="noStrike" cap="none">
              <a:solidFill>
                <a:srgbClr val="B6D7A8"/>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000"/>
              <a:buFont typeface="Arial"/>
              <a:buNone/>
            </a:pPr>
            <a:r>
              <a:rPr lang="en" sz="3600" b="1" i="0" u="none" strike="noStrike" cap="none">
                <a:solidFill>
                  <a:srgbClr val="B6D7A8"/>
                </a:solidFill>
                <a:latin typeface="Arial"/>
                <a:ea typeface="Arial"/>
                <a:cs typeface="Arial"/>
                <a:sym typeface="Arial"/>
              </a:rPr>
              <a:t>de </a:t>
            </a:r>
            <a:r>
              <a:rPr lang="en" sz="3600" b="1">
                <a:solidFill>
                  <a:srgbClr val="B6D7A8"/>
                </a:solidFill>
              </a:rPr>
              <a:t>8</a:t>
            </a:r>
            <a:r>
              <a:rPr lang="en" sz="3600" b="1" i="0" u="none" strike="noStrike" cap="none" baseline="30000">
                <a:solidFill>
                  <a:srgbClr val="B6D7A8"/>
                </a:solidFill>
                <a:latin typeface="Arial"/>
                <a:ea typeface="Arial"/>
                <a:cs typeface="Arial"/>
                <a:sym typeface="Arial"/>
              </a:rPr>
              <a:t>o</a:t>
            </a:r>
            <a:r>
              <a:rPr lang="en" sz="3600" b="1" i="0" u="none" strike="noStrike" cap="none">
                <a:solidFill>
                  <a:srgbClr val="B6D7A8"/>
                </a:solidFill>
                <a:latin typeface="Arial"/>
                <a:ea typeface="Arial"/>
                <a:cs typeface="Arial"/>
                <a:sym typeface="Arial"/>
              </a:rPr>
              <a:t>?  </a:t>
            </a:r>
            <a:endParaRPr sz="3600" b="1" i="0" u="none" strike="noStrike" cap="none">
              <a:solidFill>
                <a:srgbClr val="B6D7A8"/>
              </a:solidFill>
              <a:latin typeface="Arial"/>
              <a:ea typeface="Arial"/>
              <a:cs typeface="Arial"/>
              <a:sym typeface="Arial"/>
            </a:endParaRPr>
          </a:p>
        </p:txBody>
      </p:sp>
      <p:pic>
        <p:nvPicPr>
          <p:cNvPr id="2546" name="Google Shape;2546;p335"/>
          <p:cNvPicPr preferRelativeResize="0"/>
          <p:nvPr/>
        </p:nvPicPr>
        <p:blipFill rotWithShape="1">
          <a:blip r:embed="rId3">
            <a:alphaModFix/>
          </a:blip>
          <a:srcRect/>
          <a:stretch/>
        </p:blipFill>
        <p:spPr>
          <a:xfrm>
            <a:off x="3461861" y="1815399"/>
            <a:ext cx="2220275" cy="18254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551"/>
        <p:cNvGrpSpPr/>
        <p:nvPr/>
      </p:nvGrpSpPr>
      <p:grpSpPr>
        <a:xfrm>
          <a:off x="0" y="0"/>
          <a:ext cx="0" cy="0"/>
          <a:chOff x="0" y="0"/>
          <a:chExt cx="0" cy="0"/>
        </a:xfrm>
      </p:grpSpPr>
      <p:sp>
        <p:nvSpPr>
          <p:cNvPr id="2552" name="Google Shape;2552;p336"/>
          <p:cNvSpPr txBox="1">
            <a:spLocks noGrp="1"/>
          </p:cNvSpPr>
          <p:nvPr>
            <p:ph type="title"/>
          </p:nvPr>
        </p:nvSpPr>
        <p:spPr>
          <a:xfrm>
            <a:off x="41375" y="150"/>
            <a:ext cx="9144000" cy="7734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SzPts val="3200"/>
              <a:buNone/>
            </a:pPr>
            <a:r>
              <a:rPr lang="en" sz="2800"/>
              <a:t>MMED Dual Language &amp; World Languages Team </a:t>
            </a:r>
            <a:r>
              <a:rPr lang="en" sz="2600"/>
              <a:t>Contact Information</a:t>
            </a:r>
            <a:endParaRPr sz="2600"/>
          </a:p>
        </p:txBody>
      </p:sp>
      <p:pic>
        <p:nvPicPr>
          <p:cNvPr id="2553" name="Google Shape;2553;p336"/>
          <p:cNvPicPr preferRelativeResize="0"/>
          <p:nvPr/>
        </p:nvPicPr>
        <p:blipFill rotWithShape="1">
          <a:blip r:embed="rId3">
            <a:alphaModFix/>
          </a:blip>
          <a:srcRect/>
          <a:stretch/>
        </p:blipFill>
        <p:spPr>
          <a:xfrm>
            <a:off x="399050" y="585573"/>
            <a:ext cx="1891519" cy="1218150"/>
          </a:xfrm>
          <a:prstGeom prst="rect">
            <a:avLst/>
          </a:prstGeom>
          <a:noFill/>
          <a:ln>
            <a:noFill/>
          </a:ln>
        </p:spPr>
      </p:pic>
      <p:graphicFrame>
        <p:nvGraphicFramePr>
          <p:cNvPr id="2554" name="Google Shape;2554;p336"/>
          <p:cNvGraphicFramePr/>
          <p:nvPr/>
        </p:nvGraphicFramePr>
        <p:xfrm>
          <a:off x="87725" y="1619250"/>
          <a:ext cx="3000000" cy="3000000"/>
        </p:xfrm>
        <a:graphic>
          <a:graphicData uri="http://schemas.openxmlformats.org/drawingml/2006/table">
            <a:tbl>
              <a:tblPr>
                <a:noFill/>
                <a:tableStyleId>{C5F6A7E5-C62F-407E-8E63-9A0A74BB20FC}</a:tableStyleId>
              </a:tblPr>
              <a:tblGrid>
                <a:gridCol w="2769400">
                  <a:extLst>
                    <a:ext uri="{9D8B030D-6E8A-4147-A177-3AD203B41FA5}">
                      <a16:colId xmlns:a16="http://schemas.microsoft.com/office/drawing/2014/main" val="20000"/>
                    </a:ext>
                  </a:extLst>
                </a:gridCol>
                <a:gridCol w="2191475">
                  <a:extLst>
                    <a:ext uri="{9D8B030D-6E8A-4147-A177-3AD203B41FA5}">
                      <a16:colId xmlns:a16="http://schemas.microsoft.com/office/drawing/2014/main" val="20001"/>
                    </a:ext>
                  </a:extLst>
                </a:gridCol>
                <a:gridCol w="2268700">
                  <a:extLst>
                    <a:ext uri="{9D8B030D-6E8A-4147-A177-3AD203B41FA5}">
                      <a16:colId xmlns:a16="http://schemas.microsoft.com/office/drawing/2014/main" val="20002"/>
                    </a:ext>
                  </a:extLst>
                </a:gridCol>
                <a:gridCol w="1660600">
                  <a:extLst>
                    <a:ext uri="{9D8B030D-6E8A-4147-A177-3AD203B41FA5}">
                      <a16:colId xmlns:a16="http://schemas.microsoft.com/office/drawing/2014/main" val="20003"/>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UTK-1st Promise to Bilingualism</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rgbClr val="274E13"/>
                          </a:solidFill>
                        </a:rPr>
                        <a:t>Promesa al bilingüismo</a:t>
                      </a:r>
                      <a:endParaRPr sz="1400" u="none" strike="noStrike" cap="none">
                        <a:solidFill>
                          <a:srgbClr val="274E13"/>
                        </a:solidFill>
                      </a:endParaRPr>
                    </a:p>
                  </a:txBody>
                  <a:tcPr marL="91425" marR="91425" marT="91425" marB="91425">
                    <a:solidFill>
                      <a:srgbClr val="D9D2E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Aram Davtyan,</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 sz="1400" u="none" strike="noStrike" cap="none"/>
                        <a:t>DLE Specialist</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aram.davtyan@lausd.net</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(213) 241-2042</a:t>
                      </a:r>
                      <a:endParaRPr sz="1400" u="none" strike="noStrike" cap="none"/>
                    </a:p>
                  </a:txBody>
                  <a:tcPr marL="91425" marR="91425" marT="91425" marB="91425">
                    <a:solidFill>
                      <a:srgbClr val="F3F3F3"/>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3rd Grade Pathway to Biliteracy, </a:t>
                      </a:r>
                      <a:r>
                        <a:rPr lang="en" sz="1400" u="none" strike="noStrike" cap="none">
                          <a:solidFill>
                            <a:srgbClr val="274E13"/>
                          </a:solidFill>
                        </a:rPr>
                        <a:t>Camino a la biliteracidad</a:t>
                      </a:r>
                      <a:endParaRPr sz="1400" u="none" strike="noStrike" cap="none">
                        <a:solidFill>
                          <a:srgbClr val="274E13"/>
                        </a:solidFill>
                      </a:endParaRPr>
                    </a:p>
                  </a:txBody>
                  <a:tcPr marL="91425" marR="91425" marT="91425" marB="91425">
                    <a:solidFill>
                      <a:srgbClr val="FF990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Blanca Valle-Alvarado,</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 sz="1400" u="none" strike="noStrike" cap="none"/>
                        <a:t>DLE Specialist</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bvalle@lausd.net</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(213) 241-4172</a:t>
                      </a:r>
                      <a:endParaRPr sz="1400" u="none" strike="noStrike" cap="none"/>
                    </a:p>
                  </a:txBody>
                  <a:tcPr marL="91425" marR="91425" marT="91425" marB="91425">
                    <a:solidFill>
                      <a:srgbClr val="F3F3F3"/>
                    </a:solid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5/6th Grade Pathway to Biliteracy, </a:t>
                      </a:r>
                      <a:r>
                        <a:rPr lang="en" sz="1400" u="none" strike="noStrike" cap="none">
                          <a:solidFill>
                            <a:srgbClr val="274E13"/>
                          </a:solidFill>
                        </a:rPr>
                        <a:t>Camino a la biliteracidad</a:t>
                      </a:r>
                      <a:endParaRPr sz="1400" u="none" strike="noStrike" cap="none"/>
                    </a:p>
                  </a:txBody>
                  <a:tcPr marL="91425" marR="91425" marT="91425" marB="91425">
                    <a:solidFill>
                      <a:srgbClr val="B6D7A8"/>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Blanca Valle-Alvarado,</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 sz="1400" u="none" strike="noStrike" cap="none"/>
                        <a:t>DLE Specialist</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bvalle@lausd.net</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(213) 241-4172</a:t>
                      </a:r>
                      <a:endParaRPr sz="1400" u="none" strike="noStrike" cap="none"/>
                    </a:p>
                  </a:txBody>
                  <a:tcPr marL="91425" marR="91425" marT="91425" marB="91425">
                    <a:solidFill>
                      <a:srgbClr val="F3F3F3"/>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8th Grade Pathway to Biliteracy, </a:t>
                      </a:r>
                      <a:r>
                        <a:rPr lang="en" sz="1400" u="none" strike="noStrike" cap="none">
                          <a:solidFill>
                            <a:srgbClr val="274E13"/>
                          </a:solidFill>
                        </a:rPr>
                        <a:t>Camino a la biliteracidad</a:t>
                      </a:r>
                      <a:endParaRPr sz="1400" u="none" strike="noStrike" cap="none"/>
                    </a:p>
                  </a:txBody>
                  <a:tcPr marL="91425" marR="91425" marT="91425" marB="91425">
                    <a:solidFill>
                      <a:srgbClr val="C9DAF8"/>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Elise Kim,</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 sz="1400" u="none" strike="noStrike" cap="none"/>
                        <a:t>DLE Specialist</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elise.kim@lausd.net</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(213) 241-5582</a:t>
                      </a:r>
                      <a:endParaRPr sz="1400" u="none" strike="noStrike" cap="none"/>
                    </a:p>
                  </a:txBody>
                  <a:tcPr marL="91425" marR="91425" marT="91425" marB="91425">
                    <a:solidFill>
                      <a:srgbClr val="F3F3F3"/>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12th Grade SEALS of Biliteracy, </a:t>
                      </a:r>
                      <a:r>
                        <a:rPr lang="en" sz="1400" u="none" strike="noStrike" cap="none">
                          <a:solidFill>
                            <a:srgbClr val="274E13"/>
                          </a:solidFill>
                        </a:rPr>
                        <a:t>Sellos de la biliteracidad</a:t>
                      </a:r>
                      <a:endParaRPr sz="1400" u="none" strike="noStrike" cap="none"/>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Youssef Mossadaq,</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 sz="1400" u="none" strike="noStrike" cap="none"/>
                        <a:t>WLC Coordinator</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yxm9573@lausd.net</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(213) 241-4517</a:t>
                      </a:r>
                      <a:endParaRPr sz="1400" u="none" strike="noStrike" cap="none"/>
                    </a:p>
                  </a:txBody>
                  <a:tcPr marL="91425" marR="91425" marT="91425" marB="91425">
                    <a:solidFill>
                      <a:srgbClr val="F3F3F3"/>
                    </a:solidFill>
                  </a:tcPr>
                </a:tc>
                <a:extLst>
                  <a:ext uri="{0D108BD9-81ED-4DB2-BD59-A6C34878D82A}">
                    <a16:rowId xmlns:a16="http://schemas.microsoft.com/office/drawing/2014/main" val="10004"/>
                  </a:ext>
                </a:extLst>
              </a:tr>
            </a:tbl>
          </a:graphicData>
        </a:graphic>
      </p:graphicFrame>
      <p:sp>
        <p:nvSpPr>
          <p:cNvPr id="2555" name="Google Shape;2555;p336"/>
          <p:cNvSpPr txBox="1"/>
          <p:nvPr/>
        </p:nvSpPr>
        <p:spPr>
          <a:xfrm>
            <a:off x="2119900" y="882600"/>
            <a:ext cx="6544200" cy="627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274E13"/>
                </a:solidFill>
                <a:latin typeface="Poppins"/>
                <a:ea typeface="Poppins"/>
                <a:cs typeface="Poppins"/>
                <a:sym typeface="Poppins"/>
              </a:rPr>
              <a:t>Información de contacto: Equipo MMED, </a:t>
            </a:r>
            <a:endParaRPr sz="1800" b="1" i="0" u="none" strike="noStrike" cap="none">
              <a:solidFill>
                <a:srgbClr val="274E13"/>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274E13"/>
                </a:solidFill>
                <a:latin typeface="Poppins"/>
                <a:ea typeface="Poppins"/>
                <a:cs typeface="Poppins"/>
                <a:sym typeface="Poppins"/>
              </a:rPr>
              <a:t>Educación de lenguaje dual e Idiomas mundiales</a:t>
            </a:r>
            <a:endParaRPr sz="1800" b="1" i="0" u="none" strike="noStrike" cap="none">
              <a:solidFill>
                <a:srgbClr val="274E13"/>
              </a:solidFill>
              <a:latin typeface="Poppins"/>
              <a:ea typeface="Poppins"/>
              <a:cs typeface="Poppins"/>
              <a:sym typeface="Poppin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559"/>
        <p:cNvGrpSpPr/>
        <p:nvPr/>
      </p:nvGrpSpPr>
      <p:grpSpPr>
        <a:xfrm>
          <a:off x="0" y="0"/>
          <a:ext cx="0" cy="0"/>
          <a:chOff x="0" y="0"/>
          <a:chExt cx="0" cy="0"/>
        </a:xfrm>
      </p:grpSpPr>
      <p:pic>
        <p:nvPicPr>
          <p:cNvPr id="2560" name="Google Shape;2560;p337"/>
          <p:cNvPicPr preferRelativeResize="0"/>
          <p:nvPr/>
        </p:nvPicPr>
        <p:blipFill rotWithShape="1">
          <a:blip r:embed="rId3">
            <a:alphaModFix/>
          </a:blip>
          <a:srcRect/>
          <a:stretch/>
        </p:blipFill>
        <p:spPr>
          <a:xfrm>
            <a:off x="1245075" y="695875"/>
            <a:ext cx="7248000" cy="4068600"/>
          </a:xfrm>
          <a:prstGeom prst="round2DiagRect">
            <a:avLst>
              <a:gd name="adj1" fmla="val 16667"/>
              <a:gd name="adj2" fmla="val 0"/>
            </a:avLst>
          </a:prstGeom>
          <a:noFill/>
          <a:ln w="28575" cap="flat" cmpd="sng">
            <a:solidFill>
              <a:srgbClr val="FF0100"/>
            </a:solidFill>
            <a:prstDash val="solid"/>
            <a:round/>
            <a:headEnd type="none" w="sm" len="sm"/>
            <a:tailEnd type="none" w="sm" len="sm"/>
          </a:ln>
        </p:spPr>
      </p:pic>
      <p:pic>
        <p:nvPicPr>
          <p:cNvPr id="2561" name="Google Shape;2561;p337" descr="Khaled - C'est la vie (Clip officiel), 2012, Universal Music France&#10;&#10;Ecoutez le dernier projet de Khaled : https://khaled.bfan.link/Cheb-Khaled&#10;&#10;Abonnez vous à Khaled : https://www.youtube.com/channel/UCCcdzVT1LwAdD7pozFar8TA&#10;Facebook : https://www.facebook.com/KhaledOfficial&#10;Instagram : https://www.instagram.com/chebkhaledofficial/&#10;Twitter : https://twitter.com/ChebkhaledRai&#10;&#10;PAROLES / LYRICS&#10;On va s'aimer on va danser&#10;Oui c'est la vie lalalalala&#10;x4&#10;&#10;Rani manadem ela liyam&#10;Mahma tkuni beida elia&#10;Rani manadem ela liyamhdro&#10;Ana fik w fiya&#10;aha iyeh aha iyeh ...lazem&#10;Eljorh ybra bdwaa&#10;Aha iyeh aha iyeh ...shra tkun&#10;&#10;Jmila ya el hnina&#10;&#10;On va s'aimer on va danser&#10;Oui c'est la vie lalalalala&#10;x4&#10;&#10;Jani bchar blkahafia w galia ela li biya&#10;w galia nta nia ghir raha nsraniya&#10;aha iyeh aha iheh lazem el johr&#10;ybra bdwaaaa&#10;aha iyeh aha iyeh shra tkun&#10;Jmila ya el hnina&#10;&#10;On va s'aimer on va danser&#10;Oui c'est la vie lalalalala&#10;x4&#10;&#10;hadi lila w alf lila on va s'aimer&#10;pour toute la vie&#10;hadi lila w alf lila&#10;On va s'aimer danser&#10;C'est la la la&#10;C'est la vie !&#10;&#10;On va s'aimer on va danser&#10;Oui c'est la vie lalalalala&#10;&#10;On va s'aimer on va danser&#10;Oui c'est la vie lalalalala&#10;x7&#10;&#10;Paroles de ACHRAF JANNUSI, Nadir KHAYAT, Alex PAPACONSTANTINOU, BILAL HAJJI, Debbie SAM, Bjoern DJUPSTROEM&#10;Musique de ACHRAF JANNUSI, Nadir KHAYAT, Alex PAPACONSTANTINOU, BILAL HAJJI, Debbie SAM, Bjoern DJUPSTROEM&#10;© SONY ATV MUSIC PUBLISHING FRANCE, UNIVERSAL MUSIC PUBLISHING, SONY/ATV SONGS LLC, SONGS OF REDONE, 2101 SONGS, AALIA PUBLISHIN&#10;&#10;#khaled #cestlavie&#10;&#10;Music video by Khaled performing C?Est La Vie. (C) 2012 AZ" title="Khaled - C'Est La Vie">
            <a:hlinkClick r:id="rId4"/>
          </p:cNvPr>
          <p:cNvPicPr preferRelativeResize="0"/>
          <p:nvPr/>
        </p:nvPicPr>
        <p:blipFill>
          <a:blip r:embed="rId5">
            <a:alphaModFix/>
          </a:blip>
          <a:stretch>
            <a:fillRect/>
          </a:stretch>
        </p:blipFill>
        <p:spPr>
          <a:xfrm>
            <a:off x="7686475" y="4340400"/>
            <a:ext cx="1021700" cy="574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39"/>
        <p:cNvGrpSpPr/>
        <p:nvPr/>
      </p:nvGrpSpPr>
      <p:grpSpPr>
        <a:xfrm>
          <a:off x="0" y="0"/>
          <a:ext cx="0" cy="0"/>
          <a:chOff x="0" y="0"/>
          <a:chExt cx="0" cy="0"/>
        </a:xfrm>
      </p:grpSpPr>
      <p:sp>
        <p:nvSpPr>
          <p:cNvPr id="1940" name="Google Shape;1940;p28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rgbClr val="000000"/>
              </a:buClr>
              <a:buSzPts val="900"/>
              <a:buFont typeface="Arial"/>
              <a:buNone/>
            </a:pPr>
            <a:fld id="{00000000-1234-1234-1234-123412341234}" type="slidenum">
              <a:rPr lang="en" sz="900">
                <a:latin typeface="Poppins"/>
                <a:ea typeface="Poppins"/>
                <a:cs typeface="Poppins"/>
                <a:sym typeface="Poppins"/>
              </a:rPr>
              <a:t>6</a:t>
            </a:fld>
            <a:endParaRPr sz="900">
              <a:latin typeface="Poppins"/>
              <a:ea typeface="Poppins"/>
              <a:cs typeface="Poppins"/>
              <a:sym typeface="Poppins"/>
            </a:endParaRPr>
          </a:p>
        </p:txBody>
      </p:sp>
      <p:pic>
        <p:nvPicPr>
          <p:cNvPr id="1941" name="Google Shape;1941;p289"/>
          <p:cNvPicPr preferRelativeResize="0"/>
          <p:nvPr/>
        </p:nvPicPr>
        <p:blipFill rotWithShape="1">
          <a:blip r:embed="rId3">
            <a:alphaModFix/>
          </a:blip>
          <a:srcRect/>
          <a:stretch/>
        </p:blipFill>
        <p:spPr>
          <a:xfrm>
            <a:off x="267350" y="1690200"/>
            <a:ext cx="3283150" cy="2383125"/>
          </a:xfrm>
          <a:prstGeom prst="rect">
            <a:avLst/>
          </a:prstGeom>
          <a:noFill/>
          <a:ln w="76200" cap="flat" cmpd="sng">
            <a:solidFill>
              <a:schemeClr val="lt1"/>
            </a:solidFill>
            <a:prstDash val="solid"/>
            <a:round/>
            <a:headEnd type="none" w="sm" len="sm"/>
            <a:tailEnd type="none" w="sm" len="sm"/>
          </a:ln>
        </p:spPr>
      </p:pic>
      <p:sp>
        <p:nvSpPr>
          <p:cNvPr id="1942" name="Google Shape;1942;p289"/>
          <p:cNvSpPr/>
          <p:nvPr/>
        </p:nvSpPr>
        <p:spPr>
          <a:xfrm>
            <a:off x="225950" y="1235850"/>
            <a:ext cx="2346900" cy="393600"/>
          </a:xfrm>
          <a:prstGeom prst="roundRect">
            <a:avLst>
              <a:gd name="adj" fmla="val 16667"/>
            </a:avLst>
          </a:prstGeom>
          <a:solidFill>
            <a:srgbClr val="F1C232"/>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600" b="0" i="0" u="none" strike="noStrike" cap="none">
                <a:solidFill>
                  <a:srgbClr val="434343"/>
                </a:solidFill>
                <a:latin typeface="Poppins"/>
                <a:ea typeface="Poppins"/>
                <a:cs typeface="Poppins"/>
                <a:sym typeface="Poppins"/>
              </a:rPr>
              <a:t>Lifelong Advantages</a:t>
            </a:r>
            <a:endParaRPr sz="1200" b="0" i="0" u="none" strike="noStrike" cap="none">
              <a:solidFill>
                <a:srgbClr val="000000"/>
              </a:solidFill>
              <a:latin typeface="Arial"/>
              <a:ea typeface="Arial"/>
              <a:cs typeface="Arial"/>
              <a:sym typeface="Arial"/>
            </a:endParaRPr>
          </a:p>
        </p:txBody>
      </p:sp>
      <p:sp>
        <p:nvSpPr>
          <p:cNvPr id="1943" name="Google Shape;1943;p289"/>
          <p:cNvSpPr/>
          <p:nvPr/>
        </p:nvSpPr>
        <p:spPr>
          <a:xfrm rot="1244505">
            <a:off x="2771091" y="963195"/>
            <a:ext cx="1180834" cy="903305"/>
          </a:xfrm>
          <a:prstGeom prst="wedgeRoundRectCallout">
            <a:avLst>
              <a:gd name="adj1" fmla="val -20833"/>
              <a:gd name="adj2" fmla="val 62500"/>
              <a:gd name="adj3" fmla="val 0"/>
            </a:avLst>
          </a:prstGeom>
          <a:solidFill>
            <a:srgbClr val="FCCC00"/>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200" b="0" i="0" u="none" strike="noStrike" cap="none">
                <a:solidFill>
                  <a:srgbClr val="434343"/>
                </a:solidFill>
                <a:latin typeface="Poppins"/>
                <a:ea typeface="Poppins"/>
                <a:cs typeface="Poppins"/>
                <a:sym typeface="Poppins"/>
              </a:rPr>
              <a:t>Which one</a:t>
            </a:r>
            <a:endParaRPr sz="1200" b="0" i="0" u="none" strike="noStrike" cap="none">
              <a:solidFill>
                <a:srgbClr val="434343"/>
              </a:solidFill>
              <a:latin typeface="Poppins"/>
              <a:ea typeface="Poppins"/>
              <a:cs typeface="Poppins"/>
              <a:sym typeface="Poppins"/>
            </a:endParaRPr>
          </a:p>
          <a:p>
            <a:pPr marL="0" marR="0" lvl="0" indent="0" algn="ctr" rtl="0">
              <a:lnSpc>
                <a:spcPct val="100000"/>
              </a:lnSpc>
              <a:spcBef>
                <a:spcPts val="0"/>
              </a:spcBef>
              <a:spcAft>
                <a:spcPts val="0"/>
              </a:spcAft>
              <a:buClr>
                <a:schemeClr val="dk1"/>
              </a:buClr>
              <a:buSzPts val="1100"/>
              <a:buFont typeface="Arial"/>
              <a:buNone/>
            </a:pPr>
            <a:r>
              <a:rPr lang="en" sz="1200" b="0" i="0" u="none" strike="noStrike" cap="none">
                <a:solidFill>
                  <a:srgbClr val="434343"/>
                </a:solidFill>
                <a:latin typeface="Poppins"/>
                <a:ea typeface="Poppins"/>
                <a:cs typeface="Poppins"/>
                <a:sym typeface="Poppins"/>
              </a:rPr>
              <a:t>resonates with</a:t>
            </a:r>
            <a:endParaRPr sz="1200" b="0" i="0" u="none" strike="noStrike" cap="none">
              <a:solidFill>
                <a:srgbClr val="434343"/>
              </a:solidFill>
              <a:latin typeface="Poppins"/>
              <a:ea typeface="Poppins"/>
              <a:cs typeface="Poppins"/>
              <a:sym typeface="Poppins"/>
            </a:endParaRPr>
          </a:p>
          <a:p>
            <a:pPr marL="0" marR="0" lvl="0" indent="0" algn="ctr" rtl="0">
              <a:lnSpc>
                <a:spcPct val="100000"/>
              </a:lnSpc>
              <a:spcBef>
                <a:spcPts val="0"/>
              </a:spcBef>
              <a:spcAft>
                <a:spcPts val="0"/>
              </a:spcAft>
              <a:buClr>
                <a:schemeClr val="dk1"/>
              </a:buClr>
              <a:buSzPts val="1100"/>
              <a:buFont typeface="Arial"/>
              <a:buNone/>
            </a:pPr>
            <a:r>
              <a:rPr lang="en" sz="1200" b="0" i="0" u="none" strike="noStrike" cap="none">
                <a:solidFill>
                  <a:srgbClr val="434343"/>
                </a:solidFill>
                <a:latin typeface="Poppins"/>
                <a:ea typeface="Poppins"/>
                <a:cs typeface="Poppins"/>
                <a:sym typeface="Poppins"/>
              </a:rPr>
              <a:t>you &amp; why?</a:t>
            </a:r>
            <a:endParaRPr sz="1200" b="0" i="0" u="none" strike="noStrike" cap="none">
              <a:solidFill>
                <a:srgbClr val="434343"/>
              </a:solidFill>
              <a:latin typeface="Arial"/>
              <a:ea typeface="Arial"/>
              <a:cs typeface="Arial"/>
              <a:sym typeface="Arial"/>
            </a:endParaRPr>
          </a:p>
        </p:txBody>
      </p:sp>
      <p:sp>
        <p:nvSpPr>
          <p:cNvPr id="1944" name="Google Shape;1944;p289"/>
          <p:cNvSpPr txBox="1"/>
          <p:nvPr/>
        </p:nvSpPr>
        <p:spPr>
          <a:xfrm>
            <a:off x="160825" y="136125"/>
            <a:ext cx="4080600" cy="74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200" b="1" i="0" u="none" strike="noStrike" cap="none">
                <a:solidFill>
                  <a:schemeClr val="lt1"/>
                </a:solidFill>
                <a:latin typeface="Poppins"/>
                <a:ea typeface="Poppins"/>
                <a:cs typeface="Poppins"/>
                <a:sym typeface="Poppins"/>
              </a:rPr>
              <a:t>Benefits of Bilingualism and Biliteracy</a:t>
            </a:r>
            <a:endParaRPr sz="1000" b="0" i="0" u="none" strike="noStrike" cap="none">
              <a:solidFill>
                <a:schemeClr val="lt1"/>
              </a:solidFill>
              <a:latin typeface="Lato"/>
              <a:ea typeface="Lato"/>
              <a:cs typeface="Lato"/>
              <a:sym typeface="Lato"/>
            </a:endParaRPr>
          </a:p>
        </p:txBody>
      </p:sp>
      <p:pic>
        <p:nvPicPr>
          <p:cNvPr id="1945" name="Google Shape;1945;p289"/>
          <p:cNvPicPr preferRelativeResize="0"/>
          <p:nvPr/>
        </p:nvPicPr>
        <p:blipFill rotWithShape="1">
          <a:blip r:embed="rId4">
            <a:alphaModFix/>
          </a:blip>
          <a:srcRect/>
          <a:stretch/>
        </p:blipFill>
        <p:spPr>
          <a:xfrm>
            <a:off x="3747113" y="2506750"/>
            <a:ext cx="1192576" cy="1031176"/>
          </a:xfrm>
          <a:prstGeom prst="rect">
            <a:avLst/>
          </a:prstGeom>
          <a:noFill/>
          <a:ln>
            <a:noFill/>
          </a:ln>
        </p:spPr>
      </p:pic>
      <p:pic>
        <p:nvPicPr>
          <p:cNvPr id="1946" name="Google Shape;1946;p289"/>
          <p:cNvPicPr preferRelativeResize="0"/>
          <p:nvPr/>
        </p:nvPicPr>
        <p:blipFill rotWithShape="1">
          <a:blip r:embed="rId5">
            <a:alphaModFix/>
          </a:blip>
          <a:srcRect/>
          <a:stretch/>
        </p:blipFill>
        <p:spPr>
          <a:xfrm>
            <a:off x="4341277" y="3106453"/>
            <a:ext cx="360527" cy="277052"/>
          </a:xfrm>
          <a:prstGeom prst="rect">
            <a:avLst/>
          </a:prstGeom>
          <a:noFill/>
          <a:ln>
            <a:noFill/>
          </a:ln>
        </p:spPr>
      </p:pic>
      <p:pic>
        <p:nvPicPr>
          <p:cNvPr id="1947" name="Google Shape;1947;p289"/>
          <p:cNvPicPr preferRelativeResize="0"/>
          <p:nvPr/>
        </p:nvPicPr>
        <p:blipFill rotWithShape="1">
          <a:blip r:embed="rId6">
            <a:alphaModFix/>
          </a:blip>
          <a:srcRect/>
          <a:stretch/>
        </p:blipFill>
        <p:spPr>
          <a:xfrm>
            <a:off x="3747125" y="4085175"/>
            <a:ext cx="1192500" cy="849000"/>
          </a:xfrm>
          <a:prstGeom prst="roundRect">
            <a:avLst>
              <a:gd name="adj" fmla="val 16667"/>
            </a:avLst>
          </a:prstGeom>
          <a:noFill/>
          <a:ln w="38100" cap="flat" cmpd="sng">
            <a:solidFill>
              <a:srgbClr val="660000"/>
            </a:solidFill>
            <a:prstDash val="solid"/>
            <a:round/>
            <a:headEnd type="none" w="sm" len="sm"/>
            <a:tailEnd type="none" w="sm" len="sm"/>
          </a:ln>
        </p:spPr>
      </p:pic>
      <p:sp>
        <p:nvSpPr>
          <p:cNvPr id="1948" name="Google Shape;1948;p289"/>
          <p:cNvSpPr txBox="1"/>
          <p:nvPr/>
        </p:nvSpPr>
        <p:spPr>
          <a:xfrm>
            <a:off x="659675" y="4210263"/>
            <a:ext cx="23469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Poppins"/>
                <a:ea typeface="Poppins"/>
                <a:cs typeface="Poppins"/>
                <a:sym typeface="Poppins"/>
              </a:rPr>
              <a:t>Share in the chat! </a:t>
            </a:r>
            <a:endParaRPr sz="1800" b="0" i="0" u="none" strike="noStrike" cap="none">
              <a:solidFill>
                <a:schemeClr val="lt1"/>
              </a:solidFill>
              <a:latin typeface="Poppins"/>
              <a:ea typeface="Poppins"/>
              <a:cs typeface="Poppins"/>
              <a:sym typeface="Poppins"/>
            </a:endParaRPr>
          </a:p>
        </p:txBody>
      </p:sp>
      <p:sp>
        <p:nvSpPr>
          <p:cNvPr id="1949" name="Google Shape;1949;p289"/>
          <p:cNvSpPr txBox="1"/>
          <p:nvPr/>
        </p:nvSpPr>
        <p:spPr>
          <a:xfrm>
            <a:off x="4958000" y="83625"/>
            <a:ext cx="3986400" cy="9234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Clr>
                <a:schemeClr val="dk1"/>
              </a:buClr>
              <a:buSzPts val="1100"/>
              <a:buFont typeface="Arial"/>
              <a:buNone/>
            </a:pPr>
            <a:r>
              <a:rPr lang="en" sz="2100" b="1" i="0" u="none" strike="noStrike" cap="none">
                <a:solidFill>
                  <a:srgbClr val="B6D7A8"/>
                </a:solidFill>
                <a:latin typeface="Poppins"/>
                <a:ea typeface="Poppins"/>
                <a:cs typeface="Poppins"/>
                <a:sym typeface="Poppins"/>
              </a:rPr>
              <a:t>Beneficios del bilingüismo y la biliteracidad</a:t>
            </a:r>
            <a:endParaRPr sz="1000" b="0" i="0" u="none" strike="noStrike" cap="none">
              <a:solidFill>
                <a:schemeClr val="lt1"/>
              </a:solidFill>
              <a:latin typeface="Lato"/>
              <a:ea typeface="Lato"/>
              <a:cs typeface="Lato"/>
              <a:sym typeface="Lato"/>
            </a:endParaRPr>
          </a:p>
        </p:txBody>
      </p:sp>
      <p:pic>
        <p:nvPicPr>
          <p:cNvPr id="1950" name="Google Shape;1950;p289"/>
          <p:cNvPicPr preferRelativeResize="0"/>
          <p:nvPr/>
        </p:nvPicPr>
        <p:blipFill rotWithShape="1">
          <a:blip r:embed="rId3">
            <a:alphaModFix/>
          </a:blip>
          <a:srcRect/>
          <a:stretch/>
        </p:blipFill>
        <p:spPr>
          <a:xfrm>
            <a:off x="5102175" y="1683225"/>
            <a:ext cx="3495926" cy="2450849"/>
          </a:xfrm>
          <a:prstGeom prst="rect">
            <a:avLst/>
          </a:prstGeom>
          <a:noFill/>
          <a:ln w="76200" cap="flat" cmpd="sng">
            <a:solidFill>
              <a:schemeClr val="lt1"/>
            </a:solidFill>
            <a:prstDash val="solid"/>
            <a:round/>
            <a:headEnd type="none" w="sm" len="sm"/>
            <a:tailEnd type="none" w="sm" len="sm"/>
          </a:ln>
        </p:spPr>
      </p:pic>
      <p:sp>
        <p:nvSpPr>
          <p:cNvPr id="1951" name="Google Shape;1951;p289"/>
          <p:cNvSpPr/>
          <p:nvPr/>
        </p:nvSpPr>
        <p:spPr>
          <a:xfrm rot="1732435">
            <a:off x="7695362" y="1131646"/>
            <a:ext cx="1228867" cy="765358"/>
          </a:xfrm>
          <a:prstGeom prst="wedgeRoundRectCallout">
            <a:avLst>
              <a:gd name="adj1" fmla="val -20833"/>
              <a:gd name="adj2" fmla="val 62500"/>
              <a:gd name="adj3" fmla="val 0"/>
            </a:avLst>
          </a:prstGeom>
          <a:solidFill>
            <a:srgbClr val="FCCC00"/>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100" b="0" i="0" u="none" strike="noStrike" cap="none">
                <a:solidFill>
                  <a:srgbClr val="00602D"/>
                </a:solidFill>
                <a:latin typeface="Poppins"/>
                <a:ea typeface="Poppins"/>
                <a:cs typeface="Poppins"/>
                <a:sym typeface="Poppins"/>
              </a:rPr>
              <a:t>¿Cuál ventaja le llama la atención y por qué?</a:t>
            </a:r>
            <a:endParaRPr sz="1100" b="0" i="0" u="none" strike="noStrike" cap="none">
              <a:solidFill>
                <a:srgbClr val="00602D"/>
              </a:solidFill>
              <a:latin typeface="Arial"/>
              <a:ea typeface="Arial"/>
              <a:cs typeface="Arial"/>
              <a:sym typeface="Arial"/>
            </a:endParaRPr>
          </a:p>
        </p:txBody>
      </p:sp>
      <p:sp>
        <p:nvSpPr>
          <p:cNvPr id="1952" name="Google Shape;1952;p289"/>
          <p:cNvSpPr/>
          <p:nvPr/>
        </p:nvSpPr>
        <p:spPr>
          <a:xfrm>
            <a:off x="5114550" y="1241325"/>
            <a:ext cx="2472300" cy="393600"/>
          </a:xfrm>
          <a:prstGeom prst="roundRect">
            <a:avLst>
              <a:gd name="adj" fmla="val 16667"/>
            </a:avLst>
          </a:prstGeom>
          <a:solidFill>
            <a:srgbClr val="F1C232"/>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38100" lvl="0" indent="0" algn="l" rtl="0">
              <a:lnSpc>
                <a:spcPct val="128571"/>
              </a:lnSpc>
              <a:spcBef>
                <a:spcPts val="0"/>
              </a:spcBef>
              <a:spcAft>
                <a:spcPts val="0"/>
              </a:spcAft>
              <a:buClr>
                <a:schemeClr val="dk1"/>
              </a:buClr>
              <a:buSzPts val="1100"/>
              <a:buFont typeface="Arial"/>
              <a:buNone/>
            </a:pPr>
            <a:r>
              <a:rPr lang="en" sz="1500" b="0" i="0" u="none" strike="noStrike" cap="none">
                <a:solidFill>
                  <a:srgbClr val="00602D"/>
                </a:solidFill>
                <a:latin typeface="Arial"/>
                <a:ea typeface="Arial"/>
                <a:cs typeface="Arial"/>
                <a:sym typeface="Arial"/>
              </a:rPr>
              <a:t>Ventajas para toda la vida</a:t>
            </a:r>
            <a:endParaRPr sz="1500" b="0" i="0" u="none" strike="noStrike" cap="none">
              <a:solidFill>
                <a:srgbClr val="00602D"/>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400" b="0" i="0" u="none" strike="noStrike" cap="none">
              <a:solidFill>
                <a:srgbClr val="000000"/>
              </a:solidFill>
              <a:latin typeface="Arial"/>
              <a:ea typeface="Arial"/>
              <a:cs typeface="Arial"/>
              <a:sym typeface="Arial"/>
            </a:endParaRPr>
          </a:p>
        </p:txBody>
      </p:sp>
      <p:sp>
        <p:nvSpPr>
          <p:cNvPr id="1953" name="Google Shape;1953;p289"/>
          <p:cNvSpPr txBox="1"/>
          <p:nvPr/>
        </p:nvSpPr>
        <p:spPr>
          <a:xfrm>
            <a:off x="5777750" y="4233363"/>
            <a:ext cx="2346900" cy="4155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Clr>
                <a:schemeClr val="dk1"/>
              </a:buClr>
              <a:buSzPts val="1100"/>
              <a:buFont typeface="Arial"/>
              <a:buNone/>
            </a:pPr>
            <a:r>
              <a:rPr lang="en" sz="1500" b="0" i="0" u="none" strike="noStrike" cap="none">
                <a:solidFill>
                  <a:srgbClr val="93C47D"/>
                </a:solidFill>
                <a:latin typeface="Poppins"/>
                <a:ea typeface="Poppins"/>
                <a:cs typeface="Poppins"/>
                <a:sym typeface="Poppins"/>
              </a:rPr>
              <a:t>¡Comparta en el chat!</a:t>
            </a:r>
            <a:endParaRPr sz="1800" b="0" i="0" u="none" strike="noStrike" cap="none">
              <a:solidFill>
                <a:srgbClr val="93C47D"/>
              </a:solidFill>
              <a:latin typeface="Poppins"/>
              <a:ea typeface="Poppins"/>
              <a:cs typeface="Poppins"/>
              <a:sym typeface="Poppins"/>
            </a:endParaRPr>
          </a:p>
        </p:txBody>
      </p:sp>
      <p:sp>
        <p:nvSpPr>
          <p:cNvPr id="1954" name="Google Shape;1954;p289"/>
          <p:cNvSpPr txBox="1"/>
          <p:nvPr/>
        </p:nvSpPr>
        <p:spPr>
          <a:xfrm rot="3438">
            <a:off x="5031021" y="1563100"/>
            <a:ext cx="2399701" cy="22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00602D"/>
                </a:solidFill>
                <a:latin typeface="Poppins"/>
                <a:ea typeface="Poppins"/>
                <a:cs typeface="Poppins"/>
                <a:sym typeface="Poppins"/>
              </a:rPr>
              <a:t>Líder multilingüe</a:t>
            </a:r>
            <a:endParaRPr sz="900" b="1" i="0" u="none" strike="noStrike" cap="none">
              <a:solidFill>
                <a:srgbClr val="00602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00602D"/>
                </a:solidFill>
                <a:latin typeface="Poppins"/>
                <a:ea typeface="Poppins"/>
                <a:cs typeface="Poppins"/>
                <a:sym typeface="Poppins"/>
              </a:rPr>
              <a:t>Cerebral y cognitivo</a:t>
            </a:r>
            <a:endParaRPr sz="900" b="1" i="0" u="none" strike="noStrike" cap="none">
              <a:solidFill>
                <a:srgbClr val="00602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00602D"/>
                </a:solidFill>
                <a:latin typeface="Poppins"/>
                <a:ea typeface="Poppins"/>
                <a:cs typeface="Poppins"/>
                <a:sym typeface="Poppins"/>
              </a:rPr>
              <a:t>Económico</a:t>
            </a:r>
            <a:endParaRPr sz="900" b="1" i="0" u="none" strike="noStrike" cap="none">
              <a:solidFill>
                <a:srgbClr val="00602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00602D"/>
                </a:solidFill>
                <a:latin typeface="Poppins"/>
                <a:ea typeface="Poppins"/>
                <a:cs typeface="Poppins"/>
                <a:sym typeface="Poppins"/>
              </a:rPr>
              <a:t>Académico</a:t>
            </a:r>
            <a:endParaRPr sz="900" b="1" i="0" u="none" strike="noStrike" cap="none">
              <a:solidFill>
                <a:srgbClr val="00602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00602D"/>
                </a:solidFill>
                <a:latin typeface="Poppins"/>
                <a:ea typeface="Poppins"/>
                <a:cs typeface="Poppins"/>
                <a:sym typeface="Poppins"/>
              </a:rPr>
              <a:t>Competencia sociocultural</a:t>
            </a:r>
            <a:endParaRPr sz="900" b="1" i="0" u="none" strike="noStrike" cap="none">
              <a:solidFill>
                <a:srgbClr val="00602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00602D"/>
                </a:solidFill>
                <a:latin typeface="Poppins"/>
                <a:ea typeface="Poppins"/>
                <a:cs typeface="Poppins"/>
                <a:sym typeface="Poppins"/>
              </a:rPr>
              <a:t>Conexiones Familiares</a:t>
            </a:r>
            <a:endParaRPr sz="900" b="1" i="0" u="none" strike="noStrike" cap="none">
              <a:solidFill>
                <a:srgbClr val="00602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00602D"/>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58"/>
        <p:cNvGrpSpPr/>
        <p:nvPr/>
      </p:nvGrpSpPr>
      <p:grpSpPr>
        <a:xfrm>
          <a:off x="0" y="0"/>
          <a:ext cx="0" cy="0"/>
          <a:chOff x="0" y="0"/>
          <a:chExt cx="0" cy="0"/>
        </a:xfrm>
      </p:grpSpPr>
      <p:pic>
        <p:nvPicPr>
          <p:cNvPr id="1959" name="Google Shape;1959;p290"/>
          <p:cNvPicPr preferRelativeResize="0"/>
          <p:nvPr/>
        </p:nvPicPr>
        <p:blipFill rotWithShape="1">
          <a:blip r:embed="rId3">
            <a:alphaModFix/>
          </a:blip>
          <a:srcRect/>
          <a:stretch/>
        </p:blipFill>
        <p:spPr>
          <a:xfrm>
            <a:off x="3467150" y="1459250"/>
            <a:ext cx="2224725" cy="2806352"/>
          </a:xfrm>
          <a:prstGeom prst="rect">
            <a:avLst/>
          </a:prstGeom>
          <a:noFill/>
          <a:ln w="19050" cap="flat" cmpd="sng">
            <a:solidFill>
              <a:srgbClr val="000000"/>
            </a:solidFill>
            <a:prstDash val="solid"/>
            <a:round/>
            <a:headEnd type="none" w="sm" len="sm"/>
            <a:tailEnd type="none" w="sm" len="sm"/>
          </a:ln>
        </p:spPr>
      </p:pic>
      <p:sp>
        <p:nvSpPr>
          <p:cNvPr id="1960" name="Google Shape;1960;p290"/>
          <p:cNvSpPr txBox="1"/>
          <p:nvPr/>
        </p:nvSpPr>
        <p:spPr>
          <a:xfrm>
            <a:off x="152400" y="774925"/>
            <a:ext cx="3211200" cy="37092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chemeClr val="dk1"/>
              </a:buClr>
              <a:buSzPts val="3000"/>
              <a:buFont typeface="Arial"/>
              <a:buNone/>
            </a:pPr>
            <a:r>
              <a:rPr lang="en" sz="2200" b="0" i="0" u="none" strike="noStrike" cap="none">
                <a:solidFill>
                  <a:schemeClr val="lt1"/>
                </a:solidFill>
                <a:latin typeface="Poppins"/>
                <a:ea typeface="Poppins"/>
                <a:cs typeface="Poppins"/>
                <a:sym typeface="Poppins"/>
              </a:rPr>
              <a:t>Global California 2030 A Call to Action!</a:t>
            </a:r>
            <a:endParaRPr sz="6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1800" b="0" i="1" u="none" strike="noStrike" cap="none">
              <a:solidFill>
                <a:srgbClr val="FFFFF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r>
              <a:rPr lang="en" sz="1300" b="0" i="1" u="none" strike="noStrike" cap="none">
                <a:solidFill>
                  <a:srgbClr val="FFFFFF"/>
                </a:solidFill>
                <a:latin typeface="Poppins"/>
                <a:ea typeface="Poppins"/>
                <a:cs typeface="Poppins"/>
                <a:sym typeface="Poppins"/>
              </a:rPr>
              <a:t>“By 2030, we want </a:t>
            </a:r>
            <a:r>
              <a:rPr lang="en" sz="1300" b="0" i="1" u="none" strike="noStrike" cap="none">
                <a:solidFill>
                  <a:srgbClr val="F1C232"/>
                </a:solidFill>
                <a:latin typeface="Poppins"/>
                <a:ea typeface="Poppins"/>
                <a:cs typeface="Poppins"/>
                <a:sym typeface="Poppins"/>
              </a:rPr>
              <a:t>half of all K–12</a:t>
            </a:r>
            <a:r>
              <a:rPr lang="en" sz="1300" b="0" i="1" u="none" strike="noStrike" cap="none">
                <a:solidFill>
                  <a:srgbClr val="FFFFFF"/>
                </a:solidFill>
                <a:latin typeface="Poppins"/>
                <a:ea typeface="Poppins"/>
                <a:cs typeface="Poppins"/>
                <a:sym typeface="Poppins"/>
              </a:rPr>
              <a:t> students to participate in programs leading to proficiency in two or more languages, either through a class, a program, or an experience. By 2040, we want </a:t>
            </a:r>
            <a:r>
              <a:rPr lang="en" sz="1300" b="0" i="1" u="none" strike="noStrike" cap="none">
                <a:solidFill>
                  <a:srgbClr val="F1C232"/>
                </a:solidFill>
                <a:latin typeface="Poppins"/>
                <a:ea typeface="Poppins"/>
                <a:cs typeface="Poppins"/>
                <a:sym typeface="Poppins"/>
              </a:rPr>
              <a:t>three out of four students</a:t>
            </a:r>
            <a:r>
              <a:rPr lang="en" sz="1300" b="0" i="1" u="none" strike="noStrike" cap="none">
                <a:solidFill>
                  <a:srgbClr val="FFFFFF"/>
                </a:solidFill>
                <a:latin typeface="Poppins"/>
                <a:ea typeface="Poppins"/>
                <a:cs typeface="Poppins"/>
                <a:sym typeface="Poppins"/>
              </a:rPr>
              <a:t> to be proficient in two or more languages, earning them a </a:t>
            </a:r>
            <a:r>
              <a:rPr lang="en" sz="1300" b="0" i="1" u="none" strike="noStrike" cap="none">
                <a:solidFill>
                  <a:srgbClr val="F1C232"/>
                </a:solidFill>
                <a:latin typeface="Poppins"/>
                <a:ea typeface="Poppins"/>
                <a:cs typeface="Poppins"/>
                <a:sym typeface="Poppins"/>
              </a:rPr>
              <a:t>State Seal of Biliteracy.</a:t>
            </a:r>
            <a:r>
              <a:rPr lang="en" sz="1300" b="0" i="1" u="none" strike="noStrike" cap="none">
                <a:solidFill>
                  <a:srgbClr val="FFFFFF"/>
                </a:solidFill>
                <a:latin typeface="Poppins"/>
                <a:ea typeface="Poppins"/>
                <a:cs typeface="Poppins"/>
                <a:sym typeface="Poppins"/>
              </a:rPr>
              <a:t>”</a:t>
            </a:r>
            <a:endParaRPr sz="1300" b="0" i="1" u="none" strike="noStrike" cap="none">
              <a:solidFill>
                <a:srgbClr val="FFFFF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1300" b="0" i="1" u="none" strike="noStrike" cap="none">
              <a:solidFill>
                <a:srgbClr val="FFFFFF"/>
              </a:solidFill>
              <a:latin typeface="Poppins"/>
              <a:ea typeface="Poppins"/>
              <a:cs typeface="Poppins"/>
              <a:sym typeface="Poppins"/>
            </a:endParaRPr>
          </a:p>
          <a:p>
            <a:pPr marL="0" marR="0" lvl="0" indent="0" algn="l" rtl="0">
              <a:lnSpc>
                <a:spcPct val="100000"/>
              </a:lnSpc>
              <a:spcBef>
                <a:spcPts val="900"/>
              </a:spcBef>
              <a:spcAft>
                <a:spcPts val="0"/>
              </a:spcAft>
              <a:buClr>
                <a:srgbClr val="000000"/>
              </a:buClr>
              <a:buSzPts val="800"/>
              <a:buFont typeface="Arial"/>
              <a:buNone/>
            </a:pPr>
            <a:r>
              <a:rPr lang="en" sz="1300" b="0" i="0" u="none" strike="noStrike" cap="none">
                <a:solidFill>
                  <a:srgbClr val="FFFFFF"/>
                </a:solidFill>
                <a:latin typeface="Poppins"/>
                <a:ea typeface="Poppins"/>
                <a:cs typeface="Poppins"/>
                <a:sym typeface="Poppins"/>
              </a:rPr>
              <a:t>      -Tom Torlakson, former State Superintendent</a:t>
            </a:r>
            <a:endParaRPr sz="1300" b="0" i="0" u="none" strike="noStrike" cap="none">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r>
              <a:rPr lang="en" sz="500" b="0" i="0" u="none" strike="noStrike" cap="none">
                <a:solidFill>
                  <a:srgbClr val="000000"/>
                </a:solidFill>
                <a:latin typeface="Poppins"/>
                <a:ea typeface="Poppins"/>
                <a:cs typeface="Poppins"/>
                <a:sym typeface="Poppins"/>
              </a:rPr>
              <a:t>			</a:t>
            </a:r>
            <a:endParaRPr sz="500" b="0" i="0" u="none" strike="noStrike" cap="none">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r>
              <a:rPr lang="en" sz="600" b="0" i="0" u="none" strike="noStrike" cap="none">
                <a:solidFill>
                  <a:srgbClr val="000000"/>
                </a:solidFill>
                <a:latin typeface="Poppins"/>
                <a:ea typeface="Poppins"/>
                <a:cs typeface="Poppins"/>
                <a:sym typeface="Poppins"/>
              </a:rPr>
              <a:t>		</a:t>
            </a:r>
            <a:endParaRPr sz="600" b="0" i="0" u="none" strike="noStrike" cap="none">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endParaRPr sz="900" b="0" i="0" u="none" strike="noStrike" cap="none">
              <a:solidFill>
                <a:srgbClr val="000000"/>
              </a:solidFill>
              <a:latin typeface="Poppins"/>
              <a:ea typeface="Poppins"/>
              <a:cs typeface="Poppins"/>
              <a:sym typeface="Poppins"/>
            </a:endParaRPr>
          </a:p>
        </p:txBody>
      </p:sp>
      <p:sp>
        <p:nvSpPr>
          <p:cNvPr id="1961" name="Google Shape;1961;p290"/>
          <p:cNvSpPr txBox="1"/>
          <p:nvPr/>
        </p:nvSpPr>
        <p:spPr>
          <a:xfrm>
            <a:off x="5900375" y="669375"/>
            <a:ext cx="3012900" cy="42411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500" b="0" i="0" u="none" strike="noStrike" cap="none">
                <a:solidFill>
                  <a:srgbClr val="000000"/>
                </a:solidFill>
                <a:latin typeface="Poppins"/>
                <a:ea typeface="Poppins"/>
                <a:cs typeface="Poppins"/>
                <a:sym typeface="Poppins"/>
              </a:rPr>
              <a:t>			</a:t>
            </a:r>
            <a:endParaRPr sz="500" b="0" i="0" u="none" strike="noStrike" cap="none">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r>
              <a:rPr lang="en" sz="600" b="0" i="0" u="none" strike="noStrike" cap="none">
                <a:solidFill>
                  <a:srgbClr val="000000"/>
                </a:solidFill>
                <a:latin typeface="Poppins"/>
                <a:ea typeface="Poppins"/>
                <a:cs typeface="Poppins"/>
                <a:sym typeface="Poppins"/>
              </a:rPr>
              <a:t>		</a:t>
            </a:r>
            <a:endParaRPr sz="600" b="0" i="0" u="none" strike="noStrike" cap="none">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endParaRPr sz="900" b="0" i="0" u="none" strike="noStrike" cap="none">
              <a:solidFill>
                <a:srgbClr val="000000"/>
              </a:solidFill>
              <a:latin typeface="Poppins"/>
              <a:ea typeface="Poppins"/>
              <a:cs typeface="Poppins"/>
              <a:sym typeface="Poppins"/>
            </a:endParaRPr>
          </a:p>
        </p:txBody>
      </p:sp>
      <p:sp>
        <p:nvSpPr>
          <p:cNvPr id="1962" name="Google Shape;1962;p290"/>
          <p:cNvSpPr txBox="1"/>
          <p:nvPr/>
        </p:nvSpPr>
        <p:spPr>
          <a:xfrm>
            <a:off x="5980000" y="679500"/>
            <a:ext cx="3000000" cy="419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B6D7A8"/>
                </a:solidFill>
                <a:latin typeface="Poppins"/>
                <a:ea typeface="Poppins"/>
                <a:cs typeface="Poppins"/>
                <a:sym typeface="Poppins"/>
              </a:rPr>
              <a:t>California global 2030 </a:t>
            </a:r>
            <a:endParaRPr sz="1800" b="0" i="0" u="none" strike="noStrike" cap="none">
              <a:solidFill>
                <a:srgbClr val="B6D7A8"/>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B6D7A8"/>
                </a:solidFill>
                <a:latin typeface="Poppins"/>
                <a:ea typeface="Poppins"/>
                <a:cs typeface="Poppins"/>
                <a:sym typeface="Poppins"/>
              </a:rPr>
              <a:t>¡Un llamado a la acción!</a:t>
            </a:r>
            <a:endParaRPr sz="1800" b="0" i="0" u="none" strike="noStrike" cap="none">
              <a:solidFill>
                <a:srgbClr val="B6D7A8"/>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B6D7A8"/>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B6D7A8"/>
                </a:solidFill>
                <a:latin typeface="Poppins"/>
                <a:ea typeface="Poppins"/>
                <a:cs typeface="Poppins"/>
                <a:sym typeface="Poppins"/>
              </a:rPr>
              <a:t>“</a:t>
            </a:r>
            <a:r>
              <a:rPr lang="en" sz="1300" b="0" i="1" u="none" strike="noStrike" cap="none">
                <a:solidFill>
                  <a:srgbClr val="B6D7A8"/>
                </a:solidFill>
                <a:latin typeface="Poppins"/>
                <a:ea typeface="Poppins"/>
                <a:cs typeface="Poppins"/>
                <a:sym typeface="Poppins"/>
              </a:rPr>
              <a:t>Para 2030, queremos</a:t>
            </a:r>
            <a:r>
              <a:rPr lang="en" sz="1300" b="0" i="1" u="none" strike="noStrike" cap="none">
                <a:solidFill>
                  <a:srgbClr val="E8EAED"/>
                </a:solidFill>
                <a:latin typeface="Poppins"/>
                <a:ea typeface="Poppins"/>
                <a:cs typeface="Poppins"/>
                <a:sym typeface="Poppins"/>
              </a:rPr>
              <a:t> </a:t>
            </a:r>
            <a:r>
              <a:rPr lang="en" sz="1300" b="0" i="1" u="none" strike="noStrike" cap="none">
                <a:solidFill>
                  <a:srgbClr val="FCCC00"/>
                </a:solidFill>
                <a:latin typeface="Poppins"/>
                <a:ea typeface="Poppins"/>
                <a:cs typeface="Poppins"/>
                <a:sym typeface="Poppins"/>
              </a:rPr>
              <a:t>que la mitad de todos los estudiantes K-12 </a:t>
            </a:r>
            <a:r>
              <a:rPr lang="en" sz="1300" b="0" i="1" u="none" strike="noStrike" cap="none">
                <a:solidFill>
                  <a:srgbClr val="B6D7A8"/>
                </a:solidFill>
                <a:latin typeface="Poppins"/>
                <a:ea typeface="Poppins"/>
                <a:cs typeface="Poppins"/>
                <a:sym typeface="Poppins"/>
              </a:rPr>
              <a:t>participen en programas que les permitan dominar dos o más idiomas, ya sea a través de una clase, un programa o una experiencia. Para 2040, queremos que </a:t>
            </a:r>
            <a:r>
              <a:rPr lang="en" sz="1300" b="0" i="1" u="none" strike="noStrike" cap="none">
                <a:solidFill>
                  <a:srgbClr val="FCCC00"/>
                </a:solidFill>
                <a:latin typeface="Poppins"/>
                <a:ea typeface="Poppins"/>
                <a:cs typeface="Poppins"/>
                <a:sym typeface="Poppins"/>
              </a:rPr>
              <a:t>tres de cada cuatro estudiantes </a:t>
            </a:r>
            <a:r>
              <a:rPr lang="en" sz="1300" b="0" i="1" u="none" strike="noStrike" cap="none">
                <a:solidFill>
                  <a:srgbClr val="B6D7A8"/>
                </a:solidFill>
                <a:latin typeface="Poppins"/>
                <a:ea typeface="Poppins"/>
                <a:cs typeface="Poppins"/>
                <a:sym typeface="Poppins"/>
              </a:rPr>
              <a:t>dominen dos o más idiomas, lo que les permitirá obtener un</a:t>
            </a:r>
            <a:r>
              <a:rPr lang="en" sz="1300" b="0" i="1" u="none" strike="noStrike" cap="none">
                <a:solidFill>
                  <a:srgbClr val="E8EAED"/>
                </a:solidFill>
                <a:latin typeface="Poppins"/>
                <a:ea typeface="Poppins"/>
                <a:cs typeface="Poppins"/>
                <a:sym typeface="Poppins"/>
              </a:rPr>
              <a:t> </a:t>
            </a:r>
            <a:r>
              <a:rPr lang="en" sz="1300" b="0" i="1" u="none" strike="noStrike" cap="none">
                <a:solidFill>
                  <a:srgbClr val="FCCC00"/>
                </a:solidFill>
                <a:latin typeface="Poppins"/>
                <a:ea typeface="Poppins"/>
                <a:cs typeface="Poppins"/>
                <a:sym typeface="Poppins"/>
              </a:rPr>
              <a:t>Sello Estatal de Alfabetización Bilingüe</a:t>
            </a:r>
            <a:r>
              <a:rPr lang="en" sz="1300" b="0" i="1" u="none" strike="noStrike" cap="none">
                <a:solidFill>
                  <a:srgbClr val="E8EAED"/>
                </a:solidFill>
                <a:latin typeface="Poppins"/>
                <a:ea typeface="Poppins"/>
                <a:cs typeface="Poppins"/>
                <a:sym typeface="Poppins"/>
              </a:rPr>
              <a:t>”.</a:t>
            </a:r>
            <a:endParaRPr sz="1300" b="0" i="1" u="none" strike="noStrike" cap="none">
              <a:solidFill>
                <a:srgbClr val="E8EAE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1" u="none" strike="noStrike" cap="none">
              <a:solidFill>
                <a:srgbClr val="E8EAE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B6D7A8"/>
                </a:solidFill>
                <a:latin typeface="Poppins"/>
                <a:ea typeface="Poppins"/>
                <a:cs typeface="Poppins"/>
                <a:sym typeface="Poppins"/>
              </a:rPr>
              <a:t>-Tom Torlakson, ex superintendente estatal</a:t>
            </a:r>
            <a:endParaRPr sz="1200" b="0" i="0" u="none" strike="noStrike" cap="none">
              <a:solidFill>
                <a:srgbClr val="B6D7A8"/>
              </a:solidFill>
              <a:latin typeface="Poppins"/>
              <a:ea typeface="Poppins"/>
              <a:cs typeface="Poppins"/>
              <a:sym typeface="Poppins"/>
            </a:endParaRPr>
          </a:p>
          <a:p>
            <a:pPr marL="152400" marR="152400" lvl="0" indent="0" algn="l" rtl="0">
              <a:lnSpc>
                <a:spcPct val="115000"/>
              </a:lnSpc>
              <a:spcBef>
                <a:spcPts val="0"/>
              </a:spcBef>
              <a:spcAft>
                <a:spcPts val="0"/>
              </a:spcAft>
              <a:buClr>
                <a:srgbClr val="000000"/>
              </a:buClr>
              <a:buSzPts val="100"/>
              <a:buFont typeface="Arial"/>
              <a:buNone/>
            </a:pPr>
            <a:endParaRPr sz="100" b="0" i="0" u="none" strike="noStrike" cap="none">
              <a:solidFill>
                <a:srgbClr val="E8E8E8"/>
              </a:solidFill>
              <a:highlight>
                <a:srgbClr val="303134"/>
              </a:highlight>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6"/>
        <p:cNvGrpSpPr/>
        <p:nvPr/>
      </p:nvGrpSpPr>
      <p:grpSpPr>
        <a:xfrm>
          <a:off x="0" y="0"/>
          <a:ext cx="0" cy="0"/>
          <a:chOff x="0" y="0"/>
          <a:chExt cx="0" cy="0"/>
        </a:xfrm>
      </p:grpSpPr>
      <p:sp>
        <p:nvSpPr>
          <p:cNvPr id="1967" name="Google Shape;1967;p291"/>
          <p:cNvSpPr txBox="1"/>
          <p:nvPr/>
        </p:nvSpPr>
        <p:spPr>
          <a:xfrm>
            <a:off x="147900" y="1366400"/>
            <a:ext cx="3861600" cy="16773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0" i="1" u="none" strike="noStrike" cap="none">
                <a:solidFill>
                  <a:srgbClr val="FFFFFF"/>
                </a:solidFill>
                <a:latin typeface="Poppins"/>
                <a:ea typeface="Poppins"/>
                <a:cs typeface="Poppins"/>
                <a:sym typeface="Poppins"/>
              </a:rPr>
              <a:t>“Provide students with expanded opportunities to become multilingual through dual and world language programs, including American Sign Language.” pg. 26</a:t>
            </a:r>
            <a:endParaRPr sz="800" b="0" i="0" u="none" strike="noStrike" cap="none">
              <a:solidFill>
                <a:srgbClr val="FFFFFF"/>
              </a:solidFill>
              <a:latin typeface="Gill Sans"/>
              <a:ea typeface="Gill Sans"/>
              <a:cs typeface="Gill Sans"/>
              <a:sym typeface="Gill Sans"/>
            </a:endParaRPr>
          </a:p>
        </p:txBody>
      </p:sp>
      <p:pic>
        <p:nvPicPr>
          <p:cNvPr id="1968" name="Google Shape;1968;p291"/>
          <p:cNvPicPr preferRelativeResize="0"/>
          <p:nvPr/>
        </p:nvPicPr>
        <p:blipFill rotWithShape="1">
          <a:blip r:embed="rId3">
            <a:alphaModFix/>
          </a:blip>
          <a:srcRect/>
          <a:stretch/>
        </p:blipFill>
        <p:spPr>
          <a:xfrm>
            <a:off x="4041751" y="1505825"/>
            <a:ext cx="867824" cy="1171610"/>
          </a:xfrm>
          <a:prstGeom prst="rect">
            <a:avLst/>
          </a:prstGeom>
          <a:noFill/>
          <a:ln w="38100" cap="flat" cmpd="sng">
            <a:solidFill>
              <a:srgbClr val="FCE5CD"/>
            </a:solidFill>
            <a:prstDash val="solid"/>
            <a:round/>
            <a:headEnd type="none" w="sm" len="sm"/>
            <a:tailEnd type="none" w="sm" len="sm"/>
          </a:ln>
        </p:spPr>
      </p:pic>
      <p:sp>
        <p:nvSpPr>
          <p:cNvPr id="1969" name="Google Shape;1969;p291"/>
          <p:cNvSpPr txBox="1"/>
          <p:nvPr/>
        </p:nvSpPr>
        <p:spPr>
          <a:xfrm>
            <a:off x="91750" y="2992900"/>
            <a:ext cx="41574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 sz="1600" b="0" i="1" u="none" strike="noStrike" cap="none">
                <a:solidFill>
                  <a:srgbClr val="FFFFFF"/>
                </a:solidFill>
                <a:latin typeface="Poppins"/>
                <a:ea typeface="Poppins"/>
                <a:cs typeface="Poppins"/>
                <a:sym typeface="Poppins"/>
              </a:rPr>
              <a:t>“</a:t>
            </a:r>
            <a:r>
              <a:rPr lang="en" sz="1600" b="1" i="1" u="none" strike="noStrike" cap="none">
                <a:solidFill>
                  <a:srgbClr val="FFFFFF"/>
                </a:solidFill>
                <a:latin typeface="Poppins"/>
                <a:ea typeface="Poppins"/>
                <a:cs typeface="Poppins"/>
                <a:sym typeface="Poppins"/>
              </a:rPr>
              <a:t>By 2026</a:t>
            </a:r>
            <a:r>
              <a:rPr lang="en" sz="1600" b="0" i="1" u="none" strike="noStrike" cap="none">
                <a:solidFill>
                  <a:srgbClr val="FFFFFF"/>
                </a:solidFill>
                <a:latin typeface="Poppins"/>
                <a:ea typeface="Poppins"/>
                <a:cs typeface="Poppins"/>
                <a:sym typeface="Poppins"/>
              </a:rPr>
              <a:t>, ensure at least </a:t>
            </a:r>
            <a:r>
              <a:rPr lang="en" sz="1600" b="0" i="1" u="none" strike="noStrike" cap="none">
                <a:solidFill>
                  <a:srgbClr val="F1C232"/>
                </a:solidFill>
                <a:latin typeface="Poppins"/>
                <a:ea typeface="Poppins"/>
                <a:cs typeface="Poppins"/>
                <a:sym typeface="Poppins"/>
              </a:rPr>
              <a:t>50% </a:t>
            </a:r>
            <a:r>
              <a:rPr lang="en" sz="1600" b="0" i="1" u="none" strike="noStrike" cap="none">
                <a:solidFill>
                  <a:srgbClr val="FFFFFF"/>
                </a:solidFill>
                <a:latin typeface="Poppins"/>
                <a:ea typeface="Poppins"/>
                <a:cs typeface="Poppins"/>
                <a:sym typeface="Poppins"/>
              </a:rPr>
              <a:t>of our </a:t>
            </a:r>
            <a:r>
              <a:rPr lang="en" sz="1600" b="0" i="1" u="none" strike="noStrike" cap="none">
                <a:solidFill>
                  <a:srgbClr val="F1C232"/>
                </a:solidFill>
                <a:latin typeface="Poppins"/>
                <a:ea typeface="Poppins"/>
                <a:cs typeface="Poppins"/>
                <a:sym typeface="Poppins"/>
              </a:rPr>
              <a:t>graduating seniors</a:t>
            </a:r>
            <a:r>
              <a:rPr lang="en" sz="1600" b="0" i="1" u="none" strike="noStrike" cap="none">
                <a:solidFill>
                  <a:srgbClr val="FFFFFF"/>
                </a:solidFill>
                <a:latin typeface="Poppins"/>
                <a:ea typeface="Poppins"/>
                <a:cs typeface="Poppins"/>
                <a:sym typeface="Poppins"/>
              </a:rPr>
              <a:t> receive the </a:t>
            </a:r>
            <a:r>
              <a:rPr lang="en" sz="1600" b="0" i="1" u="none" strike="noStrike" cap="none">
                <a:solidFill>
                  <a:srgbClr val="F1C232"/>
                </a:solidFill>
                <a:latin typeface="Poppins"/>
                <a:ea typeface="Poppins"/>
                <a:cs typeface="Poppins"/>
                <a:sym typeface="Poppins"/>
              </a:rPr>
              <a:t>California Seal of Biliteracy</a:t>
            </a:r>
            <a:r>
              <a:rPr lang="en" sz="1600" b="0" i="1" u="none" strike="noStrike" cap="none">
                <a:solidFill>
                  <a:srgbClr val="FFFFFF"/>
                </a:solidFill>
                <a:latin typeface="Poppins"/>
                <a:ea typeface="Poppins"/>
                <a:cs typeface="Poppins"/>
                <a:sym typeface="Poppins"/>
              </a:rPr>
              <a:t>.”</a:t>
            </a:r>
            <a:endParaRPr sz="1600" b="0" i="1" u="none" strike="noStrike" cap="none">
              <a:solidFill>
                <a:srgbClr val="FFFFFF"/>
              </a:solidFill>
              <a:latin typeface="Poppins"/>
              <a:ea typeface="Poppins"/>
              <a:cs typeface="Poppins"/>
              <a:sym typeface="Poppins"/>
            </a:endParaRPr>
          </a:p>
        </p:txBody>
      </p:sp>
      <p:sp>
        <p:nvSpPr>
          <p:cNvPr id="1970" name="Google Shape;1970;p291"/>
          <p:cNvSpPr txBox="1"/>
          <p:nvPr/>
        </p:nvSpPr>
        <p:spPr>
          <a:xfrm>
            <a:off x="106125" y="3833425"/>
            <a:ext cx="38922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900"/>
              </a:spcBef>
              <a:spcAft>
                <a:spcPts val="0"/>
              </a:spcAft>
              <a:buClr>
                <a:srgbClr val="000000"/>
              </a:buClr>
              <a:buSzPts val="1900"/>
              <a:buFont typeface="Arial"/>
              <a:buNone/>
            </a:pPr>
            <a:r>
              <a:rPr lang="en" sz="1600" b="0" i="0" u="none" strike="noStrike" cap="none">
                <a:solidFill>
                  <a:srgbClr val="FFFFFF"/>
                </a:solidFill>
                <a:latin typeface="Poppins"/>
                <a:ea typeface="Poppins"/>
                <a:cs typeface="Poppins"/>
                <a:sym typeface="Poppins"/>
              </a:rPr>
              <a:t>-Alberto Carvalho, Superintendent</a:t>
            </a:r>
            <a:r>
              <a:rPr lang="en" sz="1600" b="0" i="0" u="none" strike="noStrike" cap="none">
                <a:solidFill>
                  <a:srgbClr val="FFFFFF"/>
                </a:solidFill>
                <a:latin typeface="Calibri"/>
                <a:ea typeface="Calibri"/>
                <a:cs typeface="Calibri"/>
                <a:sym typeface="Calibri"/>
              </a:rPr>
              <a:t>	</a:t>
            </a:r>
            <a:endParaRPr sz="1600" b="0" i="0" u="none" strike="noStrike" cap="none">
              <a:solidFill>
                <a:srgbClr val="FFFFFF"/>
              </a:solidFill>
              <a:latin typeface="Calibri"/>
              <a:ea typeface="Calibri"/>
              <a:cs typeface="Calibri"/>
              <a:sym typeface="Calibri"/>
            </a:endParaRPr>
          </a:p>
        </p:txBody>
      </p:sp>
      <p:sp>
        <p:nvSpPr>
          <p:cNvPr id="1971" name="Google Shape;1971;p291"/>
          <p:cNvSpPr txBox="1"/>
          <p:nvPr/>
        </p:nvSpPr>
        <p:spPr>
          <a:xfrm>
            <a:off x="91750" y="733375"/>
            <a:ext cx="4065600" cy="572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en" sz="2400" b="0" i="0" u="none" strike="noStrike" cap="none">
                <a:solidFill>
                  <a:srgbClr val="FFFFFF"/>
                </a:solidFill>
                <a:latin typeface="Poppins"/>
                <a:ea typeface="Poppins"/>
                <a:cs typeface="Poppins"/>
                <a:sym typeface="Poppins"/>
              </a:rPr>
              <a:t>Strategic Plan 2022-2026</a:t>
            </a:r>
            <a:endParaRPr sz="2400" b="0" i="0" u="none" strike="noStrike" cap="none">
              <a:solidFill>
                <a:srgbClr val="FFFFFF"/>
              </a:solidFill>
              <a:latin typeface="Poppins"/>
              <a:ea typeface="Poppins"/>
              <a:cs typeface="Poppins"/>
              <a:sym typeface="Poppins"/>
            </a:endParaRPr>
          </a:p>
        </p:txBody>
      </p:sp>
      <p:pic>
        <p:nvPicPr>
          <p:cNvPr id="1972" name="Google Shape;1972;p291"/>
          <p:cNvPicPr preferRelativeResize="0"/>
          <p:nvPr/>
        </p:nvPicPr>
        <p:blipFill rotWithShape="1">
          <a:blip r:embed="rId4">
            <a:alphaModFix/>
          </a:blip>
          <a:srcRect/>
          <a:stretch/>
        </p:blipFill>
        <p:spPr>
          <a:xfrm>
            <a:off x="4070129" y="3227723"/>
            <a:ext cx="839450" cy="851875"/>
          </a:xfrm>
          <a:prstGeom prst="rect">
            <a:avLst/>
          </a:prstGeom>
          <a:noFill/>
          <a:ln>
            <a:noFill/>
          </a:ln>
        </p:spPr>
      </p:pic>
      <p:sp>
        <p:nvSpPr>
          <p:cNvPr id="1973" name="Google Shape;1973;p291"/>
          <p:cNvSpPr txBox="1"/>
          <p:nvPr/>
        </p:nvSpPr>
        <p:spPr>
          <a:xfrm>
            <a:off x="5034975" y="1353813"/>
            <a:ext cx="4065600" cy="1714500"/>
          </a:xfrm>
          <a:prstGeom prst="rect">
            <a:avLst/>
          </a:prstGeom>
          <a:noFill/>
          <a:ln>
            <a:noFill/>
          </a:ln>
        </p:spPr>
        <p:txBody>
          <a:bodyPr spcFirstLastPara="1" wrap="square" lIns="68575" tIns="68575" rIns="68575" bIns="68575" anchor="t" anchorCtr="0">
            <a:noAutofit/>
          </a:bodyPr>
          <a:lstStyle/>
          <a:p>
            <a:pPr marL="0" marR="38100" lvl="0" indent="0" algn="l" rtl="0">
              <a:lnSpc>
                <a:spcPct val="100000"/>
              </a:lnSpc>
              <a:spcBef>
                <a:spcPts val="0"/>
              </a:spcBef>
              <a:spcAft>
                <a:spcPts val="0"/>
              </a:spcAft>
              <a:buClr>
                <a:schemeClr val="dk1"/>
              </a:buClr>
              <a:buSzPts val="1100"/>
              <a:buFont typeface="Arial"/>
              <a:buNone/>
            </a:pPr>
            <a:r>
              <a:rPr lang="en" sz="1600" b="0" i="1" u="none" strike="noStrike" cap="none">
                <a:solidFill>
                  <a:srgbClr val="A2C4C9"/>
                </a:solidFill>
                <a:latin typeface="Poppins"/>
                <a:ea typeface="Poppins"/>
                <a:cs typeface="Poppins"/>
                <a:sym typeface="Poppins"/>
              </a:rPr>
              <a:t>"Proporcionar a los estudiantes mayores oportunidades para volverse multilingües a través de programas duales y de idiomas mundiales, incluido el lenguaje de señas americano." página. 26</a:t>
            </a:r>
            <a:endParaRPr sz="900" b="0" i="0" u="none" strike="noStrike" cap="none">
              <a:solidFill>
                <a:srgbClr val="FFFFFF"/>
              </a:solidFill>
              <a:latin typeface="Gill Sans"/>
              <a:ea typeface="Gill Sans"/>
              <a:cs typeface="Gill Sans"/>
              <a:sym typeface="Gill Sans"/>
            </a:endParaRPr>
          </a:p>
        </p:txBody>
      </p:sp>
      <p:sp>
        <p:nvSpPr>
          <p:cNvPr id="1974" name="Google Shape;1974;p291"/>
          <p:cNvSpPr txBox="1"/>
          <p:nvPr/>
        </p:nvSpPr>
        <p:spPr>
          <a:xfrm>
            <a:off x="4953000" y="2992900"/>
            <a:ext cx="4157400" cy="1169700"/>
          </a:xfrm>
          <a:prstGeom prst="rect">
            <a:avLst/>
          </a:prstGeom>
          <a:noFill/>
          <a:ln>
            <a:noFill/>
          </a:ln>
        </p:spPr>
        <p:txBody>
          <a:bodyPr spcFirstLastPara="1" wrap="square" lIns="91425" tIns="91425" rIns="91425" bIns="91425" anchor="t" anchorCtr="0">
            <a:spAutoFit/>
          </a:bodyPr>
          <a:lstStyle/>
          <a:p>
            <a:pPr marL="0" marR="38100" lvl="0" indent="0" algn="l" rtl="0">
              <a:lnSpc>
                <a:spcPct val="100000"/>
              </a:lnSpc>
              <a:spcBef>
                <a:spcPts val="0"/>
              </a:spcBef>
              <a:spcAft>
                <a:spcPts val="0"/>
              </a:spcAft>
              <a:buClr>
                <a:schemeClr val="dk1"/>
              </a:buClr>
              <a:buSzPts val="1100"/>
              <a:buFont typeface="Arial"/>
              <a:buNone/>
            </a:pPr>
            <a:r>
              <a:rPr lang="en" sz="1600" b="0" i="1" u="none" strike="noStrike" cap="none">
                <a:solidFill>
                  <a:srgbClr val="B6D7A8"/>
                </a:solidFill>
                <a:latin typeface="Poppins"/>
                <a:ea typeface="Poppins"/>
                <a:cs typeface="Poppins"/>
                <a:sym typeface="Poppins"/>
              </a:rPr>
              <a:t>“Para 2026, asegurar que al menos el </a:t>
            </a:r>
            <a:r>
              <a:rPr lang="en" sz="1600" b="0" i="1" u="none" strike="noStrike" cap="none">
                <a:solidFill>
                  <a:srgbClr val="FCCC00"/>
                </a:solidFill>
                <a:latin typeface="Poppins"/>
                <a:ea typeface="Poppins"/>
                <a:cs typeface="Poppins"/>
                <a:sym typeface="Poppins"/>
              </a:rPr>
              <a:t>50%</a:t>
            </a:r>
            <a:r>
              <a:rPr lang="en" sz="1600" b="0" i="1" u="none" strike="noStrike" cap="none">
                <a:solidFill>
                  <a:srgbClr val="E8EAED"/>
                </a:solidFill>
                <a:latin typeface="Poppins"/>
                <a:ea typeface="Poppins"/>
                <a:cs typeface="Poppins"/>
                <a:sym typeface="Poppins"/>
              </a:rPr>
              <a:t> </a:t>
            </a:r>
            <a:r>
              <a:rPr lang="en" sz="1600" b="0" i="1" u="none" strike="noStrike" cap="none">
                <a:solidFill>
                  <a:srgbClr val="B6D7A8"/>
                </a:solidFill>
                <a:latin typeface="Poppins"/>
                <a:ea typeface="Poppins"/>
                <a:cs typeface="Poppins"/>
                <a:sym typeface="Poppins"/>
              </a:rPr>
              <a:t>de nuestros estudiantes que se </a:t>
            </a:r>
            <a:r>
              <a:rPr lang="en" sz="1600" b="0" i="1" u="none" strike="noStrike" cap="none">
                <a:solidFill>
                  <a:srgbClr val="FCCC00"/>
                </a:solidFill>
                <a:latin typeface="Poppins"/>
                <a:ea typeface="Poppins"/>
                <a:cs typeface="Poppins"/>
                <a:sym typeface="Poppins"/>
              </a:rPr>
              <a:t>gradúan reciban el Sello de Alfabetización Bilingüe de California</a:t>
            </a:r>
            <a:r>
              <a:rPr lang="en" sz="1600" b="0" i="1" u="none" strike="noStrike" cap="none">
                <a:solidFill>
                  <a:srgbClr val="E8EAED"/>
                </a:solidFill>
                <a:latin typeface="Poppins"/>
                <a:ea typeface="Poppins"/>
                <a:cs typeface="Poppins"/>
                <a:sym typeface="Poppins"/>
              </a:rPr>
              <a:t>”.</a:t>
            </a:r>
            <a:endParaRPr sz="1600" b="0" i="1" u="none" strike="noStrike" cap="none">
              <a:solidFill>
                <a:srgbClr val="FFFFFF"/>
              </a:solidFill>
              <a:latin typeface="Poppins"/>
              <a:ea typeface="Poppins"/>
              <a:cs typeface="Poppins"/>
              <a:sym typeface="Poppins"/>
            </a:endParaRPr>
          </a:p>
        </p:txBody>
      </p:sp>
      <p:sp>
        <p:nvSpPr>
          <p:cNvPr id="1975" name="Google Shape;1975;p291"/>
          <p:cNvSpPr txBox="1"/>
          <p:nvPr/>
        </p:nvSpPr>
        <p:spPr>
          <a:xfrm>
            <a:off x="4953000" y="4041575"/>
            <a:ext cx="45114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900"/>
              </a:spcBef>
              <a:spcAft>
                <a:spcPts val="0"/>
              </a:spcAft>
              <a:buClr>
                <a:srgbClr val="000000"/>
              </a:buClr>
              <a:buSzPts val="1900"/>
              <a:buFont typeface="Arial"/>
              <a:buNone/>
            </a:pPr>
            <a:r>
              <a:rPr lang="en" sz="1600" b="0" i="0" u="none" strike="noStrike" cap="none">
                <a:solidFill>
                  <a:srgbClr val="B6D7A8"/>
                </a:solidFill>
                <a:latin typeface="Poppins"/>
                <a:ea typeface="Poppins"/>
                <a:cs typeface="Poppins"/>
                <a:sym typeface="Poppins"/>
              </a:rPr>
              <a:t>-Alberto Carvalho, Superintendent</a:t>
            </a:r>
            <a:r>
              <a:rPr lang="en" sz="1600" b="0" i="0" u="none" strike="noStrike" cap="none">
                <a:solidFill>
                  <a:srgbClr val="FFFFFF"/>
                </a:solidFill>
                <a:latin typeface="Calibri"/>
                <a:ea typeface="Calibri"/>
                <a:cs typeface="Calibri"/>
                <a:sym typeface="Calibri"/>
              </a:rPr>
              <a:t>	</a:t>
            </a:r>
            <a:endParaRPr sz="1600" b="0" i="0" u="none" strike="noStrike" cap="none">
              <a:solidFill>
                <a:srgbClr val="FFFFFF"/>
              </a:solidFill>
              <a:latin typeface="Calibri"/>
              <a:ea typeface="Calibri"/>
              <a:cs typeface="Calibri"/>
              <a:sym typeface="Calibri"/>
            </a:endParaRPr>
          </a:p>
        </p:txBody>
      </p:sp>
      <p:sp>
        <p:nvSpPr>
          <p:cNvPr id="1976" name="Google Shape;1976;p291"/>
          <p:cNvSpPr txBox="1"/>
          <p:nvPr/>
        </p:nvSpPr>
        <p:spPr>
          <a:xfrm>
            <a:off x="5034975" y="733375"/>
            <a:ext cx="4065600" cy="572700"/>
          </a:xfrm>
          <a:prstGeom prst="rect">
            <a:avLst/>
          </a:prstGeom>
          <a:noFill/>
          <a:ln>
            <a:noFill/>
          </a:ln>
        </p:spPr>
        <p:txBody>
          <a:bodyPr spcFirstLastPara="1" wrap="square" lIns="91425" tIns="91425" rIns="91425" bIns="91425" anchor="ctr" anchorCtr="0">
            <a:noAutofit/>
          </a:bodyPr>
          <a:lstStyle/>
          <a:p>
            <a:pPr marL="0" marR="38100" lvl="0" indent="0" algn="l" rtl="0">
              <a:lnSpc>
                <a:spcPct val="128571"/>
              </a:lnSpc>
              <a:spcBef>
                <a:spcPts val="0"/>
              </a:spcBef>
              <a:spcAft>
                <a:spcPts val="0"/>
              </a:spcAft>
              <a:buClr>
                <a:schemeClr val="dk1"/>
              </a:buClr>
              <a:buSzPts val="1100"/>
              <a:buFont typeface="Arial"/>
              <a:buNone/>
            </a:pPr>
            <a:r>
              <a:rPr lang="en" sz="2400" b="0" i="0" u="none" strike="noStrike" cap="none">
                <a:solidFill>
                  <a:srgbClr val="B6D7A8"/>
                </a:solidFill>
                <a:latin typeface="Arial"/>
                <a:ea typeface="Arial"/>
                <a:cs typeface="Arial"/>
                <a:sym typeface="Arial"/>
              </a:rPr>
              <a:t>Plan Estratégico 2022-2026</a:t>
            </a:r>
            <a:endParaRPr sz="2400" b="0" i="0" u="none" strike="noStrike" cap="none">
              <a:solidFill>
                <a:srgbClr val="B6D7A8"/>
              </a:solidFill>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1"/>
        <p:cNvGrpSpPr/>
        <p:nvPr/>
      </p:nvGrpSpPr>
      <p:grpSpPr>
        <a:xfrm>
          <a:off x="0" y="0"/>
          <a:ext cx="0" cy="0"/>
          <a:chOff x="0" y="0"/>
          <a:chExt cx="0" cy="0"/>
        </a:xfrm>
      </p:grpSpPr>
      <p:sp>
        <p:nvSpPr>
          <p:cNvPr id="1982" name="Google Shape;1982;p292"/>
          <p:cNvSpPr txBox="1">
            <a:spLocks noGrp="1"/>
          </p:cNvSpPr>
          <p:nvPr>
            <p:ph type="title"/>
          </p:nvPr>
        </p:nvSpPr>
        <p:spPr>
          <a:xfrm>
            <a:off x="185100" y="328500"/>
            <a:ext cx="436140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200"/>
              <a:buNone/>
            </a:pPr>
            <a:r>
              <a:rPr lang="en" sz="2000" b="1">
                <a:solidFill>
                  <a:schemeClr val="lt1"/>
                </a:solidFill>
                <a:latin typeface="Poppins"/>
                <a:ea typeface="Poppins"/>
                <a:cs typeface="Poppins"/>
                <a:sym typeface="Poppins"/>
              </a:rPr>
              <a:t>LA Unified’s Diverse Student</a:t>
            </a:r>
            <a:r>
              <a:rPr lang="en" sz="2000" b="1">
                <a:solidFill>
                  <a:schemeClr val="lt1"/>
                </a:solidFill>
              </a:rPr>
              <a:t>s</a:t>
            </a:r>
            <a:endParaRPr sz="2000" b="1">
              <a:solidFill>
                <a:schemeClr val="lt1"/>
              </a:solidFill>
              <a:latin typeface="Poppins"/>
              <a:ea typeface="Poppins"/>
              <a:cs typeface="Poppins"/>
              <a:sym typeface="Poppins"/>
            </a:endParaRPr>
          </a:p>
        </p:txBody>
      </p:sp>
      <p:sp>
        <p:nvSpPr>
          <p:cNvPr id="1983" name="Google Shape;1983;p292"/>
          <p:cNvSpPr txBox="1">
            <a:spLocks noGrp="1"/>
          </p:cNvSpPr>
          <p:nvPr>
            <p:ph type="body" idx="4294967295"/>
          </p:nvPr>
        </p:nvSpPr>
        <p:spPr>
          <a:xfrm>
            <a:off x="185100" y="1019350"/>
            <a:ext cx="3903600" cy="2540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 sz="1500" b="1">
                <a:solidFill>
                  <a:schemeClr val="lt1"/>
                </a:solidFill>
                <a:latin typeface="Poppins"/>
                <a:ea typeface="Poppins"/>
                <a:cs typeface="Poppins"/>
                <a:sym typeface="Poppins"/>
              </a:rPr>
              <a:t>160 </a:t>
            </a:r>
            <a:r>
              <a:rPr lang="en" sz="1500" b="1" i="0" u="none" strike="noStrike" cap="none">
                <a:solidFill>
                  <a:schemeClr val="lt1"/>
                </a:solidFill>
                <a:latin typeface="Poppins"/>
                <a:ea typeface="Poppins"/>
                <a:cs typeface="Poppins"/>
                <a:sym typeface="Poppins"/>
              </a:rPr>
              <a:t> different languages are spoken in LAUSD schools:</a:t>
            </a:r>
            <a:endParaRPr sz="1500" b="1" i="0" u="none" strike="noStrike" cap="none">
              <a:solidFill>
                <a:schemeClr val="lt1"/>
              </a:solidFill>
              <a:latin typeface="Poppins"/>
              <a:ea typeface="Poppins"/>
              <a:cs typeface="Poppins"/>
              <a:sym typeface="Poppins"/>
            </a:endParaRPr>
          </a:p>
          <a:p>
            <a:pPr marL="457200" marR="0" lvl="0" indent="-323850" algn="l" rtl="0">
              <a:lnSpc>
                <a:spcPct val="115000"/>
              </a:lnSpc>
              <a:spcBef>
                <a:spcPts val="0"/>
              </a:spcBef>
              <a:spcAft>
                <a:spcPts val="0"/>
              </a:spcAft>
              <a:buClr>
                <a:schemeClr val="lt1"/>
              </a:buClr>
              <a:buSzPts val="1500"/>
              <a:buFont typeface="Poppins"/>
              <a:buChar char="●"/>
            </a:pPr>
            <a:r>
              <a:rPr lang="en" sz="1500" b="0" i="0" u="none" strike="noStrike" cap="none">
                <a:solidFill>
                  <a:schemeClr val="lt1"/>
                </a:solidFill>
                <a:latin typeface="Poppins"/>
                <a:ea typeface="Poppins"/>
                <a:cs typeface="Poppins"/>
                <a:sym typeface="Poppins"/>
              </a:rPr>
              <a:t>The primary </a:t>
            </a:r>
            <a:r>
              <a:rPr lang="en" sz="1500">
                <a:solidFill>
                  <a:schemeClr val="lt1"/>
                </a:solidFill>
                <a:latin typeface="Poppins"/>
                <a:ea typeface="Poppins"/>
                <a:cs typeface="Poppins"/>
                <a:sym typeface="Poppins"/>
              </a:rPr>
              <a:t>Language other than English (LOTE) </a:t>
            </a:r>
            <a:r>
              <a:rPr lang="en" sz="1500" b="0" i="0" u="none" strike="noStrike" cap="none">
                <a:solidFill>
                  <a:schemeClr val="lt1"/>
                </a:solidFill>
                <a:latin typeface="Poppins"/>
                <a:ea typeface="Poppins"/>
                <a:cs typeface="Poppins"/>
                <a:sym typeface="Poppins"/>
              </a:rPr>
              <a:t>is Spanish (</a:t>
            </a:r>
            <a:r>
              <a:rPr lang="en" sz="1500">
                <a:solidFill>
                  <a:schemeClr val="lt1"/>
                </a:solidFill>
                <a:latin typeface="Poppins"/>
                <a:ea typeface="Poppins"/>
                <a:cs typeface="Poppins"/>
                <a:sym typeface="Poppins"/>
              </a:rPr>
              <a:t>88</a:t>
            </a:r>
            <a:r>
              <a:rPr lang="en" sz="1500" b="0" i="0" u="none" strike="noStrike" cap="none">
                <a:solidFill>
                  <a:schemeClr val="lt1"/>
                </a:solidFill>
                <a:latin typeface="Poppins"/>
                <a:ea typeface="Poppins"/>
                <a:cs typeface="Poppins"/>
                <a:sym typeface="Poppins"/>
              </a:rPr>
              <a:t>%)</a:t>
            </a:r>
            <a:endParaRPr sz="1500" b="0" i="0" u="none" strike="noStrike" cap="none">
              <a:solidFill>
                <a:schemeClr val="lt1"/>
              </a:solidFill>
              <a:latin typeface="Poppins"/>
              <a:ea typeface="Poppins"/>
              <a:cs typeface="Poppins"/>
              <a:sym typeface="Poppins"/>
            </a:endParaRPr>
          </a:p>
          <a:p>
            <a:pPr marL="457200" marR="0" lvl="0" indent="-323850" algn="l" rtl="0">
              <a:lnSpc>
                <a:spcPct val="115000"/>
              </a:lnSpc>
              <a:spcBef>
                <a:spcPts val="0"/>
              </a:spcBef>
              <a:spcAft>
                <a:spcPts val="0"/>
              </a:spcAft>
              <a:buClr>
                <a:schemeClr val="lt1"/>
              </a:buClr>
              <a:buSzPts val="1500"/>
              <a:buFont typeface="Poppins"/>
              <a:buChar char="●"/>
            </a:pPr>
            <a:r>
              <a:rPr lang="en" sz="1500" b="0" i="0" u="none" strike="noStrike" cap="none">
                <a:solidFill>
                  <a:schemeClr val="lt1"/>
                </a:solidFill>
                <a:latin typeface="Poppins"/>
                <a:ea typeface="Poppins"/>
                <a:cs typeface="Poppins"/>
                <a:sym typeface="Poppins"/>
              </a:rPr>
              <a:t>Other languages include: Armenian (2%), Russian (2%), Korean (1</a:t>
            </a:r>
            <a:r>
              <a:rPr lang="en" sz="1500">
                <a:solidFill>
                  <a:schemeClr val="lt1"/>
                </a:solidFill>
                <a:latin typeface="Poppins"/>
                <a:ea typeface="Poppins"/>
                <a:cs typeface="Poppins"/>
                <a:sym typeface="Poppins"/>
              </a:rPr>
              <a:t>%)</a:t>
            </a:r>
            <a:r>
              <a:rPr lang="en" sz="1500" b="0" i="0" u="none" strike="noStrike" cap="none">
                <a:solidFill>
                  <a:schemeClr val="lt1"/>
                </a:solidFill>
                <a:latin typeface="Poppins"/>
                <a:ea typeface="Poppins"/>
                <a:cs typeface="Poppins"/>
                <a:sym typeface="Poppins"/>
              </a:rPr>
              <a:t>, </a:t>
            </a:r>
            <a:r>
              <a:rPr lang="en" sz="1500">
                <a:solidFill>
                  <a:schemeClr val="lt1"/>
                </a:solidFill>
                <a:latin typeface="Poppins"/>
                <a:ea typeface="Poppins"/>
                <a:cs typeface="Poppins"/>
                <a:sym typeface="Poppins"/>
              </a:rPr>
              <a:t>Filipino (1%), Farsi (1%), </a:t>
            </a:r>
            <a:r>
              <a:rPr lang="en" sz="1500" b="0" i="0" u="none" strike="noStrike" cap="none">
                <a:solidFill>
                  <a:schemeClr val="lt1"/>
                </a:solidFill>
                <a:latin typeface="Poppins"/>
                <a:ea typeface="Poppins"/>
                <a:cs typeface="Poppins"/>
                <a:sym typeface="Poppins"/>
              </a:rPr>
              <a:t>Arabic, Vietnamese, K’iche’, Bengali, Cantonese to name a few.</a:t>
            </a:r>
            <a:endParaRPr sz="1500" b="0" i="0" u="none" strike="noStrike" cap="none">
              <a:solidFill>
                <a:schemeClr val="lt1"/>
              </a:solidFill>
              <a:latin typeface="Poppins"/>
              <a:ea typeface="Poppins"/>
              <a:cs typeface="Poppins"/>
              <a:sym typeface="Poppins"/>
            </a:endParaRPr>
          </a:p>
        </p:txBody>
      </p:sp>
      <p:pic>
        <p:nvPicPr>
          <p:cNvPr id="1984" name="Google Shape;1984;p292"/>
          <p:cNvPicPr preferRelativeResize="0"/>
          <p:nvPr/>
        </p:nvPicPr>
        <p:blipFill rotWithShape="1">
          <a:blip r:embed="rId3">
            <a:alphaModFix/>
          </a:blip>
          <a:srcRect/>
          <a:stretch/>
        </p:blipFill>
        <p:spPr>
          <a:xfrm rot="-523537">
            <a:off x="335014" y="3708335"/>
            <a:ext cx="673926" cy="982005"/>
          </a:xfrm>
          <a:prstGeom prst="rect">
            <a:avLst/>
          </a:prstGeom>
          <a:noFill/>
          <a:ln w="38100" cap="flat" cmpd="sng">
            <a:solidFill>
              <a:schemeClr val="dk2"/>
            </a:solidFill>
            <a:prstDash val="solid"/>
            <a:round/>
            <a:headEnd type="none" w="sm" len="sm"/>
            <a:tailEnd type="none" w="sm" len="sm"/>
          </a:ln>
        </p:spPr>
      </p:pic>
      <p:pic>
        <p:nvPicPr>
          <p:cNvPr id="1985" name="Google Shape;1985;p292"/>
          <p:cNvPicPr preferRelativeResize="0"/>
          <p:nvPr/>
        </p:nvPicPr>
        <p:blipFill rotWithShape="1">
          <a:blip r:embed="rId4">
            <a:alphaModFix/>
          </a:blip>
          <a:srcRect/>
          <a:stretch/>
        </p:blipFill>
        <p:spPr>
          <a:xfrm rot="990880">
            <a:off x="1466125" y="3662900"/>
            <a:ext cx="1427550" cy="1072875"/>
          </a:xfrm>
          <a:prstGeom prst="rect">
            <a:avLst/>
          </a:prstGeom>
          <a:noFill/>
          <a:ln w="38100" cap="flat" cmpd="sng">
            <a:solidFill>
              <a:schemeClr val="dk2"/>
            </a:solidFill>
            <a:prstDash val="solid"/>
            <a:round/>
            <a:headEnd type="none" w="sm" len="sm"/>
            <a:tailEnd type="none" w="sm" len="sm"/>
          </a:ln>
        </p:spPr>
      </p:pic>
      <p:pic>
        <p:nvPicPr>
          <p:cNvPr id="1986" name="Google Shape;1986;p292"/>
          <p:cNvPicPr preferRelativeResize="0"/>
          <p:nvPr/>
        </p:nvPicPr>
        <p:blipFill rotWithShape="1">
          <a:blip r:embed="rId5">
            <a:alphaModFix/>
          </a:blip>
          <a:srcRect/>
          <a:stretch/>
        </p:blipFill>
        <p:spPr>
          <a:xfrm rot="-986465">
            <a:off x="7370405" y="3843040"/>
            <a:ext cx="669665" cy="857623"/>
          </a:xfrm>
          <a:prstGeom prst="rect">
            <a:avLst/>
          </a:prstGeom>
          <a:noFill/>
          <a:ln w="38100" cap="flat" cmpd="sng">
            <a:solidFill>
              <a:schemeClr val="dk2"/>
            </a:solidFill>
            <a:prstDash val="solid"/>
            <a:round/>
            <a:headEnd type="none" w="sm" len="sm"/>
            <a:tailEnd type="none" w="sm" len="sm"/>
          </a:ln>
        </p:spPr>
      </p:pic>
      <p:pic>
        <p:nvPicPr>
          <p:cNvPr id="1987" name="Google Shape;1987;p292"/>
          <p:cNvPicPr preferRelativeResize="0"/>
          <p:nvPr/>
        </p:nvPicPr>
        <p:blipFill rotWithShape="1">
          <a:blip r:embed="rId6">
            <a:alphaModFix/>
          </a:blip>
          <a:srcRect/>
          <a:stretch/>
        </p:blipFill>
        <p:spPr>
          <a:xfrm rot="1163806">
            <a:off x="5517050" y="3811537"/>
            <a:ext cx="1260574" cy="920624"/>
          </a:xfrm>
          <a:prstGeom prst="rect">
            <a:avLst/>
          </a:prstGeom>
          <a:noFill/>
          <a:ln w="38100" cap="flat" cmpd="sng">
            <a:solidFill>
              <a:schemeClr val="dk2"/>
            </a:solidFill>
            <a:prstDash val="solid"/>
            <a:round/>
            <a:headEnd type="none" w="sm" len="sm"/>
            <a:tailEnd type="none" w="sm" len="sm"/>
          </a:ln>
        </p:spPr>
      </p:pic>
      <p:pic>
        <p:nvPicPr>
          <p:cNvPr id="1988" name="Google Shape;1988;p292"/>
          <p:cNvPicPr preferRelativeResize="0"/>
          <p:nvPr/>
        </p:nvPicPr>
        <p:blipFill rotWithShape="1">
          <a:blip r:embed="rId7">
            <a:alphaModFix/>
          </a:blip>
          <a:srcRect/>
          <a:stretch/>
        </p:blipFill>
        <p:spPr>
          <a:xfrm rot="-1038410">
            <a:off x="3446575" y="3678200"/>
            <a:ext cx="1517575" cy="1072875"/>
          </a:xfrm>
          <a:prstGeom prst="rect">
            <a:avLst/>
          </a:prstGeom>
          <a:noFill/>
          <a:ln w="38100" cap="flat" cmpd="sng">
            <a:solidFill>
              <a:schemeClr val="dk2"/>
            </a:solidFill>
            <a:prstDash val="solid"/>
            <a:round/>
            <a:headEnd type="none" w="sm" len="sm"/>
            <a:tailEnd type="none" w="sm" len="sm"/>
          </a:ln>
        </p:spPr>
      </p:pic>
      <p:sp>
        <p:nvSpPr>
          <p:cNvPr id="1989" name="Google Shape;1989;p29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p>
            <a:pPr marL="0" lvl="0" indent="0" algn="ctr" rtl="0">
              <a:spcBef>
                <a:spcPts val="0"/>
              </a:spcBef>
              <a:spcAft>
                <a:spcPts val="0"/>
              </a:spcAft>
              <a:buClr>
                <a:srgbClr val="000000"/>
              </a:buClr>
              <a:buSzPts val="900"/>
              <a:buFont typeface="Arial"/>
              <a:buNone/>
            </a:pPr>
            <a:fld id="{00000000-1234-1234-1234-123412341234}" type="slidenum">
              <a:rPr lang="en"/>
              <a:t>9</a:t>
            </a:fld>
            <a:endParaRPr/>
          </a:p>
        </p:txBody>
      </p:sp>
      <p:sp>
        <p:nvSpPr>
          <p:cNvPr id="1990" name="Google Shape;1990;p292"/>
          <p:cNvSpPr txBox="1">
            <a:spLocks noGrp="1"/>
          </p:cNvSpPr>
          <p:nvPr>
            <p:ph type="title"/>
          </p:nvPr>
        </p:nvSpPr>
        <p:spPr>
          <a:xfrm>
            <a:off x="4604700" y="328500"/>
            <a:ext cx="4361400" cy="572700"/>
          </a:xfrm>
          <a:prstGeom prst="rect">
            <a:avLst/>
          </a:prstGeom>
          <a:noFill/>
          <a:ln>
            <a:noFill/>
          </a:ln>
        </p:spPr>
        <p:txBody>
          <a:bodyPr spcFirstLastPara="1" wrap="square" lIns="91425" tIns="91425" rIns="91425" bIns="91425" anchor="ctr" anchorCtr="0">
            <a:noAutofit/>
          </a:bodyPr>
          <a:lstStyle/>
          <a:p>
            <a:pPr marL="0" marR="38100" lvl="0" indent="0" algn="l" rtl="0">
              <a:lnSpc>
                <a:spcPct val="128571"/>
              </a:lnSpc>
              <a:spcBef>
                <a:spcPts val="0"/>
              </a:spcBef>
              <a:spcAft>
                <a:spcPts val="0"/>
              </a:spcAft>
              <a:buSzPts val="1100"/>
              <a:buNone/>
            </a:pPr>
            <a:r>
              <a:rPr lang="en" sz="1800" b="1">
                <a:solidFill>
                  <a:srgbClr val="93C47D"/>
                </a:solidFill>
              </a:rPr>
              <a:t>Los diversos estudiantes del LAUSD</a:t>
            </a:r>
            <a:endParaRPr sz="2000" b="1"/>
          </a:p>
        </p:txBody>
      </p:sp>
      <p:sp>
        <p:nvSpPr>
          <p:cNvPr id="1991" name="Google Shape;1991;p292"/>
          <p:cNvSpPr txBox="1">
            <a:spLocks noGrp="1"/>
          </p:cNvSpPr>
          <p:nvPr>
            <p:ph type="body" idx="4294967295"/>
          </p:nvPr>
        </p:nvSpPr>
        <p:spPr>
          <a:xfrm>
            <a:off x="4604700" y="901200"/>
            <a:ext cx="4172700" cy="28695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SzPts val="1800"/>
              <a:buNone/>
            </a:pPr>
            <a:r>
              <a:rPr lang="en" sz="1500" b="1">
                <a:solidFill>
                  <a:srgbClr val="B6D7A8"/>
                </a:solidFill>
                <a:latin typeface="Poppins"/>
                <a:ea typeface="Poppins"/>
                <a:cs typeface="Poppins"/>
                <a:sym typeface="Poppins"/>
              </a:rPr>
              <a:t>En las escuelas del LAUSD se hablan 160 idiomas diferentes:</a:t>
            </a:r>
            <a:endParaRPr sz="1500" b="1">
              <a:solidFill>
                <a:srgbClr val="B6D7A8"/>
              </a:solidFill>
              <a:latin typeface="Poppins"/>
              <a:ea typeface="Poppins"/>
              <a:cs typeface="Poppins"/>
              <a:sym typeface="Poppins"/>
            </a:endParaRPr>
          </a:p>
          <a:p>
            <a:pPr marL="457200" marR="0" lvl="0" indent="-285750" algn="l" rtl="0">
              <a:lnSpc>
                <a:spcPct val="115000"/>
              </a:lnSpc>
              <a:spcBef>
                <a:spcPts val="0"/>
              </a:spcBef>
              <a:spcAft>
                <a:spcPts val="0"/>
              </a:spcAft>
              <a:buClr>
                <a:srgbClr val="B6D7A8"/>
              </a:buClr>
              <a:buSzPts val="900"/>
              <a:buFont typeface="Poppins"/>
              <a:buChar char="●"/>
            </a:pPr>
            <a:r>
              <a:rPr lang="en" sz="1500">
                <a:solidFill>
                  <a:srgbClr val="B6D7A8"/>
                </a:solidFill>
                <a:latin typeface="Poppins"/>
                <a:ea typeface="Poppins"/>
                <a:cs typeface="Poppins"/>
                <a:sym typeface="Poppins"/>
              </a:rPr>
              <a:t>El idioma principal además del inglés (LOTE) es el español (88%)</a:t>
            </a:r>
            <a:endParaRPr sz="1500">
              <a:solidFill>
                <a:srgbClr val="B6D7A8"/>
              </a:solidFill>
              <a:latin typeface="Poppins"/>
              <a:ea typeface="Poppins"/>
              <a:cs typeface="Poppins"/>
              <a:sym typeface="Poppins"/>
            </a:endParaRPr>
          </a:p>
          <a:p>
            <a:pPr marL="457200" marR="38100" lvl="0" indent="-285750" algn="l" rtl="0">
              <a:lnSpc>
                <a:spcPct val="128571"/>
              </a:lnSpc>
              <a:spcBef>
                <a:spcPts val="0"/>
              </a:spcBef>
              <a:spcAft>
                <a:spcPts val="0"/>
              </a:spcAft>
              <a:buClr>
                <a:srgbClr val="B6D7A8"/>
              </a:buClr>
              <a:buSzPts val="900"/>
              <a:buFont typeface="Poppins"/>
              <a:buChar char="●"/>
            </a:pPr>
            <a:r>
              <a:rPr lang="en" sz="1500">
                <a:solidFill>
                  <a:srgbClr val="B6D7A8"/>
                </a:solidFill>
                <a:latin typeface="Poppins"/>
                <a:ea typeface="Poppins"/>
                <a:cs typeface="Poppins"/>
                <a:sym typeface="Poppins"/>
              </a:rPr>
              <a:t>Otros idiomas incluyen: </a:t>
            </a:r>
            <a:endParaRPr sz="1500">
              <a:solidFill>
                <a:srgbClr val="B6D7A8"/>
              </a:solidFill>
              <a:latin typeface="Poppins"/>
              <a:ea typeface="Poppins"/>
              <a:cs typeface="Poppins"/>
              <a:sym typeface="Poppins"/>
            </a:endParaRPr>
          </a:p>
          <a:p>
            <a:pPr marL="457200" marR="38100" lvl="0" indent="0" algn="l" rtl="0">
              <a:lnSpc>
                <a:spcPct val="128571"/>
              </a:lnSpc>
              <a:spcBef>
                <a:spcPts val="0"/>
              </a:spcBef>
              <a:spcAft>
                <a:spcPts val="0"/>
              </a:spcAft>
              <a:buSzPts val="1800"/>
              <a:buNone/>
            </a:pPr>
            <a:r>
              <a:rPr lang="en" sz="1500">
                <a:solidFill>
                  <a:srgbClr val="B6D7A8"/>
                </a:solidFill>
                <a:latin typeface="Poppins"/>
                <a:ea typeface="Poppins"/>
                <a:cs typeface="Poppins"/>
                <a:sym typeface="Poppins"/>
              </a:rPr>
              <a:t>armenio (2%), ruso (2%), coreano (1%), filipino (1%), farsi (1%), árabe, vietnamita, k'iche', bengalí, cantonés, por nombrar algunos.</a:t>
            </a:r>
            <a:endParaRPr sz="1500" b="1">
              <a:solidFill>
                <a:srgbClr val="B6D7A8"/>
              </a:solidFill>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name="2024 MMED Deck">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24 MMED Deck">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6983</Words>
  <Application>Microsoft Office PowerPoint</Application>
  <PresentationFormat>On-screen Show (16:9)</PresentationFormat>
  <Paragraphs>984</Paragraphs>
  <Slides>53</Slides>
  <Notes>53</Notes>
  <HiddenSlides>0</HiddenSlides>
  <MMClips>0</MMClips>
  <ScaleCrop>false</ScaleCrop>
  <HeadingPairs>
    <vt:vector size="4" baseType="variant">
      <vt:variant>
        <vt:lpstr>Theme</vt:lpstr>
      </vt:variant>
      <vt:variant>
        <vt:i4>3</vt:i4>
      </vt:variant>
      <vt:variant>
        <vt:lpstr>Slide Titles</vt:lpstr>
      </vt:variant>
      <vt:variant>
        <vt:i4>53</vt:i4>
      </vt:variant>
    </vt:vector>
  </HeadingPairs>
  <TitlesOfParts>
    <vt:vector size="56" baseType="lpstr">
      <vt:lpstr>2024 MMED Deck</vt:lpstr>
      <vt:lpstr>2024 MMED Deck</vt:lpstr>
      <vt:lpstr>Simple Light</vt:lpstr>
      <vt:lpstr>Pathway to Biliteracy Awards, Honoring and Celebrating Language &amp; Culture   Family Informational Sessions for Grade 8 October 2025  </vt:lpstr>
      <vt:lpstr>PowerPoint Presentation</vt:lpstr>
      <vt:lpstr>Meet our MMED Leadership Nuestros líderes </vt:lpstr>
      <vt:lpstr>Recordatorio   La sesión informativa virtual de hoy está dirigida a familias de estudiantes en el grado:   8o grado </vt:lpstr>
      <vt:lpstr>La sesión de hoy</vt:lpstr>
      <vt:lpstr>PowerPoint Presentation</vt:lpstr>
      <vt:lpstr>PowerPoint Presentation</vt:lpstr>
      <vt:lpstr>PowerPoint Presentation</vt:lpstr>
      <vt:lpstr>LA Unified’s Diverse Students</vt:lpstr>
      <vt:lpstr>PowerPoint Presentation</vt:lpstr>
      <vt:lpstr>The Multilingual Journey/El camino multilingüe</vt:lpstr>
      <vt:lpstr>Awards Earned in Multiple Languages/Premios obtenidos en varios idiomas</vt:lpstr>
      <vt:lpstr>What language(s) do you speak at home?</vt:lpstr>
      <vt:lpstr>PowerPoint Presentation</vt:lpstr>
      <vt:lpstr>What is the  Pathway to Biliteracy Award  in 8th Grade?</vt:lpstr>
      <vt:lpstr>How does your child earn the 8th  Grade  Pathway to Biliteracy Award?</vt:lpstr>
      <vt:lpstr>8th Grade Middle School  Pathway to Biliteracy Award</vt:lpstr>
      <vt:lpstr>8th Grade Criteria or Requirements</vt:lpstr>
      <vt:lpstr>Criteria/Criterios</vt:lpstr>
      <vt:lpstr>PowerPoint Presentation</vt:lpstr>
      <vt:lpstr>English Criteria - Coursework</vt:lpstr>
      <vt:lpstr>English Criteria - Assessments</vt:lpstr>
      <vt:lpstr>LOTE Criteria - Coursework</vt:lpstr>
      <vt:lpstr>LOTE Criteria - Assessments</vt:lpstr>
      <vt:lpstr>LOTE Criteria - Writing Assessments</vt:lpstr>
      <vt:lpstr>PowerPoint Presentation</vt:lpstr>
      <vt:lpstr>LOTE Criteria - Avant Assessments</vt:lpstr>
      <vt:lpstr>Celebrating the Pathway to Multiliteracy Celebrando el camino hacia la multiliteracidad </vt:lpstr>
      <vt:lpstr>PowerPoint Presentation</vt:lpstr>
      <vt:lpstr>PowerPoint Presentation</vt:lpstr>
      <vt:lpstr>Family Supports</vt:lpstr>
      <vt:lpstr>PowerPoint Presentation</vt:lpstr>
      <vt:lpstr>Your Community and Home as a Resource! ¡Su comunidad y su hogar como recurso!</vt:lpstr>
      <vt:lpstr>Supporting Your Child’s Bilingualism Apoyando el bilingüismo de su hijo</vt:lpstr>
      <vt:lpstr>PowerPoint Presentation</vt:lpstr>
      <vt:lpstr>Spanish  Resources/Recursos en español</vt:lpstr>
      <vt:lpstr>Armenian Resources/Recursos armenios</vt:lpstr>
      <vt:lpstr>Korean Resources/Recursos coreanos</vt:lpstr>
      <vt:lpstr>Mandarin  Resources/Recursos mandarín</vt:lpstr>
      <vt:lpstr>Filipino Resources/Recursos filipinos</vt:lpstr>
      <vt:lpstr>French Resources/Recursos franceses</vt:lpstr>
      <vt:lpstr>Various Languages Resources/Recursos en varios idiomas</vt:lpstr>
      <vt:lpstr>K’iche’ Resources/Recursos en K’iche’ </vt:lpstr>
      <vt:lpstr> Global Storybooks is a free multilingual literacy resource for language teachers and learners of all ages. Read, teach, download, and listen to illustrated stories in many languages. Check out our featured sites, language teaching resources, and community projects. To learn more, see our FAQ and video. </vt:lpstr>
      <vt:lpstr>International Children’s Digital Library</vt:lpstr>
      <vt:lpstr>PowerPoint Presentation</vt:lpstr>
      <vt:lpstr>Learning Library on Sora/ Biblioteca de aprendizaje en Sora</vt:lpstr>
      <vt:lpstr>PowerPoint Presentation</vt:lpstr>
      <vt:lpstr>PowerPoint Presentation</vt:lpstr>
      <vt:lpstr>Don’t Forget to… No olvides…</vt:lpstr>
      <vt:lpstr>PowerPoint Presentation</vt:lpstr>
      <vt:lpstr>MMED Dual Language &amp; World Languages Team Contact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Mossadaq, Youssef</cp:lastModifiedBy>
  <cp:revision>2</cp:revision>
  <dcterms:modified xsi:type="dcterms:W3CDTF">2025-12-10T23:56:29Z</dcterms:modified>
</cp:coreProperties>
</file>