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69" r:id="rId2"/>
    <p:sldMasterId id="2147483890" r:id="rId3"/>
  </p:sldMasterIdLst>
  <p:notesMasterIdLst>
    <p:notesMasterId r:id="rId2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9144000" cy="5143500" type="screen16x9"/>
  <p:notesSz cx="6858000" cy="9144000"/>
  <p:embeddedFontLst>
    <p:embeddedFont>
      <p:font typeface="Boogaloo" panose="020B0604020202020204" charset="0"/>
      <p:regular r:id="rId30"/>
    </p:embeddedFont>
    <p:embeddedFont>
      <p:font typeface="Gill Sans" panose="020B0604020202020204" charset="0"/>
      <p:regular r:id="rId31"/>
      <p:bold r:id="rId32"/>
    </p:embeddedFont>
    <p:embeddedFont>
      <p:font typeface="Lato" panose="020F0502020204030203" pitchFamily="34" charset="0"/>
      <p:regular r:id="rId33"/>
      <p:bold r:id="rId34"/>
      <p:italic r:id="rId35"/>
      <p:boldItalic r:id="rId36"/>
    </p:embeddedFont>
    <p:embeddedFont>
      <p:font typeface="Poppins" panose="000005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i8f4niN+f/Hlb/Uwn99ZeP9frQP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024AE1-FF45-43B0-97FA-702A4704B4B8}">
  <a:tblStyle styleId="{C1024AE1-FF45-43B0-97FA-702A4704B4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EBD6F8F-CBA4-48E7-81B8-E44FC12A72FA}"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3" Type="http://customschemas.google.com/relationships/presentationmetadata" Target="meta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7.xml"/><Relationship Id="rId5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apl.org/" TargetMode="External"/><Relationship Id="rId7" Type="http://schemas.openxmlformats.org/officeDocument/2006/relationships/hyperlink" Target="https://www.lapl.org/about-lapl/contact-us/e-card/solicitud-tarjeta-electronica"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lapl.org/about-lapl/contact-us/e-card/solicitud-de-tarjeta-electronica" TargetMode="External"/><Relationship Id="rId5" Type="http://schemas.openxmlformats.org/officeDocument/2006/relationships/hyperlink" Target="https://www.lapl.org/about-lapl/contact-us/e-card/e-card-registration" TargetMode="External"/><Relationship Id="rId4" Type="http://schemas.openxmlformats.org/officeDocument/2006/relationships/hyperlink" Target="https://www.lapl.org/sites/default/files/media/pdf/about/Library_Card_App.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rive.google.com/file/d/1CFtcHU124RqAngfHkZNISNn_o-wJwmhb/view?usp=sharin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drive.google.com/file/d/1X4A500RcG-BApaHq2exNqVWF6dg8c7Mn/view?usp=sharin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presentation/d/1bAbmVOraCXxJwbE1LlT-YFWl6I419kp-/edit?usp=sharing&amp;ouid=114560927774420752133&amp;rtpof=true&amp;sd=tru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5"/>
        <p:cNvGrpSpPr/>
        <p:nvPr/>
      </p:nvGrpSpPr>
      <p:grpSpPr>
        <a:xfrm>
          <a:off x="0" y="0"/>
          <a:ext cx="0" cy="0"/>
          <a:chOff x="0" y="0"/>
          <a:chExt cx="0" cy="0"/>
        </a:xfrm>
      </p:grpSpPr>
      <p:sp>
        <p:nvSpPr>
          <p:cNvPr id="2586" name="Google Shape;2586;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7" name="Google Shape;258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ms">
                <a:solidFill>
                  <a:schemeClr val="dk1"/>
                </a:solidFill>
                <a:latin typeface="Poppins"/>
                <a:ea typeface="Poppins"/>
                <a:cs typeface="Poppins"/>
                <a:sym typeface="Poppins"/>
              </a:rPr>
              <a:t>Welcome School Leaders. Today we will discuss the importance of strategic instructional planning using the Adjusted Blueprints and Priority Standards. By closely examining the Adjusted Blueprints, we gain a detailed roadmap of the key concepts and skills assessed in the Smarter Balanced Assessment (SBA). This insight allows us to prioritize and focus on the critical Priority Standards that align with our educational goals. Through strategic planning, we can ensure that our teachers are dedicating time and resources to the most essential content areas, maximizing the impact of our instructional efforts. This approach not only aligns with assessment requirements but also provides a targeted focus on student mastery of priority skills, setting the stage for academic success.</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9"/>
        <p:cNvGrpSpPr/>
        <p:nvPr/>
      </p:nvGrpSpPr>
      <p:grpSpPr>
        <a:xfrm>
          <a:off x="0" y="0"/>
          <a:ext cx="0" cy="0"/>
          <a:chOff x="0" y="0"/>
          <a:chExt cx="0" cy="0"/>
        </a:xfrm>
      </p:grpSpPr>
      <p:sp>
        <p:nvSpPr>
          <p:cNvPr id="2680" name="Google Shape;2680;g312f832ed6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1" name="Google Shape;2681;g312f832ed6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ms" b="1"/>
              <a:t>Blanca</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30b36395cc5_2_8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30b36395cc5_2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4"/>
        <p:cNvGrpSpPr/>
        <p:nvPr/>
      </p:nvGrpSpPr>
      <p:grpSpPr>
        <a:xfrm>
          <a:off x="0" y="0"/>
          <a:ext cx="0" cy="0"/>
          <a:chOff x="0" y="0"/>
          <a:chExt cx="0" cy="0"/>
        </a:xfrm>
      </p:grpSpPr>
      <p:sp>
        <p:nvSpPr>
          <p:cNvPr id="2715" name="Google Shape;2715;g326b9d66c5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6" name="Google Shape;2716;g326b9d66c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0" name="Google Shape;273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2"/>
        <p:cNvGrpSpPr/>
        <p:nvPr/>
      </p:nvGrpSpPr>
      <p:grpSpPr>
        <a:xfrm>
          <a:off x="0" y="0"/>
          <a:ext cx="0" cy="0"/>
          <a:chOff x="0" y="0"/>
          <a:chExt cx="0" cy="0"/>
        </a:xfrm>
      </p:grpSpPr>
      <p:sp>
        <p:nvSpPr>
          <p:cNvPr id="2743" name="Google Shape;2743;g30b36395cc5_2_2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4" name="Google Shape;2744;g30b36395cc5_2_2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4"/>
        <p:cNvGrpSpPr/>
        <p:nvPr/>
      </p:nvGrpSpPr>
      <p:grpSpPr>
        <a:xfrm>
          <a:off x="0" y="0"/>
          <a:ext cx="0" cy="0"/>
          <a:chOff x="0" y="0"/>
          <a:chExt cx="0" cy="0"/>
        </a:xfrm>
      </p:grpSpPr>
      <p:sp>
        <p:nvSpPr>
          <p:cNvPr id="2755" name="Google Shape;2755;g310604d23ec_0_2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6" name="Google Shape;2756;g310604d23ec_0_26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ms" b="1"/>
              <a:t>Aram/Blanca</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ms" b="1"/>
              <a:t>Time: </a:t>
            </a:r>
            <a:r>
              <a:rPr lang="ms"/>
              <a:t>2 minutes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ms" b="1"/>
              <a:t>Say: </a:t>
            </a:r>
            <a:r>
              <a:rPr lang="ms"/>
              <a:t>The LAUSD Learning library is the quickest and easiest way to read digital books. LAUSD students, family members and staff can use their single sign on to instantly access hundreds of ebooks and audiobooks.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7"/>
        <p:cNvGrpSpPr/>
        <p:nvPr/>
      </p:nvGrpSpPr>
      <p:grpSpPr>
        <a:xfrm>
          <a:off x="0" y="0"/>
          <a:ext cx="0" cy="0"/>
          <a:chOff x="0" y="0"/>
          <a:chExt cx="0" cy="0"/>
        </a:xfrm>
      </p:grpSpPr>
      <p:sp>
        <p:nvSpPr>
          <p:cNvPr id="2778" name="Google Shape;2778;g310604d23e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9" name="Google Shape;2779;g310604d23e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ms" b="1"/>
              <a:t>Time:</a:t>
            </a:r>
            <a:r>
              <a:rPr lang="ms"/>
              <a:t> 1 minute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ms"/>
              <a:t>Link to LA Public Library: </a:t>
            </a:r>
            <a:r>
              <a:rPr lang="ms" u="sng">
                <a:solidFill>
                  <a:schemeClr val="hlink"/>
                </a:solidFill>
                <a:hlinkClick r:id="rId3"/>
              </a:rPr>
              <a:t>https://www.lapl.org/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ms"/>
              <a:t>Link to LA Public Library Card Application: </a:t>
            </a:r>
            <a:r>
              <a:rPr lang="ms" u="sng">
                <a:solidFill>
                  <a:schemeClr val="hlink"/>
                </a:solidFill>
                <a:hlinkClick r:id="rId4"/>
              </a:rPr>
              <a:t>https://www.lapl.org/sites/default/files/media/pdf/about/Library_Card_App.pdf</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ms"/>
              <a:t>Download the library card application, fill it out, and then take it into any LA Public Library location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ms"/>
              <a:t>E-card Registration: </a:t>
            </a:r>
            <a:r>
              <a:rPr lang="ms" u="sng">
                <a:solidFill>
                  <a:schemeClr val="hlink"/>
                </a:solidFill>
                <a:hlinkClick r:id="rId5"/>
              </a:rPr>
              <a:t>https://www.lapl.org/about-lapl/contact-us/e-card/e-card-registration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ms"/>
              <a:t>E-Card Registration en </a:t>
            </a:r>
            <a:r>
              <a:rPr lang="ms" sz="1000">
                <a:solidFill>
                  <a:srgbClr val="00304A"/>
                </a:solidFill>
                <a:uFill>
                  <a:noFill/>
                </a:uFill>
                <a:hlinkClick r:id="rId6">
                  <a:extLst>
                    <a:ext uri="{A12FA001-AC4F-418D-AE19-62706E023703}">
                      <ahyp:hlinkClr xmlns:ahyp="http://schemas.microsoft.com/office/drawing/2018/hyperlinkcolor" val="tx"/>
                    </a:ext>
                  </a:extLst>
                </a:hlinkClick>
              </a:rPr>
              <a:t>Español</a:t>
            </a:r>
            <a:r>
              <a:rPr lang="ms"/>
              <a:t>: </a:t>
            </a:r>
            <a:r>
              <a:rPr lang="ms" u="sng">
                <a:solidFill>
                  <a:schemeClr val="hlink"/>
                </a:solidFill>
                <a:hlinkClick r:id="rId7"/>
              </a:rPr>
              <a:t>https://www.lapl.org/about-lapl/contact-us/e-card/solicitud-tarjeta-electronica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780" name="Google Shape;2780;g310604d23e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m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4"/>
        <p:cNvGrpSpPr/>
        <p:nvPr/>
      </p:nvGrpSpPr>
      <p:grpSpPr>
        <a:xfrm>
          <a:off x="0" y="0"/>
          <a:ext cx="0" cy="0"/>
          <a:chOff x="0" y="0"/>
          <a:chExt cx="0" cy="0"/>
        </a:xfrm>
      </p:grpSpPr>
      <p:sp>
        <p:nvSpPr>
          <p:cNvPr id="2795" name="Google Shape;2795;g32010ba2968_1_2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6" name="Google Shape;2796;g32010ba2968_1_2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1"/>
        <p:cNvGrpSpPr/>
        <p:nvPr/>
      </p:nvGrpSpPr>
      <p:grpSpPr>
        <a:xfrm>
          <a:off x="0" y="0"/>
          <a:ext cx="0" cy="0"/>
          <a:chOff x="0" y="0"/>
          <a:chExt cx="0" cy="0"/>
        </a:xfrm>
      </p:grpSpPr>
      <p:sp>
        <p:nvSpPr>
          <p:cNvPr id="2802" name="Google Shape;2802;g32010ba2968_1_17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3" name="Google Shape;2803;g32010ba2968_1_17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2"/>
        <p:cNvGrpSpPr/>
        <p:nvPr/>
      </p:nvGrpSpPr>
      <p:grpSpPr>
        <a:xfrm>
          <a:off x="0" y="0"/>
          <a:ext cx="0" cy="0"/>
          <a:chOff x="0" y="0"/>
          <a:chExt cx="0" cy="0"/>
        </a:xfrm>
      </p:grpSpPr>
      <p:sp>
        <p:nvSpPr>
          <p:cNvPr id="2813" name="Google Shape;2813;g32010ba2968_1_26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4" name="Google Shape;2814;g32010ba2968_1_2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6"/>
        <p:cNvGrpSpPr/>
        <p:nvPr/>
      </p:nvGrpSpPr>
      <p:grpSpPr>
        <a:xfrm>
          <a:off x="0" y="0"/>
          <a:ext cx="0" cy="0"/>
          <a:chOff x="0" y="0"/>
          <a:chExt cx="0" cy="0"/>
        </a:xfrm>
      </p:grpSpPr>
      <p:sp>
        <p:nvSpPr>
          <p:cNvPr id="2597" name="Google Shape;2597;g32010ba2968_1_8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8" name="Google Shape;2598;g32010ba2968_1_8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ms" b="1"/>
              <a:t>Say: </a:t>
            </a:r>
            <a:r>
              <a:rPr lang="ms"/>
              <a:t>Here are some ways you can support your child’s journey to multilingualism back at home.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ms"/>
              <a:t>PDF English 9 Ways to Child’s Bilingualism: </a:t>
            </a:r>
            <a:r>
              <a:rPr lang="ms" u="sng">
                <a:solidFill>
                  <a:schemeClr val="hlink"/>
                </a:solidFill>
                <a:hlinkClick r:id="rId3"/>
              </a:rPr>
              <a:t>https://drive.google.com/file/d/1CFtcHU124RqAngfHkZNISNn_o-wJwmhb/view?usp=sharing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ms"/>
              <a:t>PDF Spaniish 9 Formas de apoyar el bilingüismo de su hijo/a: </a:t>
            </a:r>
            <a:r>
              <a:rPr lang="ms" u="sng">
                <a:solidFill>
                  <a:schemeClr val="hlink"/>
                </a:solidFill>
                <a:hlinkClick r:id="rId4"/>
              </a:rPr>
              <a:t>https://drive.google.com/file/d/1X4A500RcG-BApaHq2exNqVWF6dg8c7Mn/view?usp=sharing</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3" name="Google Shape;282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ms"/>
              <a:t>Link to Reading Log: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9"/>
        <p:cNvGrpSpPr/>
        <p:nvPr/>
      </p:nvGrpSpPr>
      <p:grpSpPr>
        <a:xfrm>
          <a:off x="0" y="0"/>
          <a:ext cx="0" cy="0"/>
          <a:chOff x="0" y="0"/>
          <a:chExt cx="0" cy="0"/>
        </a:xfrm>
      </p:grpSpPr>
      <p:sp>
        <p:nvSpPr>
          <p:cNvPr id="2830" name="Google Shape;2830;g32010ba2968_1_35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1" name="Google Shape;2831;g32010ba2968_1_3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u="sng">
              <a:solidFill>
                <a:schemeClr val="dk1"/>
              </a:solidFill>
            </a:endParaRPr>
          </a:p>
          <a:p>
            <a:pPr marL="0" lvl="0" indent="0" algn="l" rtl="0">
              <a:spcBef>
                <a:spcPts val="0"/>
              </a:spcBef>
              <a:spcAft>
                <a:spcPts val="0"/>
              </a:spcAft>
              <a:buNone/>
            </a:pPr>
            <a:r>
              <a:rPr lang="ms" sz="1200">
                <a:solidFill>
                  <a:schemeClr val="dk1"/>
                </a:solidFill>
              </a:rPr>
              <a:t>To demonstrate proficiency in LOTE, they have several options as well: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ms" sz="1200" u="sng">
                <a:solidFill>
                  <a:schemeClr val="dk1"/>
                </a:solidFill>
              </a:rPr>
              <a:t>Verification of LOTE Criteria</a:t>
            </a:r>
            <a:r>
              <a:rPr lang="ms" sz="1200">
                <a:solidFill>
                  <a:schemeClr val="dk1"/>
                </a:solidFill>
              </a:rPr>
              <a:t> – LOTE proficiency can be demonstrated by meeting one of the following:</a:t>
            </a: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ms"/>
              <a:t>Grade 3: </a:t>
            </a:r>
            <a:r>
              <a:rPr lang="ms" sz="1200">
                <a:solidFill>
                  <a:schemeClr val="dk1"/>
                </a:solidFill>
              </a:rPr>
              <a:t>Reading Log documenting 5 or more titles of books, short stories, or articles on Attachment H, </a:t>
            </a:r>
            <a:r>
              <a:rPr lang="ms" sz="1200" i="1">
                <a:solidFill>
                  <a:schemeClr val="dk1"/>
                </a:solidFill>
              </a:rPr>
              <a:t>L.A. Unified Pathway to Biliteracy Reading Log Template</a:t>
            </a:r>
            <a:r>
              <a:rPr lang="ms" sz="1200">
                <a:solidFill>
                  <a:schemeClr val="dk1"/>
                </a:solidFill>
              </a:rPr>
              <a:t> and written response in a second language in response to the MMED prompt and scored using the MMED rubric </a:t>
            </a:r>
            <a:endParaRPr sz="1200">
              <a:solidFill>
                <a:schemeClr val="dk1"/>
              </a:solidFill>
            </a:endParaRPr>
          </a:p>
          <a:p>
            <a:pPr marL="0" lvl="0" indent="0" algn="l" rtl="0">
              <a:spcBef>
                <a:spcPts val="0"/>
              </a:spcBef>
              <a:spcAft>
                <a:spcPts val="0"/>
              </a:spcAft>
              <a:buNone/>
            </a:pPr>
            <a:r>
              <a:rPr lang="ms" sz="1200">
                <a:solidFill>
                  <a:schemeClr val="dk1"/>
                </a:solidFill>
              </a:rPr>
              <a:t>Grade 5: Reading Log documenting 10 or more titles of books, short stories, or articles on Attachment H, </a:t>
            </a:r>
            <a:r>
              <a:rPr lang="ms" sz="1200" i="1">
                <a:solidFill>
                  <a:schemeClr val="dk1"/>
                </a:solidFill>
              </a:rPr>
              <a:t>L.A. Unified Pathway to Biliteracy Reading Log </a:t>
            </a:r>
            <a:r>
              <a:rPr lang="ms" sz="1200">
                <a:solidFill>
                  <a:schemeClr val="dk1"/>
                </a:solidFill>
              </a:rPr>
              <a:t>, and an essay written in a second language in response to the MMED prompt and scored using the MMED rubric</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5"/>
        <p:cNvGrpSpPr/>
        <p:nvPr/>
      </p:nvGrpSpPr>
      <p:grpSpPr>
        <a:xfrm>
          <a:off x="0" y="0"/>
          <a:ext cx="0" cy="0"/>
          <a:chOff x="0" y="0"/>
          <a:chExt cx="0" cy="0"/>
        </a:xfrm>
      </p:grpSpPr>
      <p:sp>
        <p:nvSpPr>
          <p:cNvPr id="2846" name="Google Shape;2846;g32010ba2968_1_34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7" name="Google Shape;2847;g32010ba2968_1_34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5"/>
        <p:cNvGrpSpPr/>
        <p:nvPr/>
      </p:nvGrpSpPr>
      <p:grpSpPr>
        <a:xfrm>
          <a:off x="0" y="0"/>
          <a:ext cx="0" cy="0"/>
          <a:chOff x="0" y="0"/>
          <a:chExt cx="0" cy="0"/>
        </a:xfrm>
      </p:grpSpPr>
      <p:sp>
        <p:nvSpPr>
          <p:cNvPr id="2856" name="Google Shape;2856;g32010ba2968_1_4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7" name="Google Shape;2857;g32010ba2968_1_4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4"/>
        <p:cNvGrpSpPr/>
        <p:nvPr/>
      </p:nvGrpSpPr>
      <p:grpSpPr>
        <a:xfrm>
          <a:off x="0" y="0"/>
          <a:ext cx="0" cy="0"/>
          <a:chOff x="0" y="0"/>
          <a:chExt cx="0" cy="0"/>
        </a:xfrm>
      </p:grpSpPr>
      <p:sp>
        <p:nvSpPr>
          <p:cNvPr id="2865" name="Google Shape;2865;g32010ba2968_1_44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6" name="Google Shape;2866;g32010ba2968_1_4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u="sng">
              <a:solidFill>
                <a:schemeClr val="dk1"/>
              </a:solidFill>
            </a:endParaRPr>
          </a:p>
          <a:p>
            <a:pPr marL="0" lvl="0" indent="0" algn="l" rtl="0">
              <a:spcBef>
                <a:spcPts val="0"/>
              </a:spcBef>
              <a:spcAft>
                <a:spcPts val="0"/>
              </a:spcAft>
              <a:buNone/>
            </a:pPr>
            <a:r>
              <a:rPr lang="ms" sz="1200">
                <a:solidFill>
                  <a:schemeClr val="dk1"/>
                </a:solidFill>
              </a:rPr>
              <a:t>To demonstrate proficiency in LOTE, they have several options as well: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ms" sz="1200" u="sng">
                <a:solidFill>
                  <a:schemeClr val="dk1"/>
                </a:solidFill>
              </a:rPr>
              <a:t>Verification of LOTE Criteria</a:t>
            </a:r>
            <a:r>
              <a:rPr lang="ms" sz="1200">
                <a:solidFill>
                  <a:schemeClr val="dk1"/>
                </a:solidFill>
              </a:rPr>
              <a:t> – LOTE proficiency can be demonstrated by meeting one of the following:</a:t>
            </a: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ms"/>
              <a:t>Grade 3: </a:t>
            </a:r>
            <a:r>
              <a:rPr lang="ms" sz="1200">
                <a:solidFill>
                  <a:schemeClr val="dk1"/>
                </a:solidFill>
              </a:rPr>
              <a:t>Reading Log documenting 5 or more titles of books, short stories, or articles on Attachment H, </a:t>
            </a:r>
            <a:r>
              <a:rPr lang="ms" sz="1200" i="1">
                <a:solidFill>
                  <a:schemeClr val="dk1"/>
                </a:solidFill>
              </a:rPr>
              <a:t>L.A. Unified Pathway to Biliteracy Reading Log Template</a:t>
            </a:r>
            <a:r>
              <a:rPr lang="ms" sz="1200">
                <a:solidFill>
                  <a:schemeClr val="dk1"/>
                </a:solidFill>
              </a:rPr>
              <a:t> and written response in a second language in response to the MMED prompt and scored using the MMED rubric </a:t>
            </a:r>
            <a:endParaRPr sz="1200">
              <a:solidFill>
                <a:schemeClr val="dk1"/>
              </a:solidFill>
            </a:endParaRPr>
          </a:p>
          <a:p>
            <a:pPr marL="0" lvl="0" indent="0" algn="l" rtl="0">
              <a:spcBef>
                <a:spcPts val="0"/>
              </a:spcBef>
              <a:spcAft>
                <a:spcPts val="0"/>
              </a:spcAft>
              <a:buNone/>
            </a:pPr>
            <a:r>
              <a:rPr lang="ms" sz="1200">
                <a:solidFill>
                  <a:schemeClr val="dk1"/>
                </a:solidFill>
              </a:rPr>
              <a:t>Grade 5: Reading Log documenting 10 or more titles of books, short stories, or articles on Attachment H, </a:t>
            </a:r>
            <a:r>
              <a:rPr lang="ms" sz="1200" i="1">
                <a:solidFill>
                  <a:schemeClr val="dk1"/>
                </a:solidFill>
              </a:rPr>
              <a:t>L.A. Unified Pathway to Biliteracy Reading Log </a:t>
            </a:r>
            <a:r>
              <a:rPr lang="ms" sz="1200">
                <a:solidFill>
                  <a:schemeClr val="dk1"/>
                </a:solidFill>
              </a:rPr>
              <a:t>, and an essay written in a second language in response to the MMED prompt and scored using the MMED rubric</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3"/>
        <p:cNvGrpSpPr/>
        <p:nvPr/>
      </p:nvGrpSpPr>
      <p:grpSpPr>
        <a:xfrm>
          <a:off x="0" y="0"/>
          <a:ext cx="0" cy="0"/>
          <a:chOff x="0" y="0"/>
          <a:chExt cx="0" cy="0"/>
        </a:xfrm>
      </p:grpSpPr>
      <p:sp>
        <p:nvSpPr>
          <p:cNvPr id="2874" name="Google Shape;2874;g32010ba2968_1_43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5" name="Google Shape;2875;g32010ba2968_1_43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7"/>
        <p:cNvGrpSpPr/>
        <p:nvPr/>
      </p:nvGrpSpPr>
      <p:grpSpPr>
        <a:xfrm>
          <a:off x="0" y="0"/>
          <a:ext cx="0" cy="0"/>
          <a:chOff x="0" y="0"/>
          <a:chExt cx="0" cy="0"/>
        </a:xfrm>
      </p:grpSpPr>
      <p:sp>
        <p:nvSpPr>
          <p:cNvPr id="2608" name="Google Shape;2608;g32010ba296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9" name="Google Shape;2609;g32010ba296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4"/>
        <p:cNvGrpSpPr/>
        <p:nvPr/>
      </p:nvGrpSpPr>
      <p:grpSpPr>
        <a:xfrm>
          <a:off x="0" y="0"/>
          <a:ext cx="0" cy="0"/>
          <a:chOff x="0" y="0"/>
          <a:chExt cx="0" cy="0"/>
        </a:xfrm>
      </p:grpSpPr>
      <p:sp>
        <p:nvSpPr>
          <p:cNvPr id="2615" name="Google Shape;2615;g32010ba2968_1_2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6" name="Google Shape;2616;g32010ba2968_1_26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ms" sz="1300" b="1">
                <a:solidFill>
                  <a:schemeClr val="dk1"/>
                </a:solidFill>
                <a:highlight>
                  <a:srgbClr val="FFFF00"/>
                </a:highlight>
              </a:rPr>
              <a:t>11:15 - 11:15 am</a:t>
            </a:r>
            <a:endParaRPr sz="1300" b="1">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sz="1300" b="1">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r>
              <a:rPr lang="ms" sz="1300" b="1">
                <a:solidFill>
                  <a:schemeClr val="dk1"/>
                </a:solidFill>
              </a:rPr>
              <a:t>Thank you for being here families on behalf of your children. We wanted to share with you various home experiences and supports that you can begin to do with your kids to prepare for this multilingual world that is here! Any little step you might take to bring multilingualism into your home is a testament to the love and pride you have for your kids, and in the beliefs that they are limitless and have boundless potential! Let’s explore some ways to support multilingualism at home! We will begin by thinking about experiences that will not require a lot of technology or any at all, and also to emphasize that learning another language is more than just vocabulary and learning phrases here and there. “Language is not just words”. Next slide. </a:t>
            </a:r>
            <a:endParaRPr sz="1300"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300" b="1">
              <a:solidFill>
                <a:schemeClr val="dk1"/>
              </a:solidFill>
              <a:highlight>
                <a:srgbClr val="FFFF00"/>
              </a:highlight>
            </a:endParaRPr>
          </a:p>
          <a:p>
            <a:pPr marL="0" lvl="0" indent="0" algn="l" rtl="0">
              <a:spcBef>
                <a:spcPts val="0"/>
              </a:spcBef>
              <a:spcAft>
                <a:spcPts val="0"/>
              </a:spcAft>
              <a:buClr>
                <a:schemeClr val="dk1"/>
              </a:buClr>
              <a:buSzPts val="1100"/>
              <a:buFont typeface="Arial"/>
              <a:buNone/>
            </a:pPr>
            <a:r>
              <a:rPr lang="ms">
                <a:solidFill>
                  <a:schemeClr val="dk1"/>
                </a:solidFill>
              </a:rPr>
              <a:t>Link to Literacy Family Supports 2024-2025: </a:t>
            </a:r>
            <a:r>
              <a:rPr lang="ms" u="sng">
                <a:solidFill>
                  <a:schemeClr val="hlink"/>
                </a:solidFill>
                <a:hlinkClick r:id="rId3"/>
              </a:rPr>
              <a:t>https://docs.google.com/presentation/d/1bAbmVOraCXxJwbE1LlT-YFWl6I419kp-/edit?usp=sharing&amp;ouid=114560927774420752133&amp;rtpof=true&amp;sd=true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3"/>
        <p:cNvGrpSpPr/>
        <p:nvPr/>
      </p:nvGrpSpPr>
      <p:grpSpPr>
        <a:xfrm>
          <a:off x="0" y="0"/>
          <a:ext cx="0" cy="0"/>
          <a:chOff x="0" y="0"/>
          <a:chExt cx="0" cy="0"/>
        </a:xfrm>
      </p:grpSpPr>
      <p:sp>
        <p:nvSpPr>
          <p:cNvPr id="2624" name="Google Shape;26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5" name="Google Shape;262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3"/>
        <p:cNvGrpSpPr/>
        <p:nvPr/>
      </p:nvGrpSpPr>
      <p:grpSpPr>
        <a:xfrm>
          <a:off x="0" y="0"/>
          <a:ext cx="0" cy="0"/>
          <a:chOff x="0" y="0"/>
          <a:chExt cx="0" cy="0"/>
        </a:xfrm>
      </p:grpSpPr>
      <p:sp>
        <p:nvSpPr>
          <p:cNvPr id="2634" name="Google Shape;2634;g310604d23ec_0_8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5" name="Google Shape;2635;g310604d23ec_0_8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4"/>
        <p:cNvGrpSpPr/>
        <p:nvPr/>
      </p:nvGrpSpPr>
      <p:grpSpPr>
        <a:xfrm>
          <a:off x="0" y="0"/>
          <a:ext cx="0" cy="0"/>
          <a:chOff x="0" y="0"/>
          <a:chExt cx="0" cy="0"/>
        </a:xfrm>
      </p:grpSpPr>
      <p:sp>
        <p:nvSpPr>
          <p:cNvPr id="2645" name="Google Shape;2645;g310604d23ec_0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6" name="Google Shape;2646;g310604d23ec_0_8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g310604d23ec_0_1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9" name="Google Shape;2659;g310604d23ec_0_1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ms"/>
              <a:t>K’iche’ is primary an oral language. </a:t>
            </a:r>
            <a:endParaRPr/>
          </a:p>
          <a:p>
            <a:pPr marL="0" lvl="0" indent="0" algn="l" rtl="0">
              <a:spcBef>
                <a:spcPts val="0"/>
              </a:spcBef>
              <a:spcAft>
                <a:spcPts val="0"/>
              </a:spcAft>
              <a:buNone/>
            </a:pPr>
            <a:endParaRPr/>
          </a:p>
          <a:p>
            <a:pPr marL="0" lvl="0" indent="0" algn="l" rtl="0">
              <a:spcBef>
                <a:spcPts val="0"/>
              </a:spcBef>
              <a:spcAft>
                <a:spcPts val="0"/>
              </a:spcAft>
              <a:buNone/>
            </a:pPr>
            <a:r>
              <a:rPr lang="ms"/>
              <a:t>Zapotec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4"/>
        <p:cNvGrpSpPr/>
        <p:nvPr/>
      </p:nvGrpSpPr>
      <p:grpSpPr>
        <a:xfrm>
          <a:off x="0" y="0"/>
          <a:ext cx="0" cy="0"/>
          <a:chOff x="0" y="0"/>
          <a:chExt cx="0" cy="0"/>
        </a:xfrm>
      </p:grpSpPr>
      <p:sp>
        <p:nvSpPr>
          <p:cNvPr id="2665" name="Google Shape;2665;g30be3f14d7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6" name="Google Shape;2666;g30be3f14d7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4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4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 - Gradient Title Slide 1">
  <p:cSld name="CUSTOM_3_1_1">
    <p:spTree>
      <p:nvGrpSpPr>
        <p:cNvPr id="1" name="Shape 9"/>
        <p:cNvGrpSpPr/>
        <p:nvPr/>
      </p:nvGrpSpPr>
      <p:grpSpPr>
        <a:xfrm>
          <a:off x="0" y="0"/>
          <a:ext cx="0" cy="0"/>
          <a:chOff x="0" y="0"/>
          <a:chExt cx="0" cy="0"/>
        </a:xfrm>
      </p:grpSpPr>
      <p:pic>
        <p:nvPicPr>
          <p:cNvPr id="10" name="Google Shape;10;p21"/>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11" name="Google Shape;11;p21"/>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12" name="Google Shape;12;p21"/>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13" name="Google Shape;13;p21"/>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14" name="Google Shape;14;p21"/>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15" name="Google Shape;15;p21"/>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16" name="Google Shape;16;p21"/>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17" name="Google Shape;17;p21"/>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18" name="Google Shape;18;p21"/>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19" name="Google Shape;19;p21"/>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20" name="Google Shape;20;p21"/>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21" name="Google Shape;21;p21"/>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22" name="Google Shape;22;p21"/>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23" name="Google Shape;23;p21"/>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24" name="Google Shape;24;p21"/>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25" name="Google Shape;25;p21"/>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26" name="Google Shape;26;p21"/>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27" name="Google Shape;27;p21"/>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28" name="Google Shape;28;p21"/>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29" name="Google Shape;29;p21"/>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30" name="Google Shape;30;p21"/>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31" name="Google Shape;31;p21"/>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32" name="Google Shape;32;p21"/>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33" name="Google Shape;33;p21"/>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34" name="Google Shape;34;p21"/>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35" name="Google Shape;35;p21"/>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36" name="Google Shape;36;p21"/>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37" name="Google Shape;37;p21"/>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38" name="Google Shape;38;p21"/>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39" name="Google Shape;39;p21"/>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40" name="Google Shape;40;p21"/>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41" name="Google Shape;41;p21"/>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42" name="Google Shape;42;p21"/>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43" name="Google Shape;43;p21"/>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44" name="Google Shape;44;p21"/>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45" name="Google Shape;45;p21"/>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46" name="Google Shape;46;p21"/>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47" name="Google Shape;47;p21"/>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48" name="Google Shape;48;p21"/>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49" name="Google Shape;49;p21"/>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50" name="Google Shape;50;p21"/>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51" name="Google Shape;51;p21"/>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52" name="Google Shape;52;p21"/>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53" name="Google Shape;53;p21"/>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54" name="Google Shape;54;p21"/>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55" name="Google Shape;55;p21"/>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56" name="Google Shape;56;p21"/>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57" name="Google Shape;57;p21"/>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58" name="Google Shape;58;p21"/>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 - Single Light Blue 1 3">
  <p:cSld name="TITLE_1_4_3">
    <p:bg>
      <p:bgPr>
        <a:solidFill>
          <a:srgbClr val="002870"/>
        </a:solidFill>
        <a:effectLst/>
      </p:bgPr>
    </p:bg>
    <p:spTree>
      <p:nvGrpSpPr>
        <p:cNvPr id="1" name="Shape 96"/>
        <p:cNvGrpSpPr/>
        <p:nvPr/>
      </p:nvGrpSpPr>
      <p:grpSpPr>
        <a:xfrm>
          <a:off x="0" y="0"/>
          <a:ext cx="0" cy="0"/>
          <a:chOff x="0" y="0"/>
          <a:chExt cx="0" cy="0"/>
        </a:xfrm>
      </p:grpSpPr>
      <p:sp>
        <p:nvSpPr>
          <p:cNvPr id="97" name="Google Shape;97;p30"/>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3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sp>
        <p:nvSpPr>
          <p:cNvPr id="99" name="Google Shape;99;p30"/>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100" name="Google Shape;100;p30"/>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766"/>
        <p:cNvGrpSpPr/>
        <p:nvPr/>
      </p:nvGrpSpPr>
      <p:grpSpPr>
        <a:xfrm>
          <a:off x="0" y="0"/>
          <a:ext cx="0" cy="0"/>
          <a:chOff x="0" y="0"/>
          <a:chExt cx="0" cy="0"/>
        </a:xfrm>
      </p:grpSpPr>
      <p:pic>
        <p:nvPicPr>
          <p:cNvPr id="767" name="Google Shape;767;p120"/>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768" name="Google Shape;768;p12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769" name="Google Shape;769;p12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70" name="Google Shape;770;p12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771"/>
        <p:cNvGrpSpPr/>
        <p:nvPr/>
      </p:nvGrpSpPr>
      <p:grpSpPr>
        <a:xfrm>
          <a:off x="0" y="0"/>
          <a:ext cx="0" cy="0"/>
          <a:chOff x="0" y="0"/>
          <a:chExt cx="0" cy="0"/>
        </a:xfrm>
      </p:grpSpPr>
      <p:pic>
        <p:nvPicPr>
          <p:cNvPr id="772" name="Google Shape;772;p12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73" name="Google Shape;773;p12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774" name="Google Shape;774;p12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75" name="Google Shape;775;p12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776"/>
        <p:cNvGrpSpPr/>
        <p:nvPr/>
      </p:nvGrpSpPr>
      <p:grpSpPr>
        <a:xfrm>
          <a:off x="0" y="0"/>
          <a:ext cx="0" cy="0"/>
          <a:chOff x="0" y="0"/>
          <a:chExt cx="0" cy="0"/>
        </a:xfrm>
      </p:grpSpPr>
      <p:sp>
        <p:nvSpPr>
          <p:cNvPr id="777" name="Google Shape;777;p122"/>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778" name="Google Shape;778;p122"/>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779" name="Google Shape;779;p1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780" name="Google Shape;780;p12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81" name="Google Shape;781;p122"/>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782"/>
        <p:cNvGrpSpPr/>
        <p:nvPr/>
      </p:nvGrpSpPr>
      <p:grpSpPr>
        <a:xfrm>
          <a:off x="0" y="0"/>
          <a:ext cx="0" cy="0"/>
          <a:chOff x="0" y="0"/>
          <a:chExt cx="0" cy="0"/>
        </a:xfrm>
      </p:grpSpPr>
      <p:pic>
        <p:nvPicPr>
          <p:cNvPr id="783" name="Google Shape;783;p12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84" name="Google Shape;784;p12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785" name="Google Shape;785;p12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6" name="Google Shape;786;p12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787"/>
        <p:cNvGrpSpPr/>
        <p:nvPr/>
      </p:nvGrpSpPr>
      <p:grpSpPr>
        <a:xfrm>
          <a:off x="0" y="0"/>
          <a:ext cx="0" cy="0"/>
          <a:chOff x="0" y="0"/>
          <a:chExt cx="0" cy="0"/>
        </a:xfrm>
      </p:grpSpPr>
      <p:pic>
        <p:nvPicPr>
          <p:cNvPr id="788" name="Google Shape;788;p12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89" name="Google Shape;789;p12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790" name="Google Shape;790;p12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1" name="Google Shape;791;p124"/>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792"/>
        <p:cNvGrpSpPr/>
        <p:nvPr/>
      </p:nvGrpSpPr>
      <p:grpSpPr>
        <a:xfrm>
          <a:off x="0" y="0"/>
          <a:ext cx="0" cy="0"/>
          <a:chOff x="0" y="0"/>
          <a:chExt cx="0" cy="0"/>
        </a:xfrm>
      </p:grpSpPr>
      <p:sp>
        <p:nvSpPr>
          <p:cNvPr id="793" name="Google Shape;793;p125"/>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794" name="Google Shape;794;p125"/>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795" name="Google Shape;795;p125"/>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ms"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796" name="Google Shape;796;p125"/>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ms"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ms"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7"/>
        <p:cNvGrpSpPr/>
        <p:nvPr/>
      </p:nvGrpSpPr>
      <p:grpSpPr>
        <a:xfrm>
          <a:off x="0" y="0"/>
          <a:ext cx="0" cy="0"/>
          <a:chOff x="0" y="0"/>
          <a:chExt cx="0" cy="0"/>
        </a:xfrm>
      </p:grpSpPr>
      <p:sp>
        <p:nvSpPr>
          <p:cNvPr id="798" name="Google Shape;798;p1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9" name="Google Shape;799;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800"/>
        <p:cNvGrpSpPr/>
        <p:nvPr/>
      </p:nvGrpSpPr>
      <p:grpSpPr>
        <a:xfrm>
          <a:off x="0" y="0"/>
          <a:ext cx="0" cy="0"/>
          <a:chOff x="0" y="0"/>
          <a:chExt cx="0" cy="0"/>
        </a:xfrm>
      </p:grpSpPr>
      <p:sp>
        <p:nvSpPr>
          <p:cNvPr id="801" name="Google Shape;801;p127"/>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127"/>
          <p:cNvSpPr>
            <a:spLocks noGrp="1"/>
          </p:cNvSpPr>
          <p:nvPr>
            <p:ph type="pic" idx="2"/>
          </p:nvPr>
        </p:nvSpPr>
        <p:spPr>
          <a:xfrm>
            <a:off x="410600" y="1005850"/>
            <a:ext cx="2688900" cy="3359100"/>
          </a:xfrm>
          <a:prstGeom prst="roundRect">
            <a:avLst>
              <a:gd name="adj" fmla="val 16667"/>
            </a:avLst>
          </a:prstGeom>
          <a:noFill/>
          <a:ln>
            <a:noFill/>
          </a:ln>
        </p:spPr>
      </p:sp>
      <p:sp>
        <p:nvSpPr>
          <p:cNvPr id="803" name="Google Shape;803;p127"/>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804" name="Google Shape;804;p127"/>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805" name="Google Shape;805;p127"/>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806" name="Google Shape;806;p127"/>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807"/>
        <p:cNvGrpSpPr/>
        <p:nvPr/>
      </p:nvGrpSpPr>
      <p:grpSpPr>
        <a:xfrm>
          <a:off x="0" y="0"/>
          <a:ext cx="0" cy="0"/>
          <a:chOff x="0" y="0"/>
          <a:chExt cx="0" cy="0"/>
        </a:xfrm>
      </p:grpSpPr>
      <p:pic>
        <p:nvPicPr>
          <p:cNvPr id="808" name="Google Shape;808;p128"/>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809" name="Google Shape;809;p128"/>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810" name="Google Shape;810;p12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811"/>
        <p:cNvGrpSpPr/>
        <p:nvPr/>
      </p:nvGrpSpPr>
      <p:grpSpPr>
        <a:xfrm>
          <a:off x="0" y="0"/>
          <a:ext cx="0" cy="0"/>
          <a:chOff x="0" y="0"/>
          <a:chExt cx="0" cy="0"/>
        </a:xfrm>
      </p:grpSpPr>
      <p:pic>
        <p:nvPicPr>
          <p:cNvPr id="812" name="Google Shape;812;p129"/>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813" name="Google Shape;813;p12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ms"/>
              <a:t>#</a:t>
            </a:r>
            <a:endParaRPr/>
          </a:p>
        </p:txBody>
      </p:sp>
      <p:sp>
        <p:nvSpPr>
          <p:cNvPr id="814" name="Google Shape;814;p12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5" name="Google Shape;815;p12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816" name="Google Shape;816;p129"/>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none" strike="noStrike" cap="none">
                <a:solidFill>
                  <a:srgbClr val="F80F00"/>
                </a:solidFill>
                <a:latin typeface="Arial"/>
                <a:ea typeface="Arial"/>
                <a:cs typeface="Arial"/>
                <a:sym typeface="Arial"/>
              </a:rPr>
              <a:t>Ⓒ </a:t>
            </a:r>
            <a:r>
              <a:rPr lang="ms"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1 - Section (White)">
  <p:cSld name="TITLE_AND_BODY_1">
    <p:spTree>
      <p:nvGrpSpPr>
        <p:cNvPr id="1" name="Shape 101"/>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817"/>
        <p:cNvGrpSpPr/>
        <p:nvPr/>
      </p:nvGrpSpPr>
      <p:grpSpPr>
        <a:xfrm>
          <a:off x="0" y="0"/>
          <a:ext cx="0" cy="0"/>
          <a:chOff x="0" y="0"/>
          <a:chExt cx="0" cy="0"/>
        </a:xfrm>
      </p:grpSpPr>
      <p:sp>
        <p:nvSpPr>
          <p:cNvPr id="818" name="Google Shape;818;p1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9" name="Google Shape;819;p1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20" name="Google Shape;820;p1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821"/>
        <p:cNvGrpSpPr/>
        <p:nvPr/>
      </p:nvGrpSpPr>
      <p:grpSpPr>
        <a:xfrm>
          <a:off x="0" y="0"/>
          <a:ext cx="0" cy="0"/>
          <a:chOff x="0" y="0"/>
          <a:chExt cx="0" cy="0"/>
        </a:xfrm>
      </p:grpSpPr>
      <p:pic>
        <p:nvPicPr>
          <p:cNvPr id="822" name="Google Shape;822;p131"/>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823" name="Google Shape;823;p131"/>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824" name="Google Shape;824;p13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825"/>
        <p:cNvGrpSpPr/>
        <p:nvPr/>
      </p:nvGrpSpPr>
      <p:grpSpPr>
        <a:xfrm>
          <a:off x="0" y="0"/>
          <a:ext cx="0" cy="0"/>
          <a:chOff x="0" y="0"/>
          <a:chExt cx="0" cy="0"/>
        </a:xfrm>
      </p:grpSpPr>
      <p:pic>
        <p:nvPicPr>
          <p:cNvPr id="826" name="Google Shape;826;p132"/>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827" name="Google Shape;827;p13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828" name="Google Shape;828;p13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829"/>
        <p:cNvGrpSpPr/>
        <p:nvPr/>
      </p:nvGrpSpPr>
      <p:grpSpPr>
        <a:xfrm>
          <a:off x="0" y="0"/>
          <a:ext cx="0" cy="0"/>
          <a:chOff x="0" y="0"/>
          <a:chExt cx="0" cy="0"/>
        </a:xfrm>
      </p:grpSpPr>
      <p:pic>
        <p:nvPicPr>
          <p:cNvPr id="830" name="Google Shape;830;p133"/>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831" name="Google Shape;831;p13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2" name="Google Shape;832;p13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833" name="Google Shape;833;p133"/>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834"/>
        <p:cNvGrpSpPr/>
        <p:nvPr/>
      </p:nvGrpSpPr>
      <p:grpSpPr>
        <a:xfrm>
          <a:off x="0" y="0"/>
          <a:ext cx="0" cy="0"/>
          <a:chOff x="0" y="0"/>
          <a:chExt cx="0" cy="0"/>
        </a:xfrm>
      </p:grpSpPr>
      <p:pic>
        <p:nvPicPr>
          <p:cNvPr id="835" name="Google Shape;835;p13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36" name="Google Shape;836;p13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ms"/>
              <a:t>‹#›</a:t>
            </a:fld>
            <a:endParaRPr/>
          </a:p>
        </p:txBody>
      </p:sp>
      <p:sp>
        <p:nvSpPr>
          <p:cNvPr id="837" name="Google Shape;837;p134"/>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838"/>
        <p:cNvGrpSpPr/>
        <p:nvPr/>
      </p:nvGrpSpPr>
      <p:grpSpPr>
        <a:xfrm>
          <a:off x="0" y="0"/>
          <a:ext cx="0" cy="0"/>
          <a:chOff x="0" y="0"/>
          <a:chExt cx="0" cy="0"/>
        </a:xfrm>
      </p:grpSpPr>
      <p:pic>
        <p:nvPicPr>
          <p:cNvPr id="839" name="Google Shape;839;p13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40" name="Google Shape;840;p135"/>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841" name="Google Shape;841;p135"/>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42" name="Google Shape;842;p135"/>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843" name="Google Shape;843;p13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844"/>
        <p:cNvGrpSpPr/>
        <p:nvPr/>
      </p:nvGrpSpPr>
      <p:grpSpPr>
        <a:xfrm>
          <a:off x="0" y="0"/>
          <a:ext cx="0" cy="0"/>
          <a:chOff x="0" y="0"/>
          <a:chExt cx="0" cy="0"/>
        </a:xfrm>
      </p:grpSpPr>
      <p:pic>
        <p:nvPicPr>
          <p:cNvPr id="845" name="Google Shape;845;p13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46" name="Google Shape;846;p13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ms"/>
              <a:t>‹#›</a:t>
            </a:fld>
            <a:endParaRPr/>
          </a:p>
        </p:txBody>
      </p:sp>
      <p:sp>
        <p:nvSpPr>
          <p:cNvPr id="847" name="Google Shape;847;p136"/>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848"/>
        <p:cNvGrpSpPr/>
        <p:nvPr/>
      </p:nvGrpSpPr>
      <p:grpSpPr>
        <a:xfrm>
          <a:off x="0" y="0"/>
          <a:ext cx="0" cy="0"/>
          <a:chOff x="0" y="0"/>
          <a:chExt cx="0" cy="0"/>
        </a:xfrm>
      </p:grpSpPr>
      <p:sp>
        <p:nvSpPr>
          <p:cNvPr id="849" name="Google Shape;849;p1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850" name="Google Shape;850;p1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851" name="Google Shape;851;p1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852"/>
        <p:cNvGrpSpPr/>
        <p:nvPr/>
      </p:nvGrpSpPr>
      <p:grpSpPr>
        <a:xfrm>
          <a:off x="0" y="0"/>
          <a:ext cx="0" cy="0"/>
          <a:chOff x="0" y="0"/>
          <a:chExt cx="0" cy="0"/>
        </a:xfrm>
      </p:grpSpPr>
      <p:pic>
        <p:nvPicPr>
          <p:cNvPr id="853" name="Google Shape;853;p138"/>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854" name="Google Shape;854;p138"/>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855" name="Google Shape;855;p13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856"/>
        <p:cNvGrpSpPr/>
        <p:nvPr/>
      </p:nvGrpSpPr>
      <p:grpSpPr>
        <a:xfrm>
          <a:off x="0" y="0"/>
          <a:ext cx="0" cy="0"/>
          <a:chOff x="0" y="0"/>
          <a:chExt cx="0" cy="0"/>
        </a:xfrm>
      </p:grpSpPr>
      <p:pic>
        <p:nvPicPr>
          <p:cNvPr id="857" name="Google Shape;857;p139"/>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858" name="Google Shape;858;p139"/>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102"/>
        <p:cNvGrpSpPr/>
        <p:nvPr/>
      </p:nvGrpSpPr>
      <p:grpSpPr>
        <a:xfrm>
          <a:off x="0" y="0"/>
          <a:ext cx="0" cy="0"/>
          <a:chOff x="0" y="0"/>
          <a:chExt cx="0" cy="0"/>
        </a:xfrm>
      </p:grpSpPr>
      <p:sp>
        <p:nvSpPr>
          <p:cNvPr id="103" name="Google Shape;103;p32"/>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32"/>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105" name="Google Shape;105;p32"/>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06" name="Google Shape;106;p3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07" name="Google Shape;107;p3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1">
  <p:cSld name="SECTION_HEADER_6">
    <p:spTree>
      <p:nvGrpSpPr>
        <p:cNvPr id="1" name="Shape 859"/>
        <p:cNvGrpSpPr/>
        <p:nvPr/>
      </p:nvGrpSpPr>
      <p:grpSpPr>
        <a:xfrm>
          <a:off x="0" y="0"/>
          <a:ext cx="0" cy="0"/>
          <a:chOff x="0" y="0"/>
          <a:chExt cx="0" cy="0"/>
        </a:xfrm>
      </p:grpSpPr>
      <p:sp>
        <p:nvSpPr>
          <p:cNvPr id="860" name="Google Shape;860;p140"/>
          <p:cNvSpPr txBox="1">
            <a:spLocks noGrp="1"/>
          </p:cNvSpPr>
          <p:nvPr>
            <p:ph type="title"/>
          </p:nvPr>
        </p:nvSpPr>
        <p:spPr>
          <a:xfrm>
            <a:off x="1090679" y="1317098"/>
            <a:ext cx="6482400" cy="1416000"/>
          </a:xfrm>
          <a:prstGeom prst="rect">
            <a:avLst/>
          </a:prstGeom>
          <a:solidFill>
            <a:srgbClr val="156093"/>
          </a:solid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700"/>
              <a:buFont typeface="Gill Sans"/>
              <a:buNone/>
              <a:defRPr sz="2700"/>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861" name="Google Shape;861;p140"/>
          <p:cNvSpPr txBox="1">
            <a:spLocks noGrp="1"/>
          </p:cNvSpPr>
          <p:nvPr>
            <p:ph type="body" idx="1"/>
          </p:nvPr>
        </p:nvSpPr>
        <p:spPr>
          <a:xfrm>
            <a:off x="1090679" y="2854646"/>
            <a:ext cx="6472800" cy="759600"/>
          </a:xfrm>
          <a:prstGeom prst="rect">
            <a:avLst/>
          </a:prstGeom>
          <a:noFill/>
          <a:ln>
            <a:noFill/>
          </a:ln>
        </p:spPr>
        <p:txBody>
          <a:bodyPr spcFirstLastPara="1" wrap="square" lIns="68575" tIns="68575" rIns="68575" bIns="34275" anchor="t" anchorCtr="0">
            <a:normAutofit/>
          </a:bodyPr>
          <a:lstStyle>
            <a:lvl1pPr marL="457200" lvl="0" indent="-228600" algn="l">
              <a:lnSpc>
                <a:spcPct val="120000"/>
              </a:lnSpc>
              <a:spcBef>
                <a:spcPts val="800"/>
              </a:spcBef>
              <a:spcAft>
                <a:spcPts val="0"/>
              </a:spcAft>
              <a:buSzPts val="1400"/>
              <a:buNone/>
              <a:defRPr sz="1400">
                <a:solidFill>
                  <a:schemeClr val="dk1"/>
                </a:solidFill>
              </a:defRPr>
            </a:lvl1pPr>
            <a:lvl2pPr marL="914400" lvl="1" indent="-228600" algn="l">
              <a:lnSpc>
                <a:spcPct val="120000"/>
              </a:lnSpc>
              <a:spcBef>
                <a:spcPts val="400"/>
              </a:spcBef>
              <a:spcAft>
                <a:spcPts val="0"/>
              </a:spcAft>
              <a:buSzPts val="1400"/>
              <a:buNone/>
              <a:defRPr sz="1400">
                <a:solidFill>
                  <a:srgbClr val="888888"/>
                </a:solidFill>
              </a:defRPr>
            </a:lvl2pPr>
            <a:lvl3pPr marL="1371600" lvl="2" indent="-228600" algn="l">
              <a:lnSpc>
                <a:spcPct val="120000"/>
              </a:lnSpc>
              <a:spcBef>
                <a:spcPts val="400"/>
              </a:spcBef>
              <a:spcAft>
                <a:spcPts val="0"/>
              </a:spcAft>
              <a:buSzPts val="1400"/>
              <a:buNone/>
              <a:defRPr sz="1400">
                <a:solidFill>
                  <a:srgbClr val="888888"/>
                </a:solidFill>
              </a:defRPr>
            </a:lvl3pPr>
            <a:lvl4pPr marL="1828800" lvl="3" indent="-228600" algn="l">
              <a:lnSpc>
                <a:spcPct val="120000"/>
              </a:lnSpc>
              <a:spcBef>
                <a:spcPts val="400"/>
              </a:spcBef>
              <a:spcAft>
                <a:spcPts val="0"/>
              </a:spcAft>
              <a:buSzPts val="1200"/>
              <a:buNone/>
              <a:defRPr sz="1200">
                <a:solidFill>
                  <a:srgbClr val="888888"/>
                </a:solidFill>
              </a:defRPr>
            </a:lvl4pPr>
            <a:lvl5pPr marL="2286000" lvl="4" indent="-228600" algn="l">
              <a:lnSpc>
                <a:spcPct val="120000"/>
              </a:lnSpc>
              <a:spcBef>
                <a:spcPts val="400"/>
              </a:spcBef>
              <a:spcAft>
                <a:spcPts val="0"/>
              </a:spcAft>
              <a:buSzPts val="1200"/>
              <a:buNone/>
              <a:defRPr sz="1200">
                <a:solidFill>
                  <a:srgbClr val="888888"/>
                </a:solidFill>
              </a:defRPr>
            </a:lvl5pPr>
            <a:lvl6pPr marL="2743200" lvl="5" indent="-228600" algn="l">
              <a:lnSpc>
                <a:spcPct val="120000"/>
              </a:lnSpc>
              <a:spcBef>
                <a:spcPts val="400"/>
              </a:spcBef>
              <a:spcAft>
                <a:spcPts val="0"/>
              </a:spcAft>
              <a:buSzPts val="1200"/>
              <a:buNone/>
              <a:defRPr sz="1200">
                <a:solidFill>
                  <a:srgbClr val="888888"/>
                </a:solidFill>
              </a:defRPr>
            </a:lvl6pPr>
            <a:lvl7pPr marL="3200400" lvl="6" indent="-228600" algn="l">
              <a:lnSpc>
                <a:spcPct val="120000"/>
              </a:lnSpc>
              <a:spcBef>
                <a:spcPts val="400"/>
              </a:spcBef>
              <a:spcAft>
                <a:spcPts val="0"/>
              </a:spcAft>
              <a:buSzPts val="1200"/>
              <a:buNone/>
              <a:defRPr sz="1200">
                <a:solidFill>
                  <a:srgbClr val="888888"/>
                </a:solidFill>
              </a:defRPr>
            </a:lvl7pPr>
            <a:lvl8pPr marL="3657600" lvl="7" indent="-228600" algn="l">
              <a:lnSpc>
                <a:spcPct val="120000"/>
              </a:lnSpc>
              <a:spcBef>
                <a:spcPts val="400"/>
              </a:spcBef>
              <a:spcAft>
                <a:spcPts val="0"/>
              </a:spcAft>
              <a:buSzPts val="1200"/>
              <a:buNone/>
              <a:defRPr sz="1200">
                <a:solidFill>
                  <a:srgbClr val="888888"/>
                </a:solidFill>
              </a:defRPr>
            </a:lvl8pPr>
            <a:lvl9pPr marL="4114800" lvl="8" indent="-228600" algn="l">
              <a:lnSpc>
                <a:spcPct val="120000"/>
              </a:lnSpc>
              <a:spcBef>
                <a:spcPts val="400"/>
              </a:spcBef>
              <a:spcAft>
                <a:spcPts val="0"/>
              </a:spcAft>
              <a:buSzPts val="1200"/>
              <a:buNone/>
              <a:defRPr sz="1200">
                <a:solidFill>
                  <a:srgbClr val="888888"/>
                </a:solidFill>
              </a:defRPr>
            </a:lvl9pPr>
          </a:lstStyle>
          <a:p>
            <a:endParaRPr/>
          </a:p>
        </p:txBody>
      </p:sp>
      <p:sp>
        <p:nvSpPr>
          <p:cNvPr id="862" name="Google Shape;862;p140"/>
          <p:cNvSpPr txBox="1">
            <a:spLocks noGrp="1"/>
          </p:cNvSpPr>
          <p:nvPr>
            <p:ph type="dt" idx="10"/>
          </p:nvPr>
        </p:nvSpPr>
        <p:spPr>
          <a:xfrm>
            <a:off x="5665604" y="247777"/>
            <a:ext cx="2625600" cy="231900"/>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3" name="Google Shape;863;p140"/>
          <p:cNvSpPr txBox="1">
            <a:spLocks noGrp="1"/>
          </p:cNvSpPr>
          <p:nvPr>
            <p:ph type="ftr" idx="11"/>
          </p:nvPr>
        </p:nvSpPr>
        <p:spPr>
          <a:xfrm>
            <a:off x="1088684" y="246980"/>
            <a:ext cx="4454100" cy="231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4" name="Google Shape;864;p140"/>
          <p:cNvSpPr txBox="1">
            <a:spLocks noGrp="1"/>
          </p:cNvSpPr>
          <p:nvPr>
            <p:ph type="sldNum" idx="12"/>
          </p:nvPr>
        </p:nvSpPr>
        <p:spPr>
          <a:xfrm>
            <a:off x="360045" y="599230"/>
            <a:ext cx="608100" cy="3777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ms"/>
              <a:t>‹#›</a:t>
            </a:fld>
            <a:endParaRPr/>
          </a:p>
        </p:txBody>
      </p:sp>
      <p:cxnSp>
        <p:nvCxnSpPr>
          <p:cNvPr id="865" name="Google Shape;865;p140"/>
          <p:cNvCxnSpPr/>
          <p:nvPr/>
        </p:nvCxnSpPr>
        <p:spPr>
          <a:xfrm>
            <a:off x="1090679" y="2853739"/>
            <a:ext cx="64728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870"/>
        <p:cNvGrpSpPr/>
        <p:nvPr/>
      </p:nvGrpSpPr>
      <p:grpSpPr>
        <a:xfrm>
          <a:off x="0" y="0"/>
          <a:ext cx="0" cy="0"/>
          <a:chOff x="0" y="0"/>
          <a:chExt cx="0" cy="0"/>
        </a:xfrm>
      </p:grpSpPr>
      <p:sp>
        <p:nvSpPr>
          <p:cNvPr id="871" name="Google Shape;871;g30b36395cc5_2_2629"/>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g30b36395cc5_2_2629"/>
          <p:cNvSpPr txBox="1">
            <a:spLocks noGrp="1"/>
          </p:cNvSpPr>
          <p:nvPr>
            <p:ph type="ctrTitle"/>
          </p:nvPr>
        </p:nvSpPr>
        <p:spPr>
          <a:xfrm>
            <a:off x="311708" y="1409100"/>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873" name="Google Shape;873;g30b36395cc5_2_2629"/>
          <p:cNvSpPr txBox="1">
            <a:spLocks noGrp="1"/>
          </p:cNvSpPr>
          <p:nvPr>
            <p:ph type="subTitle" idx="1"/>
          </p:nvPr>
        </p:nvSpPr>
        <p:spPr>
          <a:xfrm>
            <a:off x="311700" y="3498650"/>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874" name="Google Shape;874;g30b36395cc5_2_262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875" name="Google Shape;875;g30b36395cc5_2_2629"/>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876"/>
        <p:cNvGrpSpPr/>
        <p:nvPr/>
      </p:nvGrpSpPr>
      <p:grpSpPr>
        <a:xfrm>
          <a:off x="0" y="0"/>
          <a:ext cx="0" cy="0"/>
          <a:chOff x="0" y="0"/>
          <a:chExt cx="0" cy="0"/>
        </a:xfrm>
      </p:grpSpPr>
      <p:sp>
        <p:nvSpPr>
          <p:cNvPr id="877" name="Google Shape;877;g30b36395cc5_2_2635"/>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g30b36395cc5_2_26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879" name="Google Shape;879;g30b36395cc5_2_2635"/>
          <p:cNvSpPr txBox="1">
            <a:spLocks noGrp="1"/>
          </p:cNvSpPr>
          <p:nvPr>
            <p:ph type="title"/>
          </p:nvPr>
        </p:nvSpPr>
        <p:spPr>
          <a:xfrm>
            <a:off x="490250" y="1193988"/>
            <a:ext cx="6367800" cy="33471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pic>
        <p:nvPicPr>
          <p:cNvPr id="880" name="Google Shape;880;g30b36395cc5_2_2635"/>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881"/>
        <p:cNvGrpSpPr/>
        <p:nvPr/>
      </p:nvGrpSpPr>
      <p:grpSpPr>
        <a:xfrm>
          <a:off x="0" y="0"/>
          <a:ext cx="0" cy="0"/>
          <a:chOff x="0" y="0"/>
          <a:chExt cx="0" cy="0"/>
        </a:xfrm>
      </p:grpSpPr>
      <p:sp>
        <p:nvSpPr>
          <p:cNvPr id="882" name="Google Shape;882;g30b36395cc5_2_2640"/>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g30b36395cc5_2_264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884" name="Google Shape;884;g30b36395cc5_2_264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pic>
        <p:nvPicPr>
          <p:cNvPr id="885" name="Google Shape;885;g30b36395cc5_2_2640"/>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6"/>
        <p:cNvGrpSpPr/>
        <p:nvPr/>
      </p:nvGrpSpPr>
      <p:grpSpPr>
        <a:xfrm>
          <a:off x="0" y="0"/>
          <a:ext cx="0" cy="0"/>
          <a:chOff x="0" y="0"/>
          <a:chExt cx="0" cy="0"/>
        </a:xfrm>
      </p:grpSpPr>
      <p:pic>
        <p:nvPicPr>
          <p:cNvPr id="887" name="Google Shape;887;g30b36395cc5_2_2645"/>
          <p:cNvPicPr preferRelativeResize="0"/>
          <p:nvPr/>
        </p:nvPicPr>
        <p:blipFill>
          <a:blip r:embed="rId2">
            <a:alphaModFix/>
          </a:blip>
          <a:stretch>
            <a:fillRect/>
          </a:stretch>
        </p:blipFill>
        <p:spPr>
          <a:xfrm>
            <a:off x="0" y="0"/>
            <a:ext cx="9144003" cy="5143490"/>
          </a:xfrm>
          <a:prstGeom prst="rect">
            <a:avLst/>
          </a:prstGeom>
          <a:noFill/>
          <a:ln>
            <a:noFill/>
          </a:ln>
        </p:spPr>
      </p:pic>
      <p:sp>
        <p:nvSpPr>
          <p:cNvPr id="888" name="Google Shape;888;g30b36395cc5_2_2645"/>
          <p:cNvSpPr txBox="1">
            <a:spLocks noGrp="1"/>
          </p:cNvSpPr>
          <p:nvPr>
            <p:ph type="ctrTitle"/>
          </p:nvPr>
        </p:nvSpPr>
        <p:spPr>
          <a:xfrm>
            <a:off x="311708" y="1409100"/>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889" name="Google Shape;889;g30b36395cc5_2_2645"/>
          <p:cNvSpPr txBox="1">
            <a:spLocks noGrp="1"/>
          </p:cNvSpPr>
          <p:nvPr>
            <p:ph type="subTitle" idx="1"/>
          </p:nvPr>
        </p:nvSpPr>
        <p:spPr>
          <a:xfrm>
            <a:off x="311700" y="3498650"/>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890" name="Google Shape;890;g30b36395cc5_2_26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
        <p:nvSpPr>
          <p:cNvPr id="891" name="Google Shape;891;g30b36395cc5_2_264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892" name="Google Shape;892;g30b36395cc5_2_2645"/>
          <p:cNvPicPr preferRelativeResize="0"/>
          <p:nvPr/>
        </p:nvPicPr>
        <p:blipFill>
          <a:blip r:embed="rId3">
            <a:alphaModFix/>
          </a:blip>
          <a:stretch>
            <a:fillRect/>
          </a:stretch>
        </p:blipFill>
        <p:spPr>
          <a:xfrm>
            <a:off x="225575" y="292850"/>
            <a:ext cx="1839051" cy="554375"/>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893"/>
        <p:cNvGrpSpPr/>
        <p:nvPr/>
      </p:nvGrpSpPr>
      <p:grpSpPr>
        <a:xfrm>
          <a:off x="0" y="0"/>
          <a:ext cx="0" cy="0"/>
          <a:chOff x="0" y="0"/>
          <a:chExt cx="0" cy="0"/>
        </a:xfrm>
      </p:grpSpPr>
      <p:sp>
        <p:nvSpPr>
          <p:cNvPr id="894" name="Google Shape;894;g30b36395cc5_2_2652"/>
          <p:cNvSpPr txBox="1">
            <a:spLocks noGrp="1"/>
          </p:cNvSpPr>
          <p:nvPr>
            <p:ph type="ctrTitle"/>
          </p:nvPr>
        </p:nvSpPr>
        <p:spPr>
          <a:xfrm>
            <a:off x="311708" y="1409100"/>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95" name="Google Shape;895;g30b36395cc5_2_2652"/>
          <p:cNvSpPr txBox="1">
            <a:spLocks noGrp="1"/>
          </p:cNvSpPr>
          <p:nvPr>
            <p:ph type="subTitle" idx="1"/>
          </p:nvPr>
        </p:nvSpPr>
        <p:spPr>
          <a:xfrm>
            <a:off x="311700" y="3498650"/>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96" name="Google Shape;896;g30b36395cc5_2_265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897" name="Google Shape;897;g30b36395cc5_2_2652"/>
          <p:cNvPicPr preferRelativeResize="0"/>
          <p:nvPr/>
        </p:nvPicPr>
        <p:blipFill>
          <a:blip r:embed="rId2">
            <a:alphaModFix/>
          </a:blip>
          <a:stretch>
            <a:fillRect/>
          </a:stretch>
        </p:blipFill>
        <p:spPr>
          <a:xfrm>
            <a:off x="225575" y="292850"/>
            <a:ext cx="1839051" cy="554375"/>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98"/>
        <p:cNvGrpSpPr/>
        <p:nvPr/>
      </p:nvGrpSpPr>
      <p:grpSpPr>
        <a:xfrm>
          <a:off x="0" y="0"/>
          <a:ext cx="0" cy="0"/>
          <a:chOff x="0" y="0"/>
          <a:chExt cx="0" cy="0"/>
        </a:xfrm>
      </p:grpSpPr>
      <p:pic>
        <p:nvPicPr>
          <p:cNvPr id="899" name="Google Shape;899;g30b36395cc5_2_2657"/>
          <p:cNvPicPr preferRelativeResize="0"/>
          <p:nvPr/>
        </p:nvPicPr>
        <p:blipFill>
          <a:blip r:embed="rId2">
            <a:alphaModFix/>
          </a:blip>
          <a:stretch>
            <a:fillRect/>
          </a:stretch>
        </p:blipFill>
        <p:spPr>
          <a:xfrm>
            <a:off x="0" y="0"/>
            <a:ext cx="9144003" cy="5143490"/>
          </a:xfrm>
          <a:prstGeom prst="rect">
            <a:avLst/>
          </a:prstGeom>
          <a:noFill/>
          <a:ln>
            <a:noFill/>
          </a:ln>
        </p:spPr>
      </p:pic>
      <p:sp>
        <p:nvSpPr>
          <p:cNvPr id="900" name="Google Shape;900;g30b36395cc5_2_265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901" name="Google Shape;901;g30b36395cc5_2_2657"/>
          <p:cNvSpPr txBox="1">
            <a:spLocks noGrp="1"/>
          </p:cNvSpPr>
          <p:nvPr>
            <p:ph type="title"/>
          </p:nvPr>
        </p:nvSpPr>
        <p:spPr>
          <a:xfrm>
            <a:off x="490250" y="1111725"/>
            <a:ext cx="6367800" cy="3429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902" name="Google Shape;902;g30b36395cc5_2_26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pic>
        <p:nvPicPr>
          <p:cNvPr id="903" name="Google Shape;903;g30b36395cc5_2_2657"/>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904"/>
        <p:cNvGrpSpPr/>
        <p:nvPr/>
      </p:nvGrpSpPr>
      <p:grpSpPr>
        <a:xfrm>
          <a:off x="0" y="0"/>
          <a:ext cx="0" cy="0"/>
          <a:chOff x="0" y="0"/>
          <a:chExt cx="0" cy="0"/>
        </a:xfrm>
      </p:grpSpPr>
      <p:sp>
        <p:nvSpPr>
          <p:cNvPr id="905" name="Google Shape;905;g30b36395cc5_2_26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906" name="Google Shape;906;g30b36395cc5_2_2663"/>
          <p:cNvSpPr txBox="1">
            <a:spLocks noGrp="1"/>
          </p:cNvSpPr>
          <p:nvPr>
            <p:ph type="title"/>
          </p:nvPr>
        </p:nvSpPr>
        <p:spPr>
          <a:xfrm>
            <a:off x="490250" y="1037125"/>
            <a:ext cx="6367800" cy="35037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07" name="Google Shape;907;g30b36395cc5_2_26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pic>
        <p:nvPicPr>
          <p:cNvPr id="908" name="Google Shape;908;g30b36395cc5_2_2663"/>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9"/>
        <p:cNvGrpSpPr/>
        <p:nvPr/>
      </p:nvGrpSpPr>
      <p:grpSpPr>
        <a:xfrm>
          <a:off x="0" y="0"/>
          <a:ext cx="0" cy="0"/>
          <a:chOff x="0" y="0"/>
          <a:chExt cx="0" cy="0"/>
        </a:xfrm>
      </p:grpSpPr>
      <p:pic>
        <p:nvPicPr>
          <p:cNvPr id="910" name="Google Shape;910;g30b36395cc5_2_2668"/>
          <p:cNvPicPr preferRelativeResize="0"/>
          <p:nvPr/>
        </p:nvPicPr>
        <p:blipFill>
          <a:blip r:embed="rId2">
            <a:alphaModFix/>
          </a:blip>
          <a:stretch>
            <a:fillRect/>
          </a:stretch>
        </p:blipFill>
        <p:spPr>
          <a:xfrm>
            <a:off x="0" y="0"/>
            <a:ext cx="9144003" cy="5143490"/>
          </a:xfrm>
          <a:prstGeom prst="rect">
            <a:avLst/>
          </a:prstGeom>
          <a:noFill/>
          <a:ln>
            <a:noFill/>
          </a:ln>
        </p:spPr>
      </p:pic>
      <p:sp>
        <p:nvSpPr>
          <p:cNvPr id="911" name="Google Shape;911;g30b36395cc5_2_266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g30b36395cc5_2_2668"/>
          <p:cNvSpPr txBox="1">
            <a:spLocks noGrp="1"/>
          </p:cNvSpPr>
          <p:nvPr>
            <p:ph type="title"/>
          </p:nvPr>
        </p:nvSpPr>
        <p:spPr>
          <a:xfrm>
            <a:off x="247225" y="1591050"/>
            <a:ext cx="4045200" cy="131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3500"/>
              <a:buNone/>
              <a:defRPr sz="3500">
                <a:solidFill>
                  <a:schemeClr val="lt1"/>
                </a:solidFill>
              </a:defRPr>
            </a:lvl1pPr>
            <a:lvl2pPr lvl="1" algn="ctr">
              <a:spcBef>
                <a:spcPts val="0"/>
              </a:spcBef>
              <a:spcAft>
                <a:spcPts val="0"/>
              </a:spcAft>
              <a:buClr>
                <a:schemeClr val="lt1"/>
              </a:buClr>
              <a:buSzPts val="4200"/>
              <a:buNone/>
              <a:defRPr sz="4200">
                <a:solidFill>
                  <a:schemeClr val="lt1"/>
                </a:solidFill>
              </a:defRPr>
            </a:lvl2pPr>
            <a:lvl3pPr lvl="2" algn="ctr">
              <a:spcBef>
                <a:spcPts val="0"/>
              </a:spcBef>
              <a:spcAft>
                <a:spcPts val="0"/>
              </a:spcAft>
              <a:buClr>
                <a:schemeClr val="lt1"/>
              </a:buClr>
              <a:buSzPts val="4200"/>
              <a:buNone/>
              <a:defRPr sz="4200">
                <a:solidFill>
                  <a:schemeClr val="lt1"/>
                </a:solidFill>
              </a:defRPr>
            </a:lvl3pPr>
            <a:lvl4pPr lvl="3" algn="ctr">
              <a:spcBef>
                <a:spcPts val="0"/>
              </a:spcBef>
              <a:spcAft>
                <a:spcPts val="0"/>
              </a:spcAft>
              <a:buClr>
                <a:schemeClr val="lt1"/>
              </a:buClr>
              <a:buSzPts val="4200"/>
              <a:buNone/>
              <a:defRPr sz="4200">
                <a:solidFill>
                  <a:schemeClr val="lt1"/>
                </a:solidFill>
              </a:defRPr>
            </a:lvl4pPr>
            <a:lvl5pPr lvl="4" algn="ctr">
              <a:spcBef>
                <a:spcPts val="0"/>
              </a:spcBef>
              <a:spcAft>
                <a:spcPts val="0"/>
              </a:spcAft>
              <a:buClr>
                <a:schemeClr val="lt1"/>
              </a:buClr>
              <a:buSzPts val="4200"/>
              <a:buNone/>
              <a:defRPr sz="4200">
                <a:solidFill>
                  <a:schemeClr val="lt1"/>
                </a:solidFill>
              </a:defRPr>
            </a:lvl5pPr>
            <a:lvl6pPr lvl="5" algn="ctr">
              <a:spcBef>
                <a:spcPts val="0"/>
              </a:spcBef>
              <a:spcAft>
                <a:spcPts val="0"/>
              </a:spcAft>
              <a:buClr>
                <a:schemeClr val="lt1"/>
              </a:buClr>
              <a:buSzPts val="4200"/>
              <a:buNone/>
              <a:defRPr sz="4200">
                <a:solidFill>
                  <a:schemeClr val="lt1"/>
                </a:solidFill>
              </a:defRPr>
            </a:lvl6pPr>
            <a:lvl7pPr lvl="6" algn="ctr">
              <a:spcBef>
                <a:spcPts val="0"/>
              </a:spcBef>
              <a:spcAft>
                <a:spcPts val="0"/>
              </a:spcAft>
              <a:buClr>
                <a:schemeClr val="lt1"/>
              </a:buClr>
              <a:buSzPts val="4200"/>
              <a:buNone/>
              <a:defRPr sz="4200">
                <a:solidFill>
                  <a:schemeClr val="lt1"/>
                </a:solidFill>
              </a:defRPr>
            </a:lvl7pPr>
            <a:lvl8pPr lvl="7" algn="ctr">
              <a:spcBef>
                <a:spcPts val="0"/>
              </a:spcBef>
              <a:spcAft>
                <a:spcPts val="0"/>
              </a:spcAft>
              <a:buClr>
                <a:schemeClr val="lt1"/>
              </a:buClr>
              <a:buSzPts val="4200"/>
              <a:buNone/>
              <a:defRPr sz="4200">
                <a:solidFill>
                  <a:schemeClr val="lt1"/>
                </a:solidFill>
              </a:defRPr>
            </a:lvl8pPr>
            <a:lvl9pPr lvl="8" algn="ctr">
              <a:spcBef>
                <a:spcPts val="0"/>
              </a:spcBef>
              <a:spcAft>
                <a:spcPts val="0"/>
              </a:spcAft>
              <a:buClr>
                <a:schemeClr val="lt1"/>
              </a:buClr>
              <a:buSzPts val="4200"/>
              <a:buNone/>
              <a:defRPr sz="4200">
                <a:solidFill>
                  <a:schemeClr val="lt1"/>
                </a:solidFill>
              </a:defRPr>
            </a:lvl9pPr>
          </a:lstStyle>
          <a:p>
            <a:endParaRPr/>
          </a:p>
        </p:txBody>
      </p:sp>
      <p:sp>
        <p:nvSpPr>
          <p:cNvPr id="913" name="Google Shape;913;g30b36395cc5_2_2668"/>
          <p:cNvSpPr txBox="1">
            <a:spLocks noGrp="1"/>
          </p:cNvSpPr>
          <p:nvPr>
            <p:ph type="subTitle" idx="1"/>
          </p:nvPr>
        </p:nvSpPr>
        <p:spPr>
          <a:xfrm>
            <a:off x="247225" y="2989200"/>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14" name="Google Shape;914;g30b36395cc5_2_266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915" name="Google Shape;915;g30b36395cc5_2_26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
        <p:nvSpPr>
          <p:cNvPr id="916" name="Google Shape;916;g30b36395cc5_2_26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917" name="Google Shape;917;g30b36395cc5_2_2668"/>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918"/>
        <p:cNvGrpSpPr/>
        <p:nvPr/>
      </p:nvGrpSpPr>
      <p:grpSpPr>
        <a:xfrm>
          <a:off x="0" y="0"/>
          <a:ext cx="0" cy="0"/>
          <a:chOff x="0" y="0"/>
          <a:chExt cx="0" cy="0"/>
        </a:xfrm>
      </p:grpSpPr>
      <p:sp>
        <p:nvSpPr>
          <p:cNvPr id="919" name="Google Shape;919;g30b36395cc5_2_267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g30b36395cc5_2_2677"/>
          <p:cNvSpPr txBox="1">
            <a:spLocks noGrp="1"/>
          </p:cNvSpPr>
          <p:nvPr>
            <p:ph type="title"/>
          </p:nvPr>
        </p:nvSpPr>
        <p:spPr>
          <a:xfrm>
            <a:off x="247225" y="1591050"/>
            <a:ext cx="4045200" cy="1310700"/>
          </a:xfrm>
          <a:prstGeom prst="rect">
            <a:avLst/>
          </a:prstGeom>
        </p:spPr>
        <p:txBody>
          <a:bodyPr spcFirstLastPara="1" wrap="square" lIns="91425" tIns="91425" rIns="91425" bIns="91425" anchor="b" anchorCtr="0">
            <a:normAutofit/>
          </a:bodyPr>
          <a:lstStyle>
            <a:lvl1pPr lvl="0" algn="ctr">
              <a:spcBef>
                <a:spcPts val="0"/>
              </a:spcBef>
              <a:spcAft>
                <a:spcPts val="0"/>
              </a:spcAft>
              <a:buSzPts val="3500"/>
              <a:buNone/>
              <a:defRPr sz="3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21" name="Google Shape;921;g30b36395cc5_2_2677"/>
          <p:cNvSpPr txBox="1">
            <a:spLocks noGrp="1"/>
          </p:cNvSpPr>
          <p:nvPr>
            <p:ph type="subTitle" idx="1"/>
          </p:nvPr>
        </p:nvSpPr>
        <p:spPr>
          <a:xfrm>
            <a:off x="247225" y="2989200"/>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22" name="Google Shape;922;g30b36395cc5_2_267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923" name="Google Shape;923;g30b36395cc5_2_26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
        <p:nvSpPr>
          <p:cNvPr id="924" name="Google Shape;924;g30b36395cc5_2_267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925" name="Google Shape;925;g30b36395cc5_2_2677"/>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108"/>
        <p:cNvGrpSpPr/>
        <p:nvPr/>
      </p:nvGrpSpPr>
      <p:grpSpPr>
        <a:xfrm>
          <a:off x="0" y="0"/>
          <a:ext cx="0" cy="0"/>
          <a:chOff x="0" y="0"/>
          <a:chExt cx="0" cy="0"/>
        </a:xfrm>
      </p:grpSpPr>
      <p:sp>
        <p:nvSpPr>
          <p:cNvPr id="109" name="Google Shape;109;p33"/>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11" name="Google Shape;111;p33"/>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112" name="Google Shape;112;p3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926"/>
        <p:cNvGrpSpPr/>
        <p:nvPr/>
      </p:nvGrpSpPr>
      <p:grpSpPr>
        <a:xfrm>
          <a:off x="0" y="0"/>
          <a:ext cx="0" cy="0"/>
          <a:chOff x="0" y="0"/>
          <a:chExt cx="0" cy="0"/>
        </a:xfrm>
      </p:grpSpPr>
      <p:sp>
        <p:nvSpPr>
          <p:cNvPr id="927" name="Google Shape;927;g30b36395cc5_2_2685"/>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928" name="Google Shape;928;g30b36395cc5_2_2685"/>
          <p:cNvCxnSpPr/>
          <p:nvPr/>
        </p:nvCxnSpPr>
        <p:spPr>
          <a:xfrm rot="10800000" flipH="1">
            <a:off x="0" y="1016363"/>
            <a:ext cx="6428400" cy="10200"/>
          </a:xfrm>
          <a:prstGeom prst="straightConnector1">
            <a:avLst/>
          </a:prstGeom>
          <a:noFill/>
          <a:ln w="19050" cap="flat" cmpd="sng">
            <a:solidFill>
              <a:srgbClr val="FF3700"/>
            </a:solidFill>
            <a:prstDash val="solid"/>
            <a:round/>
            <a:headEnd type="none" w="med" len="med"/>
            <a:tailEnd type="oval" w="med" len="med"/>
          </a:ln>
        </p:spPr>
      </p:cxnSp>
      <p:pic>
        <p:nvPicPr>
          <p:cNvPr id="929" name="Google Shape;929;g30b36395cc5_2_268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30" name="Google Shape;930;g30b36395cc5_2_268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931" name="Google Shape;931;g30b36395cc5_2_268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932"/>
        <p:cNvGrpSpPr/>
        <p:nvPr/>
      </p:nvGrpSpPr>
      <p:grpSpPr>
        <a:xfrm>
          <a:off x="0" y="0"/>
          <a:ext cx="0" cy="0"/>
          <a:chOff x="0" y="0"/>
          <a:chExt cx="0" cy="0"/>
        </a:xfrm>
      </p:grpSpPr>
      <p:cxnSp>
        <p:nvCxnSpPr>
          <p:cNvPr id="933" name="Google Shape;933;g30b36395cc5_2_2691"/>
          <p:cNvCxnSpPr/>
          <p:nvPr/>
        </p:nvCxnSpPr>
        <p:spPr>
          <a:xfrm rot="10800000" flipH="1">
            <a:off x="0" y="1016363"/>
            <a:ext cx="6428400" cy="10200"/>
          </a:xfrm>
          <a:prstGeom prst="straightConnector1">
            <a:avLst/>
          </a:prstGeom>
          <a:noFill/>
          <a:ln w="19050" cap="flat" cmpd="sng">
            <a:solidFill>
              <a:srgbClr val="002870"/>
            </a:solidFill>
            <a:prstDash val="solid"/>
            <a:round/>
            <a:headEnd type="none" w="med" len="med"/>
            <a:tailEnd type="oval" w="med" len="med"/>
          </a:ln>
        </p:spPr>
      </p:cxnSp>
      <p:pic>
        <p:nvPicPr>
          <p:cNvPr id="934" name="Google Shape;934;g30b36395cc5_2_269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35" name="Google Shape;935;g30b36395cc5_2_2691"/>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36" name="Google Shape;936;g30b36395cc5_2_269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937" name="Google Shape;937;g30b36395cc5_2_269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938"/>
        <p:cNvGrpSpPr/>
        <p:nvPr/>
      </p:nvGrpSpPr>
      <p:grpSpPr>
        <a:xfrm>
          <a:off x="0" y="0"/>
          <a:ext cx="0" cy="0"/>
          <a:chOff x="0" y="0"/>
          <a:chExt cx="0" cy="0"/>
        </a:xfrm>
      </p:grpSpPr>
      <p:pic>
        <p:nvPicPr>
          <p:cNvPr id="939" name="Google Shape;939;g30b36395cc5_2_2697"/>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40" name="Google Shape;940;g30b36395cc5_2_2697"/>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941" name="Google Shape;941;g30b36395cc5_2_2697"/>
          <p:cNvCxnSpPr/>
          <p:nvPr/>
        </p:nvCxnSpPr>
        <p:spPr>
          <a:xfrm rot="10800000" flipH="1">
            <a:off x="0" y="1016363"/>
            <a:ext cx="6428400" cy="10200"/>
          </a:xfrm>
          <a:prstGeom prst="straightConnector1">
            <a:avLst/>
          </a:prstGeom>
          <a:noFill/>
          <a:ln w="19050" cap="flat" cmpd="sng">
            <a:solidFill>
              <a:srgbClr val="00602D"/>
            </a:solidFill>
            <a:prstDash val="solid"/>
            <a:round/>
            <a:headEnd type="none" w="med" len="med"/>
            <a:tailEnd type="oval" w="med" len="med"/>
          </a:ln>
        </p:spPr>
      </p:cxnSp>
      <p:sp>
        <p:nvSpPr>
          <p:cNvPr id="942" name="Google Shape;942;g30b36395cc5_2_269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943" name="Google Shape;943;g30b36395cc5_2_269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944"/>
        <p:cNvGrpSpPr/>
        <p:nvPr/>
      </p:nvGrpSpPr>
      <p:grpSpPr>
        <a:xfrm>
          <a:off x="0" y="0"/>
          <a:ext cx="0" cy="0"/>
          <a:chOff x="0" y="0"/>
          <a:chExt cx="0" cy="0"/>
        </a:xfrm>
      </p:grpSpPr>
      <p:cxnSp>
        <p:nvCxnSpPr>
          <p:cNvPr id="945" name="Google Shape;945;g30b36395cc5_2_2703"/>
          <p:cNvCxnSpPr/>
          <p:nvPr/>
        </p:nvCxnSpPr>
        <p:spPr>
          <a:xfrm rot="10800000" flipH="1">
            <a:off x="0" y="1016363"/>
            <a:ext cx="6428400" cy="10200"/>
          </a:xfrm>
          <a:prstGeom prst="straightConnector1">
            <a:avLst/>
          </a:prstGeom>
          <a:noFill/>
          <a:ln w="19050" cap="flat" cmpd="sng">
            <a:solidFill>
              <a:srgbClr val="FF5E04"/>
            </a:solidFill>
            <a:prstDash val="solid"/>
            <a:round/>
            <a:headEnd type="none" w="med" len="med"/>
            <a:tailEnd type="oval" w="med" len="med"/>
          </a:ln>
        </p:spPr>
      </p:cxnSp>
      <p:pic>
        <p:nvPicPr>
          <p:cNvPr id="946" name="Google Shape;946;g30b36395cc5_2_270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47" name="Google Shape;947;g30b36395cc5_2_2703"/>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48" name="Google Shape;948;g30b36395cc5_2_270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949" name="Google Shape;949;g30b36395cc5_2_270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950"/>
        <p:cNvGrpSpPr/>
        <p:nvPr/>
      </p:nvGrpSpPr>
      <p:grpSpPr>
        <a:xfrm>
          <a:off x="0" y="0"/>
          <a:ext cx="0" cy="0"/>
          <a:chOff x="0" y="0"/>
          <a:chExt cx="0" cy="0"/>
        </a:xfrm>
      </p:grpSpPr>
      <p:sp>
        <p:nvSpPr>
          <p:cNvPr id="951" name="Google Shape;951;g30b36395cc5_2_2709"/>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952" name="Google Shape;952;g30b36395cc5_2_2709"/>
          <p:cNvCxnSpPr/>
          <p:nvPr/>
        </p:nvCxnSpPr>
        <p:spPr>
          <a:xfrm rot="10800000" flipH="1">
            <a:off x="0" y="1016363"/>
            <a:ext cx="6428400" cy="10200"/>
          </a:xfrm>
          <a:prstGeom prst="straightConnector1">
            <a:avLst/>
          </a:prstGeom>
          <a:noFill/>
          <a:ln w="19050" cap="flat" cmpd="sng">
            <a:solidFill>
              <a:srgbClr val="FF3700"/>
            </a:solidFill>
            <a:prstDash val="solid"/>
            <a:round/>
            <a:headEnd type="none" w="med" len="med"/>
            <a:tailEnd type="oval" w="med" len="med"/>
          </a:ln>
        </p:spPr>
      </p:cxnSp>
      <p:pic>
        <p:nvPicPr>
          <p:cNvPr id="953" name="Google Shape;953;g30b36395cc5_2_2709"/>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54" name="Google Shape;954;g30b36395cc5_2_270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955" name="Google Shape;955;g30b36395cc5_2_270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56" name="Google Shape;956;g30b36395cc5_2_270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957"/>
        <p:cNvGrpSpPr/>
        <p:nvPr/>
      </p:nvGrpSpPr>
      <p:grpSpPr>
        <a:xfrm>
          <a:off x="0" y="0"/>
          <a:ext cx="0" cy="0"/>
          <a:chOff x="0" y="0"/>
          <a:chExt cx="0" cy="0"/>
        </a:xfrm>
      </p:grpSpPr>
      <p:cxnSp>
        <p:nvCxnSpPr>
          <p:cNvPr id="958" name="Google Shape;958;g30b36395cc5_2_2716"/>
          <p:cNvCxnSpPr/>
          <p:nvPr/>
        </p:nvCxnSpPr>
        <p:spPr>
          <a:xfrm rot="10800000" flipH="1">
            <a:off x="0" y="1016363"/>
            <a:ext cx="6428400" cy="10200"/>
          </a:xfrm>
          <a:prstGeom prst="straightConnector1">
            <a:avLst/>
          </a:prstGeom>
          <a:noFill/>
          <a:ln w="19050" cap="flat" cmpd="sng">
            <a:solidFill>
              <a:srgbClr val="002870"/>
            </a:solidFill>
            <a:prstDash val="solid"/>
            <a:round/>
            <a:headEnd type="none" w="med" len="med"/>
            <a:tailEnd type="oval" w="med" len="med"/>
          </a:ln>
        </p:spPr>
      </p:cxnSp>
      <p:pic>
        <p:nvPicPr>
          <p:cNvPr id="959" name="Google Shape;959;g30b36395cc5_2_271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60" name="Google Shape;960;g30b36395cc5_2_2716"/>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1" name="Google Shape;961;g30b36395cc5_2_27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962" name="Google Shape;962;g30b36395cc5_2_271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63" name="Google Shape;963;g30b36395cc5_2_271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964"/>
        <p:cNvGrpSpPr/>
        <p:nvPr/>
      </p:nvGrpSpPr>
      <p:grpSpPr>
        <a:xfrm>
          <a:off x="0" y="0"/>
          <a:ext cx="0" cy="0"/>
          <a:chOff x="0" y="0"/>
          <a:chExt cx="0" cy="0"/>
        </a:xfrm>
      </p:grpSpPr>
      <p:pic>
        <p:nvPicPr>
          <p:cNvPr id="965" name="Google Shape;965;g30b36395cc5_2_272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66" name="Google Shape;966;g30b36395cc5_2_2723"/>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967" name="Google Shape;967;g30b36395cc5_2_2723"/>
          <p:cNvCxnSpPr/>
          <p:nvPr/>
        </p:nvCxnSpPr>
        <p:spPr>
          <a:xfrm rot="10800000" flipH="1">
            <a:off x="0" y="1016363"/>
            <a:ext cx="6428400" cy="10200"/>
          </a:xfrm>
          <a:prstGeom prst="straightConnector1">
            <a:avLst/>
          </a:prstGeom>
          <a:noFill/>
          <a:ln w="19050" cap="flat" cmpd="sng">
            <a:solidFill>
              <a:srgbClr val="00602D"/>
            </a:solidFill>
            <a:prstDash val="solid"/>
            <a:round/>
            <a:headEnd type="none" w="med" len="med"/>
            <a:tailEnd type="oval" w="med" len="med"/>
          </a:ln>
        </p:spPr>
      </p:cxnSp>
      <p:sp>
        <p:nvSpPr>
          <p:cNvPr id="968" name="Google Shape;968;g30b36395cc5_2_27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969" name="Google Shape;969;g30b36395cc5_2_272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70" name="Google Shape;970;g30b36395cc5_2_27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971"/>
        <p:cNvGrpSpPr/>
        <p:nvPr/>
      </p:nvGrpSpPr>
      <p:grpSpPr>
        <a:xfrm>
          <a:off x="0" y="0"/>
          <a:ext cx="0" cy="0"/>
          <a:chOff x="0" y="0"/>
          <a:chExt cx="0" cy="0"/>
        </a:xfrm>
      </p:grpSpPr>
      <p:cxnSp>
        <p:nvCxnSpPr>
          <p:cNvPr id="972" name="Google Shape;972;g30b36395cc5_2_2730"/>
          <p:cNvCxnSpPr/>
          <p:nvPr/>
        </p:nvCxnSpPr>
        <p:spPr>
          <a:xfrm rot="10800000" flipH="1">
            <a:off x="0" y="1016363"/>
            <a:ext cx="6428400" cy="10200"/>
          </a:xfrm>
          <a:prstGeom prst="straightConnector1">
            <a:avLst/>
          </a:prstGeom>
          <a:noFill/>
          <a:ln w="19050" cap="flat" cmpd="sng">
            <a:solidFill>
              <a:srgbClr val="FF5E04"/>
            </a:solidFill>
            <a:prstDash val="solid"/>
            <a:round/>
            <a:headEnd type="none" w="med" len="med"/>
            <a:tailEnd type="oval" w="med" len="med"/>
          </a:ln>
        </p:spPr>
      </p:cxnSp>
      <p:pic>
        <p:nvPicPr>
          <p:cNvPr id="973" name="Google Shape;973;g30b36395cc5_2_273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74" name="Google Shape;974;g30b36395cc5_2_2730"/>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75" name="Google Shape;975;g30b36395cc5_2_27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976" name="Google Shape;976;g30b36395cc5_2_27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77" name="Google Shape;977;g30b36395cc5_2_27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8"/>
        <p:cNvGrpSpPr/>
        <p:nvPr/>
      </p:nvGrpSpPr>
      <p:grpSpPr>
        <a:xfrm>
          <a:off x="0" y="0"/>
          <a:ext cx="0" cy="0"/>
          <a:chOff x="0" y="0"/>
          <a:chExt cx="0" cy="0"/>
        </a:xfrm>
      </p:grpSpPr>
      <p:sp>
        <p:nvSpPr>
          <p:cNvPr id="979" name="Google Shape;979;g30b36395cc5_2_27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pic>
        <p:nvPicPr>
          <p:cNvPr id="980" name="Google Shape;980;g30b36395cc5_2_2737"/>
          <p:cNvPicPr preferRelativeResize="0"/>
          <p:nvPr/>
        </p:nvPicPr>
        <p:blipFill>
          <a:blip r:embed="rId2">
            <a:alphaModFix/>
          </a:blip>
          <a:stretch>
            <a:fillRect/>
          </a:stretch>
        </p:blipFill>
        <p:spPr>
          <a:xfrm>
            <a:off x="0" y="0"/>
            <a:ext cx="9144003" cy="5143490"/>
          </a:xfrm>
          <a:prstGeom prst="rect">
            <a:avLst/>
          </a:prstGeom>
          <a:noFill/>
          <a:ln>
            <a:noFill/>
          </a:ln>
        </p:spPr>
      </p:pic>
      <p:sp>
        <p:nvSpPr>
          <p:cNvPr id="981" name="Google Shape;981;g30b36395cc5_2_273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82" name="Google Shape;982;g30b36395cc5_2_273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983" name="Google Shape;983;g30b36395cc5_2_2737"/>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984"/>
        <p:cNvGrpSpPr/>
        <p:nvPr/>
      </p:nvGrpSpPr>
      <p:grpSpPr>
        <a:xfrm>
          <a:off x="0" y="0"/>
          <a:ext cx="0" cy="0"/>
          <a:chOff x="0" y="0"/>
          <a:chExt cx="0" cy="0"/>
        </a:xfrm>
      </p:grpSpPr>
      <p:sp>
        <p:nvSpPr>
          <p:cNvPr id="985" name="Google Shape;985;g30b36395cc5_2_2743"/>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solidFill>
                <a:schemeClr val="dk2"/>
              </a:solidFill>
            </a:endParaRPr>
          </a:p>
        </p:txBody>
      </p:sp>
      <p:sp>
        <p:nvSpPr>
          <p:cNvPr id="986" name="Google Shape;986;g30b36395cc5_2_2743"/>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987" name="Google Shape;987;g30b36395cc5_2_2743"/>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988" name="Google Shape;988;g30b36395cc5_2_274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113"/>
        <p:cNvGrpSpPr/>
        <p:nvPr/>
      </p:nvGrpSpPr>
      <p:grpSpPr>
        <a:xfrm>
          <a:off x="0" y="0"/>
          <a:ext cx="0" cy="0"/>
          <a:chOff x="0" y="0"/>
          <a:chExt cx="0" cy="0"/>
        </a:xfrm>
      </p:grpSpPr>
      <p:sp>
        <p:nvSpPr>
          <p:cNvPr id="114" name="Google Shape;114;p3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3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16" name="Google Shape;116;p3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117" name="Google Shape;117;p3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989"/>
        <p:cNvGrpSpPr/>
        <p:nvPr/>
      </p:nvGrpSpPr>
      <p:grpSpPr>
        <a:xfrm>
          <a:off x="0" y="0"/>
          <a:ext cx="0" cy="0"/>
          <a:chOff x="0" y="0"/>
          <a:chExt cx="0" cy="0"/>
        </a:xfrm>
      </p:grpSpPr>
      <p:sp>
        <p:nvSpPr>
          <p:cNvPr id="990" name="Google Shape;990;g30b36395cc5_2_27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pic>
        <p:nvPicPr>
          <p:cNvPr id="991" name="Google Shape;991;g30b36395cc5_2_2748"/>
          <p:cNvPicPr preferRelativeResize="0"/>
          <p:nvPr/>
        </p:nvPicPr>
        <p:blipFill>
          <a:blip r:embed="rId2">
            <a:alphaModFix/>
          </a:blip>
          <a:stretch>
            <a:fillRect/>
          </a:stretch>
        </p:blipFill>
        <p:spPr>
          <a:xfrm>
            <a:off x="0" y="0"/>
            <a:ext cx="9144003" cy="5143490"/>
          </a:xfrm>
          <a:prstGeom prst="rect">
            <a:avLst/>
          </a:prstGeom>
          <a:noFill/>
          <a:ln>
            <a:noFill/>
          </a:ln>
        </p:spPr>
      </p:pic>
      <p:cxnSp>
        <p:nvCxnSpPr>
          <p:cNvPr id="992" name="Google Shape;992;g30b36395cc5_2_2748"/>
          <p:cNvCxnSpPr/>
          <p:nvPr/>
        </p:nvCxnSpPr>
        <p:spPr>
          <a:xfrm rot="10800000">
            <a:off x="2993100" y="3208125"/>
            <a:ext cx="6150900" cy="9000"/>
          </a:xfrm>
          <a:prstGeom prst="straightConnector1">
            <a:avLst/>
          </a:prstGeom>
          <a:noFill/>
          <a:ln w="19050" cap="flat" cmpd="sng">
            <a:solidFill>
              <a:srgbClr val="FF5D06"/>
            </a:solidFill>
            <a:prstDash val="solid"/>
            <a:round/>
            <a:headEnd type="none" w="med" len="med"/>
            <a:tailEnd type="oval" w="med" len="med"/>
          </a:ln>
        </p:spPr>
      </p:cxnSp>
      <p:sp>
        <p:nvSpPr>
          <p:cNvPr id="993" name="Google Shape;993;g30b36395cc5_2_2748"/>
          <p:cNvSpPr txBox="1">
            <a:spLocks noGrp="1"/>
          </p:cNvSpPr>
          <p:nvPr>
            <p:ph type="ctrTitle"/>
          </p:nvPr>
        </p:nvSpPr>
        <p:spPr>
          <a:xfrm>
            <a:off x="2941125" y="1183500"/>
            <a:ext cx="6150900" cy="1938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4500"/>
              <a:buNone/>
              <a:defRPr sz="4500">
                <a:solidFill>
                  <a:schemeClr val="lt1"/>
                </a:solidFill>
              </a:defRPr>
            </a:lvl1pPr>
            <a:lvl2pPr lvl="1" algn="ctr">
              <a:spcBef>
                <a:spcPts val="0"/>
              </a:spcBef>
              <a:spcAft>
                <a:spcPts val="0"/>
              </a:spcAft>
              <a:buClr>
                <a:schemeClr val="lt1"/>
              </a:buClr>
              <a:buSzPts val="4500"/>
              <a:buNone/>
              <a:defRPr sz="4500">
                <a:solidFill>
                  <a:schemeClr val="lt1"/>
                </a:solidFill>
              </a:defRPr>
            </a:lvl2pPr>
            <a:lvl3pPr lvl="2" algn="ctr">
              <a:spcBef>
                <a:spcPts val="0"/>
              </a:spcBef>
              <a:spcAft>
                <a:spcPts val="0"/>
              </a:spcAft>
              <a:buClr>
                <a:schemeClr val="lt1"/>
              </a:buClr>
              <a:buSzPts val="4500"/>
              <a:buNone/>
              <a:defRPr sz="4500">
                <a:solidFill>
                  <a:schemeClr val="lt1"/>
                </a:solidFill>
              </a:defRPr>
            </a:lvl3pPr>
            <a:lvl4pPr lvl="3" algn="ctr">
              <a:spcBef>
                <a:spcPts val="0"/>
              </a:spcBef>
              <a:spcAft>
                <a:spcPts val="0"/>
              </a:spcAft>
              <a:buClr>
                <a:schemeClr val="lt1"/>
              </a:buClr>
              <a:buSzPts val="4500"/>
              <a:buNone/>
              <a:defRPr sz="4500">
                <a:solidFill>
                  <a:schemeClr val="lt1"/>
                </a:solidFill>
              </a:defRPr>
            </a:lvl4pPr>
            <a:lvl5pPr lvl="4" algn="ctr">
              <a:spcBef>
                <a:spcPts val="0"/>
              </a:spcBef>
              <a:spcAft>
                <a:spcPts val="0"/>
              </a:spcAft>
              <a:buClr>
                <a:schemeClr val="lt1"/>
              </a:buClr>
              <a:buSzPts val="4500"/>
              <a:buNone/>
              <a:defRPr sz="4500">
                <a:solidFill>
                  <a:schemeClr val="lt1"/>
                </a:solidFill>
              </a:defRPr>
            </a:lvl5pPr>
            <a:lvl6pPr lvl="5" algn="ctr">
              <a:spcBef>
                <a:spcPts val="0"/>
              </a:spcBef>
              <a:spcAft>
                <a:spcPts val="0"/>
              </a:spcAft>
              <a:buClr>
                <a:schemeClr val="lt1"/>
              </a:buClr>
              <a:buSzPts val="4500"/>
              <a:buNone/>
              <a:defRPr sz="4500">
                <a:solidFill>
                  <a:schemeClr val="lt1"/>
                </a:solidFill>
              </a:defRPr>
            </a:lvl6pPr>
            <a:lvl7pPr lvl="6" algn="ctr">
              <a:spcBef>
                <a:spcPts val="0"/>
              </a:spcBef>
              <a:spcAft>
                <a:spcPts val="0"/>
              </a:spcAft>
              <a:buClr>
                <a:schemeClr val="lt1"/>
              </a:buClr>
              <a:buSzPts val="4500"/>
              <a:buNone/>
              <a:defRPr sz="4500">
                <a:solidFill>
                  <a:schemeClr val="lt1"/>
                </a:solidFill>
              </a:defRPr>
            </a:lvl7pPr>
            <a:lvl8pPr lvl="7" algn="ctr">
              <a:spcBef>
                <a:spcPts val="0"/>
              </a:spcBef>
              <a:spcAft>
                <a:spcPts val="0"/>
              </a:spcAft>
              <a:buClr>
                <a:schemeClr val="lt1"/>
              </a:buClr>
              <a:buSzPts val="4500"/>
              <a:buNone/>
              <a:defRPr sz="4500">
                <a:solidFill>
                  <a:schemeClr val="lt1"/>
                </a:solidFill>
              </a:defRPr>
            </a:lvl8pPr>
            <a:lvl9pPr lvl="8" algn="ctr">
              <a:spcBef>
                <a:spcPts val="0"/>
              </a:spcBef>
              <a:spcAft>
                <a:spcPts val="0"/>
              </a:spcAft>
              <a:buClr>
                <a:schemeClr val="lt1"/>
              </a:buClr>
              <a:buSzPts val="4500"/>
              <a:buNone/>
              <a:defRPr sz="4500">
                <a:solidFill>
                  <a:schemeClr val="lt1"/>
                </a:solidFill>
              </a:defRPr>
            </a:lvl9pPr>
          </a:lstStyle>
          <a:p>
            <a:endParaRPr/>
          </a:p>
        </p:txBody>
      </p:sp>
      <p:sp>
        <p:nvSpPr>
          <p:cNvPr id="994" name="Google Shape;994;g30b36395cc5_2_2748"/>
          <p:cNvSpPr txBox="1">
            <a:spLocks noGrp="1"/>
          </p:cNvSpPr>
          <p:nvPr>
            <p:ph type="subTitle" idx="1"/>
          </p:nvPr>
        </p:nvSpPr>
        <p:spPr>
          <a:xfrm>
            <a:off x="3054100" y="3273050"/>
            <a:ext cx="60378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995" name="Google Shape;995;g30b36395cc5_2_274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996" name="Google Shape;996;g30b36395cc5_2_2748"/>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997"/>
        <p:cNvGrpSpPr/>
        <p:nvPr/>
      </p:nvGrpSpPr>
      <p:grpSpPr>
        <a:xfrm>
          <a:off x="0" y="0"/>
          <a:ext cx="0" cy="0"/>
          <a:chOff x="0" y="0"/>
          <a:chExt cx="0" cy="0"/>
        </a:xfrm>
      </p:grpSpPr>
      <p:pic>
        <p:nvPicPr>
          <p:cNvPr id="998" name="Google Shape;998;g30b36395cc5_2_2756"/>
          <p:cNvPicPr preferRelativeResize="0"/>
          <p:nvPr/>
        </p:nvPicPr>
        <p:blipFill>
          <a:blip r:embed="rId2">
            <a:alphaModFix amt="3000"/>
          </a:blip>
          <a:stretch>
            <a:fillRect/>
          </a:stretch>
        </p:blipFill>
        <p:spPr>
          <a:xfrm>
            <a:off x="2923000" y="1005988"/>
            <a:ext cx="625725" cy="625725"/>
          </a:xfrm>
          <a:prstGeom prst="rect">
            <a:avLst/>
          </a:prstGeom>
          <a:noFill/>
          <a:ln>
            <a:noFill/>
          </a:ln>
        </p:spPr>
      </p:pic>
      <p:pic>
        <p:nvPicPr>
          <p:cNvPr id="999" name="Google Shape;999;g30b36395cc5_2_2756"/>
          <p:cNvPicPr preferRelativeResize="0"/>
          <p:nvPr/>
        </p:nvPicPr>
        <p:blipFill>
          <a:blip r:embed="rId3">
            <a:alphaModFix amt="3000"/>
          </a:blip>
          <a:stretch>
            <a:fillRect/>
          </a:stretch>
        </p:blipFill>
        <p:spPr>
          <a:xfrm>
            <a:off x="2923002" y="1841259"/>
            <a:ext cx="625718" cy="625719"/>
          </a:xfrm>
          <a:prstGeom prst="rect">
            <a:avLst/>
          </a:prstGeom>
          <a:noFill/>
          <a:ln>
            <a:noFill/>
          </a:ln>
        </p:spPr>
      </p:pic>
      <p:pic>
        <p:nvPicPr>
          <p:cNvPr id="1000" name="Google Shape;1000;g30b36395cc5_2_2756"/>
          <p:cNvPicPr preferRelativeResize="0"/>
          <p:nvPr/>
        </p:nvPicPr>
        <p:blipFill>
          <a:blip r:embed="rId4">
            <a:alphaModFix amt="3000"/>
          </a:blip>
          <a:stretch>
            <a:fillRect/>
          </a:stretch>
        </p:blipFill>
        <p:spPr>
          <a:xfrm>
            <a:off x="2923000" y="3511789"/>
            <a:ext cx="625725" cy="625725"/>
          </a:xfrm>
          <a:prstGeom prst="rect">
            <a:avLst/>
          </a:prstGeom>
          <a:noFill/>
          <a:ln>
            <a:noFill/>
          </a:ln>
        </p:spPr>
      </p:pic>
      <p:pic>
        <p:nvPicPr>
          <p:cNvPr id="1001" name="Google Shape;1001;g30b36395cc5_2_2756"/>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1002" name="Google Shape;1002;g30b36395cc5_2_2756"/>
          <p:cNvPicPr preferRelativeResize="0"/>
          <p:nvPr/>
        </p:nvPicPr>
        <p:blipFill>
          <a:blip r:embed="rId6">
            <a:alphaModFix amt="3000"/>
          </a:blip>
          <a:stretch>
            <a:fillRect/>
          </a:stretch>
        </p:blipFill>
        <p:spPr>
          <a:xfrm>
            <a:off x="2923000" y="4347062"/>
            <a:ext cx="625725" cy="625725"/>
          </a:xfrm>
          <a:prstGeom prst="rect">
            <a:avLst/>
          </a:prstGeom>
          <a:noFill/>
          <a:ln>
            <a:noFill/>
          </a:ln>
        </p:spPr>
      </p:pic>
      <p:pic>
        <p:nvPicPr>
          <p:cNvPr id="1003" name="Google Shape;1003;g30b36395cc5_2_2756"/>
          <p:cNvPicPr preferRelativeResize="0"/>
          <p:nvPr/>
        </p:nvPicPr>
        <p:blipFill>
          <a:blip r:embed="rId7">
            <a:alphaModFix amt="3000"/>
          </a:blip>
          <a:stretch>
            <a:fillRect/>
          </a:stretch>
        </p:blipFill>
        <p:spPr>
          <a:xfrm>
            <a:off x="2922994" y="170712"/>
            <a:ext cx="625725" cy="625725"/>
          </a:xfrm>
          <a:prstGeom prst="rect">
            <a:avLst/>
          </a:prstGeom>
          <a:noFill/>
          <a:ln>
            <a:noFill/>
          </a:ln>
        </p:spPr>
      </p:pic>
      <p:pic>
        <p:nvPicPr>
          <p:cNvPr id="1004" name="Google Shape;1004;g30b36395cc5_2_2756"/>
          <p:cNvPicPr preferRelativeResize="0"/>
          <p:nvPr/>
        </p:nvPicPr>
        <p:blipFill>
          <a:blip r:embed="rId2">
            <a:alphaModFix amt="31000"/>
          </a:blip>
          <a:stretch>
            <a:fillRect/>
          </a:stretch>
        </p:blipFill>
        <p:spPr>
          <a:xfrm>
            <a:off x="8323675" y="1005988"/>
            <a:ext cx="625725" cy="625725"/>
          </a:xfrm>
          <a:prstGeom prst="rect">
            <a:avLst/>
          </a:prstGeom>
          <a:noFill/>
          <a:ln>
            <a:noFill/>
          </a:ln>
        </p:spPr>
      </p:pic>
      <p:pic>
        <p:nvPicPr>
          <p:cNvPr id="1005" name="Google Shape;1005;g30b36395cc5_2_2756"/>
          <p:cNvPicPr preferRelativeResize="0"/>
          <p:nvPr/>
        </p:nvPicPr>
        <p:blipFill>
          <a:blip r:embed="rId3">
            <a:alphaModFix amt="31000"/>
          </a:blip>
          <a:stretch>
            <a:fillRect/>
          </a:stretch>
        </p:blipFill>
        <p:spPr>
          <a:xfrm>
            <a:off x="8323677" y="1841259"/>
            <a:ext cx="625718" cy="625719"/>
          </a:xfrm>
          <a:prstGeom prst="rect">
            <a:avLst/>
          </a:prstGeom>
          <a:noFill/>
          <a:ln>
            <a:noFill/>
          </a:ln>
        </p:spPr>
      </p:pic>
      <p:pic>
        <p:nvPicPr>
          <p:cNvPr id="1006" name="Google Shape;1006;g30b36395cc5_2_2756"/>
          <p:cNvPicPr preferRelativeResize="0"/>
          <p:nvPr/>
        </p:nvPicPr>
        <p:blipFill>
          <a:blip r:embed="rId4">
            <a:alphaModFix amt="31000"/>
          </a:blip>
          <a:stretch>
            <a:fillRect/>
          </a:stretch>
        </p:blipFill>
        <p:spPr>
          <a:xfrm>
            <a:off x="8323675" y="3511789"/>
            <a:ext cx="625725" cy="625725"/>
          </a:xfrm>
          <a:prstGeom prst="rect">
            <a:avLst/>
          </a:prstGeom>
          <a:noFill/>
          <a:ln>
            <a:noFill/>
          </a:ln>
        </p:spPr>
      </p:pic>
      <p:pic>
        <p:nvPicPr>
          <p:cNvPr id="1007" name="Google Shape;1007;g30b36395cc5_2_2756"/>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1008" name="Google Shape;1008;g30b36395cc5_2_2756"/>
          <p:cNvPicPr preferRelativeResize="0"/>
          <p:nvPr/>
        </p:nvPicPr>
        <p:blipFill>
          <a:blip r:embed="rId6">
            <a:alphaModFix amt="31000"/>
          </a:blip>
          <a:stretch>
            <a:fillRect/>
          </a:stretch>
        </p:blipFill>
        <p:spPr>
          <a:xfrm>
            <a:off x="8323675" y="4347062"/>
            <a:ext cx="625725" cy="625725"/>
          </a:xfrm>
          <a:prstGeom prst="rect">
            <a:avLst/>
          </a:prstGeom>
          <a:noFill/>
          <a:ln>
            <a:noFill/>
          </a:ln>
        </p:spPr>
      </p:pic>
      <p:pic>
        <p:nvPicPr>
          <p:cNvPr id="1009" name="Google Shape;1009;g30b36395cc5_2_2756"/>
          <p:cNvPicPr preferRelativeResize="0"/>
          <p:nvPr/>
        </p:nvPicPr>
        <p:blipFill>
          <a:blip r:embed="rId7">
            <a:alphaModFix amt="31000"/>
          </a:blip>
          <a:stretch>
            <a:fillRect/>
          </a:stretch>
        </p:blipFill>
        <p:spPr>
          <a:xfrm>
            <a:off x="8323669" y="170712"/>
            <a:ext cx="625725" cy="625725"/>
          </a:xfrm>
          <a:prstGeom prst="rect">
            <a:avLst/>
          </a:prstGeom>
          <a:noFill/>
          <a:ln>
            <a:noFill/>
          </a:ln>
        </p:spPr>
      </p:pic>
      <p:pic>
        <p:nvPicPr>
          <p:cNvPr id="1010" name="Google Shape;1010;g30b36395cc5_2_2756"/>
          <p:cNvPicPr preferRelativeResize="0"/>
          <p:nvPr/>
        </p:nvPicPr>
        <p:blipFill>
          <a:blip r:embed="rId2">
            <a:alphaModFix amt="25000"/>
          </a:blip>
          <a:stretch>
            <a:fillRect/>
          </a:stretch>
        </p:blipFill>
        <p:spPr>
          <a:xfrm>
            <a:off x="7428325" y="1844188"/>
            <a:ext cx="625725" cy="625725"/>
          </a:xfrm>
          <a:prstGeom prst="rect">
            <a:avLst/>
          </a:prstGeom>
          <a:noFill/>
          <a:ln>
            <a:noFill/>
          </a:ln>
        </p:spPr>
      </p:pic>
      <p:pic>
        <p:nvPicPr>
          <p:cNvPr id="1011" name="Google Shape;1011;g30b36395cc5_2_2756"/>
          <p:cNvPicPr preferRelativeResize="0"/>
          <p:nvPr/>
        </p:nvPicPr>
        <p:blipFill>
          <a:blip r:embed="rId3">
            <a:alphaModFix amt="25000"/>
          </a:blip>
          <a:stretch>
            <a:fillRect/>
          </a:stretch>
        </p:blipFill>
        <p:spPr>
          <a:xfrm>
            <a:off x="7428327" y="2679459"/>
            <a:ext cx="625718" cy="625719"/>
          </a:xfrm>
          <a:prstGeom prst="rect">
            <a:avLst/>
          </a:prstGeom>
          <a:noFill/>
          <a:ln>
            <a:noFill/>
          </a:ln>
        </p:spPr>
      </p:pic>
      <p:pic>
        <p:nvPicPr>
          <p:cNvPr id="1012" name="Google Shape;1012;g30b36395cc5_2_2756"/>
          <p:cNvPicPr preferRelativeResize="0"/>
          <p:nvPr/>
        </p:nvPicPr>
        <p:blipFill>
          <a:blip r:embed="rId4">
            <a:alphaModFix amt="25000"/>
          </a:blip>
          <a:stretch>
            <a:fillRect/>
          </a:stretch>
        </p:blipFill>
        <p:spPr>
          <a:xfrm>
            <a:off x="7428325" y="4349989"/>
            <a:ext cx="625725" cy="625725"/>
          </a:xfrm>
          <a:prstGeom prst="rect">
            <a:avLst/>
          </a:prstGeom>
          <a:noFill/>
          <a:ln>
            <a:noFill/>
          </a:ln>
        </p:spPr>
      </p:pic>
      <p:pic>
        <p:nvPicPr>
          <p:cNvPr id="1013" name="Google Shape;1013;g30b36395cc5_2_2756"/>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1014" name="Google Shape;1014;g30b36395cc5_2_2756"/>
          <p:cNvPicPr preferRelativeResize="0"/>
          <p:nvPr/>
        </p:nvPicPr>
        <p:blipFill>
          <a:blip r:embed="rId6">
            <a:alphaModFix amt="25000"/>
          </a:blip>
          <a:stretch>
            <a:fillRect/>
          </a:stretch>
        </p:blipFill>
        <p:spPr>
          <a:xfrm>
            <a:off x="7428325" y="173662"/>
            <a:ext cx="625725" cy="625725"/>
          </a:xfrm>
          <a:prstGeom prst="rect">
            <a:avLst/>
          </a:prstGeom>
          <a:noFill/>
          <a:ln>
            <a:noFill/>
          </a:ln>
        </p:spPr>
      </p:pic>
      <p:pic>
        <p:nvPicPr>
          <p:cNvPr id="1015" name="Google Shape;1015;g30b36395cc5_2_2756"/>
          <p:cNvPicPr preferRelativeResize="0"/>
          <p:nvPr/>
        </p:nvPicPr>
        <p:blipFill>
          <a:blip r:embed="rId7">
            <a:alphaModFix amt="25000"/>
          </a:blip>
          <a:stretch>
            <a:fillRect/>
          </a:stretch>
        </p:blipFill>
        <p:spPr>
          <a:xfrm>
            <a:off x="7428319" y="1008913"/>
            <a:ext cx="625725" cy="625725"/>
          </a:xfrm>
          <a:prstGeom prst="rect">
            <a:avLst/>
          </a:prstGeom>
          <a:noFill/>
          <a:ln>
            <a:noFill/>
          </a:ln>
        </p:spPr>
      </p:pic>
      <p:pic>
        <p:nvPicPr>
          <p:cNvPr id="1016" name="Google Shape;1016;g30b36395cc5_2_2756"/>
          <p:cNvPicPr preferRelativeResize="0"/>
          <p:nvPr/>
        </p:nvPicPr>
        <p:blipFill>
          <a:blip r:embed="rId2">
            <a:alphaModFix amt="20000"/>
          </a:blip>
          <a:stretch>
            <a:fillRect/>
          </a:stretch>
        </p:blipFill>
        <p:spPr>
          <a:xfrm>
            <a:off x="6532975" y="2682388"/>
            <a:ext cx="625725" cy="625725"/>
          </a:xfrm>
          <a:prstGeom prst="rect">
            <a:avLst/>
          </a:prstGeom>
          <a:noFill/>
          <a:ln>
            <a:noFill/>
          </a:ln>
        </p:spPr>
      </p:pic>
      <p:pic>
        <p:nvPicPr>
          <p:cNvPr id="1017" name="Google Shape;1017;g30b36395cc5_2_2756"/>
          <p:cNvPicPr preferRelativeResize="0"/>
          <p:nvPr/>
        </p:nvPicPr>
        <p:blipFill>
          <a:blip r:embed="rId3">
            <a:alphaModFix amt="20000"/>
          </a:blip>
          <a:stretch>
            <a:fillRect/>
          </a:stretch>
        </p:blipFill>
        <p:spPr>
          <a:xfrm>
            <a:off x="6532977" y="3517659"/>
            <a:ext cx="625718" cy="625719"/>
          </a:xfrm>
          <a:prstGeom prst="rect">
            <a:avLst/>
          </a:prstGeom>
          <a:noFill/>
          <a:ln>
            <a:noFill/>
          </a:ln>
        </p:spPr>
      </p:pic>
      <p:pic>
        <p:nvPicPr>
          <p:cNvPr id="1018" name="Google Shape;1018;g30b36395cc5_2_2756"/>
          <p:cNvPicPr preferRelativeResize="0"/>
          <p:nvPr/>
        </p:nvPicPr>
        <p:blipFill>
          <a:blip r:embed="rId4">
            <a:alphaModFix amt="20000"/>
          </a:blip>
          <a:stretch>
            <a:fillRect/>
          </a:stretch>
        </p:blipFill>
        <p:spPr>
          <a:xfrm>
            <a:off x="6532975" y="176589"/>
            <a:ext cx="625725" cy="625725"/>
          </a:xfrm>
          <a:prstGeom prst="rect">
            <a:avLst/>
          </a:prstGeom>
          <a:noFill/>
          <a:ln>
            <a:noFill/>
          </a:ln>
        </p:spPr>
      </p:pic>
      <p:pic>
        <p:nvPicPr>
          <p:cNvPr id="1019" name="Google Shape;1019;g30b36395cc5_2_2756"/>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1020" name="Google Shape;1020;g30b36395cc5_2_2756"/>
          <p:cNvPicPr preferRelativeResize="0"/>
          <p:nvPr/>
        </p:nvPicPr>
        <p:blipFill>
          <a:blip r:embed="rId6">
            <a:alphaModFix amt="20000"/>
          </a:blip>
          <a:stretch>
            <a:fillRect/>
          </a:stretch>
        </p:blipFill>
        <p:spPr>
          <a:xfrm>
            <a:off x="6532975" y="1011862"/>
            <a:ext cx="625725" cy="625725"/>
          </a:xfrm>
          <a:prstGeom prst="rect">
            <a:avLst/>
          </a:prstGeom>
          <a:noFill/>
          <a:ln>
            <a:noFill/>
          </a:ln>
        </p:spPr>
      </p:pic>
      <p:pic>
        <p:nvPicPr>
          <p:cNvPr id="1021" name="Google Shape;1021;g30b36395cc5_2_2756"/>
          <p:cNvPicPr preferRelativeResize="0"/>
          <p:nvPr/>
        </p:nvPicPr>
        <p:blipFill>
          <a:blip r:embed="rId7">
            <a:alphaModFix amt="20000"/>
          </a:blip>
          <a:stretch>
            <a:fillRect/>
          </a:stretch>
        </p:blipFill>
        <p:spPr>
          <a:xfrm>
            <a:off x="6532969" y="1847113"/>
            <a:ext cx="625725" cy="625725"/>
          </a:xfrm>
          <a:prstGeom prst="rect">
            <a:avLst/>
          </a:prstGeom>
          <a:noFill/>
          <a:ln>
            <a:noFill/>
          </a:ln>
        </p:spPr>
      </p:pic>
      <p:pic>
        <p:nvPicPr>
          <p:cNvPr id="1022" name="Google Shape;1022;g30b36395cc5_2_2756"/>
          <p:cNvPicPr preferRelativeResize="0"/>
          <p:nvPr/>
        </p:nvPicPr>
        <p:blipFill>
          <a:blip r:embed="rId2">
            <a:alphaModFix amt="15000"/>
          </a:blip>
          <a:stretch>
            <a:fillRect/>
          </a:stretch>
        </p:blipFill>
        <p:spPr>
          <a:xfrm>
            <a:off x="5637625" y="3520588"/>
            <a:ext cx="625725" cy="625725"/>
          </a:xfrm>
          <a:prstGeom prst="rect">
            <a:avLst/>
          </a:prstGeom>
          <a:noFill/>
          <a:ln>
            <a:noFill/>
          </a:ln>
        </p:spPr>
      </p:pic>
      <p:pic>
        <p:nvPicPr>
          <p:cNvPr id="1023" name="Google Shape;1023;g30b36395cc5_2_2756"/>
          <p:cNvPicPr preferRelativeResize="0"/>
          <p:nvPr/>
        </p:nvPicPr>
        <p:blipFill>
          <a:blip r:embed="rId3">
            <a:alphaModFix amt="15000"/>
          </a:blip>
          <a:stretch>
            <a:fillRect/>
          </a:stretch>
        </p:blipFill>
        <p:spPr>
          <a:xfrm>
            <a:off x="5637627" y="4355859"/>
            <a:ext cx="625718" cy="625719"/>
          </a:xfrm>
          <a:prstGeom prst="rect">
            <a:avLst/>
          </a:prstGeom>
          <a:noFill/>
          <a:ln>
            <a:noFill/>
          </a:ln>
        </p:spPr>
      </p:pic>
      <p:pic>
        <p:nvPicPr>
          <p:cNvPr id="1024" name="Google Shape;1024;g30b36395cc5_2_2756"/>
          <p:cNvPicPr preferRelativeResize="0"/>
          <p:nvPr/>
        </p:nvPicPr>
        <p:blipFill>
          <a:blip r:embed="rId4">
            <a:alphaModFix amt="15000"/>
          </a:blip>
          <a:stretch>
            <a:fillRect/>
          </a:stretch>
        </p:blipFill>
        <p:spPr>
          <a:xfrm>
            <a:off x="5637625" y="1014789"/>
            <a:ext cx="625725" cy="625725"/>
          </a:xfrm>
          <a:prstGeom prst="rect">
            <a:avLst/>
          </a:prstGeom>
          <a:noFill/>
          <a:ln>
            <a:noFill/>
          </a:ln>
        </p:spPr>
      </p:pic>
      <p:pic>
        <p:nvPicPr>
          <p:cNvPr id="1025" name="Google Shape;1025;g30b36395cc5_2_2756"/>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1026" name="Google Shape;1026;g30b36395cc5_2_2756"/>
          <p:cNvPicPr preferRelativeResize="0"/>
          <p:nvPr/>
        </p:nvPicPr>
        <p:blipFill>
          <a:blip r:embed="rId6">
            <a:alphaModFix amt="15000"/>
          </a:blip>
          <a:stretch>
            <a:fillRect/>
          </a:stretch>
        </p:blipFill>
        <p:spPr>
          <a:xfrm>
            <a:off x="5637625" y="1850062"/>
            <a:ext cx="625725" cy="625725"/>
          </a:xfrm>
          <a:prstGeom prst="rect">
            <a:avLst/>
          </a:prstGeom>
          <a:noFill/>
          <a:ln>
            <a:noFill/>
          </a:ln>
        </p:spPr>
      </p:pic>
      <p:pic>
        <p:nvPicPr>
          <p:cNvPr id="1027" name="Google Shape;1027;g30b36395cc5_2_2756"/>
          <p:cNvPicPr preferRelativeResize="0"/>
          <p:nvPr/>
        </p:nvPicPr>
        <p:blipFill>
          <a:blip r:embed="rId7">
            <a:alphaModFix amt="15000"/>
          </a:blip>
          <a:stretch>
            <a:fillRect/>
          </a:stretch>
        </p:blipFill>
        <p:spPr>
          <a:xfrm>
            <a:off x="5637619" y="2685313"/>
            <a:ext cx="625725" cy="625725"/>
          </a:xfrm>
          <a:prstGeom prst="rect">
            <a:avLst/>
          </a:prstGeom>
          <a:noFill/>
          <a:ln>
            <a:noFill/>
          </a:ln>
        </p:spPr>
      </p:pic>
      <p:pic>
        <p:nvPicPr>
          <p:cNvPr id="1028" name="Google Shape;1028;g30b36395cc5_2_2756"/>
          <p:cNvPicPr preferRelativeResize="0"/>
          <p:nvPr/>
        </p:nvPicPr>
        <p:blipFill>
          <a:blip r:embed="rId2">
            <a:alphaModFix amt="10000"/>
          </a:blip>
          <a:stretch>
            <a:fillRect/>
          </a:stretch>
        </p:blipFill>
        <p:spPr>
          <a:xfrm>
            <a:off x="4732750" y="4358788"/>
            <a:ext cx="625725" cy="625725"/>
          </a:xfrm>
          <a:prstGeom prst="rect">
            <a:avLst/>
          </a:prstGeom>
          <a:noFill/>
          <a:ln>
            <a:noFill/>
          </a:ln>
        </p:spPr>
      </p:pic>
      <p:pic>
        <p:nvPicPr>
          <p:cNvPr id="1029" name="Google Shape;1029;g30b36395cc5_2_2756"/>
          <p:cNvPicPr preferRelativeResize="0"/>
          <p:nvPr/>
        </p:nvPicPr>
        <p:blipFill>
          <a:blip r:embed="rId3">
            <a:alphaModFix amt="10000"/>
          </a:blip>
          <a:stretch>
            <a:fillRect/>
          </a:stretch>
        </p:blipFill>
        <p:spPr>
          <a:xfrm>
            <a:off x="4732752" y="182459"/>
            <a:ext cx="625718" cy="625719"/>
          </a:xfrm>
          <a:prstGeom prst="rect">
            <a:avLst/>
          </a:prstGeom>
          <a:noFill/>
          <a:ln>
            <a:noFill/>
          </a:ln>
        </p:spPr>
      </p:pic>
      <p:pic>
        <p:nvPicPr>
          <p:cNvPr id="1030" name="Google Shape;1030;g30b36395cc5_2_2756"/>
          <p:cNvPicPr preferRelativeResize="0"/>
          <p:nvPr/>
        </p:nvPicPr>
        <p:blipFill>
          <a:blip r:embed="rId4">
            <a:alphaModFix amt="10000"/>
          </a:blip>
          <a:stretch>
            <a:fillRect/>
          </a:stretch>
        </p:blipFill>
        <p:spPr>
          <a:xfrm>
            <a:off x="4732750" y="1852989"/>
            <a:ext cx="625725" cy="625725"/>
          </a:xfrm>
          <a:prstGeom prst="rect">
            <a:avLst/>
          </a:prstGeom>
          <a:noFill/>
          <a:ln>
            <a:noFill/>
          </a:ln>
        </p:spPr>
      </p:pic>
      <p:pic>
        <p:nvPicPr>
          <p:cNvPr id="1031" name="Google Shape;1031;g30b36395cc5_2_2756"/>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1032" name="Google Shape;1032;g30b36395cc5_2_2756"/>
          <p:cNvPicPr preferRelativeResize="0"/>
          <p:nvPr/>
        </p:nvPicPr>
        <p:blipFill>
          <a:blip r:embed="rId6">
            <a:alphaModFix amt="10000"/>
          </a:blip>
          <a:stretch>
            <a:fillRect/>
          </a:stretch>
        </p:blipFill>
        <p:spPr>
          <a:xfrm>
            <a:off x="4732750" y="2688262"/>
            <a:ext cx="625725" cy="625725"/>
          </a:xfrm>
          <a:prstGeom prst="rect">
            <a:avLst/>
          </a:prstGeom>
          <a:noFill/>
          <a:ln>
            <a:noFill/>
          </a:ln>
        </p:spPr>
      </p:pic>
      <p:pic>
        <p:nvPicPr>
          <p:cNvPr id="1033" name="Google Shape;1033;g30b36395cc5_2_2756"/>
          <p:cNvPicPr preferRelativeResize="0"/>
          <p:nvPr/>
        </p:nvPicPr>
        <p:blipFill>
          <a:blip r:embed="rId7">
            <a:alphaModFix amt="10000"/>
          </a:blip>
          <a:stretch>
            <a:fillRect/>
          </a:stretch>
        </p:blipFill>
        <p:spPr>
          <a:xfrm>
            <a:off x="4732744" y="3523513"/>
            <a:ext cx="625725" cy="625725"/>
          </a:xfrm>
          <a:prstGeom prst="rect">
            <a:avLst/>
          </a:prstGeom>
          <a:noFill/>
          <a:ln>
            <a:noFill/>
          </a:ln>
        </p:spPr>
      </p:pic>
      <p:pic>
        <p:nvPicPr>
          <p:cNvPr id="1034" name="Google Shape;1034;g30b36395cc5_2_2756"/>
          <p:cNvPicPr preferRelativeResize="0"/>
          <p:nvPr/>
        </p:nvPicPr>
        <p:blipFill>
          <a:blip r:embed="rId2">
            <a:alphaModFix amt="5000"/>
          </a:blip>
          <a:stretch>
            <a:fillRect/>
          </a:stretch>
        </p:blipFill>
        <p:spPr>
          <a:xfrm>
            <a:off x="3827875" y="170713"/>
            <a:ext cx="625725" cy="625725"/>
          </a:xfrm>
          <a:prstGeom prst="rect">
            <a:avLst/>
          </a:prstGeom>
          <a:noFill/>
          <a:ln>
            <a:noFill/>
          </a:ln>
        </p:spPr>
      </p:pic>
      <p:pic>
        <p:nvPicPr>
          <p:cNvPr id="1035" name="Google Shape;1035;g30b36395cc5_2_2756"/>
          <p:cNvPicPr preferRelativeResize="0"/>
          <p:nvPr/>
        </p:nvPicPr>
        <p:blipFill>
          <a:blip r:embed="rId3">
            <a:alphaModFix amt="5000"/>
          </a:blip>
          <a:stretch>
            <a:fillRect/>
          </a:stretch>
        </p:blipFill>
        <p:spPr>
          <a:xfrm>
            <a:off x="3827877" y="1005984"/>
            <a:ext cx="625718" cy="625719"/>
          </a:xfrm>
          <a:prstGeom prst="rect">
            <a:avLst/>
          </a:prstGeom>
          <a:noFill/>
          <a:ln>
            <a:noFill/>
          </a:ln>
        </p:spPr>
      </p:pic>
      <p:pic>
        <p:nvPicPr>
          <p:cNvPr id="1036" name="Google Shape;1036;g30b36395cc5_2_2756"/>
          <p:cNvPicPr preferRelativeResize="0"/>
          <p:nvPr/>
        </p:nvPicPr>
        <p:blipFill>
          <a:blip r:embed="rId4">
            <a:alphaModFix amt="5000"/>
          </a:blip>
          <a:stretch>
            <a:fillRect/>
          </a:stretch>
        </p:blipFill>
        <p:spPr>
          <a:xfrm>
            <a:off x="3827875" y="2676514"/>
            <a:ext cx="625725" cy="625725"/>
          </a:xfrm>
          <a:prstGeom prst="rect">
            <a:avLst/>
          </a:prstGeom>
          <a:noFill/>
          <a:ln>
            <a:noFill/>
          </a:ln>
        </p:spPr>
      </p:pic>
      <p:pic>
        <p:nvPicPr>
          <p:cNvPr id="1037" name="Google Shape;1037;g30b36395cc5_2_2756"/>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1038" name="Google Shape;1038;g30b36395cc5_2_2756"/>
          <p:cNvPicPr preferRelativeResize="0"/>
          <p:nvPr/>
        </p:nvPicPr>
        <p:blipFill>
          <a:blip r:embed="rId6">
            <a:alphaModFix amt="5000"/>
          </a:blip>
          <a:stretch>
            <a:fillRect/>
          </a:stretch>
        </p:blipFill>
        <p:spPr>
          <a:xfrm>
            <a:off x="3827875" y="3511787"/>
            <a:ext cx="625725" cy="625725"/>
          </a:xfrm>
          <a:prstGeom prst="rect">
            <a:avLst/>
          </a:prstGeom>
          <a:noFill/>
          <a:ln>
            <a:noFill/>
          </a:ln>
        </p:spPr>
      </p:pic>
      <p:pic>
        <p:nvPicPr>
          <p:cNvPr id="1039" name="Google Shape;1039;g30b36395cc5_2_2756"/>
          <p:cNvPicPr preferRelativeResize="0"/>
          <p:nvPr/>
        </p:nvPicPr>
        <p:blipFill>
          <a:blip r:embed="rId7">
            <a:alphaModFix amt="5000"/>
          </a:blip>
          <a:stretch>
            <a:fillRect/>
          </a:stretch>
        </p:blipFill>
        <p:spPr>
          <a:xfrm>
            <a:off x="3827869" y="4347038"/>
            <a:ext cx="625725" cy="625725"/>
          </a:xfrm>
          <a:prstGeom prst="rect">
            <a:avLst/>
          </a:prstGeom>
          <a:noFill/>
          <a:ln>
            <a:noFill/>
          </a:ln>
        </p:spPr>
      </p:pic>
      <p:pic>
        <p:nvPicPr>
          <p:cNvPr id="1040" name="Google Shape;1040;g30b36395cc5_2_2756"/>
          <p:cNvPicPr preferRelativeResize="0"/>
          <p:nvPr/>
        </p:nvPicPr>
        <p:blipFill>
          <a:blip r:embed="rId2">
            <a:alphaModFix amt="1000"/>
          </a:blip>
          <a:stretch>
            <a:fillRect/>
          </a:stretch>
        </p:blipFill>
        <p:spPr>
          <a:xfrm>
            <a:off x="2018125" y="1841251"/>
            <a:ext cx="625725" cy="625725"/>
          </a:xfrm>
          <a:prstGeom prst="rect">
            <a:avLst/>
          </a:prstGeom>
          <a:noFill/>
          <a:ln>
            <a:noFill/>
          </a:ln>
        </p:spPr>
      </p:pic>
      <p:pic>
        <p:nvPicPr>
          <p:cNvPr id="1041" name="Google Shape;1041;g30b36395cc5_2_2756"/>
          <p:cNvPicPr preferRelativeResize="0"/>
          <p:nvPr/>
        </p:nvPicPr>
        <p:blipFill>
          <a:blip r:embed="rId3">
            <a:alphaModFix amt="1000"/>
          </a:blip>
          <a:stretch>
            <a:fillRect/>
          </a:stretch>
        </p:blipFill>
        <p:spPr>
          <a:xfrm>
            <a:off x="2018127" y="2676521"/>
            <a:ext cx="625718" cy="625719"/>
          </a:xfrm>
          <a:prstGeom prst="rect">
            <a:avLst/>
          </a:prstGeom>
          <a:noFill/>
          <a:ln>
            <a:noFill/>
          </a:ln>
        </p:spPr>
      </p:pic>
      <p:pic>
        <p:nvPicPr>
          <p:cNvPr id="1042" name="Google Shape;1042;g30b36395cc5_2_2756"/>
          <p:cNvPicPr preferRelativeResize="0"/>
          <p:nvPr/>
        </p:nvPicPr>
        <p:blipFill>
          <a:blip r:embed="rId4">
            <a:alphaModFix amt="1000"/>
          </a:blip>
          <a:stretch>
            <a:fillRect/>
          </a:stretch>
        </p:blipFill>
        <p:spPr>
          <a:xfrm>
            <a:off x="2018125" y="4347052"/>
            <a:ext cx="625725" cy="625725"/>
          </a:xfrm>
          <a:prstGeom prst="rect">
            <a:avLst/>
          </a:prstGeom>
          <a:noFill/>
          <a:ln>
            <a:noFill/>
          </a:ln>
        </p:spPr>
      </p:pic>
      <p:pic>
        <p:nvPicPr>
          <p:cNvPr id="1043" name="Google Shape;1043;g30b36395cc5_2_2756"/>
          <p:cNvPicPr preferRelativeResize="0"/>
          <p:nvPr/>
        </p:nvPicPr>
        <p:blipFill>
          <a:blip r:embed="rId6">
            <a:alphaModFix amt="1000"/>
          </a:blip>
          <a:stretch>
            <a:fillRect/>
          </a:stretch>
        </p:blipFill>
        <p:spPr>
          <a:xfrm>
            <a:off x="2018125" y="170724"/>
            <a:ext cx="625725" cy="625725"/>
          </a:xfrm>
          <a:prstGeom prst="rect">
            <a:avLst/>
          </a:prstGeom>
          <a:noFill/>
          <a:ln>
            <a:noFill/>
          </a:ln>
        </p:spPr>
      </p:pic>
      <p:pic>
        <p:nvPicPr>
          <p:cNvPr id="1044" name="Google Shape;1044;g30b36395cc5_2_2756"/>
          <p:cNvPicPr preferRelativeResize="0"/>
          <p:nvPr/>
        </p:nvPicPr>
        <p:blipFill>
          <a:blip r:embed="rId7">
            <a:alphaModFix amt="1000"/>
          </a:blip>
          <a:stretch>
            <a:fillRect/>
          </a:stretch>
        </p:blipFill>
        <p:spPr>
          <a:xfrm>
            <a:off x="2018119" y="1005975"/>
            <a:ext cx="625725" cy="625725"/>
          </a:xfrm>
          <a:prstGeom prst="rect">
            <a:avLst/>
          </a:prstGeom>
          <a:noFill/>
          <a:ln>
            <a:noFill/>
          </a:ln>
        </p:spPr>
      </p:pic>
      <p:cxnSp>
        <p:nvCxnSpPr>
          <p:cNvPr id="1045" name="Google Shape;1045;g30b36395cc5_2_2756"/>
          <p:cNvCxnSpPr/>
          <p:nvPr/>
        </p:nvCxnSpPr>
        <p:spPr>
          <a:xfrm rot="10800000">
            <a:off x="2993100" y="3208125"/>
            <a:ext cx="6150900" cy="9000"/>
          </a:xfrm>
          <a:prstGeom prst="straightConnector1">
            <a:avLst/>
          </a:prstGeom>
          <a:noFill/>
          <a:ln w="19050" cap="flat" cmpd="sng">
            <a:solidFill>
              <a:srgbClr val="FF5D06"/>
            </a:solidFill>
            <a:prstDash val="solid"/>
            <a:round/>
            <a:headEnd type="none" w="med" len="med"/>
            <a:tailEnd type="oval" w="med" len="med"/>
          </a:ln>
        </p:spPr>
      </p:cxnSp>
      <p:sp>
        <p:nvSpPr>
          <p:cNvPr id="1046" name="Google Shape;1046;g30b36395cc5_2_2756"/>
          <p:cNvSpPr txBox="1">
            <a:spLocks noGrp="1"/>
          </p:cNvSpPr>
          <p:nvPr>
            <p:ph type="ctrTitle"/>
          </p:nvPr>
        </p:nvSpPr>
        <p:spPr>
          <a:xfrm>
            <a:off x="2941125" y="1183500"/>
            <a:ext cx="6150900" cy="1938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5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47" name="Google Shape;1047;g30b36395cc5_2_2756"/>
          <p:cNvSpPr txBox="1">
            <a:spLocks noGrp="1"/>
          </p:cNvSpPr>
          <p:nvPr>
            <p:ph type="subTitle" idx="1"/>
          </p:nvPr>
        </p:nvSpPr>
        <p:spPr>
          <a:xfrm>
            <a:off x="2923000" y="3273050"/>
            <a:ext cx="61692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48" name="Google Shape;1048;g30b36395cc5_2_275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1049" name="Google Shape;1049;g30b36395cc5_2_2756"/>
          <p:cNvPicPr preferRelativeResize="0"/>
          <p:nvPr/>
        </p:nvPicPr>
        <p:blipFill>
          <a:blip r:embed="rId8">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1050"/>
        <p:cNvGrpSpPr/>
        <p:nvPr/>
      </p:nvGrpSpPr>
      <p:grpSpPr>
        <a:xfrm>
          <a:off x="0" y="0"/>
          <a:ext cx="0" cy="0"/>
          <a:chOff x="0" y="0"/>
          <a:chExt cx="0" cy="0"/>
        </a:xfrm>
      </p:grpSpPr>
      <p:sp>
        <p:nvSpPr>
          <p:cNvPr id="1051" name="Google Shape;1051;g30b36395cc5_2_2809"/>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g30b36395cc5_2_2809"/>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053" name="Google Shape;1053;g30b36395cc5_2_280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54" name="Google Shape;1054;g30b36395cc5_2_2809"/>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55" name="Google Shape;1055;g30b36395cc5_2_280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056" name="Google Shape;1056;g30b36395cc5_2_280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1057"/>
        <p:cNvGrpSpPr/>
        <p:nvPr/>
      </p:nvGrpSpPr>
      <p:grpSpPr>
        <a:xfrm>
          <a:off x="0" y="0"/>
          <a:ext cx="0" cy="0"/>
          <a:chOff x="0" y="0"/>
          <a:chExt cx="0" cy="0"/>
        </a:xfrm>
      </p:grpSpPr>
      <p:sp>
        <p:nvSpPr>
          <p:cNvPr id="1058" name="Google Shape;1058;g30b36395cc5_2_2816"/>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g30b36395cc5_2_2816"/>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060" name="Google Shape;1060;g30b36395cc5_2_281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61" name="Google Shape;1061;g30b36395cc5_2_2816"/>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62" name="Google Shape;1062;g30b36395cc5_2_28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063" name="Google Shape;1063;g30b36395cc5_2_28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1064"/>
        <p:cNvGrpSpPr/>
        <p:nvPr/>
      </p:nvGrpSpPr>
      <p:grpSpPr>
        <a:xfrm>
          <a:off x="0" y="0"/>
          <a:ext cx="0" cy="0"/>
          <a:chOff x="0" y="0"/>
          <a:chExt cx="0" cy="0"/>
        </a:xfrm>
      </p:grpSpPr>
      <p:sp>
        <p:nvSpPr>
          <p:cNvPr id="1065" name="Google Shape;1065;g30b36395cc5_2_2823"/>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g30b36395cc5_2_2823"/>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067" name="Google Shape;1067;g30b36395cc5_2_282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68" name="Google Shape;1068;g30b36395cc5_2_2823"/>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69" name="Google Shape;1069;g30b36395cc5_2_28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070" name="Google Shape;1070;g30b36395cc5_2_28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rgbClr val="FFFFFF"/>
                </a:solidFill>
                <a:latin typeface="Lato"/>
                <a:ea typeface="Lato"/>
                <a:cs typeface="Lato"/>
                <a:sym typeface="Lato"/>
              </a:rPr>
              <a:t>lausd.org/mmed</a:t>
            </a:r>
            <a:endParaRPr sz="1000" b="1">
              <a:solidFill>
                <a:srgbClr val="FFFFFF"/>
              </a:solidFill>
              <a:latin typeface="Lato"/>
              <a:ea typeface="Lato"/>
              <a:cs typeface="Lato"/>
              <a:sym typeface="Lato"/>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1071"/>
        <p:cNvGrpSpPr/>
        <p:nvPr/>
      </p:nvGrpSpPr>
      <p:grpSpPr>
        <a:xfrm>
          <a:off x="0" y="0"/>
          <a:ext cx="0" cy="0"/>
          <a:chOff x="0" y="0"/>
          <a:chExt cx="0" cy="0"/>
        </a:xfrm>
      </p:grpSpPr>
      <p:sp>
        <p:nvSpPr>
          <p:cNvPr id="1072" name="Google Shape;1072;g30b36395cc5_2_2830"/>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g30b36395cc5_2_2830"/>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074" name="Google Shape;1074;g30b36395cc5_2_283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75" name="Google Shape;1075;g30b36395cc5_2_2830"/>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76" name="Google Shape;1076;g30b36395cc5_2_28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1077" name="Google Shape;1077;g30b36395cc5_2_28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1078" name="Google Shape;1078;g30b36395cc5_2_28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1079"/>
        <p:cNvGrpSpPr/>
        <p:nvPr/>
      </p:nvGrpSpPr>
      <p:grpSpPr>
        <a:xfrm>
          <a:off x="0" y="0"/>
          <a:ext cx="0" cy="0"/>
          <a:chOff x="0" y="0"/>
          <a:chExt cx="0" cy="0"/>
        </a:xfrm>
      </p:grpSpPr>
      <p:sp>
        <p:nvSpPr>
          <p:cNvPr id="1080" name="Google Shape;1080;g30b36395cc5_2_2838"/>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g30b36395cc5_2_2838"/>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082" name="Google Shape;1082;g30b36395cc5_2_283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83" name="Google Shape;1083;g30b36395cc5_2_2838"/>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84" name="Google Shape;1084;g30b36395cc5_2_283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1085" name="Google Shape;1085;g30b36395cc5_2_283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1086" name="Google Shape;1086;g30b36395cc5_2_283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1087"/>
        <p:cNvGrpSpPr/>
        <p:nvPr/>
      </p:nvGrpSpPr>
      <p:grpSpPr>
        <a:xfrm>
          <a:off x="0" y="0"/>
          <a:ext cx="0" cy="0"/>
          <a:chOff x="0" y="0"/>
          <a:chExt cx="0" cy="0"/>
        </a:xfrm>
      </p:grpSpPr>
      <p:sp>
        <p:nvSpPr>
          <p:cNvPr id="1088" name="Google Shape;1088;g30b36395cc5_2_2846"/>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g30b36395cc5_2_2846"/>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090" name="Google Shape;1090;g30b36395cc5_2_284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91" name="Google Shape;1091;g30b36395cc5_2_2846"/>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92" name="Google Shape;1092;g30b36395cc5_2_284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1093" name="Google Shape;1093;g30b36395cc5_2_284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1094" name="Google Shape;1094;g30b36395cc5_2_284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1095"/>
        <p:cNvGrpSpPr/>
        <p:nvPr/>
      </p:nvGrpSpPr>
      <p:grpSpPr>
        <a:xfrm>
          <a:off x="0" y="0"/>
          <a:ext cx="0" cy="0"/>
          <a:chOff x="0" y="0"/>
          <a:chExt cx="0" cy="0"/>
        </a:xfrm>
      </p:grpSpPr>
      <p:sp>
        <p:nvSpPr>
          <p:cNvPr id="1096" name="Google Shape;1096;g30b36395cc5_2_2854"/>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g30b36395cc5_2_285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098" name="Google Shape;1098;g30b36395cc5_2_285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99" name="Google Shape;1099;g30b36395cc5_2_285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100" name="Google Shape;1100;g30b36395cc5_2_285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101" name="Google Shape;1101;g30b36395cc5_2_285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1102"/>
        <p:cNvGrpSpPr/>
        <p:nvPr/>
      </p:nvGrpSpPr>
      <p:grpSpPr>
        <a:xfrm>
          <a:off x="0" y="0"/>
          <a:ext cx="0" cy="0"/>
          <a:chOff x="0" y="0"/>
          <a:chExt cx="0" cy="0"/>
        </a:xfrm>
      </p:grpSpPr>
      <p:sp>
        <p:nvSpPr>
          <p:cNvPr id="1103" name="Google Shape;1103;g30b36395cc5_2_2861"/>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g30b36395cc5_2_286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105" name="Google Shape;1105;g30b36395cc5_2_286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06" name="Google Shape;1106;g30b36395cc5_2_286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107" name="Google Shape;1107;g30b36395cc5_2_286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1108" name="Google Shape;1108;g30b36395cc5_2_286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1109" name="Google Shape;1109;g30b36395cc5_2_286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8"/>
        <p:cNvGrpSpPr/>
        <p:nvPr/>
      </p:nvGrpSpPr>
      <p:grpSpPr>
        <a:xfrm>
          <a:off x="0" y="0"/>
          <a:ext cx="0" cy="0"/>
          <a:chOff x="0" y="0"/>
          <a:chExt cx="0" cy="0"/>
        </a:xfrm>
      </p:grpSpPr>
      <p:pic>
        <p:nvPicPr>
          <p:cNvPr id="119" name="Google Shape;119;p3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20" name="Google Shape;120;p35"/>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121" name="Google Shape;121;p35"/>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22" name="Google Shape;122;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123" name="Google Shape;123;p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24" name="Google Shape;124;p35"/>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1110"/>
        <p:cNvGrpSpPr/>
        <p:nvPr/>
      </p:nvGrpSpPr>
      <p:grpSpPr>
        <a:xfrm>
          <a:off x="0" y="0"/>
          <a:ext cx="0" cy="0"/>
          <a:chOff x="0" y="0"/>
          <a:chExt cx="0" cy="0"/>
        </a:xfrm>
      </p:grpSpPr>
      <p:sp>
        <p:nvSpPr>
          <p:cNvPr id="1111" name="Google Shape;1111;g30b36395cc5_2_286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g30b36395cc5_2_2869"/>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113" name="Google Shape;1113;g30b36395cc5_2_286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14" name="Google Shape;1114;g30b36395cc5_2_2869"/>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15" name="Google Shape;1115;g30b36395cc5_2_286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116" name="Google Shape;1116;g30b36395cc5_2_28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1117"/>
        <p:cNvGrpSpPr/>
        <p:nvPr/>
      </p:nvGrpSpPr>
      <p:grpSpPr>
        <a:xfrm>
          <a:off x="0" y="0"/>
          <a:ext cx="0" cy="0"/>
          <a:chOff x="0" y="0"/>
          <a:chExt cx="0" cy="0"/>
        </a:xfrm>
      </p:grpSpPr>
      <p:sp>
        <p:nvSpPr>
          <p:cNvPr id="1118" name="Google Shape;1118;g30b36395cc5_2_287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g30b36395cc5_2_2876"/>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120" name="Google Shape;1120;g30b36395cc5_2_287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21" name="Google Shape;1121;g30b36395cc5_2_2876"/>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22" name="Google Shape;1122;g30b36395cc5_2_287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1123" name="Google Shape;1123;g30b36395cc5_2_2876"/>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24" name="Google Shape;1124;g30b36395cc5_2_2876"/>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1125" name="Google Shape;1125;g30b36395cc5_2_2876"/>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26" name="Google Shape;1126;g30b36395cc5_2_2876"/>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27" name="Google Shape;1127;g30b36395cc5_2_2876"/>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128" name="Google Shape;1128;g30b36395cc5_2_2876"/>
          <p:cNvGrpSpPr/>
          <p:nvPr/>
        </p:nvGrpSpPr>
        <p:grpSpPr>
          <a:xfrm>
            <a:off x="728705" y="3127047"/>
            <a:ext cx="249222" cy="220696"/>
            <a:chOff x="-1591550" y="3597475"/>
            <a:chExt cx="293825" cy="294575"/>
          </a:xfrm>
        </p:grpSpPr>
        <p:sp>
          <p:nvSpPr>
            <p:cNvPr id="1129" name="Google Shape;1129;g30b36395cc5_2_287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30" name="Google Shape;1130;g30b36395cc5_2_287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31" name="Google Shape;1131;g30b36395cc5_2_287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1132" name="Google Shape;1132;g30b36395cc5_2_2876"/>
          <p:cNvGrpSpPr/>
          <p:nvPr/>
        </p:nvGrpSpPr>
        <p:grpSpPr>
          <a:xfrm>
            <a:off x="747755" y="2156474"/>
            <a:ext cx="249222" cy="220696"/>
            <a:chOff x="-1591550" y="3597475"/>
            <a:chExt cx="293825" cy="294575"/>
          </a:xfrm>
        </p:grpSpPr>
        <p:sp>
          <p:nvSpPr>
            <p:cNvPr id="1133" name="Google Shape;1133;g30b36395cc5_2_287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34" name="Google Shape;1134;g30b36395cc5_2_287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35" name="Google Shape;1135;g30b36395cc5_2_287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136" name="Google Shape;1136;g30b36395cc5_2_2876"/>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137" name="Google Shape;1137;g30b36395cc5_2_2876"/>
          <p:cNvGrpSpPr/>
          <p:nvPr/>
        </p:nvGrpSpPr>
        <p:grpSpPr>
          <a:xfrm>
            <a:off x="747755" y="1181671"/>
            <a:ext cx="249222" cy="220696"/>
            <a:chOff x="-1591550" y="3597475"/>
            <a:chExt cx="293825" cy="294575"/>
          </a:xfrm>
        </p:grpSpPr>
        <p:sp>
          <p:nvSpPr>
            <p:cNvPr id="1138" name="Google Shape;1138;g30b36395cc5_2_287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39" name="Google Shape;1139;g30b36395cc5_2_287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40" name="Google Shape;1140;g30b36395cc5_2_287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141" name="Google Shape;1141;g30b36395cc5_2_2876"/>
          <p:cNvSpPr txBox="1">
            <a:spLocks noGrp="1"/>
          </p:cNvSpPr>
          <p:nvPr>
            <p:ph type="title" idx="2"/>
          </p:nvPr>
        </p:nvSpPr>
        <p:spPr>
          <a:xfrm>
            <a:off x="1394375" y="1063225"/>
            <a:ext cx="69108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142" name="Google Shape;1142;g30b36395cc5_2_2876"/>
          <p:cNvSpPr txBox="1">
            <a:spLocks noGrp="1"/>
          </p:cNvSpPr>
          <p:nvPr>
            <p:ph type="title" idx="3"/>
          </p:nvPr>
        </p:nvSpPr>
        <p:spPr>
          <a:xfrm>
            <a:off x="1437350" y="2015675"/>
            <a:ext cx="69108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143" name="Google Shape;1143;g30b36395cc5_2_2876"/>
          <p:cNvSpPr txBox="1">
            <a:spLocks noGrp="1"/>
          </p:cNvSpPr>
          <p:nvPr>
            <p:ph type="title" idx="4"/>
          </p:nvPr>
        </p:nvSpPr>
        <p:spPr>
          <a:xfrm>
            <a:off x="1437350" y="2971100"/>
            <a:ext cx="69108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144" name="Google Shape;1144;g30b36395cc5_2_2876"/>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45" name="Google Shape;1145;g30b36395cc5_2_2876"/>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146" name="Google Shape;1146;g30b36395cc5_2_2876"/>
          <p:cNvGrpSpPr/>
          <p:nvPr/>
        </p:nvGrpSpPr>
        <p:grpSpPr>
          <a:xfrm>
            <a:off x="761830" y="4092035"/>
            <a:ext cx="249222" cy="220696"/>
            <a:chOff x="-1591550" y="3597475"/>
            <a:chExt cx="293825" cy="294575"/>
          </a:xfrm>
        </p:grpSpPr>
        <p:sp>
          <p:nvSpPr>
            <p:cNvPr id="1147" name="Google Shape;1147;g30b36395cc5_2_287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48" name="Google Shape;1148;g30b36395cc5_2_287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49" name="Google Shape;1149;g30b36395cc5_2_287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150" name="Google Shape;1150;g30b36395cc5_2_2876"/>
          <p:cNvSpPr txBox="1">
            <a:spLocks noGrp="1"/>
          </p:cNvSpPr>
          <p:nvPr>
            <p:ph type="title" idx="5"/>
          </p:nvPr>
        </p:nvSpPr>
        <p:spPr>
          <a:xfrm>
            <a:off x="1470475" y="3936088"/>
            <a:ext cx="69108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1151"/>
        <p:cNvGrpSpPr/>
        <p:nvPr/>
      </p:nvGrpSpPr>
      <p:grpSpPr>
        <a:xfrm>
          <a:off x="0" y="0"/>
          <a:ext cx="0" cy="0"/>
          <a:chOff x="0" y="0"/>
          <a:chExt cx="0" cy="0"/>
        </a:xfrm>
      </p:grpSpPr>
      <p:sp>
        <p:nvSpPr>
          <p:cNvPr id="1152" name="Google Shape;1152;g30b36395cc5_2_2910"/>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g30b36395cc5_2_2910"/>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154" name="Google Shape;1154;g30b36395cc5_2_29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55" name="Google Shape;1155;g30b36395cc5_2_2910"/>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SzPts val="3200"/>
              <a:buFont typeface="Poppins"/>
              <a:buNone/>
              <a:defRPr sz="3200" b="1">
                <a:latin typeface="Poppins"/>
                <a:ea typeface="Poppins"/>
                <a:cs typeface="Poppins"/>
                <a:sym typeface="Poppins"/>
              </a:defRPr>
            </a:lvl1pPr>
            <a:lvl2pPr lvl="1">
              <a:spcBef>
                <a:spcPts val="0"/>
              </a:spcBef>
              <a:spcAft>
                <a:spcPts val="0"/>
              </a:spcAft>
              <a:buSzPts val="3200"/>
              <a:buFont typeface="Poppins"/>
              <a:buNone/>
              <a:defRPr sz="3200" b="1">
                <a:latin typeface="Poppins"/>
                <a:ea typeface="Poppins"/>
                <a:cs typeface="Poppins"/>
                <a:sym typeface="Poppins"/>
              </a:defRPr>
            </a:lvl2pPr>
            <a:lvl3pPr lvl="2">
              <a:spcBef>
                <a:spcPts val="0"/>
              </a:spcBef>
              <a:spcAft>
                <a:spcPts val="0"/>
              </a:spcAft>
              <a:buSzPts val="3200"/>
              <a:buFont typeface="Poppins"/>
              <a:buNone/>
              <a:defRPr sz="3200" b="1">
                <a:latin typeface="Poppins"/>
                <a:ea typeface="Poppins"/>
                <a:cs typeface="Poppins"/>
                <a:sym typeface="Poppins"/>
              </a:defRPr>
            </a:lvl3pPr>
            <a:lvl4pPr lvl="3">
              <a:spcBef>
                <a:spcPts val="0"/>
              </a:spcBef>
              <a:spcAft>
                <a:spcPts val="0"/>
              </a:spcAft>
              <a:buSzPts val="3200"/>
              <a:buFont typeface="Poppins"/>
              <a:buNone/>
              <a:defRPr sz="3200" b="1">
                <a:latin typeface="Poppins"/>
                <a:ea typeface="Poppins"/>
                <a:cs typeface="Poppins"/>
                <a:sym typeface="Poppins"/>
              </a:defRPr>
            </a:lvl4pPr>
            <a:lvl5pPr lvl="4">
              <a:spcBef>
                <a:spcPts val="0"/>
              </a:spcBef>
              <a:spcAft>
                <a:spcPts val="0"/>
              </a:spcAft>
              <a:buSzPts val="3200"/>
              <a:buFont typeface="Poppins"/>
              <a:buNone/>
              <a:defRPr sz="3200" b="1">
                <a:latin typeface="Poppins"/>
                <a:ea typeface="Poppins"/>
                <a:cs typeface="Poppins"/>
                <a:sym typeface="Poppins"/>
              </a:defRPr>
            </a:lvl5pPr>
            <a:lvl6pPr lvl="5">
              <a:spcBef>
                <a:spcPts val="0"/>
              </a:spcBef>
              <a:spcAft>
                <a:spcPts val="0"/>
              </a:spcAft>
              <a:buSzPts val="3200"/>
              <a:buFont typeface="Poppins"/>
              <a:buNone/>
              <a:defRPr sz="3200" b="1">
                <a:latin typeface="Poppins"/>
                <a:ea typeface="Poppins"/>
                <a:cs typeface="Poppins"/>
                <a:sym typeface="Poppins"/>
              </a:defRPr>
            </a:lvl6pPr>
            <a:lvl7pPr lvl="6">
              <a:spcBef>
                <a:spcPts val="0"/>
              </a:spcBef>
              <a:spcAft>
                <a:spcPts val="0"/>
              </a:spcAft>
              <a:buSzPts val="3200"/>
              <a:buFont typeface="Poppins"/>
              <a:buNone/>
              <a:defRPr sz="3200" b="1">
                <a:latin typeface="Poppins"/>
                <a:ea typeface="Poppins"/>
                <a:cs typeface="Poppins"/>
                <a:sym typeface="Poppins"/>
              </a:defRPr>
            </a:lvl7pPr>
            <a:lvl8pPr lvl="7">
              <a:spcBef>
                <a:spcPts val="0"/>
              </a:spcBef>
              <a:spcAft>
                <a:spcPts val="0"/>
              </a:spcAft>
              <a:buSzPts val="3200"/>
              <a:buFont typeface="Poppins"/>
              <a:buNone/>
              <a:defRPr sz="3200" b="1">
                <a:latin typeface="Poppins"/>
                <a:ea typeface="Poppins"/>
                <a:cs typeface="Poppins"/>
                <a:sym typeface="Poppins"/>
              </a:defRPr>
            </a:lvl8pPr>
            <a:lvl9pPr lvl="8">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156" name="Google Shape;1156;g30b36395cc5_2_291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157" name="Google Shape;1157;g30b36395cc5_2_291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1158"/>
        <p:cNvGrpSpPr/>
        <p:nvPr/>
      </p:nvGrpSpPr>
      <p:grpSpPr>
        <a:xfrm>
          <a:off x="0" y="0"/>
          <a:ext cx="0" cy="0"/>
          <a:chOff x="0" y="0"/>
          <a:chExt cx="0" cy="0"/>
        </a:xfrm>
      </p:grpSpPr>
      <p:sp>
        <p:nvSpPr>
          <p:cNvPr id="1159" name="Google Shape;1159;g30b36395cc5_2_2917"/>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g30b36395cc5_2_2917"/>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161" name="Google Shape;1161;g30b36395cc5_2_291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62" name="Google Shape;1162;g30b36395cc5_2_2917"/>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SzPts val="3200"/>
              <a:buFont typeface="Poppins"/>
              <a:buNone/>
              <a:defRPr sz="3200" b="1">
                <a:latin typeface="Poppins"/>
                <a:ea typeface="Poppins"/>
                <a:cs typeface="Poppins"/>
                <a:sym typeface="Poppins"/>
              </a:defRPr>
            </a:lvl1pPr>
            <a:lvl2pPr lvl="1">
              <a:spcBef>
                <a:spcPts val="0"/>
              </a:spcBef>
              <a:spcAft>
                <a:spcPts val="0"/>
              </a:spcAft>
              <a:buSzPts val="3200"/>
              <a:buFont typeface="Poppins"/>
              <a:buNone/>
              <a:defRPr sz="3200" b="1">
                <a:latin typeface="Poppins"/>
                <a:ea typeface="Poppins"/>
                <a:cs typeface="Poppins"/>
                <a:sym typeface="Poppins"/>
              </a:defRPr>
            </a:lvl2pPr>
            <a:lvl3pPr lvl="2">
              <a:spcBef>
                <a:spcPts val="0"/>
              </a:spcBef>
              <a:spcAft>
                <a:spcPts val="0"/>
              </a:spcAft>
              <a:buSzPts val="3200"/>
              <a:buFont typeface="Poppins"/>
              <a:buNone/>
              <a:defRPr sz="3200" b="1">
                <a:latin typeface="Poppins"/>
                <a:ea typeface="Poppins"/>
                <a:cs typeface="Poppins"/>
                <a:sym typeface="Poppins"/>
              </a:defRPr>
            </a:lvl3pPr>
            <a:lvl4pPr lvl="3">
              <a:spcBef>
                <a:spcPts val="0"/>
              </a:spcBef>
              <a:spcAft>
                <a:spcPts val="0"/>
              </a:spcAft>
              <a:buSzPts val="3200"/>
              <a:buFont typeface="Poppins"/>
              <a:buNone/>
              <a:defRPr sz="3200" b="1">
                <a:latin typeface="Poppins"/>
                <a:ea typeface="Poppins"/>
                <a:cs typeface="Poppins"/>
                <a:sym typeface="Poppins"/>
              </a:defRPr>
            </a:lvl4pPr>
            <a:lvl5pPr lvl="4">
              <a:spcBef>
                <a:spcPts val="0"/>
              </a:spcBef>
              <a:spcAft>
                <a:spcPts val="0"/>
              </a:spcAft>
              <a:buSzPts val="3200"/>
              <a:buFont typeface="Poppins"/>
              <a:buNone/>
              <a:defRPr sz="3200" b="1">
                <a:latin typeface="Poppins"/>
                <a:ea typeface="Poppins"/>
                <a:cs typeface="Poppins"/>
                <a:sym typeface="Poppins"/>
              </a:defRPr>
            </a:lvl5pPr>
            <a:lvl6pPr lvl="5">
              <a:spcBef>
                <a:spcPts val="0"/>
              </a:spcBef>
              <a:spcAft>
                <a:spcPts val="0"/>
              </a:spcAft>
              <a:buSzPts val="3200"/>
              <a:buFont typeface="Poppins"/>
              <a:buNone/>
              <a:defRPr sz="3200" b="1">
                <a:latin typeface="Poppins"/>
                <a:ea typeface="Poppins"/>
                <a:cs typeface="Poppins"/>
                <a:sym typeface="Poppins"/>
              </a:defRPr>
            </a:lvl6pPr>
            <a:lvl7pPr lvl="6">
              <a:spcBef>
                <a:spcPts val="0"/>
              </a:spcBef>
              <a:spcAft>
                <a:spcPts val="0"/>
              </a:spcAft>
              <a:buSzPts val="3200"/>
              <a:buFont typeface="Poppins"/>
              <a:buNone/>
              <a:defRPr sz="3200" b="1">
                <a:latin typeface="Poppins"/>
                <a:ea typeface="Poppins"/>
                <a:cs typeface="Poppins"/>
                <a:sym typeface="Poppins"/>
              </a:defRPr>
            </a:lvl7pPr>
            <a:lvl8pPr lvl="7">
              <a:spcBef>
                <a:spcPts val="0"/>
              </a:spcBef>
              <a:spcAft>
                <a:spcPts val="0"/>
              </a:spcAft>
              <a:buSzPts val="3200"/>
              <a:buFont typeface="Poppins"/>
              <a:buNone/>
              <a:defRPr sz="3200" b="1">
                <a:latin typeface="Poppins"/>
                <a:ea typeface="Poppins"/>
                <a:cs typeface="Poppins"/>
                <a:sym typeface="Poppins"/>
              </a:defRPr>
            </a:lvl8pPr>
            <a:lvl9pPr lvl="8">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163" name="Google Shape;1163;g30b36395cc5_2_29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164" name="Google Shape;1164;g30b36395cc5_2_291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1165"/>
        <p:cNvGrpSpPr/>
        <p:nvPr/>
      </p:nvGrpSpPr>
      <p:grpSpPr>
        <a:xfrm>
          <a:off x="0" y="0"/>
          <a:ext cx="0" cy="0"/>
          <a:chOff x="0" y="0"/>
          <a:chExt cx="0" cy="0"/>
        </a:xfrm>
      </p:grpSpPr>
      <p:sp>
        <p:nvSpPr>
          <p:cNvPr id="1166" name="Google Shape;1166;g30b36395cc5_2_2924"/>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g30b36395cc5_2_2924"/>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168" name="Google Shape;1168;g30b36395cc5_2_292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69" name="Google Shape;1169;g30b36395cc5_2_2924"/>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70" name="Google Shape;1170;g30b36395cc5_2_292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71" name="Google Shape;1171;g30b36395cc5_2_292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1172"/>
        <p:cNvGrpSpPr/>
        <p:nvPr/>
      </p:nvGrpSpPr>
      <p:grpSpPr>
        <a:xfrm>
          <a:off x="0" y="0"/>
          <a:ext cx="0" cy="0"/>
          <a:chOff x="0" y="0"/>
          <a:chExt cx="0" cy="0"/>
        </a:xfrm>
      </p:grpSpPr>
      <p:sp>
        <p:nvSpPr>
          <p:cNvPr id="1173" name="Google Shape;1173;g30b36395cc5_2_293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g30b36395cc5_2_2931"/>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175" name="Google Shape;1175;g30b36395cc5_2_293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76" name="Google Shape;1176;g30b36395cc5_2_2931"/>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77" name="Google Shape;1177;g30b36395cc5_2_293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78" name="Google Shape;1178;g30b36395cc5_2_293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79" name="Google Shape;1179;g30b36395cc5_2_293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1180"/>
        <p:cNvGrpSpPr/>
        <p:nvPr/>
      </p:nvGrpSpPr>
      <p:grpSpPr>
        <a:xfrm>
          <a:off x="0" y="0"/>
          <a:ext cx="0" cy="0"/>
          <a:chOff x="0" y="0"/>
          <a:chExt cx="0" cy="0"/>
        </a:xfrm>
      </p:grpSpPr>
      <p:sp>
        <p:nvSpPr>
          <p:cNvPr id="1181" name="Google Shape;1181;g30b36395cc5_2_2939"/>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g30b36395cc5_2_2939"/>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183" name="Google Shape;1183;g30b36395cc5_2_293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84" name="Google Shape;1184;g30b36395cc5_2_2939"/>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SzPts val="3200"/>
              <a:buFont typeface="Poppins"/>
              <a:buNone/>
              <a:defRPr sz="3200" b="1">
                <a:latin typeface="Poppins"/>
                <a:ea typeface="Poppins"/>
                <a:cs typeface="Poppins"/>
                <a:sym typeface="Poppins"/>
              </a:defRPr>
            </a:lvl1pPr>
            <a:lvl2pPr lvl="1">
              <a:spcBef>
                <a:spcPts val="0"/>
              </a:spcBef>
              <a:spcAft>
                <a:spcPts val="0"/>
              </a:spcAft>
              <a:buSzPts val="3200"/>
              <a:buFont typeface="Poppins"/>
              <a:buNone/>
              <a:defRPr sz="3200" b="1">
                <a:latin typeface="Poppins"/>
                <a:ea typeface="Poppins"/>
                <a:cs typeface="Poppins"/>
                <a:sym typeface="Poppins"/>
              </a:defRPr>
            </a:lvl2pPr>
            <a:lvl3pPr lvl="2">
              <a:spcBef>
                <a:spcPts val="0"/>
              </a:spcBef>
              <a:spcAft>
                <a:spcPts val="0"/>
              </a:spcAft>
              <a:buSzPts val="3200"/>
              <a:buFont typeface="Poppins"/>
              <a:buNone/>
              <a:defRPr sz="3200" b="1">
                <a:latin typeface="Poppins"/>
                <a:ea typeface="Poppins"/>
                <a:cs typeface="Poppins"/>
                <a:sym typeface="Poppins"/>
              </a:defRPr>
            </a:lvl3pPr>
            <a:lvl4pPr lvl="3">
              <a:spcBef>
                <a:spcPts val="0"/>
              </a:spcBef>
              <a:spcAft>
                <a:spcPts val="0"/>
              </a:spcAft>
              <a:buSzPts val="3200"/>
              <a:buFont typeface="Poppins"/>
              <a:buNone/>
              <a:defRPr sz="3200" b="1">
                <a:latin typeface="Poppins"/>
                <a:ea typeface="Poppins"/>
                <a:cs typeface="Poppins"/>
                <a:sym typeface="Poppins"/>
              </a:defRPr>
            </a:lvl4pPr>
            <a:lvl5pPr lvl="4">
              <a:spcBef>
                <a:spcPts val="0"/>
              </a:spcBef>
              <a:spcAft>
                <a:spcPts val="0"/>
              </a:spcAft>
              <a:buSzPts val="3200"/>
              <a:buFont typeface="Poppins"/>
              <a:buNone/>
              <a:defRPr sz="3200" b="1">
                <a:latin typeface="Poppins"/>
                <a:ea typeface="Poppins"/>
                <a:cs typeface="Poppins"/>
                <a:sym typeface="Poppins"/>
              </a:defRPr>
            </a:lvl5pPr>
            <a:lvl6pPr lvl="5">
              <a:spcBef>
                <a:spcPts val="0"/>
              </a:spcBef>
              <a:spcAft>
                <a:spcPts val="0"/>
              </a:spcAft>
              <a:buSzPts val="3200"/>
              <a:buFont typeface="Poppins"/>
              <a:buNone/>
              <a:defRPr sz="3200" b="1">
                <a:latin typeface="Poppins"/>
                <a:ea typeface="Poppins"/>
                <a:cs typeface="Poppins"/>
                <a:sym typeface="Poppins"/>
              </a:defRPr>
            </a:lvl6pPr>
            <a:lvl7pPr lvl="6">
              <a:spcBef>
                <a:spcPts val="0"/>
              </a:spcBef>
              <a:spcAft>
                <a:spcPts val="0"/>
              </a:spcAft>
              <a:buSzPts val="3200"/>
              <a:buFont typeface="Poppins"/>
              <a:buNone/>
              <a:defRPr sz="3200" b="1">
                <a:latin typeface="Poppins"/>
                <a:ea typeface="Poppins"/>
                <a:cs typeface="Poppins"/>
                <a:sym typeface="Poppins"/>
              </a:defRPr>
            </a:lvl7pPr>
            <a:lvl8pPr lvl="7">
              <a:spcBef>
                <a:spcPts val="0"/>
              </a:spcBef>
              <a:spcAft>
                <a:spcPts val="0"/>
              </a:spcAft>
              <a:buSzPts val="3200"/>
              <a:buFont typeface="Poppins"/>
              <a:buNone/>
              <a:defRPr sz="3200" b="1">
                <a:latin typeface="Poppins"/>
                <a:ea typeface="Poppins"/>
                <a:cs typeface="Poppins"/>
                <a:sym typeface="Poppins"/>
              </a:defRPr>
            </a:lvl8pPr>
            <a:lvl9pPr lvl="8">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185" name="Google Shape;1185;g30b36395cc5_2_293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86" name="Google Shape;1186;g30b36395cc5_2_293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87" name="Google Shape;1187;g30b36395cc5_2_293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1188"/>
        <p:cNvGrpSpPr/>
        <p:nvPr/>
      </p:nvGrpSpPr>
      <p:grpSpPr>
        <a:xfrm>
          <a:off x="0" y="0"/>
          <a:ext cx="0" cy="0"/>
          <a:chOff x="0" y="0"/>
          <a:chExt cx="0" cy="0"/>
        </a:xfrm>
      </p:grpSpPr>
      <p:sp>
        <p:nvSpPr>
          <p:cNvPr id="1189" name="Google Shape;1189;g30b36395cc5_2_2947"/>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g30b36395cc5_2_2947"/>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191" name="Google Shape;1191;g30b36395cc5_2_294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92" name="Google Shape;1192;g30b36395cc5_2_2947"/>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SzPts val="3200"/>
              <a:buFont typeface="Poppins"/>
              <a:buNone/>
              <a:defRPr sz="3200" b="1">
                <a:latin typeface="Poppins"/>
                <a:ea typeface="Poppins"/>
                <a:cs typeface="Poppins"/>
                <a:sym typeface="Poppins"/>
              </a:defRPr>
            </a:lvl1pPr>
            <a:lvl2pPr lvl="1">
              <a:spcBef>
                <a:spcPts val="0"/>
              </a:spcBef>
              <a:spcAft>
                <a:spcPts val="0"/>
              </a:spcAft>
              <a:buSzPts val="3200"/>
              <a:buFont typeface="Poppins"/>
              <a:buNone/>
              <a:defRPr sz="3200" b="1">
                <a:latin typeface="Poppins"/>
                <a:ea typeface="Poppins"/>
                <a:cs typeface="Poppins"/>
                <a:sym typeface="Poppins"/>
              </a:defRPr>
            </a:lvl2pPr>
            <a:lvl3pPr lvl="2">
              <a:spcBef>
                <a:spcPts val="0"/>
              </a:spcBef>
              <a:spcAft>
                <a:spcPts val="0"/>
              </a:spcAft>
              <a:buSzPts val="3200"/>
              <a:buFont typeface="Poppins"/>
              <a:buNone/>
              <a:defRPr sz="3200" b="1">
                <a:latin typeface="Poppins"/>
                <a:ea typeface="Poppins"/>
                <a:cs typeface="Poppins"/>
                <a:sym typeface="Poppins"/>
              </a:defRPr>
            </a:lvl3pPr>
            <a:lvl4pPr lvl="3">
              <a:spcBef>
                <a:spcPts val="0"/>
              </a:spcBef>
              <a:spcAft>
                <a:spcPts val="0"/>
              </a:spcAft>
              <a:buSzPts val="3200"/>
              <a:buFont typeface="Poppins"/>
              <a:buNone/>
              <a:defRPr sz="3200" b="1">
                <a:latin typeface="Poppins"/>
                <a:ea typeface="Poppins"/>
                <a:cs typeface="Poppins"/>
                <a:sym typeface="Poppins"/>
              </a:defRPr>
            </a:lvl4pPr>
            <a:lvl5pPr lvl="4">
              <a:spcBef>
                <a:spcPts val="0"/>
              </a:spcBef>
              <a:spcAft>
                <a:spcPts val="0"/>
              </a:spcAft>
              <a:buSzPts val="3200"/>
              <a:buFont typeface="Poppins"/>
              <a:buNone/>
              <a:defRPr sz="3200" b="1">
                <a:latin typeface="Poppins"/>
                <a:ea typeface="Poppins"/>
                <a:cs typeface="Poppins"/>
                <a:sym typeface="Poppins"/>
              </a:defRPr>
            </a:lvl5pPr>
            <a:lvl6pPr lvl="5">
              <a:spcBef>
                <a:spcPts val="0"/>
              </a:spcBef>
              <a:spcAft>
                <a:spcPts val="0"/>
              </a:spcAft>
              <a:buSzPts val="3200"/>
              <a:buFont typeface="Poppins"/>
              <a:buNone/>
              <a:defRPr sz="3200" b="1">
                <a:latin typeface="Poppins"/>
                <a:ea typeface="Poppins"/>
                <a:cs typeface="Poppins"/>
                <a:sym typeface="Poppins"/>
              </a:defRPr>
            </a:lvl6pPr>
            <a:lvl7pPr lvl="6">
              <a:spcBef>
                <a:spcPts val="0"/>
              </a:spcBef>
              <a:spcAft>
                <a:spcPts val="0"/>
              </a:spcAft>
              <a:buSzPts val="3200"/>
              <a:buFont typeface="Poppins"/>
              <a:buNone/>
              <a:defRPr sz="3200" b="1">
                <a:latin typeface="Poppins"/>
                <a:ea typeface="Poppins"/>
                <a:cs typeface="Poppins"/>
                <a:sym typeface="Poppins"/>
              </a:defRPr>
            </a:lvl7pPr>
            <a:lvl8pPr lvl="7">
              <a:spcBef>
                <a:spcPts val="0"/>
              </a:spcBef>
              <a:spcAft>
                <a:spcPts val="0"/>
              </a:spcAft>
              <a:buSzPts val="3200"/>
              <a:buFont typeface="Poppins"/>
              <a:buNone/>
              <a:defRPr sz="3200" b="1">
                <a:latin typeface="Poppins"/>
                <a:ea typeface="Poppins"/>
                <a:cs typeface="Poppins"/>
                <a:sym typeface="Poppins"/>
              </a:defRPr>
            </a:lvl8pPr>
            <a:lvl9pPr lvl="8">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193" name="Google Shape;1193;g30b36395cc5_2_294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94" name="Google Shape;1194;g30b36395cc5_2_294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95" name="Google Shape;1195;g30b36395cc5_2_294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1196"/>
        <p:cNvGrpSpPr/>
        <p:nvPr/>
      </p:nvGrpSpPr>
      <p:grpSpPr>
        <a:xfrm>
          <a:off x="0" y="0"/>
          <a:ext cx="0" cy="0"/>
          <a:chOff x="0" y="0"/>
          <a:chExt cx="0" cy="0"/>
        </a:xfrm>
      </p:grpSpPr>
      <p:sp>
        <p:nvSpPr>
          <p:cNvPr id="1197" name="Google Shape;1197;g30b36395cc5_2_2955"/>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g30b36395cc5_2_2955"/>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199" name="Google Shape;1199;g30b36395cc5_2_295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00" name="Google Shape;1200;g30b36395cc5_2_2955"/>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201" name="Google Shape;1201;g30b36395cc5_2_295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202" name="Google Shape;1202;g30b36395cc5_2_295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203" name="Google Shape;1203;g30b36395cc5_2_295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1204"/>
        <p:cNvGrpSpPr/>
        <p:nvPr/>
      </p:nvGrpSpPr>
      <p:grpSpPr>
        <a:xfrm>
          <a:off x="0" y="0"/>
          <a:ext cx="0" cy="0"/>
          <a:chOff x="0" y="0"/>
          <a:chExt cx="0" cy="0"/>
        </a:xfrm>
      </p:grpSpPr>
      <p:sp>
        <p:nvSpPr>
          <p:cNvPr id="1205" name="Google Shape;1205;g30b36395cc5_2_29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
        <p:nvSpPr>
          <p:cNvPr id="1206" name="Google Shape;1206;g30b36395cc5_2_2963"/>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07" name="Google Shape;1207;g30b36395cc5_2_2963"/>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08" name="Google Shape;1208;g30b36395cc5_2_29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1209" name="Google Shape;1209;g30b36395cc5_2_2963"/>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125"/>
        <p:cNvGrpSpPr/>
        <p:nvPr/>
      </p:nvGrpSpPr>
      <p:grpSpPr>
        <a:xfrm>
          <a:off x="0" y="0"/>
          <a:ext cx="0" cy="0"/>
          <a:chOff x="0" y="0"/>
          <a:chExt cx="0" cy="0"/>
        </a:xfrm>
      </p:grpSpPr>
      <p:sp>
        <p:nvSpPr>
          <p:cNvPr id="126" name="Google Shape;126;p36"/>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7" name="Google Shape;127;p36"/>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8" name="Google Shape;128;p3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9" name="Google Shape;129;p36"/>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1210"/>
        <p:cNvGrpSpPr/>
        <p:nvPr/>
      </p:nvGrpSpPr>
      <p:grpSpPr>
        <a:xfrm>
          <a:off x="0" y="0"/>
          <a:ext cx="0" cy="0"/>
          <a:chOff x="0" y="0"/>
          <a:chExt cx="0" cy="0"/>
        </a:xfrm>
      </p:grpSpPr>
      <p:sp>
        <p:nvSpPr>
          <p:cNvPr id="1211" name="Google Shape;1211;g30b36395cc5_2_29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
        <p:nvSpPr>
          <p:cNvPr id="1212" name="Google Shape;1212;g30b36395cc5_2_2969"/>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3" name="Google Shape;1213;g30b36395cc5_2_2969"/>
          <p:cNvSpPr txBox="1">
            <a:spLocks noGrp="1"/>
          </p:cNvSpPr>
          <p:nvPr>
            <p:ph type="body" idx="1"/>
          </p:nvPr>
        </p:nvSpPr>
        <p:spPr>
          <a:xfrm>
            <a:off x="311700" y="1743775"/>
            <a:ext cx="3999900" cy="314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214" name="Google Shape;1214;g30b36395cc5_2_2969"/>
          <p:cNvSpPr txBox="1">
            <a:spLocks noGrp="1"/>
          </p:cNvSpPr>
          <p:nvPr>
            <p:ph type="body" idx="2"/>
          </p:nvPr>
        </p:nvSpPr>
        <p:spPr>
          <a:xfrm>
            <a:off x="4832400" y="1743775"/>
            <a:ext cx="3999900" cy="314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215" name="Google Shape;1215;g30b36395cc5_2_29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1216" name="Google Shape;1216;g30b36395cc5_2_2969"/>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1217"/>
        <p:cNvGrpSpPr/>
        <p:nvPr/>
      </p:nvGrpSpPr>
      <p:grpSpPr>
        <a:xfrm>
          <a:off x="0" y="0"/>
          <a:ext cx="0" cy="0"/>
          <a:chOff x="0" y="0"/>
          <a:chExt cx="0" cy="0"/>
        </a:xfrm>
      </p:grpSpPr>
      <p:sp>
        <p:nvSpPr>
          <p:cNvPr id="1218" name="Google Shape;1218;g30b36395cc5_2_2976"/>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9" name="Google Shape;1219;g30b36395cc5_2_2976"/>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0" name="Google Shape;1220;g30b36395cc5_2_297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1221" name="Google Shape;1221;g30b36395cc5_2_2976"/>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1222"/>
        <p:cNvGrpSpPr/>
        <p:nvPr/>
      </p:nvGrpSpPr>
      <p:grpSpPr>
        <a:xfrm>
          <a:off x="0" y="0"/>
          <a:ext cx="0" cy="0"/>
          <a:chOff x="0" y="0"/>
          <a:chExt cx="0" cy="0"/>
        </a:xfrm>
      </p:grpSpPr>
      <p:sp>
        <p:nvSpPr>
          <p:cNvPr id="1223" name="Google Shape;1223;g30b36395cc5_2_2981"/>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4" name="Google Shape;1224;g30b36395cc5_2_298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225" name="Google Shape;1225;g30b36395cc5_2_298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226" name="Google Shape;1226;g30b36395cc5_2_298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1227" name="Google Shape;1227;g30b36395cc5_2_2981"/>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1228"/>
        <p:cNvGrpSpPr/>
        <p:nvPr/>
      </p:nvGrpSpPr>
      <p:grpSpPr>
        <a:xfrm>
          <a:off x="0" y="0"/>
          <a:ext cx="0" cy="0"/>
          <a:chOff x="0" y="0"/>
          <a:chExt cx="0" cy="0"/>
        </a:xfrm>
      </p:grpSpPr>
      <p:sp>
        <p:nvSpPr>
          <p:cNvPr id="1229" name="Google Shape;1229;g30b36395cc5_2_29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
        <p:nvSpPr>
          <p:cNvPr id="1230" name="Google Shape;1230;g30b36395cc5_2_2987"/>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31" name="Google Shape;1231;g30b36395cc5_2_2987"/>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1232" name="Google Shape;1232;g30b36395cc5_2_298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1233" name="Google Shape;1233;g30b36395cc5_2_2987"/>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1234"/>
        <p:cNvGrpSpPr/>
        <p:nvPr/>
      </p:nvGrpSpPr>
      <p:grpSpPr>
        <a:xfrm>
          <a:off x="0" y="0"/>
          <a:ext cx="0" cy="0"/>
          <a:chOff x="0" y="0"/>
          <a:chExt cx="0" cy="0"/>
        </a:xfrm>
      </p:grpSpPr>
      <p:sp>
        <p:nvSpPr>
          <p:cNvPr id="1235" name="Google Shape;1235;g30b36395cc5_2_29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
        <p:nvSpPr>
          <p:cNvPr id="1236" name="Google Shape;1236;g30b36395cc5_2_2993"/>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37" name="Google Shape;1237;g30b36395cc5_2_2993"/>
          <p:cNvSpPr txBox="1">
            <a:spLocks noGrp="1"/>
          </p:cNvSpPr>
          <p:nvPr>
            <p:ph type="body" idx="1"/>
          </p:nvPr>
        </p:nvSpPr>
        <p:spPr>
          <a:xfrm>
            <a:off x="311700" y="1743775"/>
            <a:ext cx="3999900" cy="314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1238" name="Google Shape;1238;g30b36395cc5_2_2993"/>
          <p:cNvSpPr txBox="1">
            <a:spLocks noGrp="1"/>
          </p:cNvSpPr>
          <p:nvPr>
            <p:ph type="body" idx="2"/>
          </p:nvPr>
        </p:nvSpPr>
        <p:spPr>
          <a:xfrm>
            <a:off x="4832400" y="1743775"/>
            <a:ext cx="3999900" cy="314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1239" name="Google Shape;1239;g30b36395cc5_2_299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1240" name="Google Shape;1240;g30b36395cc5_2_2993"/>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1241"/>
        <p:cNvGrpSpPr/>
        <p:nvPr/>
      </p:nvGrpSpPr>
      <p:grpSpPr>
        <a:xfrm>
          <a:off x="0" y="0"/>
          <a:ext cx="0" cy="0"/>
          <a:chOff x="0" y="0"/>
          <a:chExt cx="0" cy="0"/>
        </a:xfrm>
      </p:grpSpPr>
      <p:pic>
        <p:nvPicPr>
          <p:cNvPr id="1242" name="Google Shape;1242;g30b36395cc5_2_3000"/>
          <p:cNvPicPr preferRelativeResize="0"/>
          <p:nvPr/>
        </p:nvPicPr>
        <p:blipFill>
          <a:blip r:embed="rId2">
            <a:alphaModFix/>
          </a:blip>
          <a:stretch>
            <a:fillRect/>
          </a:stretch>
        </p:blipFill>
        <p:spPr>
          <a:xfrm>
            <a:off x="7050675" y="4133688"/>
            <a:ext cx="1816199" cy="547475"/>
          </a:xfrm>
          <a:prstGeom prst="rect">
            <a:avLst/>
          </a:prstGeom>
          <a:noFill/>
          <a:ln>
            <a:noFill/>
          </a:ln>
        </p:spPr>
      </p:pic>
      <p:sp>
        <p:nvSpPr>
          <p:cNvPr id="1243" name="Google Shape;1243;g30b36395cc5_2_3000"/>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44" name="Google Shape;1244;g30b36395cc5_2_3000"/>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1245" name="Google Shape;1245;g30b36395cc5_2_30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1246"/>
        <p:cNvGrpSpPr/>
        <p:nvPr/>
      </p:nvGrpSpPr>
      <p:grpSpPr>
        <a:xfrm>
          <a:off x="0" y="0"/>
          <a:ext cx="0" cy="0"/>
          <a:chOff x="0" y="0"/>
          <a:chExt cx="0" cy="0"/>
        </a:xfrm>
      </p:grpSpPr>
      <p:pic>
        <p:nvPicPr>
          <p:cNvPr id="1247" name="Google Shape;1247;g30b36395cc5_2_3005"/>
          <p:cNvPicPr preferRelativeResize="0"/>
          <p:nvPr/>
        </p:nvPicPr>
        <p:blipFill>
          <a:blip r:embed="rId2">
            <a:alphaModFix/>
          </a:blip>
          <a:stretch>
            <a:fillRect/>
          </a:stretch>
        </p:blipFill>
        <p:spPr>
          <a:xfrm>
            <a:off x="7050675" y="4133688"/>
            <a:ext cx="1816199" cy="547475"/>
          </a:xfrm>
          <a:prstGeom prst="rect">
            <a:avLst/>
          </a:prstGeom>
          <a:noFill/>
          <a:ln>
            <a:noFill/>
          </a:ln>
        </p:spPr>
      </p:pic>
      <p:sp>
        <p:nvSpPr>
          <p:cNvPr id="1248" name="Google Shape;1248;g30b36395cc5_2_3005"/>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49" name="Google Shape;1249;g30b36395cc5_2_300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1250" name="Google Shape;1250;g30b36395cc5_2_300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1251" name="Google Shape;1251;g30b36395cc5_2_30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1252"/>
        <p:cNvGrpSpPr/>
        <p:nvPr/>
      </p:nvGrpSpPr>
      <p:grpSpPr>
        <a:xfrm>
          <a:off x="0" y="0"/>
          <a:ext cx="0" cy="0"/>
          <a:chOff x="0" y="0"/>
          <a:chExt cx="0" cy="0"/>
        </a:xfrm>
      </p:grpSpPr>
      <p:sp>
        <p:nvSpPr>
          <p:cNvPr id="1253" name="Google Shape;1253;g30b36395cc5_2_30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
        <p:nvSpPr>
          <p:cNvPr id="1254" name="Google Shape;1254;g30b36395cc5_2_30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1255" name="Google Shape;1255;g30b36395cc5_2_3011"/>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1256"/>
        <p:cNvGrpSpPr/>
        <p:nvPr/>
      </p:nvGrpSpPr>
      <p:grpSpPr>
        <a:xfrm>
          <a:off x="0" y="0"/>
          <a:ext cx="0" cy="0"/>
          <a:chOff x="0" y="0"/>
          <a:chExt cx="0" cy="0"/>
        </a:xfrm>
      </p:grpSpPr>
      <p:sp>
        <p:nvSpPr>
          <p:cNvPr id="1257" name="Google Shape;1257;g30b36395cc5_2_30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
        <p:nvSpPr>
          <p:cNvPr id="1258" name="Google Shape;1258;g30b36395cc5_2_301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1259" name="Google Shape;1259;g30b36395cc5_2_3015"/>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1260"/>
        <p:cNvGrpSpPr/>
        <p:nvPr/>
      </p:nvGrpSpPr>
      <p:grpSpPr>
        <a:xfrm>
          <a:off x="0" y="0"/>
          <a:ext cx="0" cy="0"/>
          <a:chOff x="0" y="0"/>
          <a:chExt cx="0" cy="0"/>
        </a:xfrm>
      </p:grpSpPr>
      <p:sp>
        <p:nvSpPr>
          <p:cNvPr id="1261" name="Google Shape;1261;g30b36395cc5_2_301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262" name="Google Shape;1262;g30b36395cc5_2_301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63" name="Google Shape;1263;g30b36395cc5_2_301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0"/>
        <p:cNvGrpSpPr/>
        <p:nvPr/>
      </p:nvGrpSpPr>
      <p:grpSpPr>
        <a:xfrm>
          <a:off x="0" y="0"/>
          <a:ext cx="0" cy="0"/>
          <a:chOff x="0" y="0"/>
          <a:chExt cx="0" cy="0"/>
        </a:xfrm>
      </p:grpSpPr>
      <p:pic>
        <p:nvPicPr>
          <p:cNvPr id="131" name="Google Shape;131;p37"/>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32" name="Google Shape;132;p3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33" name="Google Shape;133;p37"/>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34" name="Google Shape;134;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135" name="Google Shape;135;p37"/>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1264"/>
        <p:cNvGrpSpPr/>
        <p:nvPr/>
      </p:nvGrpSpPr>
      <p:grpSpPr>
        <a:xfrm>
          <a:off x="0" y="0"/>
          <a:ext cx="0" cy="0"/>
          <a:chOff x="0" y="0"/>
          <a:chExt cx="0" cy="0"/>
        </a:xfrm>
      </p:grpSpPr>
      <p:sp>
        <p:nvSpPr>
          <p:cNvPr id="1265" name="Google Shape;1265;g30b36395cc5_2_30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1266" name="Google Shape;1266;g30b36395cc5_2_3023"/>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1267"/>
        <p:cNvGrpSpPr/>
        <p:nvPr/>
      </p:nvGrpSpPr>
      <p:grpSpPr>
        <a:xfrm>
          <a:off x="0" y="0"/>
          <a:ext cx="0" cy="0"/>
          <a:chOff x="0" y="0"/>
          <a:chExt cx="0" cy="0"/>
        </a:xfrm>
      </p:grpSpPr>
      <p:sp>
        <p:nvSpPr>
          <p:cNvPr id="1268" name="Google Shape;1268;g30b36395cc5_2_30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
        <p:nvSpPr>
          <p:cNvPr id="1269" name="Google Shape;1269;g30b36395cc5_2_302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1270" name="Google Shape;1270;g30b36395cc5_2_3026"/>
          <p:cNvSpPr txBox="1">
            <a:spLocks noGrp="1"/>
          </p:cNvSpPr>
          <p:nvPr>
            <p:ph type="title"/>
          </p:nvPr>
        </p:nvSpPr>
        <p:spPr>
          <a:xfrm>
            <a:off x="311700" y="11383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pic>
        <p:nvPicPr>
          <p:cNvPr id="1271" name="Google Shape;1271;g30b36395cc5_2_3026"/>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1272"/>
        <p:cNvGrpSpPr/>
        <p:nvPr/>
      </p:nvGrpSpPr>
      <p:grpSpPr>
        <a:xfrm>
          <a:off x="0" y="0"/>
          <a:ext cx="0" cy="0"/>
          <a:chOff x="0" y="0"/>
          <a:chExt cx="0" cy="0"/>
        </a:xfrm>
      </p:grpSpPr>
      <p:sp>
        <p:nvSpPr>
          <p:cNvPr id="1273" name="Google Shape;1273;g30b36395cc5_2_30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
        <p:nvSpPr>
          <p:cNvPr id="1274" name="Google Shape;1274;g30b36395cc5_2_303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1275" name="Google Shape;1275;g30b36395cc5_2_3031"/>
          <p:cNvSpPr txBox="1">
            <a:spLocks noGrp="1"/>
          </p:cNvSpPr>
          <p:nvPr>
            <p:ph type="title"/>
          </p:nvPr>
        </p:nvSpPr>
        <p:spPr>
          <a:xfrm>
            <a:off x="311700" y="11383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276" name="Google Shape;1276;g30b36395cc5_2_3031"/>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1277"/>
        <p:cNvGrpSpPr/>
        <p:nvPr/>
      </p:nvGrpSpPr>
      <p:grpSpPr>
        <a:xfrm>
          <a:off x="0" y="0"/>
          <a:ext cx="0" cy="0"/>
          <a:chOff x="0" y="0"/>
          <a:chExt cx="0" cy="0"/>
        </a:xfrm>
      </p:grpSpPr>
      <p:sp>
        <p:nvSpPr>
          <p:cNvPr id="1278" name="Google Shape;1278;g30b36395cc5_2_303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279" name="Google Shape;1279;g30b36395cc5_2_303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80" name="Google Shape;1280;g30b36395cc5_2_303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1281" name="Google Shape;1281;g30b36395cc5_2_30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1282"/>
        <p:cNvGrpSpPr/>
        <p:nvPr/>
      </p:nvGrpSpPr>
      <p:grpSpPr>
        <a:xfrm>
          <a:off x="0" y="0"/>
          <a:ext cx="0" cy="0"/>
          <a:chOff x="0" y="0"/>
          <a:chExt cx="0" cy="0"/>
        </a:xfrm>
      </p:grpSpPr>
      <p:sp>
        <p:nvSpPr>
          <p:cNvPr id="1283" name="Google Shape;1283;g30b36395cc5_2_304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1284" name="Google Shape;1284;g30b36395cc5_2_30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285" name="Google Shape;1285;g30b36395cc5_2_3041"/>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1286"/>
        <p:cNvGrpSpPr/>
        <p:nvPr/>
      </p:nvGrpSpPr>
      <p:grpSpPr>
        <a:xfrm>
          <a:off x="0" y="0"/>
          <a:ext cx="0" cy="0"/>
          <a:chOff x="0" y="0"/>
          <a:chExt cx="0" cy="0"/>
        </a:xfrm>
      </p:grpSpPr>
      <p:pic>
        <p:nvPicPr>
          <p:cNvPr id="1287" name="Google Shape;1287;g30b36395cc5_2_3045"/>
          <p:cNvPicPr preferRelativeResize="0"/>
          <p:nvPr/>
        </p:nvPicPr>
        <p:blipFill>
          <a:blip r:embed="rId2">
            <a:alphaModFix/>
          </a:blip>
          <a:stretch>
            <a:fillRect/>
          </a:stretch>
        </p:blipFill>
        <p:spPr>
          <a:xfrm>
            <a:off x="0" y="0"/>
            <a:ext cx="9144000" cy="5143505"/>
          </a:xfrm>
          <a:prstGeom prst="rect">
            <a:avLst/>
          </a:prstGeom>
          <a:noFill/>
          <a:ln>
            <a:noFill/>
          </a:ln>
        </p:spPr>
      </p:pic>
      <p:pic>
        <p:nvPicPr>
          <p:cNvPr id="1288" name="Google Shape;1288;g30b36395cc5_2_3045"/>
          <p:cNvPicPr preferRelativeResize="0"/>
          <p:nvPr/>
        </p:nvPicPr>
        <p:blipFill>
          <a:blip r:embed="rId3">
            <a:alphaModFix amt="3000"/>
          </a:blip>
          <a:stretch>
            <a:fillRect/>
          </a:stretch>
        </p:blipFill>
        <p:spPr>
          <a:xfrm>
            <a:off x="2923000" y="1005988"/>
            <a:ext cx="625725" cy="625725"/>
          </a:xfrm>
          <a:prstGeom prst="rect">
            <a:avLst/>
          </a:prstGeom>
          <a:noFill/>
          <a:ln>
            <a:noFill/>
          </a:ln>
        </p:spPr>
      </p:pic>
      <p:pic>
        <p:nvPicPr>
          <p:cNvPr id="1289" name="Google Shape;1289;g30b36395cc5_2_3045"/>
          <p:cNvPicPr preferRelativeResize="0"/>
          <p:nvPr/>
        </p:nvPicPr>
        <p:blipFill>
          <a:blip r:embed="rId4">
            <a:alphaModFix amt="3000"/>
          </a:blip>
          <a:stretch>
            <a:fillRect/>
          </a:stretch>
        </p:blipFill>
        <p:spPr>
          <a:xfrm>
            <a:off x="2923002" y="1841259"/>
            <a:ext cx="625718" cy="625719"/>
          </a:xfrm>
          <a:prstGeom prst="rect">
            <a:avLst/>
          </a:prstGeom>
          <a:noFill/>
          <a:ln>
            <a:noFill/>
          </a:ln>
        </p:spPr>
      </p:pic>
      <p:pic>
        <p:nvPicPr>
          <p:cNvPr id="1290" name="Google Shape;1290;g30b36395cc5_2_3045"/>
          <p:cNvPicPr preferRelativeResize="0"/>
          <p:nvPr/>
        </p:nvPicPr>
        <p:blipFill>
          <a:blip r:embed="rId5">
            <a:alphaModFix amt="3000"/>
          </a:blip>
          <a:stretch>
            <a:fillRect/>
          </a:stretch>
        </p:blipFill>
        <p:spPr>
          <a:xfrm>
            <a:off x="2923000" y="3511789"/>
            <a:ext cx="625725" cy="625725"/>
          </a:xfrm>
          <a:prstGeom prst="rect">
            <a:avLst/>
          </a:prstGeom>
          <a:noFill/>
          <a:ln>
            <a:noFill/>
          </a:ln>
        </p:spPr>
      </p:pic>
      <p:pic>
        <p:nvPicPr>
          <p:cNvPr id="1291" name="Google Shape;1291;g30b36395cc5_2_3045"/>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1292" name="Google Shape;1292;g30b36395cc5_2_3045"/>
          <p:cNvPicPr preferRelativeResize="0"/>
          <p:nvPr/>
        </p:nvPicPr>
        <p:blipFill>
          <a:blip r:embed="rId7">
            <a:alphaModFix amt="3000"/>
          </a:blip>
          <a:stretch>
            <a:fillRect/>
          </a:stretch>
        </p:blipFill>
        <p:spPr>
          <a:xfrm>
            <a:off x="2923000" y="4347062"/>
            <a:ext cx="625725" cy="625725"/>
          </a:xfrm>
          <a:prstGeom prst="rect">
            <a:avLst/>
          </a:prstGeom>
          <a:noFill/>
          <a:ln>
            <a:noFill/>
          </a:ln>
        </p:spPr>
      </p:pic>
      <p:pic>
        <p:nvPicPr>
          <p:cNvPr id="1293" name="Google Shape;1293;g30b36395cc5_2_3045"/>
          <p:cNvPicPr preferRelativeResize="0"/>
          <p:nvPr/>
        </p:nvPicPr>
        <p:blipFill>
          <a:blip r:embed="rId8">
            <a:alphaModFix amt="3000"/>
          </a:blip>
          <a:stretch>
            <a:fillRect/>
          </a:stretch>
        </p:blipFill>
        <p:spPr>
          <a:xfrm>
            <a:off x="2922994" y="170712"/>
            <a:ext cx="625725" cy="625725"/>
          </a:xfrm>
          <a:prstGeom prst="rect">
            <a:avLst/>
          </a:prstGeom>
          <a:noFill/>
          <a:ln>
            <a:noFill/>
          </a:ln>
        </p:spPr>
      </p:pic>
      <p:pic>
        <p:nvPicPr>
          <p:cNvPr id="1294" name="Google Shape;1294;g30b36395cc5_2_3045"/>
          <p:cNvPicPr preferRelativeResize="0"/>
          <p:nvPr/>
        </p:nvPicPr>
        <p:blipFill>
          <a:blip r:embed="rId3">
            <a:alphaModFix amt="31000"/>
          </a:blip>
          <a:stretch>
            <a:fillRect/>
          </a:stretch>
        </p:blipFill>
        <p:spPr>
          <a:xfrm>
            <a:off x="8323675" y="1005988"/>
            <a:ext cx="625725" cy="625725"/>
          </a:xfrm>
          <a:prstGeom prst="rect">
            <a:avLst/>
          </a:prstGeom>
          <a:noFill/>
          <a:ln>
            <a:noFill/>
          </a:ln>
        </p:spPr>
      </p:pic>
      <p:pic>
        <p:nvPicPr>
          <p:cNvPr id="1295" name="Google Shape;1295;g30b36395cc5_2_3045"/>
          <p:cNvPicPr preferRelativeResize="0"/>
          <p:nvPr/>
        </p:nvPicPr>
        <p:blipFill>
          <a:blip r:embed="rId4">
            <a:alphaModFix amt="31000"/>
          </a:blip>
          <a:stretch>
            <a:fillRect/>
          </a:stretch>
        </p:blipFill>
        <p:spPr>
          <a:xfrm>
            <a:off x="8323677" y="1841259"/>
            <a:ext cx="625718" cy="625719"/>
          </a:xfrm>
          <a:prstGeom prst="rect">
            <a:avLst/>
          </a:prstGeom>
          <a:noFill/>
          <a:ln>
            <a:noFill/>
          </a:ln>
        </p:spPr>
      </p:pic>
      <p:pic>
        <p:nvPicPr>
          <p:cNvPr id="1296" name="Google Shape;1296;g30b36395cc5_2_3045"/>
          <p:cNvPicPr preferRelativeResize="0"/>
          <p:nvPr/>
        </p:nvPicPr>
        <p:blipFill>
          <a:blip r:embed="rId5">
            <a:alphaModFix amt="31000"/>
          </a:blip>
          <a:stretch>
            <a:fillRect/>
          </a:stretch>
        </p:blipFill>
        <p:spPr>
          <a:xfrm>
            <a:off x="8323675" y="3511789"/>
            <a:ext cx="625725" cy="625725"/>
          </a:xfrm>
          <a:prstGeom prst="rect">
            <a:avLst/>
          </a:prstGeom>
          <a:noFill/>
          <a:ln>
            <a:noFill/>
          </a:ln>
        </p:spPr>
      </p:pic>
      <p:pic>
        <p:nvPicPr>
          <p:cNvPr id="1297" name="Google Shape;1297;g30b36395cc5_2_3045"/>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1298" name="Google Shape;1298;g30b36395cc5_2_3045"/>
          <p:cNvPicPr preferRelativeResize="0"/>
          <p:nvPr/>
        </p:nvPicPr>
        <p:blipFill>
          <a:blip r:embed="rId7">
            <a:alphaModFix amt="31000"/>
          </a:blip>
          <a:stretch>
            <a:fillRect/>
          </a:stretch>
        </p:blipFill>
        <p:spPr>
          <a:xfrm>
            <a:off x="8323675" y="4347062"/>
            <a:ext cx="625725" cy="625725"/>
          </a:xfrm>
          <a:prstGeom prst="rect">
            <a:avLst/>
          </a:prstGeom>
          <a:noFill/>
          <a:ln>
            <a:noFill/>
          </a:ln>
        </p:spPr>
      </p:pic>
      <p:pic>
        <p:nvPicPr>
          <p:cNvPr id="1299" name="Google Shape;1299;g30b36395cc5_2_3045"/>
          <p:cNvPicPr preferRelativeResize="0"/>
          <p:nvPr/>
        </p:nvPicPr>
        <p:blipFill>
          <a:blip r:embed="rId8">
            <a:alphaModFix amt="31000"/>
          </a:blip>
          <a:stretch>
            <a:fillRect/>
          </a:stretch>
        </p:blipFill>
        <p:spPr>
          <a:xfrm>
            <a:off x="8323669" y="170712"/>
            <a:ext cx="625725" cy="625725"/>
          </a:xfrm>
          <a:prstGeom prst="rect">
            <a:avLst/>
          </a:prstGeom>
          <a:noFill/>
          <a:ln>
            <a:noFill/>
          </a:ln>
        </p:spPr>
      </p:pic>
      <p:pic>
        <p:nvPicPr>
          <p:cNvPr id="1300" name="Google Shape;1300;g30b36395cc5_2_3045"/>
          <p:cNvPicPr preferRelativeResize="0"/>
          <p:nvPr/>
        </p:nvPicPr>
        <p:blipFill>
          <a:blip r:embed="rId3">
            <a:alphaModFix amt="25000"/>
          </a:blip>
          <a:stretch>
            <a:fillRect/>
          </a:stretch>
        </p:blipFill>
        <p:spPr>
          <a:xfrm>
            <a:off x="7428325" y="1844188"/>
            <a:ext cx="625725" cy="625725"/>
          </a:xfrm>
          <a:prstGeom prst="rect">
            <a:avLst/>
          </a:prstGeom>
          <a:noFill/>
          <a:ln>
            <a:noFill/>
          </a:ln>
        </p:spPr>
      </p:pic>
      <p:pic>
        <p:nvPicPr>
          <p:cNvPr id="1301" name="Google Shape;1301;g30b36395cc5_2_3045"/>
          <p:cNvPicPr preferRelativeResize="0"/>
          <p:nvPr/>
        </p:nvPicPr>
        <p:blipFill>
          <a:blip r:embed="rId4">
            <a:alphaModFix amt="25000"/>
          </a:blip>
          <a:stretch>
            <a:fillRect/>
          </a:stretch>
        </p:blipFill>
        <p:spPr>
          <a:xfrm>
            <a:off x="7428327" y="2679459"/>
            <a:ext cx="625718" cy="625719"/>
          </a:xfrm>
          <a:prstGeom prst="rect">
            <a:avLst/>
          </a:prstGeom>
          <a:noFill/>
          <a:ln>
            <a:noFill/>
          </a:ln>
        </p:spPr>
      </p:pic>
      <p:pic>
        <p:nvPicPr>
          <p:cNvPr id="1302" name="Google Shape;1302;g30b36395cc5_2_3045"/>
          <p:cNvPicPr preferRelativeResize="0"/>
          <p:nvPr/>
        </p:nvPicPr>
        <p:blipFill>
          <a:blip r:embed="rId5">
            <a:alphaModFix amt="25000"/>
          </a:blip>
          <a:stretch>
            <a:fillRect/>
          </a:stretch>
        </p:blipFill>
        <p:spPr>
          <a:xfrm>
            <a:off x="7428325" y="4349989"/>
            <a:ext cx="625725" cy="625725"/>
          </a:xfrm>
          <a:prstGeom prst="rect">
            <a:avLst/>
          </a:prstGeom>
          <a:noFill/>
          <a:ln>
            <a:noFill/>
          </a:ln>
        </p:spPr>
      </p:pic>
      <p:pic>
        <p:nvPicPr>
          <p:cNvPr id="1303" name="Google Shape;1303;g30b36395cc5_2_3045"/>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1304" name="Google Shape;1304;g30b36395cc5_2_3045"/>
          <p:cNvPicPr preferRelativeResize="0"/>
          <p:nvPr/>
        </p:nvPicPr>
        <p:blipFill>
          <a:blip r:embed="rId7">
            <a:alphaModFix amt="25000"/>
          </a:blip>
          <a:stretch>
            <a:fillRect/>
          </a:stretch>
        </p:blipFill>
        <p:spPr>
          <a:xfrm>
            <a:off x="7428325" y="173662"/>
            <a:ext cx="625725" cy="625725"/>
          </a:xfrm>
          <a:prstGeom prst="rect">
            <a:avLst/>
          </a:prstGeom>
          <a:noFill/>
          <a:ln>
            <a:noFill/>
          </a:ln>
        </p:spPr>
      </p:pic>
      <p:pic>
        <p:nvPicPr>
          <p:cNvPr id="1305" name="Google Shape;1305;g30b36395cc5_2_3045"/>
          <p:cNvPicPr preferRelativeResize="0"/>
          <p:nvPr/>
        </p:nvPicPr>
        <p:blipFill>
          <a:blip r:embed="rId8">
            <a:alphaModFix amt="25000"/>
          </a:blip>
          <a:stretch>
            <a:fillRect/>
          </a:stretch>
        </p:blipFill>
        <p:spPr>
          <a:xfrm>
            <a:off x="7428319" y="1008913"/>
            <a:ext cx="625725" cy="625725"/>
          </a:xfrm>
          <a:prstGeom prst="rect">
            <a:avLst/>
          </a:prstGeom>
          <a:noFill/>
          <a:ln>
            <a:noFill/>
          </a:ln>
        </p:spPr>
      </p:pic>
      <p:pic>
        <p:nvPicPr>
          <p:cNvPr id="1306" name="Google Shape;1306;g30b36395cc5_2_3045"/>
          <p:cNvPicPr preferRelativeResize="0"/>
          <p:nvPr/>
        </p:nvPicPr>
        <p:blipFill>
          <a:blip r:embed="rId3">
            <a:alphaModFix amt="20000"/>
          </a:blip>
          <a:stretch>
            <a:fillRect/>
          </a:stretch>
        </p:blipFill>
        <p:spPr>
          <a:xfrm>
            <a:off x="6532975" y="2682388"/>
            <a:ext cx="625725" cy="625725"/>
          </a:xfrm>
          <a:prstGeom prst="rect">
            <a:avLst/>
          </a:prstGeom>
          <a:noFill/>
          <a:ln>
            <a:noFill/>
          </a:ln>
        </p:spPr>
      </p:pic>
      <p:pic>
        <p:nvPicPr>
          <p:cNvPr id="1307" name="Google Shape;1307;g30b36395cc5_2_3045"/>
          <p:cNvPicPr preferRelativeResize="0"/>
          <p:nvPr/>
        </p:nvPicPr>
        <p:blipFill>
          <a:blip r:embed="rId4">
            <a:alphaModFix amt="20000"/>
          </a:blip>
          <a:stretch>
            <a:fillRect/>
          </a:stretch>
        </p:blipFill>
        <p:spPr>
          <a:xfrm>
            <a:off x="6532977" y="3517659"/>
            <a:ext cx="625718" cy="625719"/>
          </a:xfrm>
          <a:prstGeom prst="rect">
            <a:avLst/>
          </a:prstGeom>
          <a:noFill/>
          <a:ln>
            <a:noFill/>
          </a:ln>
        </p:spPr>
      </p:pic>
      <p:pic>
        <p:nvPicPr>
          <p:cNvPr id="1308" name="Google Shape;1308;g30b36395cc5_2_3045"/>
          <p:cNvPicPr preferRelativeResize="0"/>
          <p:nvPr/>
        </p:nvPicPr>
        <p:blipFill>
          <a:blip r:embed="rId5">
            <a:alphaModFix amt="20000"/>
          </a:blip>
          <a:stretch>
            <a:fillRect/>
          </a:stretch>
        </p:blipFill>
        <p:spPr>
          <a:xfrm>
            <a:off x="6532975" y="176589"/>
            <a:ext cx="625725" cy="625725"/>
          </a:xfrm>
          <a:prstGeom prst="rect">
            <a:avLst/>
          </a:prstGeom>
          <a:noFill/>
          <a:ln>
            <a:noFill/>
          </a:ln>
        </p:spPr>
      </p:pic>
      <p:pic>
        <p:nvPicPr>
          <p:cNvPr id="1309" name="Google Shape;1309;g30b36395cc5_2_3045"/>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1310" name="Google Shape;1310;g30b36395cc5_2_3045"/>
          <p:cNvPicPr preferRelativeResize="0"/>
          <p:nvPr/>
        </p:nvPicPr>
        <p:blipFill>
          <a:blip r:embed="rId7">
            <a:alphaModFix amt="20000"/>
          </a:blip>
          <a:stretch>
            <a:fillRect/>
          </a:stretch>
        </p:blipFill>
        <p:spPr>
          <a:xfrm>
            <a:off x="6532975" y="1011862"/>
            <a:ext cx="625725" cy="625725"/>
          </a:xfrm>
          <a:prstGeom prst="rect">
            <a:avLst/>
          </a:prstGeom>
          <a:noFill/>
          <a:ln>
            <a:noFill/>
          </a:ln>
        </p:spPr>
      </p:pic>
      <p:pic>
        <p:nvPicPr>
          <p:cNvPr id="1311" name="Google Shape;1311;g30b36395cc5_2_3045"/>
          <p:cNvPicPr preferRelativeResize="0"/>
          <p:nvPr/>
        </p:nvPicPr>
        <p:blipFill>
          <a:blip r:embed="rId8">
            <a:alphaModFix amt="20000"/>
          </a:blip>
          <a:stretch>
            <a:fillRect/>
          </a:stretch>
        </p:blipFill>
        <p:spPr>
          <a:xfrm>
            <a:off x="6532969" y="1847113"/>
            <a:ext cx="625725" cy="625725"/>
          </a:xfrm>
          <a:prstGeom prst="rect">
            <a:avLst/>
          </a:prstGeom>
          <a:noFill/>
          <a:ln>
            <a:noFill/>
          </a:ln>
        </p:spPr>
      </p:pic>
      <p:pic>
        <p:nvPicPr>
          <p:cNvPr id="1312" name="Google Shape;1312;g30b36395cc5_2_3045"/>
          <p:cNvPicPr preferRelativeResize="0"/>
          <p:nvPr/>
        </p:nvPicPr>
        <p:blipFill>
          <a:blip r:embed="rId3">
            <a:alphaModFix amt="15000"/>
          </a:blip>
          <a:stretch>
            <a:fillRect/>
          </a:stretch>
        </p:blipFill>
        <p:spPr>
          <a:xfrm>
            <a:off x="5637625" y="3520588"/>
            <a:ext cx="625725" cy="625725"/>
          </a:xfrm>
          <a:prstGeom prst="rect">
            <a:avLst/>
          </a:prstGeom>
          <a:noFill/>
          <a:ln>
            <a:noFill/>
          </a:ln>
        </p:spPr>
      </p:pic>
      <p:pic>
        <p:nvPicPr>
          <p:cNvPr id="1313" name="Google Shape;1313;g30b36395cc5_2_3045"/>
          <p:cNvPicPr preferRelativeResize="0"/>
          <p:nvPr/>
        </p:nvPicPr>
        <p:blipFill>
          <a:blip r:embed="rId4">
            <a:alphaModFix amt="15000"/>
          </a:blip>
          <a:stretch>
            <a:fillRect/>
          </a:stretch>
        </p:blipFill>
        <p:spPr>
          <a:xfrm>
            <a:off x="5637627" y="4355859"/>
            <a:ext cx="625718" cy="625719"/>
          </a:xfrm>
          <a:prstGeom prst="rect">
            <a:avLst/>
          </a:prstGeom>
          <a:noFill/>
          <a:ln>
            <a:noFill/>
          </a:ln>
        </p:spPr>
      </p:pic>
      <p:pic>
        <p:nvPicPr>
          <p:cNvPr id="1314" name="Google Shape;1314;g30b36395cc5_2_3045"/>
          <p:cNvPicPr preferRelativeResize="0"/>
          <p:nvPr/>
        </p:nvPicPr>
        <p:blipFill>
          <a:blip r:embed="rId5">
            <a:alphaModFix amt="15000"/>
          </a:blip>
          <a:stretch>
            <a:fillRect/>
          </a:stretch>
        </p:blipFill>
        <p:spPr>
          <a:xfrm>
            <a:off x="5637625" y="1014789"/>
            <a:ext cx="625725" cy="625725"/>
          </a:xfrm>
          <a:prstGeom prst="rect">
            <a:avLst/>
          </a:prstGeom>
          <a:noFill/>
          <a:ln>
            <a:noFill/>
          </a:ln>
        </p:spPr>
      </p:pic>
      <p:pic>
        <p:nvPicPr>
          <p:cNvPr id="1315" name="Google Shape;1315;g30b36395cc5_2_3045"/>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1316" name="Google Shape;1316;g30b36395cc5_2_3045"/>
          <p:cNvPicPr preferRelativeResize="0"/>
          <p:nvPr/>
        </p:nvPicPr>
        <p:blipFill>
          <a:blip r:embed="rId7">
            <a:alphaModFix amt="15000"/>
          </a:blip>
          <a:stretch>
            <a:fillRect/>
          </a:stretch>
        </p:blipFill>
        <p:spPr>
          <a:xfrm>
            <a:off x="5637625" y="1850062"/>
            <a:ext cx="625725" cy="625725"/>
          </a:xfrm>
          <a:prstGeom prst="rect">
            <a:avLst/>
          </a:prstGeom>
          <a:noFill/>
          <a:ln>
            <a:noFill/>
          </a:ln>
        </p:spPr>
      </p:pic>
      <p:pic>
        <p:nvPicPr>
          <p:cNvPr id="1317" name="Google Shape;1317;g30b36395cc5_2_3045"/>
          <p:cNvPicPr preferRelativeResize="0"/>
          <p:nvPr/>
        </p:nvPicPr>
        <p:blipFill>
          <a:blip r:embed="rId8">
            <a:alphaModFix amt="15000"/>
          </a:blip>
          <a:stretch>
            <a:fillRect/>
          </a:stretch>
        </p:blipFill>
        <p:spPr>
          <a:xfrm>
            <a:off x="5637619" y="2685313"/>
            <a:ext cx="625725" cy="625725"/>
          </a:xfrm>
          <a:prstGeom prst="rect">
            <a:avLst/>
          </a:prstGeom>
          <a:noFill/>
          <a:ln>
            <a:noFill/>
          </a:ln>
        </p:spPr>
      </p:pic>
      <p:pic>
        <p:nvPicPr>
          <p:cNvPr id="1318" name="Google Shape;1318;g30b36395cc5_2_3045"/>
          <p:cNvPicPr preferRelativeResize="0"/>
          <p:nvPr/>
        </p:nvPicPr>
        <p:blipFill>
          <a:blip r:embed="rId3">
            <a:alphaModFix amt="10000"/>
          </a:blip>
          <a:stretch>
            <a:fillRect/>
          </a:stretch>
        </p:blipFill>
        <p:spPr>
          <a:xfrm>
            <a:off x="4732750" y="4358788"/>
            <a:ext cx="625725" cy="625725"/>
          </a:xfrm>
          <a:prstGeom prst="rect">
            <a:avLst/>
          </a:prstGeom>
          <a:noFill/>
          <a:ln>
            <a:noFill/>
          </a:ln>
        </p:spPr>
      </p:pic>
      <p:pic>
        <p:nvPicPr>
          <p:cNvPr id="1319" name="Google Shape;1319;g30b36395cc5_2_3045"/>
          <p:cNvPicPr preferRelativeResize="0"/>
          <p:nvPr/>
        </p:nvPicPr>
        <p:blipFill>
          <a:blip r:embed="rId4">
            <a:alphaModFix amt="10000"/>
          </a:blip>
          <a:stretch>
            <a:fillRect/>
          </a:stretch>
        </p:blipFill>
        <p:spPr>
          <a:xfrm>
            <a:off x="4732752" y="182459"/>
            <a:ext cx="625718" cy="625719"/>
          </a:xfrm>
          <a:prstGeom prst="rect">
            <a:avLst/>
          </a:prstGeom>
          <a:noFill/>
          <a:ln>
            <a:noFill/>
          </a:ln>
        </p:spPr>
      </p:pic>
      <p:pic>
        <p:nvPicPr>
          <p:cNvPr id="1320" name="Google Shape;1320;g30b36395cc5_2_3045"/>
          <p:cNvPicPr preferRelativeResize="0"/>
          <p:nvPr/>
        </p:nvPicPr>
        <p:blipFill>
          <a:blip r:embed="rId5">
            <a:alphaModFix amt="10000"/>
          </a:blip>
          <a:stretch>
            <a:fillRect/>
          </a:stretch>
        </p:blipFill>
        <p:spPr>
          <a:xfrm>
            <a:off x="4732750" y="1852989"/>
            <a:ext cx="625725" cy="625725"/>
          </a:xfrm>
          <a:prstGeom prst="rect">
            <a:avLst/>
          </a:prstGeom>
          <a:noFill/>
          <a:ln>
            <a:noFill/>
          </a:ln>
        </p:spPr>
      </p:pic>
      <p:pic>
        <p:nvPicPr>
          <p:cNvPr id="1321" name="Google Shape;1321;g30b36395cc5_2_3045"/>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1322" name="Google Shape;1322;g30b36395cc5_2_3045"/>
          <p:cNvPicPr preferRelativeResize="0"/>
          <p:nvPr/>
        </p:nvPicPr>
        <p:blipFill>
          <a:blip r:embed="rId7">
            <a:alphaModFix amt="10000"/>
          </a:blip>
          <a:stretch>
            <a:fillRect/>
          </a:stretch>
        </p:blipFill>
        <p:spPr>
          <a:xfrm>
            <a:off x="4732750" y="2688262"/>
            <a:ext cx="625725" cy="625725"/>
          </a:xfrm>
          <a:prstGeom prst="rect">
            <a:avLst/>
          </a:prstGeom>
          <a:noFill/>
          <a:ln>
            <a:noFill/>
          </a:ln>
        </p:spPr>
      </p:pic>
      <p:pic>
        <p:nvPicPr>
          <p:cNvPr id="1323" name="Google Shape;1323;g30b36395cc5_2_3045"/>
          <p:cNvPicPr preferRelativeResize="0"/>
          <p:nvPr/>
        </p:nvPicPr>
        <p:blipFill>
          <a:blip r:embed="rId8">
            <a:alphaModFix amt="10000"/>
          </a:blip>
          <a:stretch>
            <a:fillRect/>
          </a:stretch>
        </p:blipFill>
        <p:spPr>
          <a:xfrm>
            <a:off x="4732744" y="3523513"/>
            <a:ext cx="625725" cy="625725"/>
          </a:xfrm>
          <a:prstGeom prst="rect">
            <a:avLst/>
          </a:prstGeom>
          <a:noFill/>
          <a:ln>
            <a:noFill/>
          </a:ln>
        </p:spPr>
      </p:pic>
      <p:pic>
        <p:nvPicPr>
          <p:cNvPr id="1324" name="Google Shape;1324;g30b36395cc5_2_3045"/>
          <p:cNvPicPr preferRelativeResize="0"/>
          <p:nvPr/>
        </p:nvPicPr>
        <p:blipFill>
          <a:blip r:embed="rId3">
            <a:alphaModFix amt="5000"/>
          </a:blip>
          <a:stretch>
            <a:fillRect/>
          </a:stretch>
        </p:blipFill>
        <p:spPr>
          <a:xfrm>
            <a:off x="3827875" y="170713"/>
            <a:ext cx="625725" cy="625725"/>
          </a:xfrm>
          <a:prstGeom prst="rect">
            <a:avLst/>
          </a:prstGeom>
          <a:noFill/>
          <a:ln>
            <a:noFill/>
          </a:ln>
        </p:spPr>
      </p:pic>
      <p:pic>
        <p:nvPicPr>
          <p:cNvPr id="1325" name="Google Shape;1325;g30b36395cc5_2_3045"/>
          <p:cNvPicPr preferRelativeResize="0"/>
          <p:nvPr/>
        </p:nvPicPr>
        <p:blipFill>
          <a:blip r:embed="rId4">
            <a:alphaModFix amt="5000"/>
          </a:blip>
          <a:stretch>
            <a:fillRect/>
          </a:stretch>
        </p:blipFill>
        <p:spPr>
          <a:xfrm>
            <a:off x="3827877" y="1005984"/>
            <a:ext cx="625718" cy="625719"/>
          </a:xfrm>
          <a:prstGeom prst="rect">
            <a:avLst/>
          </a:prstGeom>
          <a:noFill/>
          <a:ln>
            <a:noFill/>
          </a:ln>
        </p:spPr>
      </p:pic>
      <p:pic>
        <p:nvPicPr>
          <p:cNvPr id="1326" name="Google Shape;1326;g30b36395cc5_2_3045"/>
          <p:cNvPicPr preferRelativeResize="0"/>
          <p:nvPr/>
        </p:nvPicPr>
        <p:blipFill>
          <a:blip r:embed="rId5">
            <a:alphaModFix amt="5000"/>
          </a:blip>
          <a:stretch>
            <a:fillRect/>
          </a:stretch>
        </p:blipFill>
        <p:spPr>
          <a:xfrm>
            <a:off x="3827875" y="2676514"/>
            <a:ext cx="625725" cy="625725"/>
          </a:xfrm>
          <a:prstGeom prst="rect">
            <a:avLst/>
          </a:prstGeom>
          <a:noFill/>
          <a:ln>
            <a:noFill/>
          </a:ln>
        </p:spPr>
      </p:pic>
      <p:pic>
        <p:nvPicPr>
          <p:cNvPr id="1327" name="Google Shape;1327;g30b36395cc5_2_3045"/>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1328" name="Google Shape;1328;g30b36395cc5_2_3045"/>
          <p:cNvPicPr preferRelativeResize="0"/>
          <p:nvPr/>
        </p:nvPicPr>
        <p:blipFill>
          <a:blip r:embed="rId7">
            <a:alphaModFix amt="5000"/>
          </a:blip>
          <a:stretch>
            <a:fillRect/>
          </a:stretch>
        </p:blipFill>
        <p:spPr>
          <a:xfrm>
            <a:off x="3827875" y="3511787"/>
            <a:ext cx="625725" cy="625725"/>
          </a:xfrm>
          <a:prstGeom prst="rect">
            <a:avLst/>
          </a:prstGeom>
          <a:noFill/>
          <a:ln>
            <a:noFill/>
          </a:ln>
        </p:spPr>
      </p:pic>
      <p:pic>
        <p:nvPicPr>
          <p:cNvPr id="1329" name="Google Shape;1329;g30b36395cc5_2_3045"/>
          <p:cNvPicPr preferRelativeResize="0"/>
          <p:nvPr/>
        </p:nvPicPr>
        <p:blipFill>
          <a:blip r:embed="rId8">
            <a:alphaModFix amt="5000"/>
          </a:blip>
          <a:stretch>
            <a:fillRect/>
          </a:stretch>
        </p:blipFill>
        <p:spPr>
          <a:xfrm>
            <a:off x="3827869" y="4347038"/>
            <a:ext cx="625725" cy="625725"/>
          </a:xfrm>
          <a:prstGeom prst="rect">
            <a:avLst/>
          </a:prstGeom>
          <a:noFill/>
          <a:ln>
            <a:noFill/>
          </a:ln>
        </p:spPr>
      </p:pic>
      <p:pic>
        <p:nvPicPr>
          <p:cNvPr id="1330" name="Google Shape;1330;g30b36395cc5_2_3045"/>
          <p:cNvPicPr preferRelativeResize="0"/>
          <p:nvPr/>
        </p:nvPicPr>
        <p:blipFill>
          <a:blip r:embed="rId3">
            <a:alphaModFix amt="1000"/>
          </a:blip>
          <a:stretch>
            <a:fillRect/>
          </a:stretch>
        </p:blipFill>
        <p:spPr>
          <a:xfrm>
            <a:off x="2018125" y="1841251"/>
            <a:ext cx="625725" cy="625725"/>
          </a:xfrm>
          <a:prstGeom prst="rect">
            <a:avLst/>
          </a:prstGeom>
          <a:noFill/>
          <a:ln>
            <a:noFill/>
          </a:ln>
        </p:spPr>
      </p:pic>
      <p:pic>
        <p:nvPicPr>
          <p:cNvPr id="1331" name="Google Shape;1331;g30b36395cc5_2_3045"/>
          <p:cNvPicPr preferRelativeResize="0"/>
          <p:nvPr/>
        </p:nvPicPr>
        <p:blipFill>
          <a:blip r:embed="rId4">
            <a:alphaModFix amt="1000"/>
          </a:blip>
          <a:stretch>
            <a:fillRect/>
          </a:stretch>
        </p:blipFill>
        <p:spPr>
          <a:xfrm>
            <a:off x="2018127" y="2676521"/>
            <a:ext cx="625718" cy="625719"/>
          </a:xfrm>
          <a:prstGeom prst="rect">
            <a:avLst/>
          </a:prstGeom>
          <a:noFill/>
          <a:ln>
            <a:noFill/>
          </a:ln>
        </p:spPr>
      </p:pic>
      <p:pic>
        <p:nvPicPr>
          <p:cNvPr id="1332" name="Google Shape;1332;g30b36395cc5_2_3045"/>
          <p:cNvPicPr preferRelativeResize="0"/>
          <p:nvPr/>
        </p:nvPicPr>
        <p:blipFill>
          <a:blip r:embed="rId5">
            <a:alphaModFix amt="1000"/>
          </a:blip>
          <a:stretch>
            <a:fillRect/>
          </a:stretch>
        </p:blipFill>
        <p:spPr>
          <a:xfrm>
            <a:off x="2018125" y="4347052"/>
            <a:ext cx="625725" cy="625725"/>
          </a:xfrm>
          <a:prstGeom prst="rect">
            <a:avLst/>
          </a:prstGeom>
          <a:noFill/>
          <a:ln>
            <a:noFill/>
          </a:ln>
        </p:spPr>
      </p:pic>
      <p:pic>
        <p:nvPicPr>
          <p:cNvPr id="1333" name="Google Shape;1333;g30b36395cc5_2_3045"/>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1334" name="Google Shape;1334;g30b36395cc5_2_3045"/>
          <p:cNvPicPr preferRelativeResize="0"/>
          <p:nvPr/>
        </p:nvPicPr>
        <p:blipFill>
          <a:blip r:embed="rId7">
            <a:alphaModFix amt="1000"/>
          </a:blip>
          <a:stretch>
            <a:fillRect/>
          </a:stretch>
        </p:blipFill>
        <p:spPr>
          <a:xfrm>
            <a:off x="2018125" y="170724"/>
            <a:ext cx="625725" cy="625725"/>
          </a:xfrm>
          <a:prstGeom prst="rect">
            <a:avLst/>
          </a:prstGeom>
          <a:noFill/>
          <a:ln>
            <a:noFill/>
          </a:ln>
        </p:spPr>
      </p:pic>
      <p:pic>
        <p:nvPicPr>
          <p:cNvPr id="1335" name="Google Shape;1335;g30b36395cc5_2_3045"/>
          <p:cNvPicPr preferRelativeResize="0"/>
          <p:nvPr/>
        </p:nvPicPr>
        <p:blipFill>
          <a:blip r:embed="rId8">
            <a:alphaModFix amt="1000"/>
          </a:blip>
          <a:stretch>
            <a:fillRect/>
          </a:stretch>
        </p:blipFill>
        <p:spPr>
          <a:xfrm>
            <a:off x="2018119" y="1005975"/>
            <a:ext cx="625725" cy="625725"/>
          </a:xfrm>
          <a:prstGeom prst="rect">
            <a:avLst/>
          </a:prstGeom>
          <a:noFill/>
          <a:ln>
            <a:noFill/>
          </a:ln>
        </p:spPr>
      </p:pic>
      <p:pic>
        <p:nvPicPr>
          <p:cNvPr id="1336" name="Google Shape;1336;g30b36395cc5_2_3045" descr="Logo&#10;&#10;Description automatically generated"/>
          <p:cNvPicPr preferRelativeResize="0"/>
          <p:nvPr/>
        </p:nvPicPr>
        <p:blipFill rotWithShape="1">
          <a:blip r:embed="rId9">
            <a:alphaModFix/>
          </a:blip>
          <a:srcRect l="29148"/>
          <a:stretch/>
        </p:blipFill>
        <p:spPr>
          <a:xfrm>
            <a:off x="53200" y="84000"/>
            <a:ext cx="1685777" cy="692160"/>
          </a:xfrm>
          <a:prstGeom prst="rect">
            <a:avLst/>
          </a:prstGeom>
          <a:noFill/>
          <a:ln>
            <a:noFill/>
          </a:ln>
          <a:effectLst>
            <a:outerShdw blurRad="57150" dist="19050" dir="5400000" algn="bl" rotWithShape="0">
              <a:srgbClr val="000000">
                <a:alpha val="50000"/>
              </a:srgbClr>
            </a:outerShdw>
          </a:effectLst>
        </p:spPr>
      </p:pic>
      <p:sp>
        <p:nvSpPr>
          <p:cNvPr id="1337" name="Google Shape;1337;g30b36395cc5_2_3045"/>
          <p:cNvSpPr txBox="1">
            <a:spLocks noGrp="1"/>
          </p:cNvSpPr>
          <p:nvPr>
            <p:ph type="title"/>
          </p:nvPr>
        </p:nvSpPr>
        <p:spPr>
          <a:xfrm>
            <a:off x="490250" y="1193988"/>
            <a:ext cx="6367800" cy="33471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1338"/>
        <p:cNvGrpSpPr/>
        <p:nvPr/>
      </p:nvGrpSpPr>
      <p:grpSpPr>
        <a:xfrm>
          <a:off x="0" y="0"/>
          <a:ext cx="0" cy="0"/>
          <a:chOff x="0" y="0"/>
          <a:chExt cx="0" cy="0"/>
        </a:xfrm>
      </p:grpSpPr>
      <p:sp>
        <p:nvSpPr>
          <p:cNvPr id="1339" name="Google Shape;1339;g30b36395cc5_2_30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pic>
        <p:nvPicPr>
          <p:cNvPr id="1340" name="Google Shape;1340;g30b36395cc5_2_3097"/>
          <p:cNvPicPr preferRelativeResize="0"/>
          <p:nvPr/>
        </p:nvPicPr>
        <p:blipFill>
          <a:blip r:embed="rId2">
            <a:alphaModFix/>
          </a:blip>
          <a:stretch>
            <a:fillRect/>
          </a:stretch>
        </p:blipFill>
        <p:spPr>
          <a:xfrm>
            <a:off x="0" y="0"/>
            <a:ext cx="9144003" cy="5143490"/>
          </a:xfrm>
          <a:prstGeom prst="rect">
            <a:avLst/>
          </a:prstGeom>
          <a:noFill/>
          <a:ln>
            <a:noFill/>
          </a:ln>
        </p:spPr>
      </p:pic>
      <p:sp>
        <p:nvSpPr>
          <p:cNvPr id="1341" name="Google Shape;1341;g30b36395cc5_2_309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42" name="Google Shape;1342;g30b36395cc5_2_309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1343" name="Google Shape;1343;g30b36395cc5_2_3097"/>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1344"/>
        <p:cNvGrpSpPr/>
        <p:nvPr/>
      </p:nvGrpSpPr>
      <p:grpSpPr>
        <a:xfrm>
          <a:off x="0" y="0"/>
          <a:ext cx="0" cy="0"/>
          <a:chOff x="0" y="0"/>
          <a:chExt cx="0" cy="0"/>
        </a:xfrm>
      </p:grpSpPr>
      <p:sp>
        <p:nvSpPr>
          <p:cNvPr id="1345" name="Google Shape;1345;g30b36395cc5_2_3103"/>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lvl="0" indent="0" algn="l" rtl="0">
              <a:spcBef>
                <a:spcPts val="0"/>
              </a:spcBef>
              <a:spcAft>
                <a:spcPts val="0"/>
              </a:spcAft>
              <a:buNone/>
            </a:pPr>
            <a:endParaRPr sz="800"/>
          </a:p>
        </p:txBody>
      </p:sp>
      <p:sp>
        <p:nvSpPr>
          <p:cNvPr id="1346" name="Google Shape;1346;g30b36395cc5_2_3103"/>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g30b36395cc5_2_3103"/>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8" name="Google Shape;1348;g30b36395cc5_2_3103"/>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ms"/>
              <a:t>‹#›</a:t>
            </a:fld>
            <a:endParaRPr>
              <a:solidFill>
                <a:schemeClr val="dk2"/>
              </a:solidFill>
            </a:endParaRPr>
          </a:p>
        </p:txBody>
      </p:sp>
      <p:sp>
        <p:nvSpPr>
          <p:cNvPr id="1349" name="Google Shape;1349;g30b36395cc5_2_3103"/>
          <p:cNvSpPr txBox="1">
            <a:spLocks noGrp="1"/>
          </p:cNvSpPr>
          <p:nvPr>
            <p:ph type="title"/>
          </p:nvPr>
        </p:nvSpPr>
        <p:spPr>
          <a:xfrm>
            <a:off x="1934309" y="1300001"/>
            <a:ext cx="5526600" cy="15684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oppins SemiBold"/>
              <a:buNone/>
              <a:defRPr>
                <a:latin typeface="Poppins SemiBold"/>
                <a:ea typeface="Poppins SemiBold"/>
                <a:cs typeface="Poppins SemiBold"/>
                <a:sym typeface="Poppins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1350"/>
        <p:cNvGrpSpPr/>
        <p:nvPr/>
      </p:nvGrpSpPr>
      <p:grpSpPr>
        <a:xfrm>
          <a:off x="0" y="0"/>
          <a:ext cx="0" cy="0"/>
          <a:chOff x="0" y="0"/>
          <a:chExt cx="0" cy="0"/>
        </a:xfrm>
      </p:grpSpPr>
      <p:sp>
        <p:nvSpPr>
          <p:cNvPr id="1351" name="Google Shape;1351;g30b36395cc5_2_310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2" name="Google Shape;1352;g30b36395cc5_2_310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53" name="Google Shape;1353;g30b36395cc5_2_3109"/>
          <p:cNvSpPr txBox="1">
            <a:spLocks noGrp="1"/>
          </p:cNvSpPr>
          <p:nvPr>
            <p:ph type="title"/>
          </p:nvPr>
        </p:nvSpPr>
        <p:spPr>
          <a:xfrm>
            <a:off x="41375" y="150"/>
            <a:ext cx="87360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354" name="Google Shape;1354;g30b36395cc5_2_3109"/>
          <p:cNvSpPr txBox="1">
            <a:spLocks noGrp="1"/>
          </p:cNvSpPr>
          <p:nvPr>
            <p:ph type="body" idx="1"/>
          </p:nvPr>
        </p:nvSpPr>
        <p:spPr>
          <a:xfrm>
            <a:off x="285150" y="1012850"/>
            <a:ext cx="8573700" cy="36333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1355"/>
        <p:cNvGrpSpPr/>
        <p:nvPr/>
      </p:nvGrpSpPr>
      <p:grpSpPr>
        <a:xfrm>
          <a:off x="0" y="0"/>
          <a:ext cx="0" cy="0"/>
          <a:chOff x="0" y="0"/>
          <a:chExt cx="0" cy="0"/>
        </a:xfrm>
      </p:grpSpPr>
      <p:sp>
        <p:nvSpPr>
          <p:cNvPr id="1356" name="Google Shape;1356;g30b36395cc5_2_311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g30b36395cc5_2_3114"/>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358" name="Google Shape;1358;g30b36395cc5_2_311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59" name="Google Shape;1359;g30b36395cc5_2_3114"/>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360" name="Google Shape;1360;g30b36395cc5_2_311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1361" name="Google Shape;1361;g30b36395cc5_2_3114"/>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62" name="Google Shape;1362;g30b36395cc5_2_3114"/>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1363" name="Google Shape;1363;g30b36395cc5_2_3114"/>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64" name="Google Shape;1364;g30b36395cc5_2_3114"/>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65" name="Google Shape;1365;g30b36395cc5_2_3114"/>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366" name="Google Shape;1366;g30b36395cc5_2_3114"/>
          <p:cNvGrpSpPr/>
          <p:nvPr/>
        </p:nvGrpSpPr>
        <p:grpSpPr>
          <a:xfrm>
            <a:off x="728705" y="3127047"/>
            <a:ext cx="249222" cy="220696"/>
            <a:chOff x="-1591550" y="3597475"/>
            <a:chExt cx="293825" cy="294575"/>
          </a:xfrm>
        </p:grpSpPr>
        <p:sp>
          <p:nvSpPr>
            <p:cNvPr id="1367" name="Google Shape;1367;g30b36395cc5_2_311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68" name="Google Shape;1368;g30b36395cc5_2_311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69" name="Google Shape;1369;g30b36395cc5_2_311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1370" name="Google Shape;1370;g30b36395cc5_2_3114"/>
          <p:cNvGrpSpPr/>
          <p:nvPr/>
        </p:nvGrpSpPr>
        <p:grpSpPr>
          <a:xfrm>
            <a:off x="747755" y="2156474"/>
            <a:ext cx="249222" cy="220696"/>
            <a:chOff x="-1591550" y="3597475"/>
            <a:chExt cx="293825" cy="294575"/>
          </a:xfrm>
        </p:grpSpPr>
        <p:sp>
          <p:nvSpPr>
            <p:cNvPr id="1371" name="Google Shape;1371;g30b36395cc5_2_311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72" name="Google Shape;1372;g30b36395cc5_2_311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73" name="Google Shape;1373;g30b36395cc5_2_311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374" name="Google Shape;1374;g30b36395cc5_2_3114"/>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375" name="Google Shape;1375;g30b36395cc5_2_3114"/>
          <p:cNvGrpSpPr/>
          <p:nvPr/>
        </p:nvGrpSpPr>
        <p:grpSpPr>
          <a:xfrm>
            <a:off x="747755" y="1181671"/>
            <a:ext cx="249222" cy="220696"/>
            <a:chOff x="-1591550" y="3597475"/>
            <a:chExt cx="293825" cy="294575"/>
          </a:xfrm>
        </p:grpSpPr>
        <p:sp>
          <p:nvSpPr>
            <p:cNvPr id="1376" name="Google Shape;1376;g30b36395cc5_2_311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77" name="Google Shape;1377;g30b36395cc5_2_311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78" name="Google Shape;1378;g30b36395cc5_2_311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379" name="Google Shape;1379;g30b36395cc5_2_3114"/>
          <p:cNvSpPr txBox="1">
            <a:spLocks noGrp="1"/>
          </p:cNvSpPr>
          <p:nvPr>
            <p:ph type="title" idx="2"/>
          </p:nvPr>
        </p:nvSpPr>
        <p:spPr>
          <a:xfrm>
            <a:off x="1394375" y="1063225"/>
            <a:ext cx="69108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380" name="Google Shape;1380;g30b36395cc5_2_3114"/>
          <p:cNvSpPr txBox="1">
            <a:spLocks noGrp="1"/>
          </p:cNvSpPr>
          <p:nvPr>
            <p:ph type="title" idx="3"/>
          </p:nvPr>
        </p:nvSpPr>
        <p:spPr>
          <a:xfrm>
            <a:off x="1437350" y="2015675"/>
            <a:ext cx="69108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381" name="Google Shape;1381;g30b36395cc5_2_3114"/>
          <p:cNvSpPr txBox="1">
            <a:spLocks noGrp="1"/>
          </p:cNvSpPr>
          <p:nvPr>
            <p:ph type="title" idx="4"/>
          </p:nvPr>
        </p:nvSpPr>
        <p:spPr>
          <a:xfrm>
            <a:off x="1437350" y="2971100"/>
            <a:ext cx="69108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grpSp>
        <p:nvGrpSpPr>
          <p:cNvPr id="1382" name="Google Shape;1382;g30b36395cc5_2_3114"/>
          <p:cNvGrpSpPr/>
          <p:nvPr/>
        </p:nvGrpSpPr>
        <p:grpSpPr>
          <a:xfrm>
            <a:off x="761830" y="4092035"/>
            <a:ext cx="249222" cy="220696"/>
            <a:chOff x="-1591550" y="3597475"/>
            <a:chExt cx="293825" cy="294575"/>
          </a:xfrm>
        </p:grpSpPr>
        <p:sp>
          <p:nvSpPr>
            <p:cNvPr id="1383" name="Google Shape;1383;g30b36395cc5_2_311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4" name="Google Shape;1384;g30b36395cc5_2_311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5" name="Google Shape;1385;g30b36395cc5_2_311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136"/>
        <p:cNvGrpSpPr/>
        <p:nvPr/>
      </p:nvGrpSpPr>
      <p:grpSpPr>
        <a:xfrm>
          <a:off x="0" y="0"/>
          <a:ext cx="0" cy="0"/>
          <a:chOff x="0" y="0"/>
          <a:chExt cx="0" cy="0"/>
        </a:xfrm>
      </p:grpSpPr>
      <p:sp>
        <p:nvSpPr>
          <p:cNvPr id="137" name="Google Shape;137;p3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38" name="Google Shape;138;p38"/>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39" name="Google Shape;13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140" name="Google Shape;140;p3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1386"/>
        <p:cNvGrpSpPr/>
        <p:nvPr/>
      </p:nvGrpSpPr>
      <p:grpSpPr>
        <a:xfrm>
          <a:off x="0" y="0"/>
          <a:ext cx="0" cy="0"/>
          <a:chOff x="0" y="0"/>
          <a:chExt cx="0" cy="0"/>
        </a:xfrm>
      </p:grpSpPr>
      <p:sp>
        <p:nvSpPr>
          <p:cNvPr id="1387" name="Google Shape;1387;g30b36395cc5_2_314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8" name="Google Shape;1388;g30b36395cc5_2_314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89" name="Google Shape;1389;g30b36395cc5_2_3145"/>
          <p:cNvSpPr txBox="1">
            <a:spLocks noGrp="1"/>
          </p:cNvSpPr>
          <p:nvPr>
            <p:ph type="title"/>
          </p:nvPr>
        </p:nvSpPr>
        <p:spPr>
          <a:xfrm>
            <a:off x="41375" y="150"/>
            <a:ext cx="87360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390" name="Google Shape;1390;g30b36395cc5_2_3145"/>
          <p:cNvSpPr txBox="1">
            <a:spLocks noGrp="1"/>
          </p:cNvSpPr>
          <p:nvPr>
            <p:ph type="body" idx="1"/>
          </p:nvPr>
        </p:nvSpPr>
        <p:spPr>
          <a:xfrm>
            <a:off x="285150" y="1012850"/>
            <a:ext cx="8573700" cy="36333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91"/>
        <p:cNvGrpSpPr/>
        <p:nvPr/>
      </p:nvGrpSpPr>
      <p:grpSpPr>
        <a:xfrm>
          <a:off x="0" y="0"/>
          <a:ext cx="0" cy="0"/>
          <a:chOff x="0" y="0"/>
          <a:chExt cx="0" cy="0"/>
        </a:xfrm>
      </p:grpSpPr>
      <p:sp>
        <p:nvSpPr>
          <p:cNvPr id="1392" name="Google Shape;1392;g30b36395cc5_2_3150"/>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3" name="Google Shape;1393;g30b36395cc5_2_3150"/>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94" name="Google Shape;1394;g30b36395cc5_2_3150"/>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95" name="Google Shape;1395;g30b36395cc5_2_3150"/>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6" name="Google Shape;1396;g30b36395cc5_2_3150"/>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7" name="Google Shape;1397;g30b36395cc5_2_3150"/>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1398"/>
        <p:cNvGrpSpPr/>
        <p:nvPr/>
      </p:nvGrpSpPr>
      <p:grpSpPr>
        <a:xfrm>
          <a:off x="0" y="0"/>
          <a:ext cx="0" cy="0"/>
          <a:chOff x="0" y="0"/>
          <a:chExt cx="0" cy="0"/>
        </a:xfrm>
      </p:grpSpPr>
      <p:sp>
        <p:nvSpPr>
          <p:cNvPr id="1399" name="Google Shape;1399;g30b36395cc5_2_31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pic>
        <p:nvPicPr>
          <p:cNvPr id="1400" name="Google Shape;1400;g30b36395cc5_2_3157"/>
          <p:cNvPicPr preferRelativeResize="0"/>
          <p:nvPr/>
        </p:nvPicPr>
        <p:blipFill>
          <a:blip r:embed="rId2">
            <a:alphaModFix/>
          </a:blip>
          <a:stretch>
            <a:fillRect/>
          </a:stretch>
        </p:blipFill>
        <p:spPr>
          <a:xfrm>
            <a:off x="0" y="0"/>
            <a:ext cx="9144003" cy="5143490"/>
          </a:xfrm>
          <a:prstGeom prst="rect">
            <a:avLst/>
          </a:prstGeom>
          <a:noFill/>
          <a:ln>
            <a:noFill/>
          </a:ln>
        </p:spPr>
      </p:pic>
      <p:sp>
        <p:nvSpPr>
          <p:cNvPr id="1401" name="Google Shape;1401;g30b36395cc5_2_315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02" name="Google Shape;1402;g30b36395cc5_2_315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1403" name="Google Shape;1403;g30b36395cc5_2_3157"/>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1404"/>
        <p:cNvGrpSpPr/>
        <p:nvPr/>
      </p:nvGrpSpPr>
      <p:grpSpPr>
        <a:xfrm>
          <a:off x="0" y="0"/>
          <a:ext cx="0" cy="0"/>
          <a:chOff x="0" y="0"/>
          <a:chExt cx="0" cy="0"/>
        </a:xfrm>
      </p:grpSpPr>
      <p:sp>
        <p:nvSpPr>
          <p:cNvPr id="1405" name="Google Shape;1405;g30b36395cc5_2_3163"/>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g30b36395cc5_2_3163"/>
          <p:cNvSpPr>
            <a:spLocks noGrp="1"/>
          </p:cNvSpPr>
          <p:nvPr>
            <p:ph type="pic" idx="2"/>
          </p:nvPr>
        </p:nvSpPr>
        <p:spPr>
          <a:xfrm>
            <a:off x="410600" y="1005850"/>
            <a:ext cx="2688900" cy="3359100"/>
          </a:xfrm>
          <a:prstGeom prst="roundRect">
            <a:avLst>
              <a:gd name="adj" fmla="val 16667"/>
            </a:avLst>
          </a:prstGeom>
          <a:noFill/>
          <a:ln>
            <a:noFill/>
          </a:ln>
        </p:spPr>
      </p:sp>
      <p:sp>
        <p:nvSpPr>
          <p:cNvPr id="1407" name="Google Shape;1407;g30b36395cc5_2_3163"/>
          <p:cNvSpPr txBox="1">
            <a:spLocks noGrp="1"/>
          </p:cNvSpPr>
          <p:nvPr>
            <p:ph type="title"/>
          </p:nvPr>
        </p:nvSpPr>
        <p:spPr>
          <a:xfrm>
            <a:off x="3980853" y="822925"/>
            <a:ext cx="48564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spcBef>
                <a:spcPts val="0"/>
              </a:spcBef>
              <a:spcAft>
                <a:spcPts val="0"/>
              </a:spcAft>
              <a:buClr>
                <a:srgbClr val="002177"/>
              </a:buClr>
              <a:buSzPts val="2400"/>
              <a:buNone/>
              <a:defRPr sz="2400" b="1">
                <a:solidFill>
                  <a:srgbClr val="002177"/>
                </a:solidFill>
              </a:defRPr>
            </a:lvl2pPr>
            <a:lvl3pPr lvl="2">
              <a:spcBef>
                <a:spcPts val="0"/>
              </a:spcBef>
              <a:spcAft>
                <a:spcPts val="0"/>
              </a:spcAft>
              <a:buClr>
                <a:srgbClr val="002177"/>
              </a:buClr>
              <a:buSzPts val="2400"/>
              <a:buNone/>
              <a:defRPr sz="2400" b="1">
                <a:solidFill>
                  <a:srgbClr val="002177"/>
                </a:solidFill>
              </a:defRPr>
            </a:lvl3pPr>
            <a:lvl4pPr lvl="3">
              <a:spcBef>
                <a:spcPts val="0"/>
              </a:spcBef>
              <a:spcAft>
                <a:spcPts val="0"/>
              </a:spcAft>
              <a:buClr>
                <a:srgbClr val="002177"/>
              </a:buClr>
              <a:buSzPts val="2400"/>
              <a:buNone/>
              <a:defRPr sz="2400" b="1">
                <a:solidFill>
                  <a:srgbClr val="002177"/>
                </a:solidFill>
              </a:defRPr>
            </a:lvl4pPr>
            <a:lvl5pPr lvl="4">
              <a:spcBef>
                <a:spcPts val="0"/>
              </a:spcBef>
              <a:spcAft>
                <a:spcPts val="0"/>
              </a:spcAft>
              <a:buClr>
                <a:srgbClr val="002177"/>
              </a:buClr>
              <a:buSzPts val="2400"/>
              <a:buNone/>
              <a:defRPr sz="2400" b="1">
                <a:solidFill>
                  <a:srgbClr val="002177"/>
                </a:solidFill>
              </a:defRPr>
            </a:lvl5pPr>
            <a:lvl6pPr lvl="5">
              <a:spcBef>
                <a:spcPts val="0"/>
              </a:spcBef>
              <a:spcAft>
                <a:spcPts val="0"/>
              </a:spcAft>
              <a:buClr>
                <a:srgbClr val="002177"/>
              </a:buClr>
              <a:buSzPts val="2400"/>
              <a:buNone/>
              <a:defRPr sz="2400" b="1">
                <a:solidFill>
                  <a:srgbClr val="002177"/>
                </a:solidFill>
              </a:defRPr>
            </a:lvl6pPr>
            <a:lvl7pPr lvl="6">
              <a:spcBef>
                <a:spcPts val="0"/>
              </a:spcBef>
              <a:spcAft>
                <a:spcPts val="0"/>
              </a:spcAft>
              <a:buClr>
                <a:srgbClr val="002177"/>
              </a:buClr>
              <a:buSzPts val="2400"/>
              <a:buNone/>
              <a:defRPr sz="2400" b="1">
                <a:solidFill>
                  <a:srgbClr val="002177"/>
                </a:solidFill>
              </a:defRPr>
            </a:lvl7pPr>
            <a:lvl8pPr lvl="7">
              <a:spcBef>
                <a:spcPts val="0"/>
              </a:spcBef>
              <a:spcAft>
                <a:spcPts val="0"/>
              </a:spcAft>
              <a:buClr>
                <a:srgbClr val="002177"/>
              </a:buClr>
              <a:buSzPts val="2400"/>
              <a:buNone/>
              <a:defRPr sz="2400" b="1">
                <a:solidFill>
                  <a:srgbClr val="002177"/>
                </a:solidFill>
              </a:defRPr>
            </a:lvl8pPr>
            <a:lvl9pPr lvl="8">
              <a:spcBef>
                <a:spcPts val="0"/>
              </a:spcBef>
              <a:spcAft>
                <a:spcPts val="0"/>
              </a:spcAft>
              <a:buClr>
                <a:srgbClr val="002177"/>
              </a:buClr>
              <a:buSzPts val="2400"/>
              <a:buNone/>
              <a:defRPr sz="2400" b="1">
                <a:solidFill>
                  <a:srgbClr val="002177"/>
                </a:solidFill>
              </a:defRPr>
            </a:lvl9pPr>
          </a:lstStyle>
          <a:p>
            <a:endParaRPr/>
          </a:p>
        </p:txBody>
      </p:sp>
      <p:sp>
        <p:nvSpPr>
          <p:cNvPr id="1408" name="Google Shape;1408;g30b36395cc5_2_3163"/>
          <p:cNvSpPr txBox="1">
            <a:spLocks noGrp="1"/>
          </p:cNvSpPr>
          <p:nvPr>
            <p:ph type="body" idx="1"/>
          </p:nvPr>
        </p:nvSpPr>
        <p:spPr>
          <a:xfrm>
            <a:off x="3980850" y="1475425"/>
            <a:ext cx="46560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409" name="Google Shape;1409;g30b36395cc5_2_3163"/>
          <p:cNvPicPr preferRelativeResize="0"/>
          <p:nvPr/>
        </p:nvPicPr>
        <p:blipFill>
          <a:blip r:embed="rId2">
            <a:alphaModFix/>
          </a:blip>
          <a:stretch>
            <a:fillRect/>
          </a:stretch>
        </p:blipFill>
        <p:spPr>
          <a:xfrm>
            <a:off x="7527600" y="225575"/>
            <a:ext cx="1436176" cy="432950"/>
          </a:xfrm>
          <a:prstGeom prst="rect">
            <a:avLst/>
          </a:prstGeom>
          <a:noFill/>
          <a:ln>
            <a:noFill/>
          </a:ln>
        </p:spPr>
      </p:pic>
      <p:sp>
        <p:nvSpPr>
          <p:cNvPr id="1410" name="Google Shape;1410;g30b36395cc5_2_31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000">
                <a:solidFill>
                  <a:srgbClr val="002177"/>
                </a:solidFill>
              </a:defRPr>
            </a:lvl1pPr>
            <a:lvl2pPr lvl="1">
              <a:buNone/>
              <a:defRPr sz="1000">
                <a:solidFill>
                  <a:srgbClr val="002177"/>
                </a:solidFill>
              </a:defRPr>
            </a:lvl2pPr>
            <a:lvl3pPr lvl="2">
              <a:buNone/>
              <a:defRPr sz="1000">
                <a:solidFill>
                  <a:srgbClr val="002177"/>
                </a:solidFill>
              </a:defRPr>
            </a:lvl3pPr>
            <a:lvl4pPr lvl="3">
              <a:buNone/>
              <a:defRPr sz="1000">
                <a:solidFill>
                  <a:srgbClr val="002177"/>
                </a:solidFill>
              </a:defRPr>
            </a:lvl4pPr>
            <a:lvl5pPr lvl="4">
              <a:buNone/>
              <a:defRPr sz="1000">
                <a:solidFill>
                  <a:srgbClr val="002177"/>
                </a:solidFill>
              </a:defRPr>
            </a:lvl5pPr>
            <a:lvl6pPr lvl="5">
              <a:buNone/>
              <a:defRPr sz="1000">
                <a:solidFill>
                  <a:srgbClr val="002177"/>
                </a:solidFill>
              </a:defRPr>
            </a:lvl6pPr>
            <a:lvl7pPr lvl="6">
              <a:buNone/>
              <a:defRPr sz="1000">
                <a:solidFill>
                  <a:srgbClr val="002177"/>
                </a:solidFill>
              </a:defRPr>
            </a:lvl7pPr>
            <a:lvl8pPr lvl="7">
              <a:buNone/>
              <a:defRPr sz="1000">
                <a:solidFill>
                  <a:srgbClr val="002177"/>
                </a:solidFill>
              </a:defRPr>
            </a:lvl8pPr>
            <a:lvl9pPr lvl="8">
              <a:buNone/>
              <a:defRPr sz="1000">
                <a:solidFill>
                  <a:srgbClr val="002177"/>
                </a:solidFil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1411"/>
        <p:cNvGrpSpPr/>
        <p:nvPr/>
      </p:nvGrpSpPr>
      <p:grpSpPr>
        <a:xfrm>
          <a:off x="0" y="0"/>
          <a:ext cx="0" cy="0"/>
          <a:chOff x="0" y="0"/>
          <a:chExt cx="0" cy="0"/>
        </a:xfrm>
      </p:grpSpPr>
      <p:pic>
        <p:nvPicPr>
          <p:cNvPr id="1412" name="Google Shape;1412;g30b36395cc5_2_3170"/>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13" name="Google Shape;1413;g30b36395cc5_2_3170"/>
          <p:cNvSpPr txBox="1">
            <a:spLocks noGrp="1"/>
          </p:cNvSpPr>
          <p:nvPr>
            <p:ph type="title"/>
          </p:nvPr>
        </p:nvSpPr>
        <p:spPr>
          <a:xfrm>
            <a:off x="1509050" y="312050"/>
            <a:ext cx="6109200" cy="5931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14" name="Google Shape;1414;g30b36395cc5_2_3170"/>
          <p:cNvSpPr txBox="1">
            <a:spLocks noGrp="1"/>
          </p:cNvSpPr>
          <p:nvPr>
            <p:ph type="body" idx="1"/>
          </p:nvPr>
        </p:nvSpPr>
        <p:spPr>
          <a:xfrm>
            <a:off x="1457725" y="1077075"/>
            <a:ext cx="7374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15" name="Google Shape;1415;g30b36395cc5_2_3170"/>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sz="1100" b="1" u="sng">
                <a:solidFill>
                  <a:schemeClr val="lt1"/>
                </a:solidFill>
                <a:hlinkClick r:id="rId3">
                  <a:extLst>
                    <a:ext uri="{A12FA001-AC4F-418D-AE19-62706E023703}">
                      <ahyp:hlinkClr xmlns:ahyp="http://schemas.microsoft.com/office/drawing/2018/hyperlinkcolor" val="tx"/>
                    </a:ext>
                  </a:extLst>
                </a:hlinkClick>
              </a:rPr>
              <a:t>lausd.org/mmed</a:t>
            </a:r>
            <a:endParaRPr sz="1100" b="1">
              <a:solidFill>
                <a:schemeClr val="lt1"/>
              </a:solidFill>
              <a:latin typeface="Poppins"/>
              <a:ea typeface="Poppins"/>
              <a:cs typeface="Poppins"/>
              <a:sym typeface="Poppins"/>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1416"/>
        <p:cNvGrpSpPr/>
        <p:nvPr/>
      </p:nvGrpSpPr>
      <p:grpSpPr>
        <a:xfrm>
          <a:off x="0" y="0"/>
          <a:ext cx="0" cy="0"/>
          <a:chOff x="0" y="0"/>
          <a:chExt cx="0" cy="0"/>
        </a:xfrm>
      </p:grpSpPr>
      <p:pic>
        <p:nvPicPr>
          <p:cNvPr id="1417" name="Google Shape;1417;g30b36395cc5_2_3175"/>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18" name="Google Shape;1418;g30b36395cc5_2_3175"/>
          <p:cNvSpPr txBox="1">
            <a:spLocks noGrp="1"/>
          </p:cNvSpPr>
          <p:nvPr>
            <p:ph type="title"/>
          </p:nvPr>
        </p:nvSpPr>
        <p:spPr>
          <a:xfrm>
            <a:off x="1509050" y="312050"/>
            <a:ext cx="6109200" cy="5931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19" name="Google Shape;1419;g30b36395cc5_2_3175"/>
          <p:cNvSpPr txBox="1">
            <a:spLocks noGrp="1"/>
          </p:cNvSpPr>
          <p:nvPr>
            <p:ph type="body" idx="1"/>
          </p:nvPr>
        </p:nvSpPr>
        <p:spPr>
          <a:xfrm>
            <a:off x="1400925" y="799375"/>
            <a:ext cx="7374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20" name="Google Shape;1420;g30b36395cc5_2_3175"/>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sz="1100" b="1" u="sng">
                <a:solidFill>
                  <a:schemeClr val="lt1"/>
                </a:solidFill>
                <a:hlinkClick r:id="rId3">
                  <a:extLst>
                    <a:ext uri="{A12FA001-AC4F-418D-AE19-62706E023703}">
                      <ahyp:hlinkClr xmlns:ahyp="http://schemas.microsoft.com/office/drawing/2018/hyperlinkcolor" val="tx"/>
                    </a:ext>
                  </a:extLst>
                </a:hlinkClick>
              </a:rPr>
              <a:t>lausd.org/mmed</a:t>
            </a:r>
            <a:endParaRPr sz="1100" b="1">
              <a:solidFill>
                <a:schemeClr val="lt1"/>
              </a:solidFill>
              <a:latin typeface="Poppins"/>
              <a:ea typeface="Poppins"/>
              <a:cs typeface="Poppins"/>
              <a:sym typeface="Poppins"/>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1421"/>
        <p:cNvGrpSpPr/>
        <p:nvPr/>
      </p:nvGrpSpPr>
      <p:grpSpPr>
        <a:xfrm>
          <a:off x="0" y="0"/>
          <a:ext cx="0" cy="0"/>
          <a:chOff x="0" y="0"/>
          <a:chExt cx="0" cy="0"/>
        </a:xfrm>
      </p:grpSpPr>
      <p:pic>
        <p:nvPicPr>
          <p:cNvPr id="1422" name="Google Shape;1422;g30b36395cc5_2_3180"/>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23" name="Google Shape;1423;g30b36395cc5_2_3180"/>
          <p:cNvSpPr txBox="1">
            <a:spLocks noGrp="1"/>
          </p:cNvSpPr>
          <p:nvPr>
            <p:ph type="sldNum" idx="12"/>
          </p:nvPr>
        </p:nvSpPr>
        <p:spPr>
          <a:xfrm>
            <a:off x="8515275" y="4663225"/>
            <a:ext cx="5058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1424" name="Google Shape;1424;g30b36395cc5_2_3180"/>
          <p:cNvSpPr txBox="1">
            <a:spLocks noGrp="1"/>
          </p:cNvSpPr>
          <p:nvPr>
            <p:ph type="title"/>
          </p:nvPr>
        </p:nvSpPr>
        <p:spPr>
          <a:xfrm>
            <a:off x="1509050" y="312050"/>
            <a:ext cx="6109200" cy="5931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25" name="Google Shape;1425;g30b36395cc5_2_3180"/>
          <p:cNvSpPr txBox="1">
            <a:spLocks noGrp="1"/>
          </p:cNvSpPr>
          <p:nvPr>
            <p:ph type="body" idx="1"/>
          </p:nvPr>
        </p:nvSpPr>
        <p:spPr>
          <a:xfrm>
            <a:off x="1381975" y="931925"/>
            <a:ext cx="7374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26" name="Google Shape;1426;g30b36395cc5_2_3180"/>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b="1">
                <a:solidFill>
                  <a:srgbClr val="F80F00"/>
                </a:solidFill>
              </a:rPr>
              <a:t>Ⓒ </a:t>
            </a:r>
            <a:r>
              <a:rPr lang="ms" b="1" u="sng">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b="1">
              <a:solidFill>
                <a:srgbClr val="F80F00"/>
              </a:solidFill>
              <a:latin typeface="Poppins"/>
              <a:ea typeface="Poppins"/>
              <a:cs typeface="Poppins"/>
              <a:sym typeface="Poppins"/>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1427"/>
        <p:cNvGrpSpPr/>
        <p:nvPr/>
      </p:nvGrpSpPr>
      <p:grpSpPr>
        <a:xfrm>
          <a:off x="0" y="0"/>
          <a:ext cx="0" cy="0"/>
          <a:chOff x="0" y="0"/>
          <a:chExt cx="0" cy="0"/>
        </a:xfrm>
      </p:grpSpPr>
      <p:sp>
        <p:nvSpPr>
          <p:cNvPr id="1428" name="Google Shape;1428;g30b36395cc5_2_31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1429"/>
        <p:cNvGrpSpPr/>
        <p:nvPr/>
      </p:nvGrpSpPr>
      <p:grpSpPr>
        <a:xfrm>
          <a:off x="0" y="0"/>
          <a:ext cx="0" cy="0"/>
          <a:chOff x="0" y="0"/>
          <a:chExt cx="0" cy="0"/>
        </a:xfrm>
      </p:grpSpPr>
      <p:pic>
        <p:nvPicPr>
          <p:cNvPr id="1430" name="Google Shape;1430;g30b36395cc5_2_3188"/>
          <p:cNvPicPr preferRelativeResize="0"/>
          <p:nvPr/>
        </p:nvPicPr>
        <p:blipFill>
          <a:blip r:embed="rId2">
            <a:alphaModFix/>
          </a:blip>
          <a:stretch>
            <a:fillRect/>
          </a:stretch>
        </p:blipFill>
        <p:spPr>
          <a:xfrm>
            <a:off x="0" y="1"/>
            <a:ext cx="9144000" cy="5143500"/>
          </a:xfrm>
          <a:prstGeom prst="rect">
            <a:avLst/>
          </a:prstGeom>
          <a:noFill/>
          <a:ln>
            <a:noFill/>
          </a:ln>
        </p:spPr>
      </p:pic>
      <p:sp>
        <p:nvSpPr>
          <p:cNvPr id="1431" name="Google Shape;1431;g30b36395cc5_2_3188"/>
          <p:cNvSpPr txBox="1">
            <a:spLocks noGrp="1"/>
          </p:cNvSpPr>
          <p:nvPr>
            <p:ph type="sldNum" idx="12"/>
          </p:nvPr>
        </p:nvSpPr>
        <p:spPr>
          <a:xfrm>
            <a:off x="8515275" y="4663225"/>
            <a:ext cx="5058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1432" name="Google Shape;1432;g30b36395cc5_2_3188"/>
          <p:cNvSpPr txBox="1">
            <a:spLocks noGrp="1"/>
          </p:cNvSpPr>
          <p:nvPr>
            <p:ph type="title"/>
          </p:nvPr>
        </p:nvSpPr>
        <p:spPr>
          <a:xfrm>
            <a:off x="1509050" y="312050"/>
            <a:ext cx="6109200" cy="5931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33" name="Google Shape;1433;g30b36395cc5_2_3188"/>
          <p:cNvSpPr txBox="1">
            <a:spLocks noGrp="1"/>
          </p:cNvSpPr>
          <p:nvPr>
            <p:ph type="body" idx="1"/>
          </p:nvPr>
        </p:nvSpPr>
        <p:spPr>
          <a:xfrm>
            <a:off x="1457725" y="1077075"/>
            <a:ext cx="7374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34" name="Google Shape;1434;g30b36395cc5_2_3188"/>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b="1">
                <a:solidFill>
                  <a:srgbClr val="F80F00"/>
                </a:solidFill>
              </a:rPr>
              <a:t>Ⓒ </a:t>
            </a:r>
            <a:r>
              <a:rPr lang="ms" b="1" u="sng">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b="1">
              <a:solidFill>
                <a:srgbClr val="F80F00"/>
              </a:solidFill>
              <a:latin typeface="Poppins"/>
              <a:ea typeface="Poppins"/>
              <a:cs typeface="Poppins"/>
              <a:sym typeface="Poppins"/>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1435"/>
        <p:cNvGrpSpPr/>
        <p:nvPr/>
      </p:nvGrpSpPr>
      <p:grpSpPr>
        <a:xfrm>
          <a:off x="0" y="0"/>
          <a:ext cx="0" cy="0"/>
          <a:chOff x="0" y="0"/>
          <a:chExt cx="0" cy="0"/>
        </a:xfrm>
      </p:grpSpPr>
      <p:pic>
        <p:nvPicPr>
          <p:cNvPr id="1436" name="Google Shape;1436;g30b36395cc5_2_319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37" name="Google Shape;1437;g30b36395cc5_2_3194"/>
          <p:cNvSpPr txBox="1">
            <a:spLocks noGrp="1"/>
          </p:cNvSpPr>
          <p:nvPr>
            <p:ph type="sldNum" idx="12"/>
          </p:nvPr>
        </p:nvSpPr>
        <p:spPr>
          <a:xfrm>
            <a:off x="8515275" y="4663225"/>
            <a:ext cx="5058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1438" name="Google Shape;1438;g30b36395cc5_2_3194"/>
          <p:cNvSpPr txBox="1">
            <a:spLocks noGrp="1"/>
          </p:cNvSpPr>
          <p:nvPr>
            <p:ph type="title"/>
          </p:nvPr>
        </p:nvSpPr>
        <p:spPr>
          <a:xfrm>
            <a:off x="1509050" y="312050"/>
            <a:ext cx="6109200" cy="5931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39" name="Google Shape;1439;g30b36395cc5_2_3194"/>
          <p:cNvSpPr txBox="1">
            <a:spLocks noGrp="1"/>
          </p:cNvSpPr>
          <p:nvPr>
            <p:ph type="body" idx="1"/>
          </p:nvPr>
        </p:nvSpPr>
        <p:spPr>
          <a:xfrm>
            <a:off x="1457725" y="1077075"/>
            <a:ext cx="7374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40" name="Google Shape;1440;g30b36395cc5_2_3194"/>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b="1">
                <a:solidFill>
                  <a:srgbClr val="F80F00"/>
                </a:solidFill>
              </a:rPr>
              <a:t>Ⓒ </a:t>
            </a:r>
            <a:r>
              <a:rPr lang="ms" b="1" u="sng">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b="1">
              <a:solidFill>
                <a:srgbClr val="F80F00"/>
              </a:solidFill>
              <a:latin typeface="Poppins"/>
              <a:ea typeface="Poppins"/>
              <a:cs typeface="Poppins"/>
              <a:sym typeface="Poppi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141"/>
        <p:cNvGrpSpPr/>
        <p:nvPr/>
      </p:nvGrpSpPr>
      <p:grpSpPr>
        <a:xfrm>
          <a:off x="0" y="0"/>
          <a:ext cx="0" cy="0"/>
          <a:chOff x="0" y="0"/>
          <a:chExt cx="0" cy="0"/>
        </a:xfrm>
      </p:grpSpPr>
      <p:sp>
        <p:nvSpPr>
          <p:cNvPr id="142" name="Google Shape;142;p3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39"/>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44" name="Google Shape;144;p39"/>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5" name="Google Shape;145;p3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46" name="Google Shape;146;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147" name="Google Shape;147;p3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48" name="Google Shape;148;p3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1441"/>
        <p:cNvGrpSpPr/>
        <p:nvPr/>
      </p:nvGrpSpPr>
      <p:grpSpPr>
        <a:xfrm>
          <a:off x="0" y="0"/>
          <a:ext cx="0" cy="0"/>
          <a:chOff x="0" y="0"/>
          <a:chExt cx="0" cy="0"/>
        </a:xfrm>
      </p:grpSpPr>
      <p:sp>
        <p:nvSpPr>
          <p:cNvPr id="1442" name="Google Shape;1442;g30b36395cc5_2_320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g30b36395cc5_2_320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1444"/>
        <p:cNvGrpSpPr/>
        <p:nvPr/>
      </p:nvGrpSpPr>
      <p:grpSpPr>
        <a:xfrm>
          <a:off x="0" y="0"/>
          <a:ext cx="0" cy="0"/>
          <a:chOff x="0" y="0"/>
          <a:chExt cx="0" cy="0"/>
        </a:xfrm>
      </p:grpSpPr>
      <p:sp>
        <p:nvSpPr>
          <p:cNvPr id="1445" name="Google Shape;1445;g30b36395cc5_2_3203"/>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46" name="Google Shape;1446;g30b36395cc5_2_320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47" name="Google Shape;1447;g30b36395cc5_2_3203"/>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1448"/>
        <p:cNvGrpSpPr/>
        <p:nvPr/>
      </p:nvGrpSpPr>
      <p:grpSpPr>
        <a:xfrm>
          <a:off x="0" y="0"/>
          <a:ext cx="0" cy="0"/>
          <a:chOff x="0" y="0"/>
          <a:chExt cx="0" cy="0"/>
        </a:xfrm>
      </p:grpSpPr>
      <p:pic>
        <p:nvPicPr>
          <p:cNvPr id="1449" name="Google Shape;1449;g30b36395cc5_2_3207"/>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50" name="Google Shape;1450;g30b36395cc5_2_3207"/>
          <p:cNvSpPr txBox="1">
            <a:spLocks noGrp="1"/>
          </p:cNvSpPr>
          <p:nvPr>
            <p:ph type="title"/>
          </p:nvPr>
        </p:nvSpPr>
        <p:spPr>
          <a:xfrm>
            <a:off x="1509050" y="312050"/>
            <a:ext cx="6109200" cy="5931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51" name="Google Shape;1451;g30b36395cc5_2_3207"/>
          <p:cNvSpPr txBox="1">
            <a:spLocks noGrp="1"/>
          </p:cNvSpPr>
          <p:nvPr>
            <p:ph type="body" idx="1"/>
          </p:nvPr>
        </p:nvSpPr>
        <p:spPr>
          <a:xfrm>
            <a:off x="1457725" y="1077075"/>
            <a:ext cx="7374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52" name="Google Shape;1452;g30b36395cc5_2_3207"/>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sz="1100" b="1" u="sng">
                <a:solidFill>
                  <a:schemeClr val="lt1"/>
                </a:solidFill>
                <a:hlinkClick r:id="rId3">
                  <a:extLst>
                    <a:ext uri="{A12FA001-AC4F-418D-AE19-62706E023703}">
                      <ahyp:hlinkClr xmlns:ahyp="http://schemas.microsoft.com/office/drawing/2018/hyperlinkcolor" val="tx"/>
                    </a:ext>
                  </a:extLst>
                </a:hlinkClick>
              </a:rPr>
              <a:t>lausd.org/mmed</a:t>
            </a:r>
            <a:endParaRPr sz="1100" b="1">
              <a:solidFill>
                <a:schemeClr val="lt1"/>
              </a:solidFill>
              <a:latin typeface="Poppins"/>
              <a:ea typeface="Poppins"/>
              <a:cs typeface="Poppins"/>
              <a:sym typeface="Poppins"/>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53"/>
        <p:cNvGrpSpPr/>
        <p:nvPr/>
      </p:nvGrpSpPr>
      <p:grpSpPr>
        <a:xfrm>
          <a:off x="0" y="0"/>
          <a:ext cx="0" cy="0"/>
          <a:chOff x="0" y="0"/>
          <a:chExt cx="0" cy="0"/>
        </a:xfrm>
      </p:grpSpPr>
      <p:sp>
        <p:nvSpPr>
          <p:cNvPr id="1454" name="Google Shape;1454;g30b36395cc5_2_321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55" name="Google Shape;1455;g30b36395cc5_2_32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1456"/>
        <p:cNvGrpSpPr/>
        <p:nvPr/>
      </p:nvGrpSpPr>
      <p:grpSpPr>
        <a:xfrm>
          <a:off x="0" y="0"/>
          <a:ext cx="0" cy="0"/>
          <a:chOff x="0" y="0"/>
          <a:chExt cx="0" cy="0"/>
        </a:xfrm>
      </p:grpSpPr>
      <p:sp>
        <p:nvSpPr>
          <p:cNvPr id="1457" name="Google Shape;1457;g30b36395cc5_2_3215"/>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58" name="Google Shape;1458;g30b36395cc5_2_3215"/>
          <p:cNvSpPr>
            <a:spLocks noGrp="1"/>
          </p:cNvSpPr>
          <p:nvPr>
            <p:ph type="pic" idx="2"/>
          </p:nvPr>
        </p:nvSpPr>
        <p:spPr>
          <a:xfrm>
            <a:off x="410600" y="1005850"/>
            <a:ext cx="2688900" cy="3359100"/>
          </a:xfrm>
          <a:prstGeom prst="roundRect">
            <a:avLst>
              <a:gd name="adj" fmla="val 16667"/>
            </a:avLst>
          </a:prstGeom>
          <a:noFill/>
          <a:ln>
            <a:noFill/>
          </a:ln>
        </p:spPr>
      </p:sp>
      <p:sp>
        <p:nvSpPr>
          <p:cNvPr id="1459" name="Google Shape;1459;g30b36395cc5_2_3215"/>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460" name="Google Shape;1460;g30b36395cc5_2_3215"/>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1461" name="Google Shape;1461;g30b36395cc5_2_3215"/>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462" name="Google Shape;1462;g30b36395cc5_2_3215"/>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lvl="0" indent="0" algn="r">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lvl="1" indent="0" algn="r">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lvl="2" indent="0" algn="r">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lvl="3" indent="0" algn="r">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lvl="4" indent="0" algn="r">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lvl="5" indent="0" algn="r">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lvl="6" indent="0" algn="r">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lvl="7" indent="0" algn="r">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lvl="8" indent="0" algn="r">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ms"/>
              <a:t>‹#›</a:t>
            </a:fld>
            <a:endParaRPr/>
          </a:p>
        </p:txBody>
      </p:sp>
      <p:sp>
        <p:nvSpPr>
          <p:cNvPr id="1463" name="Google Shape;1463;g30b36395cc5_2_3215"/>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sz="1100" b="1" u="sng">
                <a:solidFill>
                  <a:schemeClr val="lt1"/>
                </a:solidFill>
                <a:hlinkClick r:id="rId3">
                  <a:extLst>
                    <a:ext uri="{A12FA001-AC4F-418D-AE19-62706E023703}">
                      <ahyp:hlinkClr xmlns:ahyp="http://schemas.microsoft.com/office/drawing/2018/hyperlinkcolor" val="tx"/>
                    </a:ext>
                  </a:extLst>
                </a:hlinkClick>
              </a:rPr>
              <a:t>lausd.org/mmed</a:t>
            </a:r>
            <a:endParaRPr sz="1100" b="1">
              <a:solidFill>
                <a:schemeClr val="lt1"/>
              </a:solidFill>
              <a:latin typeface="Poppins"/>
              <a:ea typeface="Poppins"/>
              <a:cs typeface="Poppins"/>
              <a:sym typeface="Poppins"/>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1464"/>
        <p:cNvGrpSpPr/>
        <p:nvPr/>
      </p:nvGrpSpPr>
      <p:grpSpPr>
        <a:xfrm>
          <a:off x="0" y="0"/>
          <a:ext cx="0" cy="0"/>
          <a:chOff x="0" y="0"/>
          <a:chExt cx="0" cy="0"/>
        </a:xfrm>
      </p:grpSpPr>
      <p:pic>
        <p:nvPicPr>
          <p:cNvPr id="1465" name="Google Shape;1465;g30b36395cc5_2_322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66" name="Google Shape;1466;g30b36395cc5_2_3223"/>
          <p:cNvSpPr txBox="1">
            <a:spLocks noGrp="1"/>
          </p:cNvSpPr>
          <p:nvPr>
            <p:ph type="title"/>
          </p:nvPr>
        </p:nvSpPr>
        <p:spPr>
          <a:xfrm>
            <a:off x="1509050" y="312050"/>
            <a:ext cx="6109200" cy="5931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67" name="Google Shape;1467;g30b36395cc5_2_3223"/>
          <p:cNvSpPr txBox="1">
            <a:spLocks noGrp="1"/>
          </p:cNvSpPr>
          <p:nvPr>
            <p:ph type="body" idx="1"/>
          </p:nvPr>
        </p:nvSpPr>
        <p:spPr>
          <a:xfrm>
            <a:off x="1457725" y="1077075"/>
            <a:ext cx="7374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68" name="Google Shape;1468;g30b36395cc5_2_3223"/>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sz="1100" b="1" u="sng">
                <a:solidFill>
                  <a:schemeClr val="lt1"/>
                </a:solidFill>
                <a:hlinkClick r:id="rId3">
                  <a:extLst>
                    <a:ext uri="{A12FA001-AC4F-418D-AE19-62706E023703}">
                      <ahyp:hlinkClr xmlns:ahyp="http://schemas.microsoft.com/office/drawing/2018/hyperlinkcolor" val="tx"/>
                    </a:ext>
                  </a:extLst>
                </a:hlinkClick>
              </a:rPr>
              <a:t>lausd.org/mmed</a:t>
            </a:r>
            <a:endParaRPr sz="1100" b="1">
              <a:solidFill>
                <a:schemeClr val="lt1"/>
              </a:solidFill>
              <a:latin typeface="Poppins"/>
              <a:ea typeface="Poppins"/>
              <a:cs typeface="Poppins"/>
              <a:sym typeface="Poppins"/>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69"/>
        <p:cNvGrpSpPr/>
        <p:nvPr/>
      </p:nvGrpSpPr>
      <p:grpSpPr>
        <a:xfrm>
          <a:off x="0" y="0"/>
          <a:ext cx="0" cy="0"/>
          <a:chOff x="0" y="0"/>
          <a:chExt cx="0" cy="0"/>
        </a:xfrm>
      </p:grpSpPr>
      <p:sp>
        <p:nvSpPr>
          <p:cNvPr id="1470" name="Google Shape;1470;g30b36395cc5_2_3228"/>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471" name="Google Shape;1471;g30b36395cc5_2_3228" descr="A picture containing black&#10;&#10;Description automatically generated"/>
          <p:cNvPicPr preferRelativeResize="0"/>
          <p:nvPr/>
        </p:nvPicPr>
        <p:blipFill rotWithShape="1">
          <a:blip r:embed="rId2">
            <a:alphaModFix amt="50000"/>
          </a:blip>
          <a:srcRect l="31670"/>
          <a:stretch/>
        </p:blipFill>
        <p:spPr>
          <a:xfrm flipH="1">
            <a:off x="58477" y="2719276"/>
            <a:ext cx="9027045" cy="2554901"/>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72"/>
        <p:cNvGrpSpPr/>
        <p:nvPr/>
      </p:nvGrpSpPr>
      <p:grpSpPr>
        <a:xfrm>
          <a:off x="0" y="0"/>
          <a:ext cx="0" cy="0"/>
          <a:chOff x="0" y="0"/>
          <a:chExt cx="0" cy="0"/>
        </a:xfrm>
      </p:grpSpPr>
      <p:sp>
        <p:nvSpPr>
          <p:cNvPr id="1473" name="Google Shape;1473;g30b36395cc5_2_3231"/>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74" name="Google Shape;1474;g30b36395cc5_2_3231"/>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1475" name="Google Shape;1475;g30b36395cc5_2_3231"/>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476" name="Google Shape;1476;g30b36395cc5_2_3231"/>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1477" name="Google Shape;1477;g30b36395cc5_2_3231"/>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478" name="Google Shape;1478;g30b36395cc5_2_3231"/>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ms"/>
              <a:t>‹#›</a:t>
            </a:fld>
            <a:endParaRPr/>
          </a:p>
        </p:txBody>
      </p:sp>
      <p:pic>
        <p:nvPicPr>
          <p:cNvPr id="1479" name="Google Shape;1479;g30b36395cc5_2_3231"/>
          <p:cNvPicPr preferRelativeResize="0"/>
          <p:nvPr/>
        </p:nvPicPr>
        <p:blipFill rotWithShape="1">
          <a:blip r:embed="rId2">
            <a:alphaModFix amt="50000"/>
          </a:blip>
          <a:srcRect/>
          <a:stretch/>
        </p:blipFill>
        <p:spPr>
          <a:xfrm>
            <a:off x="0" y="3823265"/>
            <a:ext cx="3116592" cy="1618915"/>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1480"/>
        <p:cNvGrpSpPr/>
        <p:nvPr/>
      </p:nvGrpSpPr>
      <p:grpSpPr>
        <a:xfrm>
          <a:off x="0" y="0"/>
          <a:ext cx="0" cy="0"/>
          <a:chOff x="0" y="0"/>
          <a:chExt cx="0" cy="0"/>
        </a:xfrm>
      </p:grpSpPr>
      <p:sp>
        <p:nvSpPr>
          <p:cNvPr id="1481" name="Google Shape;1481;g30b36395cc5_2_323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2" name="Google Shape;1482;g30b36395cc5_2_323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83" name="Google Shape;1483;g30b36395cc5_2_3239"/>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1484"/>
        <p:cNvGrpSpPr/>
        <p:nvPr/>
      </p:nvGrpSpPr>
      <p:grpSpPr>
        <a:xfrm>
          <a:off x="0" y="0"/>
          <a:ext cx="0" cy="0"/>
          <a:chOff x="0" y="0"/>
          <a:chExt cx="0" cy="0"/>
        </a:xfrm>
      </p:grpSpPr>
      <p:sp>
        <p:nvSpPr>
          <p:cNvPr id="1485" name="Google Shape;1485;g30b36395cc5_2_324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6" name="Google Shape;1486;g30b36395cc5_2_324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87" name="Google Shape;1487;g30b36395cc5_2_3243"/>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59"/>
        <p:cNvGrpSpPr/>
        <p:nvPr/>
      </p:nvGrpSpPr>
      <p:grpSpPr>
        <a:xfrm>
          <a:off x="0" y="0"/>
          <a:ext cx="0" cy="0"/>
          <a:chOff x="0" y="0"/>
          <a:chExt cx="0" cy="0"/>
        </a:xfrm>
      </p:grpSpPr>
      <p:sp>
        <p:nvSpPr>
          <p:cNvPr id="60" name="Google Shape;60;p2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61" name="Google Shape;61;p2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62" name="Google Shape;62;p2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149"/>
        <p:cNvGrpSpPr/>
        <p:nvPr/>
      </p:nvGrpSpPr>
      <p:grpSpPr>
        <a:xfrm>
          <a:off x="0" y="0"/>
          <a:ext cx="0" cy="0"/>
          <a:chOff x="0" y="0"/>
          <a:chExt cx="0" cy="0"/>
        </a:xfrm>
      </p:grpSpPr>
      <p:sp>
        <p:nvSpPr>
          <p:cNvPr id="150" name="Google Shape;150;p40"/>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51" name="Google Shape;151;p40"/>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152" name="Google Shape;152;p4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53" name="Google Shape;153;p4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54" name="Google Shape;154;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1488"/>
        <p:cNvGrpSpPr/>
        <p:nvPr/>
      </p:nvGrpSpPr>
      <p:grpSpPr>
        <a:xfrm>
          <a:off x="0" y="0"/>
          <a:ext cx="0" cy="0"/>
          <a:chOff x="0" y="0"/>
          <a:chExt cx="0" cy="0"/>
        </a:xfrm>
      </p:grpSpPr>
      <p:pic>
        <p:nvPicPr>
          <p:cNvPr id="1489" name="Google Shape;1489;g30b36395cc5_2_3247"/>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90" name="Google Shape;1490;g30b36395cc5_2_3247"/>
          <p:cNvSpPr txBox="1">
            <a:spLocks noGrp="1"/>
          </p:cNvSpPr>
          <p:nvPr>
            <p:ph type="title"/>
          </p:nvPr>
        </p:nvSpPr>
        <p:spPr>
          <a:xfrm>
            <a:off x="1509050" y="312050"/>
            <a:ext cx="6109200" cy="5931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1" name="Google Shape;1491;g30b36395cc5_2_3247"/>
          <p:cNvSpPr txBox="1">
            <a:spLocks noGrp="1"/>
          </p:cNvSpPr>
          <p:nvPr>
            <p:ph type="body" idx="1"/>
          </p:nvPr>
        </p:nvSpPr>
        <p:spPr>
          <a:xfrm>
            <a:off x="1457725" y="1077075"/>
            <a:ext cx="7374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92" name="Google Shape;1492;g30b36395cc5_2_3247"/>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b="1">
                <a:solidFill>
                  <a:srgbClr val="1A3260"/>
                </a:solidFill>
                <a:latin typeface="Poppins"/>
                <a:ea typeface="Poppins"/>
                <a:cs typeface="Poppins"/>
                <a:sym typeface="Poppins"/>
              </a:rPr>
              <a:t>lausd.org/mmed        </a:t>
            </a:r>
            <a:endParaRPr b="1">
              <a:solidFill>
                <a:srgbClr val="1A3260"/>
              </a:solidFill>
              <a:latin typeface="Poppins"/>
              <a:ea typeface="Poppins"/>
              <a:cs typeface="Poppins"/>
              <a:sym typeface="Poppins"/>
            </a:endParaRPr>
          </a:p>
        </p:txBody>
      </p:sp>
      <p:sp>
        <p:nvSpPr>
          <p:cNvPr id="1493" name="Google Shape;1493;g30b36395cc5_2_32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002177"/>
                </a:solidFill>
              </a:defRPr>
            </a:lvl1pPr>
            <a:lvl2pPr lvl="1">
              <a:buNone/>
              <a:defRPr sz="1300">
                <a:solidFill>
                  <a:srgbClr val="002177"/>
                </a:solidFill>
              </a:defRPr>
            </a:lvl2pPr>
            <a:lvl3pPr lvl="2">
              <a:buNone/>
              <a:defRPr sz="1300">
                <a:solidFill>
                  <a:srgbClr val="002177"/>
                </a:solidFill>
              </a:defRPr>
            </a:lvl3pPr>
            <a:lvl4pPr lvl="3">
              <a:buNone/>
              <a:defRPr sz="1300">
                <a:solidFill>
                  <a:srgbClr val="002177"/>
                </a:solidFill>
              </a:defRPr>
            </a:lvl4pPr>
            <a:lvl5pPr lvl="4">
              <a:buNone/>
              <a:defRPr sz="1300">
                <a:solidFill>
                  <a:srgbClr val="002177"/>
                </a:solidFill>
              </a:defRPr>
            </a:lvl5pPr>
            <a:lvl6pPr lvl="5">
              <a:buNone/>
              <a:defRPr sz="1300">
                <a:solidFill>
                  <a:srgbClr val="002177"/>
                </a:solidFill>
              </a:defRPr>
            </a:lvl6pPr>
            <a:lvl7pPr lvl="6">
              <a:buNone/>
              <a:defRPr sz="1300">
                <a:solidFill>
                  <a:srgbClr val="002177"/>
                </a:solidFill>
              </a:defRPr>
            </a:lvl7pPr>
            <a:lvl8pPr lvl="7">
              <a:buNone/>
              <a:defRPr sz="1300">
                <a:solidFill>
                  <a:srgbClr val="002177"/>
                </a:solidFill>
              </a:defRPr>
            </a:lvl8pPr>
            <a:lvl9pPr lvl="8">
              <a:buNone/>
              <a:defRPr sz="1300">
                <a:solidFill>
                  <a:srgbClr val="002177"/>
                </a:solidFil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1494"/>
        <p:cNvGrpSpPr/>
        <p:nvPr/>
      </p:nvGrpSpPr>
      <p:grpSpPr>
        <a:xfrm>
          <a:off x="0" y="0"/>
          <a:ext cx="0" cy="0"/>
          <a:chOff x="0" y="0"/>
          <a:chExt cx="0" cy="0"/>
        </a:xfrm>
      </p:grpSpPr>
      <p:sp>
        <p:nvSpPr>
          <p:cNvPr id="1495" name="Google Shape;1495;g30b36395cc5_2_3253"/>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g30b36395cc5_2_3253"/>
          <p:cNvSpPr/>
          <p:nvPr/>
        </p:nvSpPr>
        <p:spPr>
          <a:xfrm>
            <a:off x="7786649" y="4755073"/>
            <a:ext cx="990599" cy="298621"/>
          </a:xfrm>
          <a:prstGeom prst="rect">
            <a:avLst/>
          </a:prstGeom>
          <a:noFill/>
          <a:ln>
            <a:noFill/>
          </a:ln>
        </p:spPr>
      </p:sp>
      <p:sp>
        <p:nvSpPr>
          <p:cNvPr id="1497" name="Google Shape;1497;g30b36395cc5_2_3253"/>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498" name="Google Shape;1498;g30b36395cc5_2_32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FFFFFF"/>
                </a:solidFill>
              </a:defRPr>
            </a:lvl1pPr>
            <a:lvl2pPr lvl="1">
              <a:buNone/>
              <a:defRPr sz="1300">
                <a:solidFill>
                  <a:srgbClr val="FFFFFF"/>
                </a:solidFill>
              </a:defRPr>
            </a:lvl2pPr>
            <a:lvl3pPr lvl="2">
              <a:buNone/>
              <a:defRPr sz="1300">
                <a:solidFill>
                  <a:srgbClr val="FFFFFF"/>
                </a:solidFill>
              </a:defRPr>
            </a:lvl3pPr>
            <a:lvl4pPr lvl="3">
              <a:buNone/>
              <a:defRPr sz="1300">
                <a:solidFill>
                  <a:srgbClr val="FFFFFF"/>
                </a:solidFill>
              </a:defRPr>
            </a:lvl4pPr>
            <a:lvl5pPr lvl="4">
              <a:buNone/>
              <a:defRPr sz="1300">
                <a:solidFill>
                  <a:srgbClr val="FFFFFF"/>
                </a:solidFill>
              </a:defRPr>
            </a:lvl5pPr>
            <a:lvl6pPr lvl="5">
              <a:buNone/>
              <a:defRPr sz="1300">
                <a:solidFill>
                  <a:srgbClr val="FFFFFF"/>
                </a:solidFill>
              </a:defRPr>
            </a:lvl6pPr>
            <a:lvl7pPr lvl="6">
              <a:buNone/>
              <a:defRPr sz="1300">
                <a:solidFill>
                  <a:srgbClr val="FFFFFF"/>
                </a:solidFill>
              </a:defRPr>
            </a:lvl7pPr>
            <a:lvl8pPr lvl="7">
              <a:buNone/>
              <a:defRPr sz="1300">
                <a:solidFill>
                  <a:srgbClr val="FFFFFF"/>
                </a:solidFill>
              </a:defRPr>
            </a:lvl8pPr>
            <a:lvl9pPr lvl="8">
              <a:buNone/>
              <a:defRPr sz="1300">
                <a:solidFill>
                  <a:srgbClr val="FFFFFF"/>
                </a:solidFil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1499"/>
        <p:cNvGrpSpPr/>
        <p:nvPr/>
      </p:nvGrpSpPr>
      <p:grpSpPr>
        <a:xfrm>
          <a:off x="0" y="0"/>
          <a:ext cx="0" cy="0"/>
          <a:chOff x="0" y="0"/>
          <a:chExt cx="0" cy="0"/>
        </a:xfrm>
      </p:grpSpPr>
      <p:sp>
        <p:nvSpPr>
          <p:cNvPr id="1500" name="Google Shape;1500;g30b36395cc5_2_3258"/>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g30b36395cc5_2_3258"/>
          <p:cNvSpPr>
            <a:spLocks noGrp="1"/>
          </p:cNvSpPr>
          <p:nvPr>
            <p:ph type="pic" idx="2"/>
          </p:nvPr>
        </p:nvSpPr>
        <p:spPr>
          <a:xfrm>
            <a:off x="410600" y="1005850"/>
            <a:ext cx="2688900" cy="3359100"/>
          </a:xfrm>
          <a:prstGeom prst="roundRect">
            <a:avLst>
              <a:gd name="adj" fmla="val 16667"/>
            </a:avLst>
          </a:prstGeom>
          <a:noFill/>
          <a:ln>
            <a:noFill/>
          </a:ln>
        </p:spPr>
      </p:sp>
      <p:sp>
        <p:nvSpPr>
          <p:cNvPr id="1502" name="Google Shape;1502;g30b36395cc5_2_3258"/>
          <p:cNvSpPr txBox="1">
            <a:spLocks noGrp="1"/>
          </p:cNvSpPr>
          <p:nvPr>
            <p:ph type="title"/>
          </p:nvPr>
        </p:nvSpPr>
        <p:spPr>
          <a:xfrm>
            <a:off x="3980853" y="746725"/>
            <a:ext cx="48564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spcBef>
                <a:spcPts val="0"/>
              </a:spcBef>
              <a:spcAft>
                <a:spcPts val="0"/>
              </a:spcAft>
              <a:buClr>
                <a:srgbClr val="002177"/>
              </a:buClr>
              <a:buSzPts val="2400"/>
              <a:buNone/>
              <a:defRPr sz="2400" b="1">
                <a:solidFill>
                  <a:srgbClr val="002177"/>
                </a:solidFill>
              </a:defRPr>
            </a:lvl2pPr>
            <a:lvl3pPr lvl="2">
              <a:spcBef>
                <a:spcPts val="0"/>
              </a:spcBef>
              <a:spcAft>
                <a:spcPts val="0"/>
              </a:spcAft>
              <a:buClr>
                <a:srgbClr val="002177"/>
              </a:buClr>
              <a:buSzPts val="2400"/>
              <a:buNone/>
              <a:defRPr sz="2400" b="1">
                <a:solidFill>
                  <a:srgbClr val="002177"/>
                </a:solidFill>
              </a:defRPr>
            </a:lvl3pPr>
            <a:lvl4pPr lvl="3">
              <a:spcBef>
                <a:spcPts val="0"/>
              </a:spcBef>
              <a:spcAft>
                <a:spcPts val="0"/>
              </a:spcAft>
              <a:buClr>
                <a:srgbClr val="002177"/>
              </a:buClr>
              <a:buSzPts val="2400"/>
              <a:buNone/>
              <a:defRPr sz="2400" b="1">
                <a:solidFill>
                  <a:srgbClr val="002177"/>
                </a:solidFill>
              </a:defRPr>
            </a:lvl4pPr>
            <a:lvl5pPr lvl="4">
              <a:spcBef>
                <a:spcPts val="0"/>
              </a:spcBef>
              <a:spcAft>
                <a:spcPts val="0"/>
              </a:spcAft>
              <a:buClr>
                <a:srgbClr val="002177"/>
              </a:buClr>
              <a:buSzPts val="2400"/>
              <a:buNone/>
              <a:defRPr sz="2400" b="1">
                <a:solidFill>
                  <a:srgbClr val="002177"/>
                </a:solidFill>
              </a:defRPr>
            </a:lvl5pPr>
            <a:lvl6pPr lvl="5">
              <a:spcBef>
                <a:spcPts val="0"/>
              </a:spcBef>
              <a:spcAft>
                <a:spcPts val="0"/>
              </a:spcAft>
              <a:buClr>
                <a:srgbClr val="002177"/>
              </a:buClr>
              <a:buSzPts val="2400"/>
              <a:buNone/>
              <a:defRPr sz="2400" b="1">
                <a:solidFill>
                  <a:srgbClr val="002177"/>
                </a:solidFill>
              </a:defRPr>
            </a:lvl6pPr>
            <a:lvl7pPr lvl="6">
              <a:spcBef>
                <a:spcPts val="0"/>
              </a:spcBef>
              <a:spcAft>
                <a:spcPts val="0"/>
              </a:spcAft>
              <a:buClr>
                <a:srgbClr val="002177"/>
              </a:buClr>
              <a:buSzPts val="2400"/>
              <a:buNone/>
              <a:defRPr sz="2400" b="1">
                <a:solidFill>
                  <a:srgbClr val="002177"/>
                </a:solidFill>
              </a:defRPr>
            </a:lvl7pPr>
            <a:lvl8pPr lvl="7">
              <a:spcBef>
                <a:spcPts val="0"/>
              </a:spcBef>
              <a:spcAft>
                <a:spcPts val="0"/>
              </a:spcAft>
              <a:buClr>
                <a:srgbClr val="002177"/>
              </a:buClr>
              <a:buSzPts val="2400"/>
              <a:buNone/>
              <a:defRPr sz="2400" b="1">
                <a:solidFill>
                  <a:srgbClr val="002177"/>
                </a:solidFill>
              </a:defRPr>
            </a:lvl8pPr>
            <a:lvl9pPr lvl="8">
              <a:spcBef>
                <a:spcPts val="0"/>
              </a:spcBef>
              <a:spcAft>
                <a:spcPts val="0"/>
              </a:spcAft>
              <a:buClr>
                <a:srgbClr val="002177"/>
              </a:buClr>
              <a:buSzPts val="2400"/>
              <a:buNone/>
              <a:defRPr sz="2400" b="1">
                <a:solidFill>
                  <a:srgbClr val="002177"/>
                </a:solidFill>
              </a:defRPr>
            </a:lvl9pPr>
          </a:lstStyle>
          <a:p>
            <a:endParaRPr/>
          </a:p>
        </p:txBody>
      </p:sp>
      <p:sp>
        <p:nvSpPr>
          <p:cNvPr id="1503" name="Google Shape;1503;g30b36395cc5_2_3258"/>
          <p:cNvSpPr txBox="1">
            <a:spLocks noGrp="1"/>
          </p:cNvSpPr>
          <p:nvPr>
            <p:ph type="body" idx="1"/>
          </p:nvPr>
        </p:nvSpPr>
        <p:spPr>
          <a:xfrm>
            <a:off x="3980850" y="1323025"/>
            <a:ext cx="46560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504" name="Google Shape;1504;g30b36395cc5_2_3258"/>
          <p:cNvPicPr preferRelativeResize="0"/>
          <p:nvPr/>
        </p:nvPicPr>
        <p:blipFill>
          <a:blip r:embed="rId2">
            <a:alphaModFix/>
          </a:blip>
          <a:stretch>
            <a:fillRect/>
          </a:stretch>
        </p:blipFill>
        <p:spPr>
          <a:xfrm>
            <a:off x="7527600" y="225575"/>
            <a:ext cx="1436176" cy="432950"/>
          </a:xfrm>
          <a:prstGeom prst="rect">
            <a:avLst/>
          </a:prstGeom>
          <a:noFill/>
          <a:ln>
            <a:noFill/>
          </a:ln>
        </p:spPr>
      </p:pic>
      <p:sp>
        <p:nvSpPr>
          <p:cNvPr id="1505" name="Google Shape;1505;g30b36395cc5_2_32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002177"/>
                </a:solidFill>
              </a:defRPr>
            </a:lvl1pPr>
            <a:lvl2pPr lvl="1">
              <a:buNone/>
              <a:defRPr sz="1300">
                <a:solidFill>
                  <a:srgbClr val="002177"/>
                </a:solidFill>
              </a:defRPr>
            </a:lvl2pPr>
            <a:lvl3pPr lvl="2">
              <a:buNone/>
              <a:defRPr sz="1300">
                <a:solidFill>
                  <a:srgbClr val="002177"/>
                </a:solidFill>
              </a:defRPr>
            </a:lvl3pPr>
            <a:lvl4pPr lvl="3">
              <a:buNone/>
              <a:defRPr sz="1300">
                <a:solidFill>
                  <a:srgbClr val="002177"/>
                </a:solidFill>
              </a:defRPr>
            </a:lvl4pPr>
            <a:lvl5pPr lvl="4">
              <a:buNone/>
              <a:defRPr sz="1300">
                <a:solidFill>
                  <a:srgbClr val="002177"/>
                </a:solidFill>
              </a:defRPr>
            </a:lvl5pPr>
            <a:lvl6pPr lvl="5">
              <a:buNone/>
              <a:defRPr sz="1300">
                <a:solidFill>
                  <a:srgbClr val="002177"/>
                </a:solidFill>
              </a:defRPr>
            </a:lvl6pPr>
            <a:lvl7pPr lvl="6">
              <a:buNone/>
              <a:defRPr sz="1300">
                <a:solidFill>
                  <a:srgbClr val="002177"/>
                </a:solidFill>
              </a:defRPr>
            </a:lvl7pPr>
            <a:lvl8pPr lvl="7">
              <a:buNone/>
              <a:defRPr sz="1300">
                <a:solidFill>
                  <a:srgbClr val="002177"/>
                </a:solidFill>
              </a:defRPr>
            </a:lvl8pPr>
            <a:lvl9pPr lvl="8">
              <a:buNone/>
              <a:defRPr sz="1300">
                <a:solidFill>
                  <a:srgbClr val="002177"/>
                </a:solidFill>
              </a:defRPr>
            </a:lvl9pPr>
          </a:lstStyle>
          <a:p>
            <a:pPr marL="0" lvl="0" indent="0" algn="r" rtl="0">
              <a:spcBef>
                <a:spcPts val="0"/>
              </a:spcBef>
              <a:spcAft>
                <a:spcPts val="0"/>
              </a:spcAft>
              <a:buNone/>
            </a:pPr>
            <a:fld id="{00000000-1234-1234-1234-123412341234}" type="slidenum">
              <a:rPr lang="ms"/>
              <a:t>‹#›</a:t>
            </a:fld>
            <a:endParaRPr/>
          </a:p>
        </p:txBody>
      </p:sp>
      <p:sp>
        <p:nvSpPr>
          <p:cNvPr id="1506" name="Google Shape;1506;g30b36395cc5_2_3258"/>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b="1">
                <a:solidFill>
                  <a:schemeClr val="lt1"/>
                </a:solidFill>
              </a:rPr>
              <a:t>lausd.org/mmed        </a:t>
            </a:r>
            <a:endParaRPr b="1">
              <a:solidFill>
                <a:schemeClr val="lt1"/>
              </a:solidFill>
              <a:latin typeface="Poppins"/>
              <a:ea typeface="Poppins"/>
              <a:cs typeface="Poppins"/>
              <a:sym typeface="Poppins"/>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1507"/>
        <p:cNvGrpSpPr/>
        <p:nvPr/>
      </p:nvGrpSpPr>
      <p:grpSpPr>
        <a:xfrm>
          <a:off x="0" y="0"/>
          <a:ext cx="0" cy="0"/>
          <a:chOff x="0" y="0"/>
          <a:chExt cx="0" cy="0"/>
        </a:xfrm>
      </p:grpSpPr>
      <p:sp>
        <p:nvSpPr>
          <p:cNvPr id="1508" name="Google Shape;1508;g30b36395cc5_2_3266"/>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g30b36395cc5_2_3266"/>
          <p:cNvSpPr>
            <a:spLocks noGrp="1"/>
          </p:cNvSpPr>
          <p:nvPr>
            <p:ph type="pic" idx="2"/>
          </p:nvPr>
        </p:nvSpPr>
        <p:spPr>
          <a:xfrm>
            <a:off x="410600" y="1005850"/>
            <a:ext cx="2688900" cy="3359100"/>
          </a:xfrm>
          <a:prstGeom prst="roundRect">
            <a:avLst>
              <a:gd name="adj" fmla="val 16667"/>
            </a:avLst>
          </a:prstGeom>
          <a:noFill/>
          <a:ln>
            <a:noFill/>
          </a:ln>
        </p:spPr>
      </p:sp>
      <p:sp>
        <p:nvSpPr>
          <p:cNvPr id="1510" name="Google Shape;1510;g30b36395cc5_2_3266"/>
          <p:cNvSpPr txBox="1">
            <a:spLocks noGrp="1"/>
          </p:cNvSpPr>
          <p:nvPr>
            <p:ph type="title"/>
          </p:nvPr>
        </p:nvSpPr>
        <p:spPr>
          <a:xfrm>
            <a:off x="3980853" y="746725"/>
            <a:ext cx="48564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spcBef>
                <a:spcPts val="0"/>
              </a:spcBef>
              <a:spcAft>
                <a:spcPts val="0"/>
              </a:spcAft>
              <a:buClr>
                <a:srgbClr val="002177"/>
              </a:buClr>
              <a:buSzPts val="2400"/>
              <a:buNone/>
              <a:defRPr sz="2400" b="1">
                <a:solidFill>
                  <a:srgbClr val="002177"/>
                </a:solidFill>
              </a:defRPr>
            </a:lvl2pPr>
            <a:lvl3pPr lvl="2">
              <a:spcBef>
                <a:spcPts val="0"/>
              </a:spcBef>
              <a:spcAft>
                <a:spcPts val="0"/>
              </a:spcAft>
              <a:buClr>
                <a:srgbClr val="002177"/>
              </a:buClr>
              <a:buSzPts val="2400"/>
              <a:buNone/>
              <a:defRPr sz="2400" b="1">
                <a:solidFill>
                  <a:srgbClr val="002177"/>
                </a:solidFill>
              </a:defRPr>
            </a:lvl3pPr>
            <a:lvl4pPr lvl="3">
              <a:spcBef>
                <a:spcPts val="0"/>
              </a:spcBef>
              <a:spcAft>
                <a:spcPts val="0"/>
              </a:spcAft>
              <a:buClr>
                <a:srgbClr val="002177"/>
              </a:buClr>
              <a:buSzPts val="2400"/>
              <a:buNone/>
              <a:defRPr sz="2400" b="1">
                <a:solidFill>
                  <a:srgbClr val="002177"/>
                </a:solidFill>
              </a:defRPr>
            </a:lvl4pPr>
            <a:lvl5pPr lvl="4">
              <a:spcBef>
                <a:spcPts val="0"/>
              </a:spcBef>
              <a:spcAft>
                <a:spcPts val="0"/>
              </a:spcAft>
              <a:buClr>
                <a:srgbClr val="002177"/>
              </a:buClr>
              <a:buSzPts val="2400"/>
              <a:buNone/>
              <a:defRPr sz="2400" b="1">
                <a:solidFill>
                  <a:srgbClr val="002177"/>
                </a:solidFill>
              </a:defRPr>
            </a:lvl5pPr>
            <a:lvl6pPr lvl="5">
              <a:spcBef>
                <a:spcPts val="0"/>
              </a:spcBef>
              <a:spcAft>
                <a:spcPts val="0"/>
              </a:spcAft>
              <a:buClr>
                <a:srgbClr val="002177"/>
              </a:buClr>
              <a:buSzPts val="2400"/>
              <a:buNone/>
              <a:defRPr sz="2400" b="1">
                <a:solidFill>
                  <a:srgbClr val="002177"/>
                </a:solidFill>
              </a:defRPr>
            </a:lvl6pPr>
            <a:lvl7pPr lvl="6">
              <a:spcBef>
                <a:spcPts val="0"/>
              </a:spcBef>
              <a:spcAft>
                <a:spcPts val="0"/>
              </a:spcAft>
              <a:buClr>
                <a:srgbClr val="002177"/>
              </a:buClr>
              <a:buSzPts val="2400"/>
              <a:buNone/>
              <a:defRPr sz="2400" b="1">
                <a:solidFill>
                  <a:srgbClr val="002177"/>
                </a:solidFill>
              </a:defRPr>
            </a:lvl7pPr>
            <a:lvl8pPr lvl="7">
              <a:spcBef>
                <a:spcPts val="0"/>
              </a:spcBef>
              <a:spcAft>
                <a:spcPts val="0"/>
              </a:spcAft>
              <a:buClr>
                <a:srgbClr val="002177"/>
              </a:buClr>
              <a:buSzPts val="2400"/>
              <a:buNone/>
              <a:defRPr sz="2400" b="1">
                <a:solidFill>
                  <a:srgbClr val="002177"/>
                </a:solidFill>
              </a:defRPr>
            </a:lvl8pPr>
            <a:lvl9pPr lvl="8">
              <a:spcBef>
                <a:spcPts val="0"/>
              </a:spcBef>
              <a:spcAft>
                <a:spcPts val="0"/>
              </a:spcAft>
              <a:buClr>
                <a:srgbClr val="002177"/>
              </a:buClr>
              <a:buSzPts val="2400"/>
              <a:buNone/>
              <a:defRPr sz="2400" b="1">
                <a:solidFill>
                  <a:srgbClr val="002177"/>
                </a:solidFill>
              </a:defRPr>
            </a:lvl9pPr>
          </a:lstStyle>
          <a:p>
            <a:endParaRPr/>
          </a:p>
        </p:txBody>
      </p:sp>
      <p:sp>
        <p:nvSpPr>
          <p:cNvPr id="1511" name="Google Shape;1511;g30b36395cc5_2_3266"/>
          <p:cNvSpPr txBox="1">
            <a:spLocks noGrp="1"/>
          </p:cNvSpPr>
          <p:nvPr>
            <p:ph type="body" idx="1"/>
          </p:nvPr>
        </p:nvSpPr>
        <p:spPr>
          <a:xfrm>
            <a:off x="3980850" y="1323025"/>
            <a:ext cx="46560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512" name="Google Shape;1512;g30b36395cc5_2_3266"/>
          <p:cNvPicPr preferRelativeResize="0"/>
          <p:nvPr/>
        </p:nvPicPr>
        <p:blipFill>
          <a:blip r:embed="rId2">
            <a:alphaModFix/>
          </a:blip>
          <a:stretch>
            <a:fillRect/>
          </a:stretch>
        </p:blipFill>
        <p:spPr>
          <a:xfrm>
            <a:off x="7527600" y="225575"/>
            <a:ext cx="1436176" cy="432950"/>
          </a:xfrm>
          <a:prstGeom prst="rect">
            <a:avLst/>
          </a:prstGeom>
          <a:noFill/>
          <a:ln>
            <a:noFill/>
          </a:ln>
        </p:spPr>
      </p:pic>
      <p:sp>
        <p:nvSpPr>
          <p:cNvPr id="1513" name="Google Shape;1513;g30b36395cc5_2_32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002177"/>
                </a:solidFill>
              </a:defRPr>
            </a:lvl1pPr>
            <a:lvl2pPr lvl="1">
              <a:buNone/>
              <a:defRPr sz="1300">
                <a:solidFill>
                  <a:srgbClr val="002177"/>
                </a:solidFill>
              </a:defRPr>
            </a:lvl2pPr>
            <a:lvl3pPr lvl="2">
              <a:buNone/>
              <a:defRPr sz="1300">
                <a:solidFill>
                  <a:srgbClr val="002177"/>
                </a:solidFill>
              </a:defRPr>
            </a:lvl3pPr>
            <a:lvl4pPr lvl="3">
              <a:buNone/>
              <a:defRPr sz="1300">
                <a:solidFill>
                  <a:srgbClr val="002177"/>
                </a:solidFill>
              </a:defRPr>
            </a:lvl4pPr>
            <a:lvl5pPr lvl="4">
              <a:buNone/>
              <a:defRPr sz="1300">
                <a:solidFill>
                  <a:srgbClr val="002177"/>
                </a:solidFill>
              </a:defRPr>
            </a:lvl5pPr>
            <a:lvl6pPr lvl="5">
              <a:buNone/>
              <a:defRPr sz="1300">
                <a:solidFill>
                  <a:srgbClr val="002177"/>
                </a:solidFill>
              </a:defRPr>
            </a:lvl6pPr>
            <a:lvl7pPr lvl="6">
              <a:buNone/>
              <a:defRPr sz="1300">
                <a:solidFill>
                  <a:srgbClr val="002177"/>
                </a:solidFill>
              </a:defRPr>
            </a:lvl7pPr>
            <a:lvl8pPr lvl="7">
              <a:buNone/>
              <a:defRPr sz="1300">
                <a:solidFill>
                  <a:srgbClr val="002177"/>
                </a:solidFill>
              </a:defRPr>
            </a:lvl8pPr>
            <a:lvl9pPr lvl="8">
              <a:buNone/>
              <a:defRPr sz="1300">
                <a:solidFill>
                  <a:srgbClr val="002177"/>
                </a:solidFill>
              </a:defRPr>
            </a:lvl9pPr>
          </a:lstStyle>
          <a:p>
            <a:pPr marL="0" lvl="0" indent="0" algn="r" rtl="0">
              <a:spcBef>
                <a:spcPts val="0"/>
              </a:spcBef>
              <a:spcAft>
                <a:spcPts val="0"/>
              </a:spcAft>
              <a:buNone/>
            </a:pPr>
            <a:fld id="{00000000-1234-1234-1234-123412341234}" type="slidenum">
              <a:rPr lang="ms"/>
              <a:t>‹#›</a:t>
            </a:fld>
            <a:endParaRPr/>
          </a:p>
        </p:txBody>
      </p:sp>
      <p:sp>
        <p:nvSpPr>
          <p:cNvPr id="1514" name="Google Shape;1514;g30b36395cc5_2_3266"/>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b="1">
                <a:solidFill>
                  <a:schemeClr val="lt1"/>
                </a:solidFill>
              </a:rPr>
              <a:t>lausd.org/mmed        </a:t>
            </a:r>
            <a:endParaRPr b="1">
              <a:solidFill>
                <a:schemeClr val="lt1"/>
              </a:solidFill>
              <a:latin typeface="Poppins"/>
              <a:ea typeface="Poppins"/>
              <a:cs typeface="Poppins"/>
              <a:sym typeface="Poppins"/>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1515"/>
        <p:cNvGrpSpPr/>
        <p:nvPr/>
      </p:nvGrpSpPr>
      <p:grpSpPr>
        <a:xfrm>
          <a:off x="0" y="0"/>
          <a:ext cx="0" cy="0"/>
          <a:chOff x="0" y="0"/>
          <a:chExt cx="0" cy="0"/>
        </a:xfrm>
      </p:grpSpPr>
      <p:sp>
        <p:nvSpPr>
          <p:cNvPr id="1516" name="Google Shape;1516;g30b36395cc5_2_3274"/>
          <p:cNvSpPr txBox="1">
            <a:spLocks noGrp="1"/>
          </p:cNvSpPr>
          <p:nvPr>
            <p:ph type="title"/>
          </p:nvPr>
        </p:nvSpPr>
        <p:spPr>
          <a:xfrm>
            <a:off x="571500" y="571525"/>
            <a:ext cx="5478900" cy="39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17" name="Google Shape;1517;g30b36395cc5_2_3274"/>
          <p:cNvSpPr txBox="1">
            <a:spLocks noGrp="1"/>
          </p:cNvSpPr>
          <p:nvPr>
            <p:ph type="body" idx="1"/>
          </p:nvPr>
        </p:nvSpPr>
        <p:spPr>
          <a:xfrm>
            <a:off x="1541250" y="1584925"/>
            <a:ext cx="6061500" cy="2458500"/>
          </a:xfrm>
          <a:prstGeom prst="rect">
            <a:avLst/>
          </a:prstGeom>
        </p:spPr>
        <p:txBody>
          <a:bodyPr spcFirstLastPara="1" wrap="square" lIns="91425" tIns="91425" rIns="91425" bIns="91425" anchor="t" anchorCtr="0">
            <a:normAutofit/>
          </a:bodyPr>
          <a:lstStyle>
            <a:lvl1pPr marL="457200" lvl="0" indent="-342900">
              <a:lnSpc>
                <a:spcPct val="150000"/>
              </a:lnSpc>
              <a:spcBef>
                <a:spcPts val="300"/>
              </a:spcBef>
              <a:spcAft>
                <a:spcPts val="0"/>
              </a:spcAft>
              <a:buSzPts val="1800"/>
              <a:buChar char="●"/>
              <a:defRPr/>
            </a:lvl1pPr>
            <a:lvl2pPr marL="914400" lvl="1" indent="-317500">
              <a:lnSpc>
                <a:spcPct val="150000"/>
              </a:lnSpc>
              <a:spcBef>
                <a:spcPts val="300"/>
              </a:spcBef>
              <a:spcAft>
                <a:spcPts val="0"/>
              </a:spcAft>
              <a:buSzPts val="1400"/>
              <a:buChar char="○"/>
              <a:defRPr/>
            </a:lvl2pPr>
            <a:lvl3pPr marL="1371600" lvl="2" indent="-317500">
              <a:lnSpc>
                <a:spcPct val="150000"/>
              </a:lnSpc>
              <a:spcBef>
                <a:spcPts val="300"/>
              </a:spcBef>
              <a:spcAft>
                <a:spcPts val="0"/>
              </a:spcAft>
              <a:buSzPts val="1400"/>
              <a:buChar char="■"/>
              <a:defRPr/>
            </a:lvl3pPr>
            <a:lvl4pPr marL="1828800" lvl="3" indent="-317500">
              <a:lnSpc>
                <a:spcPct val="150000"/>
              </a:lnSpc>
              <a:spcBef>
                <a:spcPts val="300"/>
              </a:spcBef>
              <a:spcAft>
                <a:spcPts val="0"/>
              </a:spcAft>
              <a:buSzPts val="1400"/>
              <a:buChar char="●"/>
              <a:defRPr/>
            </a:lvl4pPr>
            <a:lvl5pPr marL="2286000" lvl="4" indent="-317500">
              <a:lnSpc>
                <a:spcPct val="150000"/>
              </a:lnSpc>
              <a:spcBef>
                <a:spcPts val="300"/>
              </a:spcBef>
              <a:spcAft>
                <a:spcPts val="0"/>
              </a:spcAft>
              <a:buSzPts val="1400"/>
              <a:buChar char="○"/>
              <a:defRPr/>
            </a:lvl5pPr>
            <a:lvl6pPr marL="2743200" lvl="5" indent="-317500">
              <a:lnSpc>
                <a:spcPct val="150000"/>
              </a:lnSpc>
              <a:spcBef>
                <a:spcPts val="300"/>
              </a:spcBef>
              <a:spcAft>
                <a:spcPts val="0"/>
              </a:spcAft>
              <a:buSzPts val="1400"/>
              <a:buChar char="■"/>
              <a:defRPr/>
            </a:lvl6pPr>
            <a:lvl7pPr marL="3200400" lvl="6" indent="-317500">
              <a:lnSpc>
                <a:spcPct val="150000"/>
              </a:lnSpc>
              <a:spcBef>
                <a:spcPts val="300"/>
              </a:spcBef>
              <a:spcAft>
                <a:spcPts val="0"/>
              </a:spcAft>
              <a:buSzPts val="1400"/>
              <a:buChar char="●"/>
              <a:defRPr/>
            </a:lvl7pPr>
            <a:lvl8pPr marL="3657600" lvl="7" indent="-317500">
              <a:lnSpc>
                <a:spcPct val="150000"/>
              </a:lnSpc>
              <a:spcBef>
                <a:spcPts val="300"/>
              </a:spcBef>
              <a:spcAft>
                <a:spcPts val="0"/>
              </a:spcAft>
              <a:buSzPts val="1400"/>
              <a:buChar char="○"/>
              <a:defRPr/>
            </a:lvl8pPr>
            <a:lvl9pPr marL="4114800" lvl="8" indent="-317500">
              <a:lnSpc>
                <a:spcPct val="150000"/>
              </a:lnSpc>
              <a:spcBef>
                <a:spcPts val="300"/>
              </a:spcBef>
              <a:spcAft>
                <a:spcPts val="0"/>
              </a:spcAft>
              <a:buSzPts val="1400"/>
              <a:buChar char="■"/>
              <a:defRPr/>
            </a:lvl9pPr>
          </a:lstStyle>
          <a:p>
            <a:endParaRPr/>
          </a:p>
        </p:txBody>
      </p:sp>
      <p:pic>
        <p:nvPicPr>
          <p:cNvPr id="1518" name="Google Shape;1518;g30b36395cc5_2_3274"/>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1519" name="Google Shape;1519;g30b36395cc5_2_3274"/>
          <p:cNvSpPr txBox="1">
            <a:spLocks noGrp="1"/>
          </p:cNvSpPr>
          <p:nvPr>
            <p:ph type="sldNum" idx="12"/>
          </p:nvPr>
        </p:nvSpPr>
        <p:spPr>
          <a:xfrm>
            <a:off x="482600" y="4735850"/>
            <a:ext cx="548700" cy="255000"/>
          </a:xfrm>
          <a:prstGeom prst="rect">
            <a:avLst/>
          </a:prstGeom>
        </p:spPr>
        <p:txBody>
          <a:bodyPr spcFirstLastPara="1" wrap="square" lIns="91425" tIns="91425" rIns="91425" bIns="91425" anchor="t" anchorCtr="0">
            <a:normAutofit fontScale="55000" lnSpcReduction="20000"/>
          </a:bodyPr>
          <a:lstStyle>
            <a:lvl1pPr lvl="0">
              <a:buNone/>
              <a:defRPr sz="1000"/>
            </a:lvl1pPr>
            <a:lvl2pPr lvl="1">
              <a:buNone/>
              <a:defRPr sz="1000"/>
            </a:lvl2pPr>
            <a:lvl3pPr lvl="2">
              <a:buNone/>
              <a:defRPr sz="1000"/>
            </a:lvl3pPr>
            <a:lvl4pPr lvl="3">
              <a:buNone/>
              <a:defRPr sz="1000"/>
            </a:lvl4pPr>
            <a:lvl5pPr lvl="4">
              <a:buNone/>
              <a:defRPr sz="1000"/>
            </a:lvl5pPr>
            <a:lvl6pPr lvl="5">
              <a:buNone/>
              <a:defRPr sz="1000"/>
            </a:lvl6pPr>
            <a:lvl7pPr lvl="6">
              <a:buNone/>
              <a:defRPr sz="1000"/>
            </a:lvl7pPr>
            <a:lvl8pPr lvl="7">
              <a:buNone/>
              <a:defRPr sz="1000"/>
            </a:lvl8pPr>
            <a:lvl9pPr lvl="8">
              <a:buNone/>
              <a:defRPr sz="1000"/>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1520"/>
        <p:cNvGrpSpPr/>
        <p:nvPr/>
      </p:nvGrpSpPr>
      <p:grpSpPr>
        <a:xfrm>
          <a:off x="0" y="0"/>
          <a:ext cx="0" cy="0"/>
          <a:chOff x="0" y="0"/>
          <a:chExt cx="0" cy="0"/>
        </a:xfrm>
      </p:grpSpPr>
      <p:sp>
        <p:nvSpPr>
          <p:cNvPr id="1521" name="Google Shape;1521;g30b36395cc5_2_327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522" name="Google Shape;1522;g30b36395cc5_2_327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523" name="Google Shape;1523;g30b36395cc5_2_327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1524"/>
        <p:cNvGrpSpPr/>
        <p:nvPr/>
      </p:nvGrpSpPr>
      <p:grpSpPr>
        <a:xfrm>
          <a:off x="0" y="0"/>
          <a:ext cx="0" cy="0"/>
          <a:chOff x="0" y="0"/>
          <a:chExt cx="0" cy="0"/>
        </a:xfrm>
      </p:grpSpPr>
      <p:pic>
        <p:nvPicPr>
          <p:cNvPr id="1525" name="Google Shape;1525;g30b36395cc5_2_328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526" name="Google Shape;1526;g30b36395cc5_2_3283"/>
          <p:cNvSpPr txBox="1">
            <a:spLocks noGrp="1"/>
          </p:cNvSpPr>
          <p:nvPr>
            <p:ph type="sldNum" idx="12"/>
          </p:nvPr>
        </p:nvSpPr>
        <p:spPr>
          <a:xfrm>
            <a:off x="8515275" y="4663225"/>
            <a:ext cx="5058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1527" name="Google Shape;1527;g30b36395cc5_2_3283"/>
          <p:cNvSpPr txBox="1">
            <a:spLocks noGrp="1"/>
          </p:cNvSpPr>
          <p:nvPr>
            <p:ph type="title"/>
          </p:nvPr>
        </p:nvSpPr>
        <p:spPr>
          <a:xfrm>
            <a:off x="1509050" y="312050"/>
            <a:ext cx="6109200" cy="5931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28" name="Google Shape;1528;g30b36395cc5_2_3283"/>
          <p:cNvSpPr txBox="1">
            <a:spLocks noGrp="1"/>
          </p:cNvSpPr>
          <p:nvPr>
            <p:ph type="body" idx="1"/>
          </p:nvPr>
        </p:nvSpPr>
        <p:spPr>
          <a:xfrm>
            <a:off x="1457725" y="1077075"/>
            <a:ext cx="7374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29"/>
        <p:cNvGrpSpPr/>
        <p:nvPr/>
      </p:nvGrpSpPr>
      <p:grpSpPr>
        <a:xfrm>
          <a:off x="0" y="0"/>
          <a:ext cx="0" cy="0"/>
          <a:chOff x="0" y="0"/>
          <a:chExt cx="0" cy="0"/>
        </a:xfrm>
      </p:grpSpPr>
      <p:sp>
        <p:nvSpPr>
          <p:cNvPr id="1530" name="Google Shape;1530;g30b36395cc5_2_3288"/>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31" name="Google Shape;1531;g30b36395cc5_2_3288"/>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1532" name="Google Shape;1532;g30b36395cc5_2_3288"/>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1533"/>
        <p:cNvGrpSpPr/>
        <p:nvPr/>
      </p:nvGrpSpPr>
      <p:grpSpPr>
        <a:xfrm>
          <a:off x="0" y="0"/>
          <a:ext cx="0" cy="0"/>
          <a:chOff x="0" y="0"/>
          <a:chExt cx="0" cy="0"/>
        </a:xfrm>
      </p:grpSpPr>
      <p:sp>
        <p:nvSpPr>
          <p:cNvPr id="1534" name="Google Shape;1534;g30b36395cc5_2_3292"/>
          <p:cNvSpPr txBox="1">
            <a:spLocks noGrp="1"/>
          </p:cNvSpPr>
          <p:nvPr>
            <p:ph type="title"/>
          </p:nvPr>
        </p:nvSpPr>
        <p:spPr>
          <a:xfrm>
            <a:off x="1499600" y="302625"/>
            <a:ext cx="65508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spcBef>
                <a:spcPts val="0"/>
              </a:spcBef>
              <a:spcAft>
                <a:spcPts val="0"/>
              </a:spcAft>
              <a:buClr>
                <a:srgbClr val="002177"/>
              </a:buClr>
              <a:buSzPts val="2400"/>
              <a:buNone/>
              <a:defRPr sz="2400" b="1">
                <a:solidFill>
                  <a:srgbClr val="002177"/>
                </a:solidFill>
              </a:defRPr>
            </a:lvl2pPr>
            <a:lvl3pPr lvl="2">
              <a:spcBef>
                <a:spcPts val="0"/>
              </a:spcBef>
              <a:spcAft>
                <a:spcPts val="0"/>
              </a:spcAft>
              <a:buClr>
                <a:srgbClr val="002177"/>
              </a:buClr>
              <a:buSzPts val="2400"/>
              <a:buNone/>
              <a:defRPr sz="2400" b="1">
                <a:solidFill>
                  <a:srgbClr val="002177"/>
                </a:solidFill>
              </a:defRPr>
            </a:lvl3pPr>
            <a:lvl4pPr lvl="3">
              <a:spcBef>
                <a:spcPts val="0"/>
              </a:spcBef>
              <a:spcAft>
                <a:spcPts val="0"/>
              </a:spcAft>
              <a:buClr>
                <a:srgbClr val="002177"/>
              </a:buClr>
              <a:buSzPts val="2400"/>
              <a:buNone/>
              <a:defRPr sz="2400" b="1">
                <a:solidFill>
                  <a:srgbClr val="002177"/>
                </a:solidFill>
              </a:defRPr>
            </a:lvl4pPr>
            <a:lvl5pPr lvl="4">
              <a:spcBef>
                <a:spcPts val="0"/>
              </a:spcBef>
              <a:spcAft>
                <a:spcPts val="0"/>
              </a:spcAft>
              <a:buClr>
                <a:srgbClr val="002177"/>
              </a:buClr>
              <a:buSzPts val="2400"/>
              <a:buNone/>
              <a:defRPr sz="2400" b="1">
                <a:solidFill>
                  <a:srgbClr val="002177"/>
                </a:solidFill>
              </a:defRPr>
            </a:lvl5pPr>
            <a:lvl6pPr lvl="5">
              <a:spcBef>
                <a:spcPts val="0"/>
              </a:spcBef>
              <a:spcAft>
                <a:spcPts val="0"/>
              </a:spcAft>
              <a:buClr>
                <a:srgbClr val="002177"/>
              </a:buClr>
              <a:buSzPts val="2400"/>
              <a:buNone/>
              <a:defRPr sz="2400" b="1">
                <a:solidFill>
                  <a:srgbClr val="002177"/>
                </a:solidFill>
              </a:defRPr>
            </a:lvl6pPr>
            <a:lvl7pPr lvl="6">
              <a:spcBef>
                <a:spcPts val="0"/>
              </a:spcBef>
              <a:spcAft>
                <a:spcPts val="0"/>
              </a:spcAft>
              <a:buClr>
                <a:srgbClr val="002177"/>
              </a:buClr>
              <a:buSzPts val="2400"/>
              <a:buNone/>
              <a:defRPr sz="2400" b="1">
                <a:solidFill>
                  <a:srgbClr val="002177"/>
                </a:solidFill>
              </a:defRPr>
            </a:lvl7pPr>
            <a:lvl8pPr lvl="7">
              <a:spcBef>
                <a:spcPts val="0"/>
              </a:spcBef>
              <a:spcAft>
                <a:spcPts val="0"/>
              </a:spcAft>
              <a:buClr>
                <a:srgbClr val="002177"/>
              </a:buClr>
              <a:buSzPts val="2400"/>
              <a:buNone/>
              <a:defRPr sz="2400" b="1">
                <a:solidFill>
                  <a:srgbClr val="002177"/>
                </a:solidFill>
              </a:defRPr>
            </a:lvl8pPr>
            <a:lvl9pPr lvl="8">
              <a:spcBef>
                <a:spcPts val="0"/>
              </a:spcBef>
              <a:spcAft>
                <a:spcPts val="0"/>
              </a:spcAft>
              <a:buClr>
                <a:srgbClr val="002177"/>
              </a:buClr>
              <a:buSzPts val="2400"/>
              <a:buNone/>
              <a:defRPr sz="2400" b="1">
                <a:solidFill>
                  <a:srgbClr val="002177"/>
                </a:solidFill>
              </a:defRPr>
            </a:lvl9pPr>
          </a:lstStyle>
          <a:p>
            <a:endParaRPr/>
          </a:p>
        </p:txBody>
      </p:sp>
      <p:sp>
        <p:nvSpPr>
          <p:cNvPr id="1535" name="Google Shape;1535;g30b36395cc5_2_3292"/>
          <p:cNvSpPr txBox="1">
            <a:spLocks noGrp="1"/>
          </p:cNvSpPr>
          <p:nvPr>
            <p:ph type="body" idx="1"/>
          </p:nvPr>
        </p:nvSpPr>
        <p:spPr>
          <a:xfrm>
            <a:off x="1476125" y="1152475"/>
            <a:ext cx="54603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536" name="Google Shape;1536;g30b36395cc5_2_329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002177"/>
                </a:solidFill>
              </a:defRPr>
            </a:lvl1pPr>
            <a:lvl2pPr lvl="1">
              <a:buNone/>
              <a:defRPr sz="1300">
                <a:solidFill>
                  <a:srgbClr val="002177"/>
                </a:solidFill>
              </a:defRPr>
            </a:lvl2pPr>
            <a:lvl3pPr lvl="2">
              <a:buNone/>
              <a:defRPr sz="1300">
                <a:solidFill>
                  <a:srgbClr val="002177"/>
                </a:solidFill>
              </a:defRPr>
            </a:lvl3pPr>
            <a:lvl4pPr lvl="3">
              <a:buNone/>
              <a:defRPr sz="1300">
                <a:solidFill>
                  <a:srgbClr val="002177"/>
                </a:solidFill>
              </a:defRPr>
            </a:lvl4pPr>
            <a:lvl5pPr lvl="4">
              <a:buNone/>
              <a:defRPr sz="1300">
                <a:solidFill>
                  <a:srgbClr val="002177"/>
                </a:solidFill>
              </a:defRPr>
            </a:lvl5pPr>
            <a:lvl6pPr lvl="5">
              <a:buNone/>
              <a:defRPr sz="1300">
                <a:solidFill>
                  <a:srgbClr val="002177"/>
                </a:solidFill>
              </a:defRPr>
            </a:lvl6pPr>
            <a:lvl7pPr lvl="6">
              <a:buNone/>
              <a:defRPr sz="1300">
                <a:solidFill>
                  <a:srgbClr val="002177"/>
                </a:solidFill>
              </a:defRPr>
            </a:lvl7pPr>
            <a:lvl8pPr lvl="7">
              <a:buNone/>
              <a:defRPr sz="1300">
                <a:solidFill>
                  <a:srgbClr val="002177"/>
                </a:solidFill>
              </a:defRPr>
            </a:lvl8pPr>
            <a:lvl9pPr lvl="8">
              <a:buNone/>
              <a:defRPr sz="1300">
                <a:solidFill>
                  <a:srgbClr val="002177"/>
                </a:solidFill>
              </a:defRPr>
            </a:lvl9pPr>
          </a:lstStyle>
          <a:p>
            <a:pPr marL="0" lvl="0" indent="0" algn="r" rtl="0">
              <a:spcBef>
                <a:spcPts val="0"/>
              </a:spcBef>
              <a:spcAft>
                <a:spcPts val="0"/>
              </a:spcAft>
              <a:buNone/>
            </a:pPr>
            <a:fld id="{00000000-1234-1234-1234-123412341234}" type="slidenum">
              <a:rPr lang="ms"/>
              <a:t>‹#›</a:t>
            </a:fld>
            <a:endParaRPr/>
          </a:p>
        </p:txBody>
      </p:sp>
      <p:pic>
        <p:nvPicPr>
          <p:cNvPr id="1537" name="Google Shape;1537;g30b36395cc5_2_329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538" name="Google Shape;1538;g30b36395cc5_2_3292"/>
          <p:cNvSpPr txBox="1">
            <a:spLocks noGrp="1"/>
          </p:cNvSpPr>
          <p:nvPr>
            <p:ph type="sldNum" idx="2"/>
          </p:nvPr>
        </p:nvSpPr>
        <p:spPr>
          <a:xfrm>
            <a:off x="8515275" y="4663225"/>
            <a:ext cx="5058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1539"/>
        <p:cNvGrpSpPr/>
        <p:nvPr/>
      </p:nvGrpSpPr>
      <p:grpSpPr>
        <a:xfrm>
          <a:off x="0" y="0"/>
          <a:ext cx="0" cy="0"/>
          <a:chOff x="0" y="0"/>
          <a:chExt cx="0" cy="0"/>
        </a:xfrm>
      </p:grpSpPr>
      <p:sp>
        <p:nvSpPr>
          <p:cNvPr id="1540" name="Google Shape;1540;g30b36395cc5_2_3298"/>
          <p:cNvSpPr txBox="1">
            <a:spLocks noGrp="1"/>
          </p:cNvSpPr>
          <p:nvPr>
            <p:ph type="title"/>
          </p:nvPr>
        </p:nvSpPr>
        <p:spPr>
          <a:xfrm>
            <a:off x="1719775" y="460588"/>
            <a:ext cx="64503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1541" name="Google Shape;1541;g30b36395cc5_2_3298"/>
          <p:cNvSpPr txBox="1">
            <a:spLocks noGrp="1"/>
          </p:cNvSpPr>
          <p:nvPr>
            <p:ph type="body" idx="1"/>
          </p:nvPr>
        </p:nvSpPr>
        <p:spPr>
          <a:xfrm>
            <a:off x="1719775" y="1275925"/>
            <a:ext cx="65424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1542" name="Google Shape;1542;g30b36395cc5_2_3298"/>
          <p:cNvPicPr preferRelativeResize="0"/>
          <p:nvPr/>
        </p:nvPicPr>
        <p:blipFill>
          <a:blip r:embed="rId2">
            <a:alphaModFix/>
          </a:blip>
          <a:stretch>
            <a:fillRect/>
          </a:stretch>
        </p:blipFill>
        <p:spPr>
          <a:xfrm>
            <a:off x="167675" y="122175"/>
            <a:ext cx="911124" cy="91112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155"/>
        <p:cNvGrpSpPr/>
        <p:nvPr/>
      </p:nvGrpSpPr>
      <p:grpSpPr>
        <a:xfrm>
          <a:off x="0" y="0"/>
          <a:ext cx="0" cy="0"/>
          <a:chOff x="0" y="0"/>
          <a:chExt cx="0" cy="0"/>
        </a:xfrm>
      </p:grpSpPr>
      <p:cxnSp>
        <p:nvCxnSpPr>
          <p:cNvPr id="156" name="Google Shape;156;p41"/>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157" name="Google Shape;157;p4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58" name="Google Shape;158;p4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9" name="Google Shape;159;p4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60" name="Google Shape;160;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1543"/>
        <p:cNvGrpSpPr/>
        <p:nvPr/>
      </p:nvGrpSpPr>
      <p:grpSpPr>
        <a:xfrm>
          <a:off x="0" y="0"/>
          <a:ext cx="0" cy="0"/>
          <a:chOff x="0" y="0"/>
          <a:chExt cx="0" cy="0"/>
        </a:xfrm>
      </p:grpSpPr>
      <p:sp>
        <p:nvSpPr>
          <p:cNvPr id="1544" name="Google Shape;1544;g30b36395cc5_2_3302"/>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g30b36395cc5_2_3302"/>
          <p:cNvSpPr>
            <a:spLocks noGrp="1"/>
          </p:cNvSpPr>
          <p:nvPr>
            <p:ph type="pic" idx="2"/>
          </p:nvPr>
        </p:nvSpPr>
        <p:spPr>
          <a:xfrm>
            <a:off x="5854750" y="980700"/>
            <a:ext cx="2862900" cy="2714100"/>
          </a:xfrm>
          <a:prstGeom prst="roundRect">
            <a:avLst>
              <a:gd name="adj" fmla="val 16667"/>
            </a:avLst>
          </a:prstGeom>
          <a:noFill/>
          <a:ln>
            <a:noFill/>
          </a:ln>
        </p:spPr>
      </p:sp>
      <p:sp>
        <p:nvSpPr>
          <p:cNvPr id="1546" name="Google Shape;1546;g30b36395cc5_2_3302"/>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547" name="Google Shape;1547;g30b36395cc5_2_3302"/>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1548" name="Google Shape;1548;g30b36395cc5_2_3302"/>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1549" name="Google Shape;1549;g30b36395cc5_2_330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1550"/>
        <p:cNvGrpSpPr/>
        <p:nvPr/>
      </p:nvGrpSpPr>
      <p:grpSpPr>
        <a:xfrm>
          <a:off x="0" y="0"/>
          <a:ext cx="0" cy="0"/>
          <a:chOff x="0" y="0"/>
          <a:chExt cx="0" cy="0"/>
        </a:xfrm>
      </p:grpSpPr>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1551"/>
        <p:cNvGrpSpPr/>
        <p:nvPr/>
      </p:nvGrpSpPr>
      <p:grpSpPr>
        <a:xfrm>
          <a:off x="0" y="0"/>
          <a:ext cx="0" cy="0"/>
          <a:chOff x="0" y="0"/>
          <a:chExt cx="0" cy="0"/>
        </a:xfrm>
      </p:grpSpPr>
      <p:pic>
        <p:nvPicPr>
          <p:cNvPr id="1552" name="Google Shape;1552;g30b36395cc5_2_3310"/>
          <p:cNvPicPr preferRelativeResize="0"/>
          <p:nvPr/>
        </p:nvPicPr>
        <p:blipFill>
          <a:blip r:embed="rId2">
            <a:alphaModFix/>
          </a:blip>
          <a:stretch>
            <a:fillRect/>
          </a:stretch>
        </p:blipFill>
        <p:spPr>
          <a:xfrm>
            <a:off x="0" y="1"/>
            <a:ext cx="9144000" cy="5143500"/>
          </a:xfrm>
          <a:prstGeom prst="rect">
            <a:avLst/>
          </a:prstGeom>
          <a:noFill/>
          <a:ln>
            <a:noFill/>
          </a:ln>
        </p:spPr>
      </p:pic>
      <p:sp>
        <p:nvSpPr>
          <p:cNvPr id="1553" name="Google Shape;1553;g30b36395cc5_2_3310"/>
          <p:cNvSpPr txBox="1">
            <a:spLocks noGrp="1"/>
          </p:cNvSpPr>
          <p:nvPr>
            <p:ph type="sldNum" idx="12"/>
          </p:nvPr>
        </p:nvSpPr>
        <p:spPr>
          <a:xfrm>
            <a:off x="8515275" y="4663225"/>
            <a:ext cx="5058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
        <p:nvSpPr>
          <p:cNvPr id="1554" name="Google Shape;1554;g30b36395cc5_2_3310"/>
          <p:cNvSpPr txBox="1">
            <a:spLocks noGrp="1"/>
          </p:cNvSpPr>
          <p:nvPr>
            <p:ph type="title"/>
          </p:nvPr>
        </p:nvSpPr>
        <p:spPr>
          <a:xfrm>
            <a:off x="1509050" y="312050"/>
            <a:ext cx="6109200" cy="5931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55" name="Google Shape;1555;g30b36395cc5_2_3310"/>
          <p:cNvSpPr txBox="1">
            <a:spLocks noGrp="1"/>
          </p:cNvSpPr>
          <p:nvPr>
            <p:ph type="body" idx="1"/>
          </p:nvPr>
        </p:nvSpPr>
        <p:spPr>
          <a:xfrm>
            <a:off x="1457725" y="1077075"/>
            <a:ext cx="7374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1556"/>
        <p:cNvGrpSpPr/>
        <p:nvPr/>
      </p:nvGrpSpPr>
      <p:grpSpPr>
        <a:xfrm>
          <a:off x="0" y="0"/>
          <a:ext cx="0" cy="0"/>
          <a:chOff x="0" y="0"/>
          <a:chExt cx="0" cy="0"/>
        </a:xfrm>
      </p:grpSpPr>
      <p:pic>
        <p:nvPicPr>
          <p:cNvPr id="1557" name="Google Shape;1557;g30b36395cc5_2_33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1558" name="Google Shape;1558;g30b36395cc5_2_3315"/>
          <p:cNvSpPr txBox="1">
            <a:spLocks noGrp="1"/>
          </p:cNvSpPr>
          <p:nvPr>
            <p:ph type="sldNum" idx="12"/>
          </p:nvPr>
        </p:nvSpPr>
        <p:spPr>
          <a:xfrm>
            <a:off x="8515275" y="4663225"/>
            <a:ext cx="5058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
        <p:nvSpPr>
          <p:cNvPr id="1559" name="Google Shape;1559;g30b36395cc5_2_3315"/>
          <p:cNvSpPr txBox="1">
            <a:spLocks noGrp="1"/>
          </p:cNvSpPr>
          <p:nvPr>
            <p:ph type="title"/>
          </p:nvPr>
        </p:nvSpPr>
        <p:spPr>
          <a:xfrm>
            <a:off x="1509050" y="312050"/>
            <a:ext cx="6109200" cy="5931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60" name="Google Shape;1560;g30b36395cc5_2_3315"/>
          <p:cNvSpPr txBox="1">
            <a:spLocks noGrp="1"/>
          </p:cNvSpPr>
          <p:nvPr>
            <p:ph type="body" idx="1"/>
          </p:nvPr>
        </p:nvSpPr>
        <p:spPr>
          <a:xfrm>
            <a:off x="1457725" y="1077075"/>
            <a:ext cx="7374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1561"/>
        <p:cNvGrpSpPr/>
        <p:nvPr/>
      </p:nvGrpSpPr>
      <p:grpSpPr>
        <a:xfrm>
          <a:off x="0" y="0"/>
          <a:ext cx="0" cy="0"/>
          <a:chOff x="0" y="0"/>
          <a:chExt cx="0" cy="0"/>
        </a:xfrm>
      </p:grpSpPr>
      <p:sp>
        <p:nvSpPr>
          <p:cNvPr id="1562" name="Google Shape;1562;g30b36395cc5_2_3320"/>
          <p:cNvSpPr txBox="1">
            <a:spLocks noGrp="1"/>
          </p:cNvSpPr>
          <p:nvPr>
            <p:ph type="title"/>
          </p:nvPr>
        </p:nvSpPr>
        <p:spPr>
          <a:xfrm>
            <a:off x="1499600" y="302625"/>
            <a:ext cx="65508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spcBef>
                <a:spcPts val="0"/>
              </a:spcBef>
              <a:spcAft>
                <a:spcPts val="0"/>
              </a:spcAft>
              <a:buClr>
                <a:srgbClr val="002177"/>
              </a:buClr>
              <a:buSzPts val="2400"/>
              <a:buNone/>
              <a:defRPr sz="2400" b="1">
                <a:solidFill>
                  <a:srgbClr val="002177"/>
                </a:solidFill>
              </a:defRPr>
            </a:lvl2pPr>
            <a:lvl3pPr lvl="2">
              <a:spcBef>
                <a:spcPts val="0"/>
              </a:spcBef>
              <a:spcAft>
                <a:spcPts val="0"/>
              </a:spcAft>
              <a:buClr>
                <a:srgbClr val="002177"/>
              </a:buClr>
              <a:buSzPts val="2400"/>
              <a:buNone/>
              <a:defRPr sz="2400" b="1">
                <a:solidFill>
                  <a:srgbClr val="002177"/>
                </a:solidFill>
              </a:defRPr>
            </a:lvl3pPr>
            <a:lvl4pPr lvl="3">
              <a:spcBef>
                <a:spcPts val="0"/>
              </a:spcBef>
              <a:spcAft>
                <a:spcPts val="0"/>
              </a:spcAft>
              <a:buClr>
                <a:srgbClr val="002177"/>
              </a:buClr>
              <a:buSzPts val="2400"/>
              <a:buNone/>
              <a:defRPr sz="2400" b="1">
                <a:solidFill>
                  <a:srgbClr val="002177"/>
                </a:solidFill>
              </a:defRPr>
            </a:lvl4pPr>
            <a:lvl5pPr lvl="4">
              <a:spcBef>
                <a:spcPts val="0"/>
              </a:spcBef>
              <a:spcAft>
                <a:spcPts val="0"/>
              </a:spcAft>
              <a:buClr>
                <a:srgbClr val="002177"/>
              </a:buClr>
              <a:buSzPts val="2400"/>
              <a:buNone/>
              <a:defRPr sz="2400" b="1">
                <a:solidFill>
                  <a:srgbClr val="002177"/>
                </a:solidFill>
              </a:defRPr>
            </a:lvl5pPr>
            <a:lvl6pPr lvl="5">
              <a:spcBef>
                <a:spcPts val="0"/>
              </a:spcBef>
              <a:spcAft>
                <a:spcPts val="0"/>
              </a:spcAft>
              <a:buClr>
                <a:srgbClr val="002177"/>
              </a:buClr>
              <a:buSzPts val="2400"/>
              <a:buNone/>
              <a:defRPr sz="2400" b="1">
                <a:solidFill>
                  <a:srgbClr val="002177"/>
                </a:solidFill>
              </a:defRPr>
            </a:lvl6pPr>
            <a:lvl7pPr lvl="6">
              <a:spcBef>
                <a:spcPts val="0"/>
              </a:spcBef>
              <a:spcAft>
                <a:spcPts val="0"/>
              </a:spcAft>
              <a:buClr>
                <a:srgbClr val="002177"/>
              </a:buClr>
              <a:buSzPts val="2400"/>
              <a:buNone/>
              <a:defRPr sz="2400" b="1">
                <a:solidFill>
                  <a:srgbClr val="002177"/>
                </a:solidFill>
              </a:defRPr>
            </a:lvl7pPr>
            <a:lvl8pPr lvl="7">
              <a:spcBef>
                <a:spcPts val="0"/>
              </a:spcBef>
              <a:spcAft>
                <a:spcPts val="0"/>
              </a:spcAft>
              <a:buClr>
                <a:srgbClr val="002177"/>
              </a:buClr>
              <a:buSzPts val="2400"/>
              <a:buNone/>
              <a:defRPr sz="2400" b="1">
                <a:solidFill>
                  <a:srgbClr val="002177"/>
                </a:solidFill>
              </a:defRPr>
            </a:lvl8pPr>
            <a:lvl9pPr lvl="8">
              <a:spcBef>
                <a:spcPts val="0"/>
              </a:spcBef>
              <a:spcAft>
                <a:spcPts val="0"/>
              </a:spcAft>
              <a:buClr>
                <a:srgbClr val="002177"/>
              </a:buClr>
              <a:buSzPts val="2400"/>
              <a:buNone/>
              <a:defRPr sz="2400" b="1">
                <a:solidFill>
                  <a:srgbClr val="002177"/>
                </a:solidFill>
              </a:defRPr>
            </a:lvl9pPr>
          </a:lstStyle>
          <a:p>
            <a:endParaRPr/>
          </a:p>
        </p:txBody>
      </p:sp>
      <p:sp>
        <p:nvSpPr>
          <p:cNvPr id="1563" name="Google Shape;1563;g30b36395cc5_2_3320"/>
          <p:cNvSpPr txBox="1">
            <a:spLocks noGrp="1"/>
          </p:cNvSpPr>
          <p:nvPr>
            <p:ph type="body" idx="1"/>
          </p:nvPr>
        </p:nvSpPr>
        <p:spPr>
          <a:xfrm>
            <a:off x="1476125" y="1152475"/>
            <a:ext cx="54603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564" name="Google Shape;1564;g30b36395cc5_2_33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002177"/>
                </a:solidFill>
              </a:defRPr>
            </a:lvl1pPr>
            <a:lvl2pPr lvl="1">
              <a:buNone/>
              <a:defRPr sz="1300">
                <a:solidFill>
                  <a:srgbClr val="002177"/>
                </a:solidFill>
              </a:defRPr>
            </a:lvl2pPr>
            <a:lvl3pPr lvl="2">
              <a:buNone/>
              <a:defRPr sz="1300">
                <a:solidFill>
                  <a:srgbClr val="002177"/>
                </a:solidFill>
              </a:defRPr>
            </a:lvl3pPr>
            <a:lvl4pPr lvl="3">
              <a:buNone/>
              <a:defRPr sz="1300">
                <a:solidFill>
                  <a:srgbClr val="002177"/>
                </a:solidFill>
              </a:defRPr>
            </a:lvl4pPr>
            <a:lvl5pPr lvl="4">
              <a:buNone/>
              <a:defRPr sz="1300">
                <a:solidFill>
                  <a:srgbClr val="002177"/>
                </a:solidFill>
              </a:defRPr>
            </a:lvl5pPr>
            <a:lvl6pPr lvl="5">
              <a:buNone/>
              <a:defRPr sz="1300">
                <a:solidFill>
                  <a:srgbClr val="002177"/>
                </a:solidFill>
              </a:defRPr>
            </a:lvl6pPr>
            <a:lvl7pPr lvl="6">
              <a:buNone/>
              <a:defRPr sz="1300">
                <a:solidFill>
                  <a:srgbClr val="002177"/>
                </a:solidFill>
              </a:defRPr>
            </a:lvl7pPr>
            <a:lvl8pPr lvl="7">
              <a:buNone/>
              <a:defRPr sz="1300">
                <a:solidFill>
                  <a:srgbClr val="002177"/>
                </a:solidFill>
              </a:defRPr>
            </a:lvl8pPr>
            <a:lvl9pPr lvl="8">
              <a:buNone/>
              <a:defRPr sz="1300">
                <a:solidFill>
                  <a:srgbClr val="002177"/>
                </a:solidFill>
              </a:defRPr>
            </a:lvl9pPr>
          </a:lstStyle>
          <a:p>
            <a:pPr marL="0" lvl="0" indent="0" algn="r" rtl="0">
              <a:spcBef>
                <a:spcPts val="0"/>
              </a:spcBef>
              <a:spcAft>
                <a:spcPts val="0"/>
              </a:spcAft>
              <a:buNone/>
            </a:pPr>
            <a:fld id="{00000000-1234-1234-1234-123412341234}" type="slidenum">
              <a:rPr lang="ms"/>
              <a:t>‹#›</a:t>
            </a:fld>
            <a:endParaRPr/>
          </a:p>
        </p:txBody>
      </p:sp>
      <p:pic>
        <p:nvPicPr>
          <p:cNvPr id="1565" name="Google Shape;1565;g30b36395cc5_2_3320"/>
          <p:cNvPicPr preferRelativeResize="0"/>
          <p:nvPr/>
        </p:nvPicPr>
        <p:blipFill>
          <a:blip r:embed="rId2">
            <a:alphaModFix/>
          </a:blip>
          <a:stretch>
            <a:fillRect/>
          </a:stretch>
        </p:blipFill>
        <p:spPr>
          <a:xfrm>
            <a:off x="0" y="0"/>
            <a:ext cx="9144000" cy="5143500"/>
          </a:xfrm>
          <a:prstGeom prst="rect">
            <a:avLst/>
          </a:prstGeom>
          <a:noFill/>
          <a:ln>
            <a:noFill/>
          </a:ln>
        </p:spPr>
      </p:pic>
      <p:sp>
        <p:nvSpPr>
          <p:cNvPr id="1566" name="Google Shape;1566;g30b36395cc5_2_3320"/>
          <p:cNvSpPr txBox="1">
            <a:spLocks noGrp="1"/>
          </p:cNvSpPr>
          <p:nvPr>
            <p:ph type="sldNum" idx="2"/>
          </p:nvPr>
        </p:nvSpPr>
        <p:spPr>
          <a:xfrm>
            <a:off x="8515275" y="4663225"/>
            <a:ext cx="5058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1567"/>
        <p:cNvGrpSpPr/>
        <p:nvPr/>
      </p:nvGrpSpPr>
      <p:grpSpPr>
        <a:xfrm>
          <a:off x="0" y="0"/>
          <a:ext cx="0" cy="0"/>
          <a:chOff x="0" y="0"/>
          <a:chExt cx="0" cy="0"/>
        </a:xfrm>
      </p:grpSpPr>
      <p:pic>
        <p:nvPicPr>
          <p:cNvPr id="1568" name="Google Shape;1568;g30b36395cc5_2_3326"/>
          <p:cNvPicPr preferRelativeResize="0"/>
          <p:nvPr/>
        </p:nvPicPr>
        <p:blipFill>
          <a:blip r:embed="rId2">
            <a:alphaModFix/>
          </a:blip>
          <a:stretch>
            <a:fillRect/>
          </a:stretch>
        </p:blipFill>
        <p:spPr>
          <a:xfrm>
            <a:off x="0" y="0"/>
            <a:ext cx="9144000" cy="5143500"/>
          </a:xfrm>
          <a:prstGeom prst="rect">
            <a:avLst/>
          </a:prstGeom>
          <a:noFill/>
          <a:ln>
            <a:noFill/>
          </a:ln>
        </p:spPr>
      </p:pic>
      <p:sp>
        <p:nvSpPr>
          <p:cNvPr id="1569" name="Google Shape;1569;g30b36395cc5_2_3326"/>
          <p:cNvSpPr txBox="1">
            <a:spLocks noGrp="1"/>
          </p:cNvSpPr>
          <p:nvPr>
            <p:ph type="sldNum" idx="12"/>
          </p:nvPr>
        </p:nvSpPr>
        <p:spPr>
          <a:xfrm>
            <a:off x="8515275" y="4663225"/>
            <a:ext cx="5058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
        <p:nvSpPr>
          <p:cNvPr id="1570" name="Google Shape;1570;g30b36395cc5_2_3326"/>
          <p:cNvSpPr txBox="1">
            <a:spLocks noGrp="1"/>
          </p:cNvSpPr>
          <p:nvPr>
            <p:ph type="title"/>
          </p:nvPr>
        </p:nvSpPr>
        <p:spPr>
          <a:xfrm>
            <a:off x="1509050" y="312050"/>
            <a:ext cx="6109200" cy="5931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71" name="Google Shape;1571;g30b36395cc5_2_3326"/>
          <p:cNvSpPr txBox="1">
            <a:spLocks noGrp="1"/>
          </p:cNvSpPr>
          <p:nvPr>
            <p:ph type="body" idx="1"/>
          </p:nvPr>
        </p:nvSpPr>
        <p:spPr>
          <a:xfrm>
            <a:off x="1457725" y="1077075"/>
            <a:ext cx="7374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1572"/>
        <p:cNvGrpSpPr/>
        <p:nvPr/>
      </p:nvGrpSpPr>
      <p:grpSpPr>
        <a:xfrm>
          <a:off x="0" y="0"/>
          <a:ext cx="0" cy="0"/>
          <a:chOff x="0" y="0"/>
          <a:chExt cx="0" cy="0"/>
        </a:xfrm>
      </p:grpSpPr>
      <p:pic>
        <p:nvPicPr>
          <p:cNvPr id="1573" name="Google Shape;1573;g30b36395cc5_2_333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574" name="Google Shape;1574;g30b36395cc5_2_3331"/>
          <p:cNvSpPr txBox="1">
            <a:spLocks noGrp="1"/>
          </p:cNvSpPr>
          <p:nvPr>
            <p:ph type="sldNum" idx="12"/>
          </p:nvPr>
        </p:nvSpPr>
        <p:spPr>
          <a:xfrm>
            <a:off x="8515275" y="4663225"/>
            <a:ext cx="5058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1575" name="Google Shape;1575;g30b36395cc5_2_3331"/>
          <p:cNvSpPr txBox="1">
            <a:spLocks noGrp="1"/>
          </p:cNvSpPr>
          <p:nvPr>
            <p:ph type="title"/>
          </p:nvPr>
        </p:nvSpPr>
        <p:spPr>
          <a:xfrm>
            <a:off x="1509050" y="312050"/>
            <a:ext cx="6109200" cy="5931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76" name="Google Shape;1576;g30b36395cc5_2_3331"/>
          <p:cNvSpPr txBox="1">
            <a:spLocks noGrp="1"/>
          </p:cNvSpPr>
          <p:nvPr>
            <p:ph type="body" idx="1"/>
          </p:nvPr>
        </p:nvSpPr>
        <p:spPr>
          <a:xfrm>
            <a:off x="1363075" y="824625"/>
            <a:ext cx="7374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77"/>
        <p:cNvGrpSpPr/>
        <p:nvPr/>
      </p:nvGrpSpPr>
      <p:grpSpPr>
        <a:xfrm>
          <a:off x="0" y="0"/>
          <a:ext cx="0" cy="0"/>
          <a:chOff x="0" y="0"/>
          <a:chExt cx="0" cy="0"/>
        </a:xfrm>
      </p:grpSpPr>
      <p:pic>
        <p:nvPicPr>
          <p:cNvPr id="1578" name="Google Shape;1578;g30b36395cc5_2_3336"/>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1579" name="Google Shape;1579;g30b36395cc5_2_33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1580"/>
        <p:cNvGrpSpPr/>
        <p:nvPr/>
      </p:nvGrpSpPr>
      <p:grpSpPr>
        <a:xfrm>
          <a:off x="0" y="0"/>
          <a:ext cx="0" cy="0"/>
          <a:chOff x="0" y="0"/>
          <a:chExt cx="0" cy="0"/>
        </a:xfrm>
      </p:grpSpPr>
      <p:sp>
        <p:nvSpPr>
          <p:cNvPr id="1581" name="Google Shape;1581;g30b36395cc5_2_3339"/>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1582" name="Google Shape;1582;g30b36395cc5_2_3339"/>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1583" name="Google Shape;1583;g30b36395cc5_2_3339"/>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ms"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1584" name="Google Shape;1584;g30b36395cc5_2_3339"/>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ms"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ms"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85"/>
        <p:cNvGrpSpPr/>
        <p:nvPr/>
      </p:nvGrpSpPr>
      <p:grpSpPr>
        <a:xfrm>
          <a:off x="0" y="0"/>
          <a:ext cx="0" cy="0"/>
          <a:chOff x="0" y="0"/>
          <a:chExt cx="0" cy="0"/>
        </a:xfrm>
      </p:grpSpPr>
      <p:sp>
        <p:nvSpPr>
          <p:cNvPr id="1586" name="Google Shape;1586;g30b36395cc5_2_33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87" name="Google Shape;1587;g30b36395cc5_2_33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161"/>
        <p:cNvGrpSpPr/>
        <p:nvPr/>
      </p:nvGrpSpPr>
      <p:grpSpPr>
        <a:xfrm>
          <a:off x="0" y="0"/>
          <a:ext cx="0" cy="0"/>
          <a:chOff x="0" y="0"/>
          <a:chExt cx="0" cy="0"/>
        </a:xfrm>
      </p:grpSpPr>
      <p:pic>
        <p:nvPicPr>
          <p:cNvPr id="162" name="Google Shape;162;p4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63" name="Google Shape;163;p4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64" name="Google Shape;164;p42"/>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165" name="Google Shape;165;p4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66" name="Google Shape;166;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1588"/>
        <p:cNvGrpSpPr/>
        <p:nvPr/>
      </p:nvGrpSpPr>
      <p:grpSpPr>
        <a:xfrm>
          <a:off x="0" y="0"/>
          <a:ext cx="0" cy="0"/>
          <a:chOff x="0" y="0"/>
          <a:chExt cx="0" cy="0"/>
        </a:xfrm>
      </p:grpSpPr>
      <p:sp>
        <p:nvSpPr>
          <p:cNvPr id="1589" name="Google Shape;1589;g30b36395cc5_2_3347"/>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g30b36395cc5_2_3347"/>
          <p:cNvSpPr>
            <a:spLocks noGrp="1"/>
          </p:cNvSpPr>
          <p:nvPr>
            <p:ph type="pic" idx="2"/>
          </p:nvPr>
        </p:nvSpPr>
        <p:spPr>
          <a:xfrm>
            <a:off x="410600" y="1005850"/>
            <a:ext cx="2688900" cy="3359100"/>
          </a:xfrm>
          <a:prstGeom prst="roundRect">
            <a:avLst>
              <a:gd name="adj" fmla="val 16667"/>
            </a:avLst>
          </a:prstGeom>
          <a:noFill/>
          <a:ln>
            <a:noFill/>
          </a:ln>
        </p:spPr>
      </p:sp>
      <p:sp>
        <p:nvSpPr>
          <p:cNvPr id="1591" name="Google Shape;1591;g30b36395cc5_2_3347"/>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592" name="Google Shape;1592;g30b36395cc5_2_3347"/>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1593" name="Google Shape;1593;g30b36395cc5_2_3347"/>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594" name="Google Shape;1594;g30b36395cc5_2_3347"/>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1595"/>
        <p:cNvGrpSpPr/>
        <p:nvPr/>
      </p:nvGrpSpPr>
      <p:grpSpPr>
        <a:xfrm>
          <a:off x="0" y="0"/>
          <a:ext cx="0" cy="0"/>
          <a:chOff x="0" y="0"/>
          <a:chExt cx="0" cy="0"/>
        </a:xfrm>
      </p:grpSpPr>
      <p:pic>
        <p:nvPicPr>
          <p:cNvPr id="1596" name="Google Shape;1596;g30b36395cc5_2_3354"/>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597" name="Google Shape;1597;g30b36395cc5_2_3354"/>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598" name="Google Shape;1598;g30b36395cc5_2_3354"/>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1599"/>
        <p:cNvGrpSpPr/>
        <p:nvPr/>
      </p:nvGrpSpPr>
      <p:grpSpPr>
        <a:xfrm>
          <a:off x="0" y="0"/>
          <a:ext cx="0" cy="0"/>
          <a:chOff x="0" y="0"/>
          <a:chExt cx="0" cy="0"/>
        </a:xfrm>
      </p:grpSpPr>
      <p:pic>
        <p:nvPicPr>
          <p:cNvPr id="1600" name="Google Shape;1600;g30b36395cc5_2_3358"/>
          <p:cNvPicPr preferRelativeResize="0"/>
          <p:nvPr/>
        </p:nvPicPr>
        <p:blipFill>
          <a:blip r:embed="rId2">
            <a:alphaModFix/>
          </a:blip>
          <a:stretch>
            <a:fillRect/>
          </a:stretch>
        </p:blipFill>
        <p:spPr>
          <a:xfrm>
            <a:off x="0" y="1"/>
            <a:ext cx="9144000" cy="5143500"/>
          </a:xfrm>
          <a:prstGeom prst="rect">
            <a:avLst/>
          </a:prstGeom>
          <a:noFill/>
          <a:ln>
            <a:noFill/>
          </a:ln>
        </p:spPr>
      </p:pic>
      <p:sp>
        <p:nvSpPr>
          <p:cNvPr id="1601" name="Google Shape;1601;g30b36395cc5_2_3358"/>
          <p:cNvSpPr txBox="1">
            <a:spLocks noGrp="1"/>
          </p:cNvSpPr>
          <p:nvPr>
            <p:ph type="sldNum" idx="12"/>
          </p:nvPr>
        </p:nvSpPr>
        <p:spPr>
          <a:xfrm>
            <a:off x="8515275" y="4663225"/>
            <a:ext cx="5058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r>
              <a:rPr lang="ms"/>
              <a:t>#</a:t>
            </a:r>
            <a:endParaRPr/>
          </a:p>
        </p:txBody>
      </p:sp>
      <p:sp>
        <p:nvSpPr>
          <p:cNvPr id="1602" name="Google Shape;1602;g30b36395cc5_2_3358"/>
          <p:cNvSpPr txBox="1">
            <a:spLocks noGrp="1"/>
          </p:cNvSpPr>
          <p:nvPr>
            <p:ph type="title"/>
          </p:nvPr>
        </p:nvSpPr>
        <p:spPr>
          <a:xfrm>
            <a:off x="1509050" y="312050"/>
            <a:ext cx="6109200" cy="593100"/>
          </a:xfrm>
          <a:prstGeom prst="rect">
            <a:avLst/>
          </a:prstGeom>
        </p:spPr>
        <p:txBody>
          <a:bodyPr spcFirstLastPara="1" wrap="square" lIns="91425" tIns="91425" rIns="91425" bIns="91425" anchor="ctr" anchorCtr="0">
            <a:normAutofit/>
          </a:bodyPr>
          <a:lstStyle>
            <a:lvl1pPr lvl="0">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03" name="Google Shape;1603;g30b36395cc5_2_3358"/>
          <p:cNvSpPr txBox="1">
            <a:spLocks noGrp="1"/>
          </p:cNvSpPr>
          <p:nvPr>
            <p:ph type="body" idx="1"/>
          </p:nvPr>
        </p:nvSpPr>
        <p:spPr>
          <a:xfrm>
            <a:off x="1457725" y="1077075"/>
            <a:ext cx="7374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604" name="Google Shape;1604;g30b36395cc5_2_3358"/>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b="1">
                <a:solidFill>
                  <a:srgbClr val="F80F00"/>
                </a:solidFill>
              </a:rPr>
              <a:t>Ⓒ </a:t>
            </a:r>
            <a:r>
              <a:rPr lang="ms" b="1" u="sng">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b="1">
              <a:solidFill>
                <a:srgbClr val="F80F00"/>
              </a:solidFill>
              <a:latin typeface="Poppins"/>
              <a:ea typeface="Poppins"/>
              <a:cs typeface="Poppins"/>
              <a:sym typeface="Poppins"/>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1605"/>
        <p:cNvGrpSpPr/>
        <p:nvPr/>
      </p:nvGrpSpPr>
      <p:grpSpPr>
        <a:xfrm>
          <a:off x="0" y="0"/>
          <a:ext cx="0" cy="0"/>
          <a:chOff x="0" y="0"/>
          <a:chExt cx="0" cy="0"/>
        </a:xfrm>
      </p:grpSpPr>
      <p:sp>
        <p:nvSpPr>
          <p:cNvPr id="1606" name="Google Shape;1606;g30b36395cc5_2_33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07" name="Google Shape;1607;g30b36395cc5_2_33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608" name="Google Shape;1608;g30b36395cc5_2_33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1609"/>
        <p:cNvGrpSpPr/>
        <p:nvPr/>
      </p:nvGrpSpPr>
      <p:grpSpPr>
        <a:xfrm>
          <a:off x="0" y="0"/>
          <a:ext cx="0" cy="0"/>
          <a:chOff x="0" y="0"/>
          <a:chExt cx="0" cy="0"/>
        </a:xfrm>
      </p:grpSpPr>
      <p:pic>
        <p:nvPicPr>
          <p:cNvPr id="1610" name="Google Shape;1610;g30b36395cc5_2_3368"/>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611" name="Google Shape;1611;g30b36395cc5_2_3368"/>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612" name="Google Shape;1612;g30b36395cc5_2_336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1613"/>
        <p:cNvGrpSpPr/>
        <p:nvPr/>
      </p:nvGrpSpPr>
      <p:grpSpPr>
        <a:xfrm>
          <a:off x="0" y="0"/>
          <a:ext cx="0" cy="0"/>
          <a:chOff x="0" y="0"/>
          <a:chExt cx="0" cy="0"/>
        </a:xfrm>
      </p:grpSpPr>
      <p:pic>
        <p:nvPicPr>
          <p:cNvPr id="1614" name="Google Shape;1614;g30b36395cc5_2_3372"/>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615" name="Google Shape;1615;g30b36395cc5_2_337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616" name="Google Shape;1616;g30b36395cc5_2_337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1617"/>
        <p:cNvGrpSpPr/>
        <p:nvPr/>
      </p:nvGrpSpPr>
      <p:grpSpPr>
        <a:xfrm>
          <a:off x="0" y="0"/>
          <a:ext cx="0" cy="0"/>
          <a:chOff x="0" y="0"/>
          <a:chExt cx="0" cy="0"/>
        </a:xfrm>
      </p:grpSpPr>
      <p:pic>
        <p:nvPicPr>
          <p:cNvPr id="1618" name="Google Shape;1618;g30b36395cc5_2_3376"/>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619" name="Google Shape;1619;g30b36395cc5_2_337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20" name="Google Shape;1620;g30b36395cc5_2_3376"/>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1621" name="Google Shape;1621;g30b36395cc5_2_3376"/>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1622"/>
        <p:cNvGrpSpPr/>
        <p:nvPr/>
      </p:nvGrpSpPr>
      <p:grpSpPr>
        <a:xfrm>
          <a:off x="0" y="0"/>
          <a:ext cx="0" cy="0"/>
          <a:chOff x="0" y="0"/>
          <a:chExt cx="0" cy="0"/>
        </a:xfrm>
      </p:grpSpPr>
      <p:pic>
        <p:nvPicPr>
          <p:cNvPr id="1623" name="Google Shape;1623;g30b36395cc5_2_338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24" name="Google Shape;1624;g30b36395cc5_2_338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ms"/>
              <a:t>‹#›</a:t>
            </a:fld>
            <a:endParaRPr/>
          </a:p>
        </p:txBody>
      </p:sp>
      <p:sp>
        <p:nvSpPr>
          <p:cNvPr id="1625" name="Google Shape;1625;g30b36395cc5_2_338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1626"/>
        <p:cNvGrpSpPr/>
        <p:nvPr/>
      </p:nvGrpSpPr>
      <p:grpSpPr>
        <a:xfrm>
          <a:off x="0" y="0"/>
          <a:ext cx="0" cy="0"/>
          <a:chOff x="0" y="0"/>
          <a:chExt cx="0" cy="0"/>
        </a:xfrm>
      </p:grpSpPr>
      <p:pic>
        <p:nvPicPr>
          <p:cNvPr id="1627" name="Google Shape;1627;g30b36395cc5_2_338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28" name="Google Shape;1628;g30b36395cc5_2_3385"/>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1629" name="Google Shape;1629;g30b36395cc5_2_3385"/>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30" name="Google Shape;1630;g30b36395cc5_2_3385"/>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1631" name="Google Shape;1631;g30b36395cc5_2_338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1632"/>
        <p:cNvGrpSpPr/>
        <p:nvPr/>
      </p:nvGrpSpPr>
      <p:grpSpPr>
        <a:xfrm>
          <a:off x="0" y="0"/>
          <a:ext cx="0" cy="0"/>
          <a:chOff x="0" y="0"/>
          <a:chExt cx="0" cy="0"/>
        </a:xfrm>
      </p:grpSpPr>
      <p:pic>
        <p:nvPicPr>
          <p:cNvPr id="1633" name="Google Shape;1633;g30b36395cc5_2_339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34" name="Google Shape;1634;g30b36395cc5_2_339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ms"/>
              <a:t>‹#›</a:t>
            </a:fld>
            <a:endParaRPr/>
          </a:p>
        </p:txBody>
      </p:sp>
      <p:sp>
        <p:nvSpPr>
          <p:cNvPr id="1635" name="Google Shape;1635;g30b36395cc5_2_339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167"/>
        <p:cNvGrpSpPr/>
        <p:nvPr/>
      </p:nvGrpSpPr>
      <p:grpSpPr>
        <a:xfrm>
          <a:off x="0" y="0"/>
          <a:ext cx="0" cy="0"/>
          <a:chOff x="0" y="0"/>
          <a:chExt cx="0" cy="0"/>
        </a:xfrm>
      </p:grpSpPr>
      <p:cxnSp>
        <p:nvCxnSpPr>
          <p:cNvPr id="168" name="Google Shape;168;p43"/>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169" name="Google Shape;169;p4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0" name="Google Shape;170;p43"/>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1" name="Google Shape;171;p4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2" name="Google Shape;172;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1636"/>
        <p:cNvGrpSpPr/>
        <p:nvPr/>
      </p:nvGrpSpPr>
      <p:grpSpPr>
        <a:xfrm>
          <a:off x="0" y="0"/>
          <a:ext cx="0" cy="0"/>
          <a:chOff x="0" y="0"/>
          <a:chExt cx="0" cy="0"/>
        </a:xfrm>
      </p:grpSpPr>
      <p:sp>
        <p:nvSpPr>
          <p:cNvPr id="1637" name="Google Shape;1637;g30b36395cc5_2_339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638" name="Google Shape;1638;g30b36395cc5_2_339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639" name="Google Shape;1639;g30b36395cc5_2_339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1640"/>
        <p:cNvGrpSpPr/>
        <p:nvPr/>
      </p:nvGrpSpPr>
      <p:grpSpPr>
        <a:xfrm>
          <a:off x="0" y="0"/>
          <a:ext cx="0" cy="0"/>
          <a:chOff x="0" y="0"/>
          <a:chExt cx="0" cy="0"/>
        </a:xfrm>
      </p:grpSpPr>
      <p:pic>
        <p:nvPicPr>
          <p:cNvPr id="1641" name="Google Shape;1641;g30b36395cc5_2_3399"/>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642" name="Google Shape;1642;g30b36395cc5_2_3399"/>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643" name="Google Shape;1643;g30b36395cc5_2_339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1644"/>
        <p:cNvGrpSpPr/>
        <p:nvPr/>
      </p:nvGrpSpPr>
      <p:grpSpPr>
        <a:xfrm>
          <a:off x="0" y="0"/>
          <a:ext cx="0" cy="0"/>
          <a:chOff x="0" y="0"/>
          <a:chExt cx="0" cy="0"/>
        </a:xfrm>
      </p:grpSpPr>
      <p:pic>
        <p:nvPicPr>
          <p:cNvPr id="1645" name="Google Shape;1645;g30b36395cc5_2_3403"/>
          <p:cNvPicPr preferRelativeResize="0"/>
          <p:nvPr/>
        </p:nvPicPr>
        <p:blipFill>
          <a:blip r:embed="rId2">
            <a:alphaModFix/>
          </a:blip>
          <a:stretch>
            <a:fillRect/>
          </a:stretch>
        </p:blipFill>
        <p:spPr>
          <a:xfrm>
            <a:off x="0" y="13"/>
            <a:ext cx="9144000" cy="5143487"/>
          </a:xfrm>
          <a:prstGeom prst="rect">
            <a:avLst/>
          </a:prstGeom>
          <a:noFill/>
          <a:ln>
            <a:noFill/>
          </a:ln>
        </p:spPr>
      </p:pic>
      <p:sp>
        <p:nvSpPr>
          <p:cNvPr id="1646" name="Google Shape;1646;g30b36395cc5_2_3403"/>
          <p:cNvSpPr txBox="1">
            <a:spLocks noGrp="1"/>
          </p:cNvSpPr>
          <p:nvPr>
            <p:ph type="title"/>
          </p:nvPr>
        </p:nvSpPr>
        <p:spPr>
          <a:xfrm>
            <a:off x="311700" y="184090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00 - Gradient Title Slide 1">
  <p:cSld name="CUSTOM_3_1_1">
    <p:spTree>
      <p:nvGrpSpPr>
        <p:cNvPr id="1" name="Shape 1647"/>
        <p:cNvGrpSpPr/>
        <p:nvPr/>
      </p:nvGrpSpPr>
      <p:grpSpPr>
        <a:xfrm>
          <a:off x="0" y="0"/>
          <a:ext cx="0" cy="0"/>
          <a:chOff x="0" y="0"/>
          <a:chExt cx="0" cy="0"/>
        </a:xfrm>
      </p:grpSpPr>
      <p:pic>
        <p:nvPicPr>
          <p:cNvPr id="1648" name="Google Shape;1648;g30b36395cc5_2_3406"/>
          <p:cNvPicPr preferRelativeResize="0"/>
          <p:nvPr/>
        </p:nvPicPr>
        <p:blipFill>
          <a:blip r:embed="rId2">
            <a:alphaModFix/>
          </a:blip>
          <a:stretch>
            <a:fillRect/>
          </a:stretch>
        </p:blipFill>
        <p:spPr>
          <a:xfrm>
            <a:off x="0" y="0"/>
            <a:ext cx="9144000" cy="5143505"/>
          </a:xfrm>
          <a:prstGeom prst="rect">
            <a:avLst/>
          </a:prstGeom>
          <a:noFill/>
          <a:ln>
            <a:noFill/>
          </a:ln>
        </p:spPr>
      </p:pic>
      <p:pic>
        <p:nvPicPr>
          <p:cNvPr id="1649" name="Google Shape;1649;g30b36395cc5_2_3406"/>
          <p:cNvPicPr preferRelativeResize="0"/>
          <p:nvPr/>
        </p:nvPicPr>
        <p:blipFill>
          <a:blip r:embed="rId3">
            <a:alphaModFix amt="3000"/>
          </a:blip>
          <a:stretch>
            <a:fillRect/>
          </a:stretch>
        </p:blipFill>
        <p:spPr>
          <a:xfrm>
            <a:off x="2923000" y="1005988"/>
            <a:ext cx="625725" cy="625725"/>
          </a:xfrm>
          <a:prstGeom prst="rect">
            <a:avLst/>
          </a:prstGeom>
          <a:noFill/>
          <a:ln>
            <a:noFill/>
          </a:ln>
        </p:spPr>
      </p:pic>
      <p:pic>
        <p:nvPicPr>
          <p:cNvPr id="1650" name="Google Shape;1650;g30b36395cc5_2_3406"/>
          <p:cNvPicPr preferRelativeResize="0"/>
          <p:nvPr/>
        </p:nvPicPr>
        <p:blipFill>
          <a:blip r:embed="rId4">
            <a:alphaModFix amt="3000"/>
          </a:blip>
          <a:stretch>
            <a:fillRect/>
          </a:stretch>
        </p:blipFill>
        <p:spPr>
          <a:xfrm>
            <a:off x="2923002" y="1841259"/>
            <a:ext cx="625718" cy="625719"/>
          </a:xfrm>
          <a:prstGeom prst="rect">
            <a:avLst/>
          </a:prstGeom>
          <a:noFill/>
          <a:ln>
            <a:noFill/>
          </a:ln>
        </p:spPr>
      </p:pic>
      <p:pic>
        <p:nvPicPr>
          <p:cNvPr id="1651" name="Google Shape;1651;g30b36395cc5_2_3406"/>
          <p:cNvPicPr preferRelativeResize="0"/>
          <p:nvPr/>
        </p:nvPicPr>
        <p:blipFill>
          <a:blip r:embed="rId5">
            <a:alphaModFix amt="3000"/>
          </a:blip>
          <a:stretch>
            <a:fillRect/>
          </a:stretch>
        </p:blipFill>
        <p:spPr>
          <a:xfrm>
            <a:off x="2923000" y="3511789"/>
            <a:ext cx="625725" cy="625725"/>
          </a:xfrm>
          <a:prstGeom prst="rect">
            <a:avLst/>
          </a:prstGeom>
          <a:noFill/>
          <a:ln>
            <a:noFill/>
          </a:ln>
        </p:spPr>
      </p:pic>
      <p:pic>
        <p:nvPicPr>
          <p:cNvPr id="1652" name="Google Shape;1652;g30b36395cc5_2_3406"/>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1653" name="Google Shape;1653;g30b36395cc5_2_3406"/>
          <p:cNvPicPr preferRelativeResize="0"/>
          <p:nvPr/>
        </p:nvPicPr>
        <p:blipFill>
          <a:blip r:embed="rId7">
            <a:alphaModFix amt="3000"/>
          </a:blip>
          <a:stretch>
            <a:fillRect/>
          </a:stretch>
        </p:blipFill>
        <p:spPr>
          <a:xfrm>
            <a:off x="2923000" y="4347062"/>
            <a:ext cx="625725" cy="625725"/>
          </a:xfrm>
          <a:prstGeom prst="rect">
            <a:avLst/>
          </a:prstGeom>
          <a:noFill/>
          <a:ln>
            <a:noFill/>
          </a:ln>
        </p:spPr>
      </p:pic>
      <p:pic>
        <p:nvPicPr>
          <p:cNvPr id="1654" name="Google Shape;1654;g30b36395cc5_2_3406"/>
          <p:cNvPicPr preferRelativeResize="0"/>
          <p:nvPr/>
        </p:nvPicPr>
        <p:blipFill>
          <a:blip r:embed="rId8">
            <a:alphaModFix amt="3000"/>
          </a:blip>
          <a:stretch>
            <a:fillRect/>
          </a:stretch>
        </p:blipFill>
        <p:spPr>
          <a:xfrm>
            <a:off x="2922994" y="170712"/>
            <a:ext cx="625725" cy="625725"/>
          </a:xfrm>
          <a:prstGeom prst="rect">
            <a:avLst/>
          </a:prstGeom>
          <a:noFill/>
          <a:ln>
            <a:noFill/>
          </a:ln>
        </p:spPr>
      </p:pic>
      <p:pic>
        <p:nvPicPr>
          <p:cNvPr id="1655" name="Google Shape;1655;g30b36395cc5_2_3406"/>
          <p:cNvPicPr preferRelativeResize="0"/>
          <p:nvPr/>
        </p:nvPicPr>
        <p:blipFill>
          <a:blip r:embed="rId3">
            <a:alphaModFix amt="31000"/>
          </a:blip>
          <a:stretch>
            <a:fillRect/>
          </a:stretch>
        </p:blipFill>
        <p:spPr>
          <a:xfrm>
            <a:off x="8323675" y="1005988"/>
            <a:ext cx="625725" cy="625725"/>
          </a:xfrm>
          <a:prstGeom prst="rect">
            <a:avLst/>
          </a:prstGeom>
          <a:noFill/>
          <a:ln>
            <a:noFill/>
          </a:ln>
        </p:spPr>
      </p:pic>
      <p:pic>
        <p:nvPicPr>
          <p:cNvPr id="1656" name="Google Shape;1656;g30b36395cc5_2_3406"/>
          <p:cNvPicPr preferRelativeResize="0"/>
          <p:nvPr/>
        </p:nvPicPr>
        <p:blipFill>
          <a:blip r:embed="rId4">
            <a:alphaModFix amt="31000"/>
          </a:blip>
          <a:stretch>
            <a:fillRect/>
          </a:stretch>
        </p:blipFill>
        <p:spPr>
          <a:xfrm>
            <a:off x="8323677" y="1841259"/>
            <a:ext cx="625718" cy="625719"/>
          </a:xfrm>
          <a:prstGeom prst="rect">
            <a:avLst/>
          </a:prstGeom>
          <a:noFill/>
          <a:ln>
            <a:noFill/>
          </a:ln>
        </p:spPr>
      </p:pic>
      <p:pic>
        <p:nvPicPr>
          <p:cNvPr id="1657" name="Google Shape;1657;g30b36395cc5_2_3406"/>
          <p:cNvPicPr preferRelativeResize="0"/>
          <p:nvPr/>
        </p:nvPicPr>
        <p:blipFill>
          <a:blip r:embed="rId5">
            <a:alphaModFix amt="31000"/>
          </a:blip>
          <a:stretch>
            <a:fillRect/>
          </a:stretch>
        </p:blipFill>
        <p:spPr>
          <a:xfrm>
            <a:off x="8323675" y="3511789"/>
            <a:ext cx="625725" cy="625725"/>
          </a:xfrm>
          <a:prstGeom prst="rect">
            <a:avLst/>
          </a:prstGeom>
          <a:noFill/>
          <a:ln>
            <a:noFill/>
          </a:ln>
        </p:spPr>
      </p:pic>
      <p:pic>
        <p:nvPicPr>
          <p:cNvPr id="1658" name="Google Shape;1658;g30b36395cc5_2_3406"/>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1659" name="Google Shape;1659;g30b36395cc5_2_3406"/>
          <p:cNvPicPr preferRelativeResize="0"/>
          <p:nvPr/>
        </p:nvPicPr>
        <p:blipFill>
          <a:blip r:embed="rId7">
            <a:alphaModFix amt="31000"/>
          </a:blip>
          <a:stretch>
            <a:fillRect/>
          </a:stretch>
        </p:blipFill>
        <p:spPr>
          <a:xfrm>
            <a:off x="8323675" y="4347062"/>
            <a:ext cx="625725" cy="625725"/>
          </a:xfrm>
          <a:prstGeom prst="rect">
            <a:avLst/>
          </a:prstGeom>
          <a:noFill/>
          <a:ln>
            <a:noFill/>
          </a:ln>
        </p:spPr>
      </p:pic>
      <p:pic>
        <p:nvPicPr>
          <p:cNvPr id="1660" name="Google Shape;1660;g30b36395cc5_2_3406"/>
          <p:cNvPicPr preferRelativeResize="0"/>
          <p:nvPr/>
        </p:nvPicPr>
        <p:blipFill>
          <a:blip r:embed="rId8">
            <a:alphaModFix amt="31000"/>
          </a:blip>
          <a:stretch>
            <a:fillRect/>
          </a:stretch>
        </p:blipFill>
        <p:spPr>
          <a:xfrm>
            <a:off x="8323669" y="170712"/>
            <a:ext cx="625725" cy="625725"/>
          </a:xfrm>
          <a:prstGeom prst="rect">
            <a:avLst/>
          </a:prstGeom>
          <a:noFill/>
          <a:ln>
            <a:noFill/>
          </a:ln>
        </p:spPr>
      </p:pic>
      <p:pic>
        <p:nvPicPr>
          <p:cNvPr id="1661" name="Google Shape;1661;g30b36395cc5_2_3406"/>
          <p:cNvPicPr preferRelativeResize="0"/>
          <p:nvPr/>
        </p:nvPicPr>
        <p:blipFill>
          <a:blip r:embed="rId3">
            <a:alphaModFix amt="25000"/>
          </a:blip>
          <a:stretch>
            <a:fillRect/>
          </a:stretch>
        </p:blipFill>
        <p:spPr>
          <a:xfrm>
            <a:off x="7428325" y="1844188"/>
            <a:ext cx="625725" cy="625725"/>
          </a:xfrm>
          <a:prstGeom prst="rect">
            <a:avLst/>
          </a:prstGeom>
          <a:noFill/>
          <a:ln>
            <a:noFill/>
          </a:ln>
        </p:spPr>
      </p:pic>
      <p:pic>
        <p:nvPicPr>
          <p:cNvPr id="1662" name="Google Shape;1662;g30b36395cc5_2_3406"/>
          <p:cNvPicPr preferRelativeResize="0"/>
          <p:nvPr/>
        </p:nvPicPr>
        <p:blipFill>
          <a:blip r:embed="rId4">
            <a:alphaModFix amt="25000"/>
          </a:blip>
          <a:stretch>
            <a:fillRect/>
          </a:stretch>
        </p:blipFill>
        <p:spPr>
          <a:xfrm>
            <a:off x="7428327" y="2679459"/>
            <a:ext cx="625718" cy="625719"/>
          </a:xfrm>
          <a:prstGeom prst="rect">
            <a:avLst/>
          </a:prstGeom>
          <a:noFill/>
          <a:ln>
            <a:noFill/>
          </a:ln>
        </p:spPr>
      </p:pic>
      <p:pic>
        <p:nvPicPr>
          <p:cNvPr id="1663" name="Google Shape;1663;g30b36395cc5_2_3406"/>
          <p:cNvPicPr preferRelativeResize="0"/>
          <p:nvPr/>
        </p:nvPicPr>
        <p:blipFill>
          <a:blip r:embed="rId5">
            <a:alphaModFix amt="25000"/>
          </a:blip>
          <a:stretch>
            <a:fillRect/>
          </a:stretch>
        </p:blipFill>
        <p:spPr>
          <a:xfrm>
            <a:off x="7428325" y="4349989"/>
            <a:ext cx="625725" cy="625725"/>
          </a:xfrm>
          <a:prstGeom prst="rect">
            <a:avLst/>
          </a:prstGeom>
          <a:noFill/>
          <a:ln>
            <a:noFill/>
          </a:ln>
        </p:spPr>
      </p:pic>
      <p:pic>
        <p:nvPicPr>
          <p:cNvPr id="1664" name="Google Shape;1664;g30b36395cc5_2_3406"/>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1665" name="Google Shape;1665;g30b36395cc5_2_3406"/>
          <p:cNvPicPr preferRelativeResize="0"/>
          <p:nvPr/>
        </p:nvPicPr>
        <p:blipFill>
          <a:blip r:embed="rId7">
            <a:alphaModFix amt="25000"/>
          </a:blip>
          <a:stretch>
            <a:fillRect/>
          </a:stretch>
        </p:blipFill>
        <p:spPr>
          <a:xfrm>
            <a:off x="7428325" y="173662"/>
            <a:ext cx="625725" cy="625725"/>
          </a:xfrm>
          <a:prstGeom prst="rect">
            <a:avLst/>
          </a:prstGeom>
          <a:noFill/>
          <a:ln>
            <a:noFill/>
          </a:ln>
        </p:spPr>
      </p:pic>
      <p:pic>
        <p:nvPicPr>
          <p:cNvPr id="1666" name="Google Shape;1666;g30b36395cc5_2_3406"/>
          <p:cNvPicPr preferRelativeResize="0"/>
          <p:nvPr/>
        </p:nvPicPr>
        <p:blipFill>
          <a:blip r:embed="rId8">
            <a:alphaModFix amt="25000"/>
          </a:blip>
          <a:stretch>
            <a:fillRect/>
          </a:stretch>
        </p:blipFill>
        <p:spPr>
          <a:xfrm>
            <a:off x="7428319" y="1008913"/>
            <a:ext cx="625725" cy="625725"/>
          </a:xfrm>
          <a:prstGeom prst="rect">
            <a:avLst/>
          </a:prstGeom>
          <a:noFill/>
          <a:ln>
            <a:noFill/>
          </a:ln>
        </p:spPr>
      </p:pic>
      <p:pic>
        <p:nvPicPr>
          <p:cNvPr id="1667" name="Google Shape;1667;g30b36395cc5_2_3406"/>
          <p:cNvPicPr preferRelativeResize="0"/>
          <p:nvPr/>
        </p:nvPicPr>
        <p:blipFill>
          <a:blip r:embed="rId3">
            <a:alphaModFix amt="20000"/>
          </a:blip>
          <a:stretch>
            <a:fillRect/>
          </a:stretch>
        </p:blipFill>
        <p:spPr>
          <a:xfrm>
            <a:off x="6532975" y="2682388"/>
            <a:ext cx="625725" cy="625725"/>
          </a:xfrm>
          <a:prstGeom prst="rect">
            <a:avLst/>
          </a:prstGeom>
          <a:noFill/>
          <a:ln>
            <a:noFill/>
          </a:ln>
        </p:spPr>
      </p:pic>
      <p:pic>
        <p:nvPicPr>
          <p:cNvPr id="1668" name="Google Shape;1668;g30b36395cc5_2_3406"/>
          <p:cNvPicPr preferRelativeResize="0"/>
          <p:nvPr/>
        </p:nvPicPr>
        <p:blipFill>
          <a:blip r:embed="rId4">
            <a:alphaModFix amt="20000"/>
          </a:blip>
          <a:stretch>
            <a:fillRect/>
          </a:stretch>
        </p:blipFill>
        <p:spPr>
          <a:xfrm>
            <a:off x="6532977" y="3517659"/>
            <a:ext cx="625718" cy="625719"/>
          </a:xfrm>
          <a:prstGeom prst="rect">
            <a:avLst/>
          </a:prstGeom>
          <a:noFill/>
          <a:ln>
            <a:noFill/>
          </a:ln>
        </p:spPr>
      </p:pic>
      <p:pic>
        <p:nvPicPr>
          <p:cNvPr id="1669" name="Google Shape;1669;g30b36395cc5_2_3406"/>
          <p:cNvPicPr preferRelativeResize="0"/>
          <p:nvPr/>
        </p:nvPicPr>
        <p:blipFill>
          <a:blip r:embed="rId5">
            <a:alphaModFix amt="20000"/>
          </a:blip>
          <a:stretch>
            <a:fillRect/>
          </a:stretch>
        </p:blipFill>
        <p:spPr>
          <a:xfrm>
            <a:off x="6532975" y="176589"/>
            <a:ext cx="625725" cy="625725"/>
          </a:xfrm>
          <a:prstGeom prst="rect">
            <a:avLst/>
          </a:prstGeom>
          <a:noFill/>
          <a:ln>
            <a:noFill/>
          </a:ln>
        </p:spPr>
      </p:pic>
      <p:pic>
        <p:nvPicPr>
          <p:cNvPr id="1670" name="Google Shape;1670;g30b36395cc5_2_3406"/>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1671" name="Google Shape;1671;g30b36395cc5_2_3406"/>
          <p:cNvPicPr preferRelativeResize="0"/>
          <p:nvPr/>
        </p:nvPicPr>
        <p:blipFill>
          <a:blip r:embed="rId7">
            <a:alphaModFix amt="20000"/>
          </a:blip>
          <a:stretch>
            <a:fillRect/>
          </a:stretch>
        </p:blipFill>
        <p:spPr>
          <a:xfrm>
            <a:off x="6532975" y="1011862"/>
            <a:ext cx="625725" cy="625725"/>
          </a:xfrm>
          <a:prstGeom prst="rect">
            <a:avLst/>
          </a:prstGeom>
          <a:noFill/>
          <a:ln>
            <a:noFill/>
          </a:ln>
        </p:spPr>
      </p:pic>
      <p:pic>
        <p:nvPicPr>
          <p:cNvPr id="1672" name="Google Shape;1672;g30b36395cc5_2_3406"/>
          <p:cNvPicPr preferRelativeResize="0"/>
          <p:nvPr/>
        </p:nvPicPr>
        <p:blipFill>
          <a:blip r:embed="rId8">
            <a:alphaModFix amt="20000"/>
          </a:blip>
          <a:stretch>
            <a:fillRect/>
          </a:stretch>
        </p:blipFill>
        <p:spPr>
          <a:xfrm>
            <a:off x="6532969" y="1847113"/>
            <a:ext cx="625725" cy="625725"/>
          </a:xfrm>
          <a:prstGeom prst="rect">
            <a:avLst/>
          </a:prstGeom>
          <a:noFill/>
          <a:ln>
            <a:noFill/>
          </a:ln>
        </p:spPr>
      </p:pic>
      <p:pic>
        <p:nvPicPr>
          <p:cNvPr id="1673" name="Google Shape;1673;g30b36395cc5_2_3406"/>
          <p:cNvPicPr preferRelativeResize="0"/>
          <p:nvPr/>
        </p:nvPicPr>
        <p:blipFill>
          <a:blip r:embed="rId3">
            <a:alphaModFix amt="15000"/>
          </a:blip>
          <a:stretch>
            <a:fillRect/>
          </a:stretch>
        </p:blipFill>
        <p:spPr>
          <a:xfrm>
            <a:off x="5637625" y="3520588"/>
            <a:ext cx="625725" cy="625725"/>
          </a:xfrm>
          <a:prstGeom prst="rect">
            <a:avLst/>
          </a:prstGeom>
          <a:noFill/>
          <a:ln>
            <a:noFill/>
          </a:ln>
        </p:spPr>
      </p:pic>
      <p:pic>
        <p:nvPicPr>
          <p:cNvPr id="1674" name="Google Shape;1674;g30b36395cc5_2_3406"/>
          <p:cNvPicPr preferRelativeResize="0"/>
          <p:nvPr/>
        </p:nvPicPr>
        <p:blipFill>
          <a:blip r:embed="rId4">
            <a:alphaModFix amt="15000"/>
          </a:blip>
          <a:stretch>
            <a:fillRect/>
          </a:stretch>
        </p:blipFill>
        <p:spPr>
          <a:xfrm>
            <a:off x="5637627" y="4355859"/>
            <a:ext cx="625718" cy="625719"/>
          </a:xfrm>
          <a:prstGeom prst="rect">
            <a:avLst/>
          </a:prstGeom>
          <a:noFill/>
          <a:ln>
            <a:noFill/>
          </a:ln>
        </p:spPr>
      </p:pic>
      <p:pic>
        <p:nvPicPr>
          <p:cNvPr id="1675" name="Google Shape;1675;g30b36395cc5_2_3406"/>
          <p:cNvPicPr preferRelativeResize="0"/>
          <p:nvPr/>
        </p:nvPicPr>
        <p:blipFill>
          <a:blip r:embed="rId5">
            <a:alphaModFix amt="15000"/>
          </a:blip>
          <a:stretch>
            <a:fillRect/>
          </a:stretch>
        </p:blipFill>
        <p:spPr>
          <a:xfrm>
            <a:off x="5637625" y="1014789"/>
            <a:ext cx="625725" cy="625725"/>
          </a:xfrm>
          <a:prstGeom prst="rect">
            <a:avLst/>
          </a:prstGeom>
          <a:noFill/>
          <a:ln>
            <a:noFill/>
          </a:ln>
        </p:spPr>
      </p:pic>
      <p:pic>
        <p:nvPicPr>
          <p:cNvPr id="1676" name="Google Shape;1676;g30b36395cc5_2_3406"/>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1677" name="Google Shape;1677;g30b36395cc5_2_3406"/>
          <p:cNvPicPr preferRelativeResize="0"/>
          <p:nvPr/>
        </p:nvPicPr>
        <p:blipFill>
          <a:blip r:embed="rId7">
            <a:alphaModFix amt="15000"/>
          </a:blip>
          <a:stretch>
            <a:fillRect/>
          </a:stretch>
        </p:blipFill>
        <p:spPr>
          <a:xfrm>
            <a:off x="5637625" y="1850062"/>
            <a:ext cx="625725" cy="625725"/>
          </a:xfrm>
          <a:prstGeom prst="rect">
            <a:avLst/>
          </a:prstGeom>
          <a:noFill/>
          <a:ln>
            <a:noFill/>
          </a:ln>
        </p:spPr>
      </p:pic>
      <p:pic>
        <p:nvPicPr>
          <p:cNvPr id="1678" name="Google Shape;1678;g30b36395cc5_2_3406"/>
          <p:cNvPicPr preferRelativeResize="0"/>
          <p:nvPr/>
        </p:nvPicPr>
        <p:blipFill>
          <a:blip r:embed="rId8">
            <a:alphaModFix amt="15000"/>
          </a:blip>
          <a:stretch>
            <a:fillRect/>
          </a:stretch>
        </p:blipFill>
        <p:spPr>
          <a:xfrm>
            <a:off x="5637619" y="2685313"/>
            <a:ext cx="625725" cy="625725"/>
          </a:xfrm>
          <a:prstGeom prst="rect">
            <a:avLst/>
          </a:prstGeom>
          <a:noFill/>
          <a:ln>
            <a:noFill/>
          </a:ln>
        </p:spPr>
      </p:pic>
      <p:pic>
        <p:nvPicPr>
          <p:cNvPr id="1679" name="Google Shape;1679;g30b36395cc5_2_3406"/>
          <p:cNvPicPr preferRelativeResize="0"/>
          <p:nvPr/>
        </p:nvPicPr>
        <p:blipFill>
          <a:blip r:embed="rId3">
            <a:alphaModFix amt="10000"/>
          </a:blip>
          <a:stretch>
            <a:fillRect/>
          </a:stretch>
        </p:blipFill>
        <p:spPr>
          <a:xfrm>
            <a:off x="4732750" y="4358788"/>
            <a:ext cx="625725" cy="625725"/>
          </a:xfrm>
          <a:prstGeom prst="rect">
            <a:avLst/>
          </a:prstGeom>
          <a:noFill/>
          <a:ln>
            <a:noFill/>
          </a:ln>
        </p:spPr>
      </p:pic>
      <p:pic>
        <p:nvPicPr>
          <p:cNvPr id="1680" name="Google Shape;1680;g30b36395cc5_2_3406"/>
          <p:cNvPicPr preferRelativeResize="0"/>
          <p:nvPr/>
        </p:nvPicPr>
        <p:blipFill>
          <a:blip r:embed="rId4">
            <a:alphaModFix amt="10000"/>
          </a:blip>
          <a:stretch>
            <a:fillRect/>
          </a:stretch>
        </p:blipFill>
        <p:spPr>
          <a:xfrm>
            <a:off x="4732752" y="182459"/>
            <a:ext cx="625718" cy="625719"/>
          </a:xfrm>
          <a:prstGeom prst="rect">
            <a:avLst/>
          </a:prstGeom>
          <a:noFill/>
          <a:ln>
            <a:noFill/>
          </a:ln>
        </p:spPr>
      </p:pic>
      <p:pic>
        <p:nvPicPr>
          <p:cNvPr id="1681" name="Google Shape;1681;g30b36395cc5_2_3406"/>
          <p:cNvPicPr preferRelativeResize="0"/>
          <p:nvPr/>
        </p:nvPicPr>
        <p:blipFill>
          <a:blip r:embed="rId5">
            <a:alphaModFix amt="10000"/>
          </a:blip>
          <a:stretch>
            <a:fillRect/>
          </a:stretch>
        </p:blipFill>
        <p:spPr>
          <a:xfrm>
            <a:off x="4732750" y="1852989"/>
            <a:ext cx="625725" cy="625725"/>
          </a:xfrm>
          <a:prstGeom prst="rect">
            <a:avLst/>
          </a:prstGeom>
          <a:noFill/>
          <a:ln>
            <a:noFill/>
          </a:ln>
        </p:spPr>
      </p:pic>
      <p:pic>
        <p:nvPicPr>
          <p:cNvPr id="1682" name="Google Shape;1682;g30b36395cc5_2_3406"/>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1683" name="Google Shape;1683;g30b36395cc5_2_3406"/>
          <p:cNvPicPr preferRelativeResize="0"/>
          <p:nvPr/>
        </p:nvPicPr>
        <p:blipFill>
          <a:blip r:embed="rId7">
            <a:alphaModFix amt="10000"/>
          </a:blip>
          <a:stretch>
            <a:fillRect/>
          </a:stretch>
        </p:blipFill>
        <p:spPr>
          <a:xfrm>
            <a:off x="4732750" y="2688262"/>
            <a:ext cx="625725" cy="625725"/>
          </a:xfrm>
          <a:prstGeom prst="rect">
            <a:avLst/>
          </a:prstGeom>
          <a:noFill/>
          <a:ln>
            <a:noFill/>
          </a:ln>
        </p:spPr>
      </p:pic>
      <p:pic>
        <p:nvPicPr>
          <p:cNvPr id="1684" name="Google Shape;1684;g30b36395cc5_2_3406"/>
          <p:cNvPicPr preferRelativeResize="0"/>
          <p:nvPr/>
        </p:nvPicPr>
        <p:blipFill>
          <a:blip r:embed="rId8">
            <a:alphaModFix amt="10000"/>
          </a:blip>
          <a:stretch>
            <a:fillRect/>
          </a:stretch>
        </p:blipFill>
        <p:spPr>
          <a:xfrm>
            <a:off x="4732744" y="3523513"/>
            <a:ext cx="625725" cy="625725"/>
          </a:xfrm>
          <a:prstGeom prst="rect">
            <a:avLst/>
          </a:prstGeom>
          <a:noFill/>
          <a:ln>
            <a:noFill/>
          </a:ln>
        </p:spPr>
      </p:pic>
      <p:pic>
        <p:nvPicPr>
          <p:cNvPr id="1685" name="Google Shape;1685;g30b36395cc5_2_3406"/>
          <p:cNvPicPr preferRelativeResize="0"/>
          <p:nvPr/>
        </p:nvPicPr>
        <p:blipFill>
          <a:blip r:embed="rId3">
            <a:alphaModFix amt="5000"/>
          </a:blip>
          <a:stretch>
            <a:fillRect/>
          </a:stretch>
        </p:blipFill>
        <p:spPr>
          <a:xfrm>
            <a:off x="3827875" y="170713"/>
            <a:ext cx="625725" cy="625725"/>
          </a:xfrm>
          <a:prstGeom prst="rect">
            <a:avLst/>
          </a:prstGeom>
          <a:noFill/>
          <a:ln>
            <a:noFill/>
          </a:ln>
        </p:spPr>
      </p:pic>
      <p:pic>
        <p:nvPicPr>
          <p:cNvPr id="1686" name="Google Shape;1686;g30b36395cc5_2_3406"/>
          <p:cNvPicPr preferRelativeResize="0"/>
          <p:nvPr/>
        </p:nvPicPr>
        <p:blipFill>
          <a:blip r:embed="rId4">
            <a:alphaModFix amt="5000"/>
          </a:blip>
          <a:stretch>
            <a:fillRect/>
          </a:stretch>
        </p:blipFill>
        <p:spPr>
          <a:xfrm>
            <a:off x="3827877" y="1005984"/>
            <a:ext cx="625718" cy="625719"/>
          </a:xfrm>
          <a:prstGeom prst="rect">
            <a:avLst/>
          </a:prstGeom>
          <a:noFill/>
          <a:ln>
            <a:noFill/>
          </a:ln>
        </p:spPr>
      </p:pic>
      <p:pic>
        <p:nvPicPr>
          <p:cNvPr id="1687" name="Google Shape;1687;g30b36395cc5_2_3406"/>
          <p:cNvPicPr preferRelativeResize="0"/>
          <p:nvPr/>
        </p:nvPicPr>
        <p:blipFill>
          <a:blip r:embed="rId5">
            <a:alphaModFix amt="5000"/>
          </a:blip>
          <a:stretch>
            <a:fillRect/>
          </a:stretch>
        </p:blipFill>
        <p:spPr>
          <a:xfrm>
            <a:off x="3827875" y="2676514"/>
            <a:ext cx="625725" cy="625725"/>
          </a:xfrm>
          <a:prstGeom prst="rect">
            <a:avLst/>
          </a:prstGeom>
          <a:noFill/>
          <a:ln>
            <a:noFill/>
          </a:ln>
        </p:spPr>
      </p:pic>
      <p:pic>
        <p:nvPicPr>
          <p:cNvPr id="1688" name="Google Shape;1688;g30b36395cc5_2_3406"/>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1689" name="Google Shape;1689;g30b36395cc5_2_3406"/>
          <p:cNvPicPr preferRelativeResize="0"/>
          <p:nvPr/>
        </p:nvPicPr>
        <p:blipFill>
          <a:blip r:embed="rId7">
            <a:alphaModFix amt="5000"/>
          </a:blip>
          <a:stretch>
            <a:fillRect/>
          </a:stretch>
        </p:blipFill>
        <p:spPr>
          <a:xfrm>
            <a:off x="3827875" y="3511787"/>
            <a:ext cx="625725" cy="625725"/>
          </a:xfrm>
          <a:prstGeom prst="rect">
            <a:avLst/>
          </a:prstGeom>
          <a:noFill/>
          <a:ln>
            <a:noFill/>
          </a:ln>
        </p:spPr>
      </p:pic>
      <p:pic>
        <p:nvPicPr>
          <p:cNvPr id="1690" name="Google Shape;1690;g30b36395cc5_2_3406"/>
          <p:cNvPicPr preferRelativeResize="0"/>
          <p:nvPr/>
        </p:nvPicPr>
        <p:blipFill>
          <a:blip r:embed="rId8">
            <a:alphaModFix amt="5000"/>
          </a:blip>
          <a:stretch>
            <a:fillRect/>
          </a:stretch>
        </p:blipFill>
        <p:spPr>
          <a:xfrm>
            <a:off x="3827869" y="4347038"/>
            <a:ext cx="625725" cy="625725"/>
          </a:xfrm>
          <a:prstGeom prst="rect">
            <a:avLst/>
          </a:prstGeom>
          <a:noFill/>
          <a:ln>
            <a:noFill/>
          </a:ln>
        </p:spPr>
      </p:pic>
      <p:pic>
        <p:nvPicPr>
          <p:cNvPr id="1691" name="Google Shape;1691;g30b36395cc5_2_3406"/>
          <p:cNvPicPr preferRelativeResize="0"/>
          <p:nvPr/>
        </p:nvPicPr>
        <p:blipFill>
          <a:blip r:embed="rId3">
            <a:alphaModFix amt="1000"/>
          </a:blip>
          <a:stretch>
            <a:fillRect/>
          </a:stretch>
        </p:blipFill>
        <p:spPr>
          <a:xfrm>
            <a:off x="2018125" y="1841251"/>
            <a:ext cx="625725" cy="625725"/>
          </a:xfrm>
          <a:prstGeom prst="rect">
            <a:avLst/>
          </a:prstGeom>
          <a:noFill/>
          <a:ln>
            <a:noFill/>
          </a:ln>
        </p:spPr>
      </p:pic>
      <p:pic>
        <p:nvPicPr>
          <p:cNvPr id="1692" name="Google Shape;1692;g30b36395cc5_2_3406"/>
          <p:cNvPicPr preferRelativeResize="0"/>
          <p:nvPr/>
        </p:nvPicPr>
        <p:blipFill>
          <a:blip r:embed="rId4">
            <a:alphaModFix amt="1000"/>
          </a:blip>
          <a:stretch>
            <a:fillRect/>
          </a:stretch>
        </p:blipFill>
        <p:spPr>
          <a:xfrm>
            <a:off x="2018127" y="2676521"/>
            <a:ext cx="625718" cy="625719"/>
          </a:xfrm>
          <a:prstGeom prst="rect">
            <a:avLst/>
          </a:prstGeom>
          <a:noFill/>
          <a:ln>
            <a:noFill/>
          </a:ln>
        </p:spPr>
      </p:pic>
      <p:pic>
        <p:nvPicPr>
          <p:cNvPr id="1693" name="Google Shape;1693;g30b36395cc5_2_3406"/>
          <p:cNvPicPr preferRelativeResize="0"/>
          <p:nvPr/>
        </p:nvPicPr>
        <p:blipFill>
          <a:blip r:embed="rId5">
            <a:alphaModFix amt="1000"/>
          </a:blip>
          <a:stretch>
            <a:fillRect/>
          </a:stretch>
        </p:blipFill>
        <p:spPr>
          <a:xfrm>
            <a:off x="2018125" y="4347052"/>
            <a:ext cx="625725" cy="625725"/>
          </a:xfrm>
          <a:prstGeom prst="rect">
            <a:avLst/>
          </a:prstGeom>
          <a:noFill/>
          <a:ln>
            <a:noFill/>
          </a:ln>
        </p:spPr>
      </p:pic>
      <p:pic>
        <p:nvPicPr>
          <p:cNvPr id="1694" name="Google Shape;1694;g30b36395cc5_2_3406"/>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1695" name="Google Shape;1695;g30b36395cc5_2_3406"/>
          <p:cNvPicPr preferRelativeResize="0"/>
          <p:nvPr/>
        </p:nvPicPr>
        <p:blipFill>
          <a:blip r:embed="rId7">
            <a:alphaModFix amt="1000"/>
          </a:blip>
          <a:stretch>
            <a:fillRect/>
          </a:stretch>
        </p:blipFill>
        <p:spPr>
          <a:xfrm>
            <a:off x="2018125" y="170724"/>
            <a:ext cx="625725" cy="625725"/>
          </a:xfrm>
          <a:prstGeom prst="rect">
            <a:avLst/>
          </a:prstGeom>
          <a:noFill/>
          <a:ln>
            <a:noFill/>
          </a:ln>
        </p:spPr>
      </p:pic>
      <p:pic>
        <p:nvPicPr>
          <p:cNvPr id="1696" name="Google Shape;1696;g30b36395cc5_2_3406"/>
          <p:cNvPicPr preferRelativeResize="0"/>
          <p:nvPr/>
        </p:nvPicPr>
        <p:blipFill>
          <a:blip r:embed="rId8">
            <a:alphaModFix amt="1000"/>
          </a:blip>
          <a:stretch>
            <a:fillRect/>
          </a:stretch>
        </p:blipFill>
        <p:spPr>
          <a:xfrm>
            <a:off x="2018119" y="1005975"/>
            <a:ext cx="625725" cy="625725"/>
          </a:xfrm>
          <a:prstGeom prst="rect">
            <a:avLst/>
          </a:prstGeom>
          <a:noFill/>
          <a:ln>
            <a:noFill/>
          </a:ln>
        </p:spPr>
      </p:pic>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1697"/>
        <p:cNvGrpSpPr/>
        <p:nvPr/>
      </p:nvGrpSpPr>
      <p:grpSpPr>
        <a:xfrm>
          <a:off x="0" y="0"/>
          <a:ext cx="0" cy="0"/>
          <a:chOff x="0" y="0"/>
          <a:chExt cx="0" cy="0"/>
        </a:xfrm>
      </p:grpSpPr>
      <p:sp>
        <p:nvSpPr>
          <p:cNvPr id="1698" name="Google Shape;1698;g30b36395cc5_2_3456"/>
          <p:cNvSpPr txBox="1">
            <a:spLocks noGrp="1"/>
          </p:cNvSpPr>
          <p:nvPr>
            <p:ph type="ctrTitle"/>
          </p:nvPr>
        </p:nvSpPr>
        <p:spPr>
          <a:xfrm>
            <a:off x="311708" y="744575"/>
            <a:ext cx="8520600" cy="2052600"/>
          </a:xfrm>
          <a:prstGeom prst="rect">
            <a:avLst/>
          </a:prstGeom>
        </p:spPr>
        <p:txBody>
          <a:bodyPr spcFirstLastPara="1" wrap="square" lIns="68575" tIns="68575" rIns="68575" bIns="6857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99" name="Google Shape;1699;g30b36395cc5_2_3456"/>
          <p:cNvSpPr txBox="1">
            <a:spLocks noGrp="1"/>
          </p:cNvSpPr>
          <p:nvPr>
            <p:ph type="subTitle" idx="1"/>
          </p:nvPr>
        </p:nvSpPr>
        <p:spPr>
          <a:xfrm>
            <a:off x="311700" y="2834125"/>
            <a:ext cx="8520600" cy="792600"/>
          </a:xfrm>
          <a:prstGeom prst="rect">
            <a:avLst/>
          </a:prstGeom>
        </p:spPr>
        <p:txBody>
          <a:bodyPr spcFirstLastPara="1" wrap="square" lIns="68575" tIns="68575" rIns="68575" bIns="6857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00" name="Google Shape;1700;g30b36395cc5_2_3456"/>
          <p:cNvSpPr txBox="1">
            <a:spLocks noGrp="1"/>
          </p:cNvSpPr>
          <p:nvPr>
            <p:ph type="sldNum" idx="12"/>
          </p:nvPr>
        </p:nvSpPr>
        <p:spPr>
          <a:xfrm>
            <a:off x="8472458" y="4663217"/>
            <a:ext cx="548700" cy="393600"/>
          </a:xfrm>
          <a:prstGeom prst="rect">
            <a:avLst/>
          </a:prstGeom>
        </p:spPr>
        <p:txBody>
          <a:bodyPr spcFirstLastPara="1" wrap="square" lIns="68575" tIns="68575" rIns="68575" bIns="68575" anchor="ctr" anchorCtr="0">
            <a:normAutofit/>
          </a:bodyPr>
          <a:lstStyle>
            <a:lvl1pPr lvl="0">
              <a:buNone/>
              <a:defRPr sz="1100"/>
            </a:lvl1pPr>
            <a:lvl2pPr lvl="1">
              <a:buNone/>
              <a:defRPr sz="1100"/>
            </a:lvl2pPr>
            <a:lvl3pPr lvl="2">
              <a:buNone/>
              <a:defRPr sz="1100"/>
            </a:lvl3pPr>
            <a:lvl4pPr lvl="3">
              <a:buNone/>
              <a:defRPr sz="1100"/>
            </a:lvl4pPr>
            <a:lvl5pPr lvl="4">
              <a:buNone/>
              <a:defRPr sz="1100"/>
            </a:lvl5pPr>
            <a:lvl6pPr lvl="5">
              <a:buNone/>
              <a:defRPr sz="1100"/>
            </a:lvl6pPr>
            <a:lvl7pPr lvl="6">
              <a:buNone/>
              <a:defRPr sz="1100"/>
            </a:lvl7pPr>
            <a:lvl8pPr lvl="7">
              <a:buNone/>
              <a:defRPr sz="1100"/>
            </a:lvl8pPr>
            <a:lvl9pPr lvl="8">
              <a:buNone/>
              <a:defRPr sz="1100"/>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09 - Pencil Title 2">
  <p:cSld name="TITLE_1_2_5_1">
    <p:bg>
      <p:bgPr>
        <a:solidFill>
          <a:srgbClr val="002870"/>
        </a:solidFill>
        <a:effectLst/>
      </p:bgPr>
    </p:bg>
    <p:spTree>
      <p:nvGrpSpPr>
        <p:cNvPr id="1" name="Shape 1701"/>
        <p:cNvGrpSpPr/>
        <p:nvPr/>
      </p:nvGrpSpPr>
      <p:grpSpPr>
        <a:xfrm>
          <a:off x="0" y="0"/>
          <a:ext cx="0" cy="0"/>
          <a:chOff x="0" y="0"/>
          <a:chExt cx="0" cy="0"/>
        </a:xfrm>
      </p:grpSpPr>
      <p:pic>
        <p:nvPicPr>
          <p:cNvPr id="1702" name="Google Shape;1702;g30b36395cc5_2_3460"/>
          <p:cNvPicPr preferRelativeResize="0"/>
          <p:nvPr/>
        </p:nvPicPr>
        <p:blipFill>
          <a:blip r:embed="rId2">
            <a:alphaModFix/>
          </a:blip>
          <a:stretch>
            <a:fillRect/>
          </a:stretch>
        </p:blipFill>
        <p:spPr>
          <a:xfrm>
            <a:off x="0" y="-4469"/>
            <a:ext cx="9144003" cy="5152431"/>
          </a:xfrm>
          <a:prstGeom prst="rect">
            <a:avLst/>
          </a:prstGeom>
          <a:noFill/>
          <a:ln>
            <a:noFill/>
          </a:ln>
        </p:spPr>
      </p:pic>
      <p:pic>
        <p:nvPicPr>
          <p:cNvPr id="1703" name="Google Shape;1703;g30b36395cc5_2_3460"/>
          <p:cNvPicPr preferRelativeResize="0"/>
          <p:nvPr/>
        </p:nvPicPr>
        <p:blipFill rotWithShape="1">
          <a:blip r:embed="rId3">
            <a:alphaModFix/>
          </a:blip>
          <a:srcRect l="82823"/>
          <a:stretch/>
        </p:blipFill>
        <p:spPr>
          <a:xfrm>
            <a:off x="7560051" y="-94350"/>
            <a:ext cx="1608576" cy="5552175"/>
          </a:xfrm>
          <a:prstGeom prst="rect">
            <a:avLst/>
          </a:prstGeom>
          <a:noFill/>
          <a:ln>
            <a:noFill/>
          </a:ln>
        </p:spPr>
      </p:pic>
      <p:pic>
        <p:nvPicPr>
          <p:cNvPr id="1704" name="Google Shape;1704;g30b36395cc5_2_3460"/>
          <p:cNvPicPr preferRelativeResize="0"/>
          <p:nvPr/>
        </p:nvPicPr>
        <p:blipFill rotWithShape="1">
          <a:blip r:embed="rId4">
            <a:alphaModFix/>
          </a:blip>
          <a:srcRect/>
          <a:stretch/>
        </p:blipFill>
        <p:spPr>
          <a:xfrm>
            <a:off x="7970207" y="157375"/>
            <a:ext cx="914402" cy="275634"/>
          </a:xfrm>
          <a:prstGeom prst="rect">
            <a:avLst/>
          </a:prstGeom>
          <a:noFill/>
          <a:ln>
            <a:noFill/>
          </a:ln>
        </p:spPr>
      </p:pic>
      <p:sp>
        <p:nvSpPr>
          <p:cNvPr id="1705" name="Google Shape;1705;g30b36395cc5_2_3460"/>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03 - Single Dark Blue 5">
  <p:cSld name="TITLE_1_2_8">
    <p:bg>
      <p:bgPr>
        <a:solidFill>
          <a:srgbClr val="FFFFFF"/>
        </a:solidFill>
        <a:effectLst/>
      </p:bgPr>
    </p:bg>
    <p:spTree>
      <p:nvGrpSpPr>
        <p:cNvPr id="1" name="Shape 1706"/>
        <p:cNvGrpSpPr/>
        <p:nvPr/>
      </p:nvGrpSpPr>
      <p:grpSpPr>
        <a:xfrm>
          <a:off x="0" y="0"/>
          <a:ext cx="0" cy="0"/>
          <a:chOff x="0" y="0"/>
          <a:chExt cx="0" cy="0"/>
        </a:xfrm>
      </p:grpSpPr>
      <p:sp>
        <p:nvSpPr>
          <p:cNvPr id="1707" name="Google Shape;1707;g30b36395cc5_2_346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08" name="Google Shape;1708;g30b36395cc5_2_346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709" name="Google Shape;1709;g30b36395cc5_2_3465"/>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09 - Pencil Title 3">
  <p:cSld name="TITLE_5">
    <p:bg>
      <p:bgPr>
        <a:solidFill>
          <a:srgbClr val="002870"/>
        </a:solidFill>
        <a:effectLst/>
      </p:bgPr>
    </p:bg>
    <p:spTree>
      <p:nvGrpSpPr>
        <p:cNvPr id="1" name="Shape 1710"/>
        <p:cNvGrpSpPr/>
        <p:nvPr/>
      </p:nvGrpSpPr>
      <p:grpSpPr>
        <a:xfrm>
          <a:off x="0" y="0"/>
          <a:ext cx="0" cy="0"/>
          <a:chOff x="0" y="0"/>
          <a:chExt cx="0" cy="0"/>
        </a:xfrm>
      </p:grpSpPr>
      <p:pic>
        <p:nvPicPr>
          <p:cNvPr id="1711" name="Google Shape;1711;g30b36395cc5_2_3469"/>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1712" name="Google Shape;1712;g30b36395cc5_2_3469"/>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713" name="Google Shape;1713;g30b36395cc5_2_3469"/>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ms" sz="1000">
                <a:solidFill>
                  <a:srgbClr val="B7B7B7"/>
                </a:solidFill>
                <a:latin typeface="Poppins"/>
                <a:ea typeface="Poppins"/>
                <a:cs typeface="Poppins"/>
                <a:sym typeface="Poppins"/>
              </a:rPr>
              <a:t>‹#›</a:t>
            </a:fld>
            <a:endParaRPr sz="1000">
              <a:solidFill>
                <a:srgbClr val="B7B7B7"/>
              </a:solidFill>
              <a:latin typeface="Poppins"/>
              <a:ea typeface="Poppins"/>
              <a:cs typeface="Poppins"/>
              <a:sym typeface="Poppins"/>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01 - Single Light Blue 1 3">
  <p:cSld name="TITLE_1_4_3">
    <p:bg>
      <p:bgPr>
        <a:solidFill>
          <a:srgbClr val="002870"/>
        </a:solidFill>
        <a:effectLst/>
      </p:bgPr>
    </p:bg>
    <p:spTree>
      <p:nvGrpSpPr>
        <p:cNvPr id="1" name="Shape 1714"/>
        <p:cNvGrpSpPr/>
        <p:nvPr/>
      </p:nvGrpSpPr>
      <p:grpSpPr>
        <a:xfrm>
          <a:off x="0" y="0"/>
          <a:ext cx="0" cy="0"/>
          <a:chOff x="0" y="0"/>
          <a:chExt cx="0" cy="0"/>
        </a:xfrm>
      </p:grpSpPr>
      <p:sp>
        <p:nvSpPr>
          <p:cNvPr id="1715" name="Google Shape;1715;g30b36395cc5_2_3473"/>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g30b36395cc5_2_3473"/>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sp>
        <p:nvSpPr>
          <p:cNvPr id="1717" name="Google Shape;1717;g30b36395cc5_2_3473"/>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1718" name="Google Shape;1718;g30b36395cc5_2_3473"/>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01 - Section (White)">
  <p:cSld name="TITLE_AND_BODY_1">
    <p:spTree>
      <p:nvGrpSpPr>
        <p:cNvPr id="1" name="Shape 1719"/>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173"/>
        <p:cNvGrpSpPr/>
        <p:nvPr/>
      </p:nvGrpSpPr>
      <p:grpSpPr>
        <a:xfrm>
          <a:off x="0" y="0"/>
          <a:ext cx="0" cy="0"/>
          <a:chOff x="0" y="0"/>
          <a:chExt cx="0" cy="0"/>
        </a:xfrm>
      </p:grpSpPr>
      <p:sp>
        <p:nvSpPr>
          <p:cNvPr id="174" name="Google Shape;174;p4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75" name="Google Shape;175;p44"/>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176" name="Google Shape;176;p4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7" name="Google Shape;177;p4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8" name="Google Shape;178;p4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9" name="Google Shape;179;p4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Section Header 1">
  <p:cSld name="SECTION_HEADER_6">
    <p:spTree>
      <p:nvGrpSpPr>
        <p:cNvPr id="1" name="Shape 1720"/>
        <p:cNvGrpSpPr/>
        <p:nvPr/>
      </p:nvGrpSpPr>
      <p:grpSpPr>
        <a:xfrm>
          <a:off x="0" y="0"/>
          <a:ext cx="0" cy="0"/>
          <a:chOff x="0" y="0"/>
          <a:chExt cx="0" cy="0"/>
        </a:xfrm>
      </p:grpSpPr>
      <p:sp>
        <p:nvSpPr>
          <p:cNvPr id="1721" name="Google Shape;1721;g30b36395cc5_2_3479"/>
          <p:cNvSpPr txBox="1">
            <a:spLocks noGrp="1"/>
          </p:cNvSpPr>
          <p:nvPr>
            <p:ph type="title"/>
          </p:nvPr>
        </p:nvSpPr>
        <p:spPr>
          <a:xfrm>
            <a:off x="1090679" y="1317098"/>
            <a:ext cx="6482400" cy="1416000"/>
          </a:xfrm>
          <a:prstGeom prst="rect">
            <a:avLst/>
          </a:prstGeom>
          <a:solidFill>
            <a:srgbClr val="156093"/>
          </a:solid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700"/>
              <a:buFont typeface="Gill Sans"/>
              <a:buNone/>
              <a:defRPr sz="2700"/>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1722" name="Google Shape;1722;g30b36395cc5_2_3479"/>
          <p:cNvSpPr txBox="1">
            <a:spLocks noGrp="1"/>
          </p:cNvSpPr>
          <p:nvPr>
            <p:ph type="body" idx="1"/>
          </p:nvPr>
        </p:nvSpPr>
        <p:spPr>
          <a:xfrm>
            <a:off x="1090679" y="2854646"/>
            <a:ext cx="6472800" cy="759600"/>
          </a:xfrm>
          <a:prstGeom prst="rect">
            <a:avLst/>
          </a:prstGeom>
          <a:noFill/>
          <a:ln>
            <a:noFill/>
          </a:ln>
        </p:spPr>
        <p:txBody>
          <a:bodyPr spcFirstLastPara="1" wrap="square" lIns="68575" tIns="68575" rIns="68575" bIns="34275" anchor="t" anchorCtr="0">
            <a:normAutofit/>
          </a:bodyPr>
          <a:lstStyle>
            <a:lvl1pPr marL="457200" lvl="0" indent="-228600" algn="l">
              <a:lnSpc>
                <a:spcPct val="120000"/>
              </a:lnSpc>
              <a:spcBef>
                <a:spcPts val="800"/>
              </a:spcBef>
              <a:spcAft>
                <a:spcPts val="0"/>
              </a:spcAft>
              <a:buSzPts val="1400"/>
              <a:buNone/>
              <a:defRPr sz="1400">
                <a:solidFill>
                  <a:schemeClr val="dk1"/>
                </a:solidFill>
              </a:defRPr>
            </a:lvl1pPr>
            <a:lvl2pPr marL="914400" lvl="1" indent="-228600" algn="l">
              <a:lnSpc>
                <a:spcPct val="120000"/>
              </a:lnSpc>
              <a:spcBef>
                <a:spcPts val="400"/>
              </a:spcBef>
              <a:spcAft>
                <a:spcPts val="0"/>
              </a:spcAft>
              <a:buSzPts val="1400"/>
              <a:buNone/>
              <a:defRPr sz="1400">
                <a:solidFill>
                  <a:srgbClr val="888888"/>
                </a:solidFill>
              </a:defRPr>
            </a:lvl2pPr>
            <a:lvl3pPr marL="1371600" lvl="2" indent="-228600" algn="l">
              <a:lnSpc>
                <a:spcPct val="120000"/>
              </a:lnSpc>
              <a:spcBef>
                <a:spcPts val="400"/>
              </a:spcBef>
              <a:spcAft>
                <a:spcPts val="0"/>
              </a:spcAft>
              <a:buSzPts val="1400"/>
              <a:buNone/>
              <a:defRPr sz="1400">
                <a:solidFill>
                  <a:srgbClr val="888888"/>
                </a:solidFill>
              </a:defRPr>
            </a:lvl3pPr>
            <a:lvl4pPr marL="1828800" lvl="3" indent="-228600" algn="l">
              <a:lnSpc>
                <a:spcPct val="120000"/>
              </a:lnSpc>
              <a:spcBef>
                <a:spcPts val="400"/>
              </a:spcBef>
              <a:spcAft>
                <a:spcPts val="0"/>
              </a:spcAft>
              <a:buSzPts val="1200"/>
              <a:buNone/>
              <a:defRPr sz="1200">
                <a:solidFill>
                  <a:srgbClr val="888888"/>
                </a:solidFill>
              </a:defRPr>
            </a:lvl4pPr>
            <a:lvl5pPr marL="2286000" lvl="4" indent="-228600" algn="l">
              <a:lnSpc>
                <a:spcPct val="120000"/>
              </a:lnSpc>
              <a:spcBef>
                <a:spcPts val="400"/>
              </a:spcBef>
              <a:spcAft>
                <a:spcPts val="0"/>
              </a:spcAft>
              <a:buSzPts val="1200"/>
              <a:buNone/>
              <a:defRPr sz="1200">
                <a:solidFill>
                  <a:srgbClr val="888888"/>
                </a:solidFill>
              </a:defRPr>
            </a:lvl5pPr>
            <a:lvl6pPr marL="2743200" lvl="5" indent="-228600" algn="l">
              <a:lnSpc>
                <a:spcPct val="120000"/>
              </a:lnSpc>
              <a:spcBef>
                <a:spcPts val="400"/>
              </a:spcBef>
              <a:spcAft>
                <a:spcPts val="0"/>
              </a:spcAft>
              <a:buSzPts val="1200"/>
              <a:buNone/>
              <a:defRPr sz="1200">
                <a:solidFill>
                  <a:srgbClr val="888888"/>
                </a:solidFill>
              </a:defRPr>
            </a:lvl6pPr>
            <a:lvl7pPr marL="3200400" lvl="6" indent="-228600" algn="l">
              <a:lnSpc>
                <a:spcPct val="120000"/>
              </a:lnSpc>
              <a:spcBef>
                <a:spcPts val="400"/>
              </a:spcBef>
              <a:spcAft>
                <a:spcPts val="0"/>
              </a:spcAft>
              <a:buSzPts val="1200"/>
              <a:buNone/>
              <a:defRPr sz="1200">
                <a:solidFill>
                  <a:srgbClr val="888888"/>
                </a:solidFill>
              </a:defRPr>
            </a:lvl7pPr>
            <a:lvl8pPr marL="3657600" lvl="7" indent="-228600" algn="l">
              <a:lnSpc>
                <a:spcPct val="120000"/>
              </a:lnSpc>
              <a:spcBef>
                <a:spcPts val="400"/>
              </a:spcBef>
              <a:spcAft>
                <a:spcPts val="0"/>
              </a:spcAft>
              <a:buSzPts val="1200"/>
              <a:buNone/>
              <a:defRPr sz="1200">
                <a:solidFill>
                  <a:srgbClr val="888888"/>
                </a:solidFill>
              </a:defRPr>
            </a:lvl8pPr>
            <a:lvl9pPr marL="4114800" lvl="8" indent="-228600" algn="l">
              <a:lnSpc>
                <a:spcPct val="120000"/>
              </a:lnSpc>
              <a:spcBef>
                <a:spcPts val="400"/>
              </a:spcBef>
              <a:spcAft>
                <a:spcPts val="0"/>
              </a:spcAft>
              <a:buSzPts val="1200"/>
              <a:buNone/>
              <a:defRPr sz="1200">
                <a:solidFill>
                  <a:srgbClr val="888888"/>
                </a:solidFill>
              </a:defRPr>
            </a:lvl9pPr>
          </a:lstStyle>
          <a:p>
            <a:endParaRPr/>
          </a:p>
        </p:txBody>
      </p:sp>
      <p:sp>
        <p:nvSpPr>
          <p:cNvPr id="1723" name="Google Shape;1723;g30b36395cc5_2_3479"/>
          <p:cNvSpPr txBox="1">
            <a:spLocks noGrp="1"/>
          </p:cNvSpPr>
          <p:nvPr>
            <p:ph type="dt" idx="10"/>
          </p:nvPr>
        </p:nvSpPr>
        <p:spPr>
          <a:xfrm>
            <a:off x="5665604" y="247777"/>
            <a:ext cx="2625600" cy="231900"/>
          </a:xfrm>
          <a:prstGeom prst="rect">
            <a:avLst/>
          </a:prstGeom>
          <a:noFill/>
          <a:ln>
            <a:noFill/>
          </a:ln>
        </p:spPr>
        <p:txBody>
          <a:bodyPr spcFirstLastPara="1" wrap="square" lIns="68575" tIns="34275" rIns="68575" bIns="34275" anchor="ctr" anchorCtr="0">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24" name="Google Shape;1724;g30b36395cc5_2_3479"/>
          <p:cNvSpPr txBox="1">
            <a:spLocks noGrp="1"/>
          </p:cNvSpPr>
          <p:nvPr>
            <p:ph type="ftr" idx="11"/>
          </p:nvPr>
        </p:nvSpPr>
        <p:spPr>
          <a:xfrm>
            <a:off x="1088684" y="246980"/>
            <a:ext cx="4454100" cy="231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25" name="Google Shape;1725;g30b36395cc5_2_3479"/>
          <p:cNvSpPr txBox="1">
            <a:spLocks noGrp="1"/>
          </p:cNvSpPr>
          <p:nvPr>
            <p:ph type="sldNum" idx="12"/>
          </p:nvPr>
        </p:nvSpPr>
        <p:spPr>
          <a:xfrm>
            <a:off x="360045" y="599230"/>
            <a:ext cx="608100" cy="3777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2100"/>
              <a:buFont typeface="Arial"/>
              <a:buNone/>
              <a:defRPr sz="21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ms"/>
              <a:t>‹#›</a:t>
            </a:fld>
            <a:endParaRPr/>
          </a:p>
        </p:txBody>
      </p:sp>
      <p:cxnSp>
        <p:nvCxnSpPr>
          <p:cNvPr id="1726" name="Google Shape;1726;g30b36395cc5_2_3479"/>
          <p:cNvCxnSpPr/>
          <p:nvPr/>
        </p:nvCxnSpPr>
        <p:spPr>
          <a:xfrm>
            <a:off x="1090679" y="2853739"/>
            <a:ext cx="64728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1731"/>
        <p:cNvGrpSpPr/>
        <p:nvPr/>
      </p:nvGrpSpPr>
      <p:grpSpPr>
        <a:xfrm>
          <a:off x="0" y="0"/>
          <a:ext cx="0" cy="0"/>
          <a:chOff x="0" y="0"/>
          <a:chExt cx="0" cy="0"/>
        </a:xfrm>
      </p:grpSpPr>
      <p:pic>
        <p:nvPicPr>
          <p:cNvPr id="1732" name="Google Shape;1732;g32010ba2968_1_890"/>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1733" name="Google Shape;1733;g32010ba2968_1_890"/>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1734" name="Google Shape;1734;g32010ba2968_1_890"/>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1735" name="Google Shape;1735;g32010ba2968_1_890"/>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1736" name="Google Shape;1736;g32010ba2968_1_890"/>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1737" name="Google Shape;1737;g32010ba2968_1_890"/>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1738" name="Google Shape;1738;g32010ba2968_1_890"/>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1739" name="Google Shape;1739;g32010ba2968_1_890"/>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1740" name="Google Shape;1740;g32010ba2968_1_890"/>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1741" name="Google Shape;1741;g32010ba2968_1_890"/>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1742" name="Google Shape;1742;g32010ba2968_1_890"/>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1743" name="Google Shape;1743;g32010ba2968_1_890"/>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1744" name="Google Shape;1744;g32010ba2968_1_890"/>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1745" name="Google Shape;1745;g32010ba2968_1_890"/>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1746" name="Google Shape;1746;g32010ba2968_1_890"/>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1747" name="Google Shape;1747;g32010ba2968_1_890"/>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1748" name="Google Shape;1748;g32010ba2968_1_890"/>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1749" name="Google Shape;1749;g32010ba2968_1_890"/>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1750" name="Google Shape;1750;g32010ba2968_1_890"/>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1751" name="Google Shape;1751;g32010ba2968_1_890"/>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1752" name="Google Shape;1752;g32010ba2968_1_890"/>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1753" name="Google Shape;1753;g32010ba2968_1_890"/>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1754" name="Google Shape;1754;g32010ba2968_1_890"/>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1755" name="Google Shape;1755;g32010ba2968_1_890"/>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1756" name="Google Shape;1756;g32010ba2968_1_890"/>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1757" name="Google Shape;1757;g32010ba2968_1_890"/>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1758" name="Google Shape;1758;g32010ba2968_1_890"/>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1759" name="Google Shape;1759;g32010ba2968_1_890"/>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1760" name="Google Shape;1760;g32010ba2968_1_890"/>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1761" name="Google Shape;1761;g32010ba2968_1_890"/>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1762" name="Google Shape;1762;g32010ba2968_1_890"/>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1763" name="Google Shape;1763;g32010ba2968_1_890"/>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1764" name="Google Shape;1764;g32010ba2968_1_890"/>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1765" name="Google Shape;1765;g32010ba2968_1_890"/>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1766" name="Google Shape;1766;g32010ba2968_1_890"/>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1767" name="Google Shape;1767;g32010ba2968_1_890"/>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1768" name="Google Shape;1768;g32010ba2968_1_890"/>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1769" name="Google Shape;1769;g32010ba2968_1_890"/>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1770" name="Google Shape;1770;g32010ba2968_1_890"/>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1771" name="Google Shape;1771;g32010ba2968_1_890"/>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1772" name="Google Shape;1772;g32010ba2968_1_890"/>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1773" name="Google Shape;1773;g32010ba2968_1_890"/>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1774" name="Google Shape;1774;g32010ba2968_1_890"/>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1775" name="Google Shape;1775;g32010ba2968_1_890"/>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1776" name="Google Shape;1776;g32010ba2968_1_890"/>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1777" name="Google Shape;1777;g32010ba2968_1_890"/>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1778" name="Google Shape;1778;g32010ba2968_1_890"/>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1779" name="Google Shape;1779;g32010ba2968_1_890"/>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1780" name="Google Shape;1780;g32010ba2968_1_890"/>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1781" name="Google Shape;1781;g32010ba2968_1_890" descr="Logo&#10;&#10;Description automatically generated"/>
          <p:cNvPicPr preferRelativeResize="0"/>
          <p:nvPr/>
        </p:nvPicPr>
        <p:blipFill rotWithShape="1">
          <a:blip r:embed="rId9">
            <a:alphaModFix/>
          </a:blip>
          <a:srcRect l="29148"/>
          <a:stretch/>
        </p:blipFill>
        <p:spPr>
          <a:xfrm>
            <a:off x="53200" y="84000"/>
            <a:ext cx="1685775" cy="692160"/>
          </a:xfrm>
          <a:prstGeom prst="rect">
            <a:avLst/>
          </a:prstGeom>
          <a:noFill/>
          <a:ln>
            <a:noFill/>
          </a:ln>
          <a:effectLst>
            <a:outerShdw blurRad="57150" dist="19050" dir="5400000" algn="bl" rotWithShape="0">
              <a:srgbClr val="000000">
                <a:alpha val="49020"/>
              </a:srgbClr>
            </a:outerShdw>
          </a:effectLst>
        </p:spPr>
      </p:pic>
      <p:sp>
        <p:nvSpPr>
          <p:cNvPr id="1782" name="Google Shape;1782;g32010ba2968_1_890"/>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83"/>
        <p:cNvGrpSpPr/>
        <p:nvPr/>
      </p:nvGrpSpPr>
      <p:grpSpPr>
        <a:xfrm>
          <a:off x="0" y="0"/>
          <a:ext cx="0" cy="0"/>
          <a:chOff x="0" y="0"/>
          <a:chExt cx="0" cy="0"/>
        </a:xfrm>
      </p:grpSpPr>
      <p:pic>
        <p:nvPicPr>
          <p:cNvPr id="1784" name="Google Shape;1784;g32010ba2968_1_94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785" name="Google Shape;1785;g32010ba2968_1_94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786" name="Google Shape;1786;g32010ba2968_1_942"/>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787" name="Google Shape;1787;g32010ba2968_1_9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1788" name="Google Shape;1788;g32010ba2968_1_94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1789"/>
        <p:cNvGrpSpPr/>
        <p:nvPr/>
      </p:nvGrpSpPr>
      <p:grpSpPr>
        <a:xfrm>
          <a:off x="0" y="0"/>
          <a:ext cx="0" cy="0"/>
          <a:chOff x="0" y="0"/>
          <a:chExt cx="0" cy="0"/>
        </a:xfrm>
      </p:grpSpPr>
      <p:sp>
        <p:nvSpPr>
          <p:cNvPr id="1790" name="Google Shape;1790;g32010ba2968_1_94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791" name="Google Shape;1791;g32010ba2968_1_94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792" name="Google Shape;1792;g32010ba2968_1_94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793" name="Google Shape;1793;g32010ba2968_1_9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94"/>
        <p:cNvGrpSpPr/>
        <p:nvPr/>
      </p:nvGrpSpPr>
      <p:grpSpPr>
        <a:xfrm>
          <a:off x="0" y="0"/>
          <a:ext cx="0" cy="0"/>
          <a:chOff x="0" y="0"/>
          <a:chExt cx="0" cy="0"/>
        </a:xfrm>
      </p:grpSpPr>
      <p:sp>
        <p:nvSpPr>
          <p:cNvPr id="1795" name="Google Shape;1795;g32010ba2968_1_9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1796" name="Google Shape;1796;g32010ba2968_1_953"/>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797" name="Google Shape;1797;g32010ba2968_1_95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98" name="Google Shape;1798;g32010ba2968_1_95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799" name="Google Shape;1799;g32010ba2968_1_953"/>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1800"/>
        <p:cNvGrpSpPr/>
        <p:nvPr/>
      </p:nvGrpSpPr>
      <p:grpSpPr>
        <a:xfrm>
          <a:off x="0" y="0"/>
          <a:ext cx="0" cy="0"/>
          <a:chOff x="0" y="0"/>
          <a:chExt cx="0" cy="0"/>
        </a:xfrm>
      </p:grpSpPr>
      <p:sp>
        <p:nvSpPr>
          <p:cNvPr id="1801" name="Google Shape;1801;g32010ba2968_1_95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g32010ba2968_1_95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803" name="Google Shape;1803;g32010ba2968_1_95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04" name="Google Shape;1804;g32010ba2968_1_95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805" name="Google Shape;1805;g32010ba2968_1_95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806" name="Google Shape;1806;g32010ba2968_1_959"/>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07" name="Google Shape;1807;g32010ba2968_1_959"/>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1808" name="Google Shape;1808;g32010ba2968_1_959"/>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09" name="Google Shape;1809;g32010ba2968_1_959"/>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10" name="Google Shape;1810;g32010ba2968_1_959"/>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811" name="Google Shape;1811;g32010ba2968_1_959"/>
          <p:cNvGrpSpPr/>
          <p:nvPr/>
        </p:nvGrpSpPr>
        <p:grpSpPr>
          <a:xfrm>
            <a:off x="728703" y="3127042"/>
            <a:ext cx="249222" cy="220696"/>
            <a:chOff x="-1591550" y="3597475"/>
            <a:chExt cx="293825" cy="294575"/>
          </a:xfrm>
        </p:grpSpPr>
        <p:sp>
          <p:nvSpPr>
            <p:cNvPr id="1812" name="Google Shape;1812;g32010ba2968_1_95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13" name="Google Shape;1813;g32010ba2968_1_95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14" name="Google Shape;1814;g32010ba2968_1_95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1815" name="Google Shape;1815;g32010ba2968_1_959"/>
          <p:cNvGrpSpPr/>
          <p:nvPr/>
        </p:nvGrpSpPr>
        <p:grpSpPr>
          <a:xfrm>
            <a:off x="747753" y="2156469"/>
            <a:ext cx="249222" cy="220696"/>
            <a:chOff x="-1591550" y="3597475"/>
            <a:chExt cx="293825" cy="294575"/>
          </a:xfrm>
        </p:grpSpPr>
        <p:sp>
          <p:nvSpPr>
            <p:cNvPr id="1816" name="Google Shape;1816;g32010ba2968_1_95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17" name="Google Shape;1817;g32010ba2968_1_95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18" name="Google Shape;1818;g32010ba2968_1_95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819" name="Google Shape;1819;g32010ba2968_1_959"/>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820" name="Google Shape;1820;g32010ba2968_1_959"/>
          <p:cNvGrpSpPr/>
          <p:nvPr/>
        </p:nvGrpSpPr>
        <p:grpSpPr>
          <a:xfrm>
            <a:off x="747753" y="1181666"/>
            <a:ext cx="249222" cy="220696"/>
            <a:chOff x="-1591550" y="3597475"/>
            <a:chExt cx="293825" cy="294575"/>
          </a:xfrm>
        </p:grpSpPr>
        <p:sp>
          <p:nvSpPr>
            <p:cNvPr id="1821" name="Google Shape;1821;g32010ba2968_1_95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22" name="Google Shape;1822;g32010ba2968_1_95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23" name="Google Shape;1823;g32010ba2968_1_95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824" name="Google Shape;1824;g32010ba2968_1_959"/>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825" name="Google Shape;1825;g32010ba2968_1_959"/>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826" name="Google Shape;1826;g32010ba2968_1_959"/>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827" name="Google Shape;1827;g32010ba2968_1_959"/>
          <p:cNvGrpSpPr/>
          <p:nvPr/>
        </p:nvGrpSpPr>
        <p:grpSpPr>
          <a:xfrm>
            <a:off x="761828" y="4092030"/>
            <a:ext cx="249222" cy="220696"/>
            <a:chOff x="-1591550" y="3597475"/>
            <a:chExt cx="293825" cy="294575"/>
          </a:xfrm>
        </p:grpSpPr>
        <p:sp>
          <p:nvSpPr>
            <p:cNvPr id="1828" name="Google Shape;1828;g32010ba2968_1_95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29" name="Google Shape;1829;g32010ba2968_1_95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30" name="Google Shape;1830;g32010ba2968_1_95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1831"/>
        <p:cNvGrpSpPr/>
        <p:nvPr/>
      </p:nvGrpSpPr>
      <p:grpSpPr>
        <a:xfrm>
          <a:off x="0" y="0"/>
          <a:ext cx="0" cy="0"/>
          <a:chOff x="0" y="0"/>
          <a:chExt cx="0" cy="0"/>
        </a:xfrm>
      </p:grpSpPr>
      <p:sp>
        <p:nvSpPr>
          <p:cNvPr id="1832" name="Google Shape;1832;g32010ba2968_1_99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833" name="Google Shape;1833;g32010ba2968_1_99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34" name="Google Shape;1834;g32010ba2968_1_99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01 - Section Break 2">
  <p:cSld name="CUSTOM_7_2">
    <p:spTree>
      <p:nvGrpSpPr>
        <p:cNvPr id="1" name="Shape 1835"/>
        <p:cNvGrpSpPr/>
        <p:nvPr/>
      </p:nvGrpSpPr>
      <p:grpSpPr>
        <a:xfrm>
          <a:off x="0" y="0"/>
          <a:ext cx="0" cy="0"/>
          <a:chOff x="0" y="0"/>
          <a:chExt cx="0" cy="0"/>
        </a:xfrm>
      </p:grpSpPr>
      <p:sp>
        <p:nvSpPr>
          <p:cNvPr id="1836" name="Google Shape;1836;g32010ba2968_1_99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g32010ba2968_1_994"/>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marR="0" lvl="0"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9pPr>
          </a:lstStyle>
          <a:p>
            <a:endParaRPr/>
          </a:p>
        </p:txBody>
      </p:sp>
      <p:sp>
        <p:nvSpPr>
          <p:cNvPr id="1838" name="Google Shape;1838;g32010ba2968_1_994"/>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marR="0" lvl="0"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1839" name="Google Shape;1839;g32010ba2968_1_99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840" name="Google Shape;1840;g32010ba2968_1_99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1841"/>
        <p:cNvGrpSpPr/>
        <p:nvPr/>
      </p:nvGrpSpPr>
      <p:grpSpPr>
        <a:xfrm>
          <a:off x="0" y="0"/>
          <a:ext cx="0" cy="0"/>
          <a:chOff x="0" y="0"/>
          <a:chExt cx="0" cy="0"/>
        </a:xfrm>
      </p:grpSpPr>
      <p:sp>
        <p:nvSpPr>
          <p:cNvPr id="1842" name="Google Shape;1842;g32010ba2968_1_100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3" name="Google Shape;1843;g32010ba2968_1_100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44" name="Google Shape;1844;g32010ba2968_1_100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1845"/>
        <p:cNvGrpSpPr/>
        <p:nvPr/>
      </p:nvGrpSpPr>
      <p:grpSpPr>
        <a:xfrm>
          <a:off x="0" y="0"/>
          <a:ext cx="0" cy="0"/>
          <a:chOff x="0" y="0"/>
          <a:chExt cx="0" cy="0"/>
        </a:xfrm>
      </p:grpSpPr>
      <p:pic>
        <p:nvPicPr>
          <p:cNvPr id="1846" name="Google Shape;1846;g32010ba2968_1_1004"/>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1847" name="Google Shape;1847;g32010ba2968_1_1004"/>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848" name="Google Shape;1848;g32010ba2968_1_1004"/>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1849" name="Google Shape;1849;g32010ba2968_1_100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180"/>
        <p:cNvGrpSpPr/>
        <p:nvPr/>
      </p:nvGrpSpPr>
      <p:grpSpPr>
        <a:xfrm>
          <a:off x="0" y="0"/>
          <a:ext cx="0" cy="0"/>
          <a:chOff x="0" y="0"/>
          <a:chExt cx="0" cy="0"/>
        </a:xfrm>
      </p:grpSpPr>
      <p:cxnSp>
        <p:nvCxnSpPr>
          <p:cNvPr id="181" name="Google Shape;181;p45"/>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182" name="Google Shape;182;p4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83" name="Google Shape;183;p4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4" name="Google Shape;184;p4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85" name="Google Shape;185;p4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86" name="Google Shape;186;p4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1850"/>
        <p:cNvGrpSpPr/>
        <p:nvPr/>
      </p:nvGrpSpPr>
      <p:grpSpPr>
        <a:xfrm>
          <a:off x="0" y="0"/>
          <a:ext cx="0" cy="0"/>
          <a:chOff x="0" y="0"/>
          <a:chExt cx="0" cy="0"/>
        </a:xfrm>
      </p:grpSpPr>
      <p:sp>
        <p:nvSpPr>
          <p:cNvPr id="1851" name="Google Shape;1851;g32010ba2968_1_100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2" name="Google Shape;1852;g32010ba2968_1_100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853" name="Google Shape;1853;g32010ba2968_1_100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54" name="Google Shape;1854;g32010ba2968_1_100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855" name="Google Shape;1855;g32010ba2968_1_100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856" name="Google Shape;1856;g32010ba2968_1_100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57"/>
        <p:cNvGrpSpPr/>
        <p:nvPr/>
      </p:nvGrpSpPr>
      <p:grpSpPr>
        <a:xfrm>
          <a:off x="0" y="0"/>
          <a:ext cx="0" cy="0"/>
          <a:chOff x="0" y="0"/>
          <a:chExt cx="0" cy="0"/>
        </a:xfrm>
      </p:grpSpPr>
      <p:pic>
        <p:nvPicPr>
          <p:cNvPr id="1858" name="Google Shape;1858;g32010ba2968_1_1016"/>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859" name="Google Shape;1859;g32010ba2968_1_10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0" name="Google Shape;1860;g32010ba2968_1_1016"/>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861" name="Google Shape;1861;g32010ba2968_1_1016"/>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62" name="Google Shape;1862;g32010ba2968_1_101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863" name="Google Shape;1863;g32010ba2968_1_10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1864" name="Google Shape;1864;g32010ba2968_1_10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865" name="Google Shape;1865;g32010ba2968_1_1016"/>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1866"/>
        <p:cNvGrpSpPr/>
        <p:nvPr/>
      </p:nvGrpSpPr>
      <p:grpSpPr>
        <a:xfrm>
          <a:off x="0" y="0"/>
          <a:ext cx="0" cy="0"/>
          <a:chOff x="0" y="0"/>
          <a:chExt cx="0" cy="0"/>
        </a:xfrm>
      </p:grpSpPr>
      <p:sp>
        <p:nvSpPr>
          <p:cNvPr id="1867" name="Google Shape;1867;g32010ba2968_1_1025"/>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8" name="Google Shape;1868;g32010ba2968_1_102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869" name="Google Shape;1869;g32010ba2968_1_102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70" name="Google Shape;1870;g32010ba2968_1_102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871" name="Google Shape;1871;g32010ba2968_1_10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872" name="Google Shape;1872;g32010ba2968_1_102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00 - Gradient Title Slide 1">
  <p:cSld name="CUSTOM_3_1_1">
    <p:spTree>
      <p:nvGrpSpPr>
        <p:cNvPr id="1" name="Shape 1873"/>
        <p:cNvGrpSpPr/>
        <p:nvPr/>
      </p:nvGrpSpPr>
      <p:grpSpPr>
        <a:xfrm>
          <a:off x="0" y="0"/>
          <a:ext cx="0" cy="0"/>
          <a:chOff x="0" y="0"/>
          <a:chExt cx="0" cy="0"/>
        </a:xfrm>
      </p:grpSpPr>
      <p:pic>
        <p:nvPicPr>
          <p:cNvPr id="1874" name="Google Shape;1874;g32010ba2968_1_1032"/>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1875" name="Google Shape;1875;g32010ba2968_1_1032"/>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1876" name="Google Shape;1876;g32010ba2968_1_1032"/>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1877" name="Google Shape;1877;g32010ba2968_1_1032"/>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1878" name="Google Shape;1878;g32010ba2968_1_1032"/>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1879" name="Google Shape;1879;g32010ba2968_1_1032"/>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1880" name="Google Shape;1880;g32010ba2968_1_1032"/>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1881" name="Google Shape;1881;g32010ba2968_1_1032"/>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1882" name="Google Shape;1882;g32010ba2968_1_1032"/>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1883" name="Google Shape;1883;g32010ba2968_1_1032"/>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1884" name="Google Shape;1884;g32010ba2968_1_1032"/>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1885" name="Google Shape;1885;g32010ba2968_1_1032"/>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1886" name="Google Shape;1886;g32010ba2968_1_1032"/>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1887" name="Google Shape;1887;g32010ba2968_1_1032"/>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1888" name="Google Shape;1888;g32010ba2968_1_1032"/>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1889" name="Google Shape;1889;g32010ba2968_1_1032"/>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1890" name="Google Shape;1890;g32010ba2968_1_1032"/>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1891" name="Google Shape;1891;g32010ba2968_1_1032"/>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1892" name="Google Shape;1892;g32010ba2968_1_1032"/>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1893" name="Google Shape;1893;g32010ba2968_1_1032"/>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1894" name="Google Shape;1894;g32010ba2968_1_1032"/>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1895" name="Google Shape;1895;g32010ba2968_1_1032"/>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1896" name="Google Shape;1896;g32010ba2968_1_1032"/>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1897" name="Google Shape;1897;g32010ba2968_1_1032"/>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1898" name="Google Shape;1898;g32010ba2968_1_1032"/>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1899" name="Google Shape;1899;g32010ba2968_1_1032"/>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1900" name="Google Shape;1900;g32010ba2968_1_1032"/>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1901" name="Google Shape;1901;g32010ba2968_1_1032"/>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1902" name="Google Shape;1902;g32010ba2968_1_1032"/>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1903" name="Google Shape;1903;g32010ba2968_1_1032"/>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1904" name="Google Shape;1904;g32010ba2968_1_1032"/>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1905" name="Google Shape;1905;g32010ba2968_1_1032"/>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1906" name="Google Shape;1906;g32010ba2968_1_1032"/>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1907" name="Google Shape;1907;g32010ba2968_1_1032"/>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1908" name="Google Shape;1908;g32010ba2968_1_1032"/>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1909" name="Google Shape;1909;g32010ba2968_1_1032"/>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1910" name="Google Shape;1910;g32010ba2968_1_1032"/>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1911" name="Google Shape;1911;g32010ba2968_1_1032"/>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1912" name="Google Shape;1912;g32010ba2968_1_1032"/>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1913" name="Google Shape;1913;g32010ba2968_1_1032"/>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1914" name="Google Shape;1914;g32010ba2968_1_1032"/>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1915" name="Google Shape;1915;g32010ba2968_1_1032"/>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1916" name="Google Shape;1916;g32010ba2968_1_1032"/>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1917" name="Google Shape;1917;g32010ba2968_1_1032"/>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1918" name="Google Shape;1918;g32010ba2968_1_1032"/>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1919" name="Google Shape;1919;g32010ba2968_1_1032"/>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1920" name="Google Shape;1920;g32010ba2968_1_1032"/>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1921" name="Google Shape;1921;g32010ba2968_1_1032"/>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1922" name="Google Shape;1922;g32010ba2968_1_1032"/>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1923"/>
        <p:cNvGrpSpPr/>
        <p:nvPr/>
      </p:nvGrpSpPr>
      <p:grpSpPr>
        <a:xfrm>
          <a:off x="0" y="0"/>
          <a:ext cx="0" cy="0"/>
          <a:chOff x="0" y="0"/>
          <a:chExt cx="0" cy="0"/>
        </a:xfrm>
      </p:grpSpPr>
      <p:sp>
        <p:nvSpPr>
          <p:cNvPr id="1924" name="Google Shape;1924;g32010ba2968_1_1082"/>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25" name="Google Shape;1925;g32010ba2968_1_108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26" name="Google Shape;1926;g32010ba2968_1_108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1927"/>
        <p:cNvGrpSpPr/>
        <p:nvPr/>
      </p:nvGrpSpPr>
      <p:grpSpPr>
        <a:xfrm>
          <a:off x="0" y="0"/>
          <a:ext cx="0" cy="0"/>
          <a:chOff x="0" y="0"/>
          <a:chExt cx="0" cy="0"/>
        </a:xfrm>
      </p:grpSpPr>
      <p:sp>
        <p:nvSpPr>
          <p:cNvPr id="1928" name="Google Shape;1928;g32010ba2968_1_108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29" name="Google Shape;1929;g32010ba2968_1_108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30" name="Google Shape;1930;g32010ba2968_1_1086"/>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931" name="Google Shape;1931;g32010ba2968_1_1086"/>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1932"/>
        <p:cNvGrpSpPr/>
        <p:nvPr/>
      </p:nvGrpSpPr>
      <p:grpSpPr>
        <a:xfrm>
          <a:off x="0" y="0"/>
          <a:ext cx="0" cy="0"/>
          <a:chOff x="0" y="0"/>
          <a:chExt cx="0" cy="0"/>
        </a:xfrm>
      </p:grpSpPr>
      <p:sp>
        <p:nvSpPr>
          <p:cNvPr id="1933" name="Google Shape;1933;g32010ba2968_1_10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1934" name="Google Shape;1934;g32010ba2968_1_109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935" name="Google Shape;1935;g32010ba2968_1_109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36" name="Google Shape;1936;g32010ba2968_1_109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937" name="Google Shape;1937;g32010ba2968_1_109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1938"/>
        <p:cNvGrpSpPr/>
        <p:nvPr/>
      </p:nvGrpSpPr>
      <p:grpSpPr>
        <a:xfrm>
          <a:off x="0" y="0"/>
          <a:ext cx="0" cy="0"/>
          <a:chOff x="0" y="0"/>
          <a:chExt cx="0" cy="0"/>
        </a:xfrm>
      </p:grpSpPr>
      <p:sp>
        <p:nvSpPr>
          <p:cNvPr id="1939" name="Google Shape;1939;g32010ba2968_1_1097"/>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0" name="Google Shape;1940;g32010ba2968_1_109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941" name="Google Shape;1941;g32010ba2968_1_109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1942" name="Google Shape;1942;g32010ba2968_1_109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1943"/>
        <p:cNvGrpSpPr/>
        <p:nvPr/>
      </p:nvGrpSpPr>
      <p:grpSpPr>
        <a:xfrm>
          <a:off x="0" y="0"/>
          <a:ext cx="0" cy="0"/>
          <a:chOff x="0" y="0"/>
          <a:chExt cx="0" cy="0"/>
        </a:xfrm>
      </p:grpSpPr>
      <p:sp>
        <p:nvSpPr>
          <p:cNvPr id="1944" name="Google Shape;1944;g32010ba2968_1_1102"/>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5" name="Google Shape;1945;g32010ba2968_1_110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946" name="Google Shape;1946;g32010ba2968_1_1102"/>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1947" name="Google Shape;1947;g32010ba2968_1_110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1948"/>
        <p:cNvGrpSpPr/>
        <p:nvPr/>
      </p:nvGrpSpPr>
      <p:grpSpPr>
        <a:xfrm>
          <a:off x="0" y="0"/>
          <a:ext cx="0" cy="0"/>
          <a:chOff x="0" y="0"/>
          <a:chExt cx="0" cy="0"/>
        </a:xfrm>
      </p:grpSpPr>
      <p:sp>
        <p:nvSpPr>
          <p:cNvPr id="1949" name="Google Shape;1949;g32010ba2968_1_1107"/>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0" name="Google Shape;1950;g32010ba2968_1_110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951" name="Google Shape;1951;g32010ba2968_1_110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52" name="Google Shape;1952;g32010ba2968_1_110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953" name="Google Shape;1953;g32010ba2968_1_110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954" name="Google Shape;1954;g32010ba2968_1_110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187"/>
        <p:cNvGrpSpPr/>
        <p:nvPr/>
      </p:nvGrpSpPr>
      <p:grpSpPr>
        <a:xfrm>
          <a:off x="0" y="0"/>
          <a:ext cx="0" cy="0"/>
          <a:chOff x="0" y="0"/>
          <a:chExt cx="0" cy="0"/>
        </a:xfrm>
      </p:grpSpPr>
      <p:pic>
        <p:nvPicPr>
          <p:cNvPr id="188" name="Google Shape;188;p4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89" name="Google Shape;189;p4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90" name="Google Shape;190;p46"/>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191" name="Google Shape;191;p4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92" name="Google Shape;192;p4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3" name="Google Shape;193;p4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03 - Single Dark Blue 5">
  <p:cSld name="TITLE_1_2_8">
    <p:bg>
      <p:bgPr>
        <a:solidFill>
          <a:srgbClr val="FFFFFF"/>
        </a:solidFill>
        <a:effectLst/>
      </p:bgPr>
    </p:bg>
    <p:spTree>
      <p:nvGrpSpPr>
        <p:cNvPr id="1" name="Shape 1955"/>
        <p:cNvGrpSpPr/>
        <p:nvPr/>
      </p:nvGrpSpPr>
      <p:grpSpPr>
        <a:xfrm>
          <a:off x="0" y="0"/>
          <a:ext cx="0" cy="0"/>
          <a:chOff x="0" y="0"/>
          <a:chExt cx="0" cy="0"/>
        </a:xfrm>
      </p:grpSpPr>
      <p:sp>
        <p:nvSpPr>
          <p:cNvPr id="1956" name="Google Shape;1956;g32010ba2968_1_1114"/>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7" name="Google Shape;1957;g32010ba2968_1_111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958" name="Google Shape;1958;g32010ba2968_1_111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59" name="Google Shape;1959;g32010ba2968_1_111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1960"/>
        <p:cNvGrpSpPr/>
        <p:nvPr/>
      </p:nvGrpSpPr>
      <p:grpSpPr>
        <a:xfrm>
          <a:off x="0" y="0"/>
          <a:ext cx="0" cy="0"/>
          <a:chOff x="0" y="0"/>
          <a:chExt cx="0" cy="0"/>
        </a:xfrm>
      </p:grpSpPr>
      <p:sp>
        <p:nvSpPr>
          <p:cNvPr id="1961" name="Google Shape;1961;g32010ba2968_1_111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2" name="Google Shape;1962;g32010ba2968_1_111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63" name="Google Shape;1963;g32010ba2968_1_1119"/>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964" name="Google Shape;1964;g32010ba2968_1_1119"/>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1965"/>
        <p:cNvGrpSpPr/>
        <p:nvPr/>
      </p:nvGrpSpPr>
      <p:grpSpPr>
        <a:xfrm>
          <a:off x="0" y="0"/>
          <a:ext cx="0" cy="0"/>
          <a:chOff x="0" y="0"/>
          <a:chExt cx="0" cy="0"/>
        </a:xfrm>
      </p:grpSpPr>
      <p:sp>
        <p:nvSpPr>
          <p:cNvPr id="1966" name="Google Shape;1966;g32010ba2968_1_1124"/>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7" name="Google Shape;1967;g32010ba2968_1_112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968" name="Google Shape;1968;g32010ba2968_1_112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69" name="Google Shape;1969;g32010ba2968_1_112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970" name="Google Shape;1970;g32010ba2968_1_11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1971"/>
        <p:cNvGrpSpPr/>
        <p:nvPr/>
      </p:nvGrpSpPr>
      <p:grpSpPr>
        <a:xfrm>
          <a:off x="0" y="0"/>
          <a:ext cx="0" cy="0"/>
          <a:chOff x="0" y="0"/>
          <a:chExt cx="0" cy="0"/>
        </a:xfrm>
      </p:grpSpPr>
      <p:sp>
        <p:nvSpPr>
          <p:cNvPr id="1972" name="Google Shape;1972;g32010ba2968_1_1130"/>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3" name="Google Shape;1973;g32010ba2968_1_113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974" name="Google Shape;1974;g32010ba2968_1_113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75" name="Google Shape;1975;g32010ba2968_1_113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976" name="Google Shape;1976;g32010ba2968_1_113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77" name="Google Shape;1977;g32010ba2968_1_11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1978"/>
        <p:cNvGrpSpPr/>
        <p:nvPr/>
      </p:nvGrpSpPr>
      <p:grpSpPr>
        <a:xfrm>
          <a:off x="0" y="0"/>
          <a:ext cx="0" cy="0"/>
          <a:chOff x="0" y="0"/>
          <a:chExt cx="0" cy="0"/>
        </a:xfrm>
      </p:grpSpPr>
      <p:sp>
        <p:nvSpPr>
          <p:cNvPr id="1979" name="Google Shape;1979;g32010ba2968_1_1137"/>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0" name="Google Shape;1980;g32010ba2968_1_113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1981" name="Google Shape;1981;g32010ba2968_1_113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82" name="Google Shape;1982;g32010ba2968_1_113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983" name="Google Shape;1983;g32010ba2968_1_113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84" name="Google Shape;1984;g32010ba2968_1_113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85" name="Google Shape;1985;g32010ba2968_1_113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1986"/>
        <p:cNvGrpSpPr/>
        <p:nvPr/>
      </p:nvGrpSpPr>
      <p:grpSpPr>
        <a:xfrm>
          <a:off x="0" y="0"/>
          <a:ext cx="0" cy="0"/>
          <a:chOff x="0" y="0"/>
          <a:chExt cx="0" cy="0"/>
        </a:xfrm>
      </p:grpSpPr>
      <p:pic>
        <p:nvPicPr>
          <p:cNvPr id="1987" name="Google Shape;1987;g32010ba2968_1_1145"/>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988" name="Google Shape;1988;g32010ba2968_1_1145"/>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989" name="Google Shape;1989;g32010ba2968_1_114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0"/>
        <p:cNvGrpSpPr/>
        <p:nvPr/>
      </p:nvGrpSpPr>
      <p:grpSpPr>
        <a:xfrm>
          <a:off x="0" y="0"/>
          <a:ext cx="0" cy="0"/>
          <a:chOff x="0" y="0"/>
          <a:chExt cx="0" cy="0"/>
        </a:xfrm>
      </p:grpSpPr>
      <p:sp>
        <p:nvSpPr>
          <p:cNvPr id="1991" name="Google Shape;1991;g32010ba2968_1_11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92" name="Google Shape;1992;g32010ba2968_1_11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1993"/>
        <p:cNvGrpSpPr/>
        <p:nvPr/>
      </p:nvGrpSpPr>
      <p:grpSpPr>
        <a:xfrm>
          <a:off x="0" y="0"/>
          <a:ext cx="0" cy="0"/>
          <a:chOff x="0" y="0"/>
          <a:chExt cx="0" cy="0"/>
        </a:xfrm>
      </p:grpSpPr>
      <p:sp>
        <p:nvSpPr>
          <p:cNvPr id="1994" name="Google Shape;1994;g32010ba2968_1_115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995" name="Google Shape;1995;g32010ba2968_1_11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996" name="Google Shape;1996;g32010ba2968_1_1152"/>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1997"/>
        <p:cNvGrpSpPr/>
        <p:nvPr/>
      </p:nvGrpSpPr>
      <p:grpSpPr>
        <a:xfrm>
          <a:off x="0" y="0"/>
          <a:ext cx="0" cy="0"/>
          <a:chOff x="0" y="0"/>
          <a:chExt cx="0" cy="0"/>
        </a:xfrm>
      </p:grpSpPr>
      <p:sp>
        <p:nvSpPr>
          <p:cNvPr id="1998" name="Google Shape;1998;g32010ba2968_1_1156"/>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9" name="Google Shape;1999;g32010ba2968_1_1156"/>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2000" name="Google Shape;2000;g32010ba2968_1_1156"/>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001" name="Google Shape;2001;g32010ba2968_1_115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002" name="Google Shape;2002;g32010ba2968_1_115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03"/>
        <p:cNvGrpSpPr/>
        <p:nvPr/>
      </p:nvGrpSpPr>
      <p:grpSpPr>
        <a:xfrm>
          <a:off x="0" y="0"/>
          <a:ext cx="0" cy="0"/>
          <a:chOff x="0" y="0"/>
          <a:chExt cx="0" cy="0"/>
        </a:xfrm>
      </p:grpSpPr>
      <p:pic>
        <p:nvPicPr>
          <p:cNvPr id="2004" name="Google Shape;2004;g32010ba2968_1_116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005" name="Google Shape;2005;g32010ba2968_1_1162"/>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2006" name="Google Shape;2006;g32010ba2968_1_1162"/>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007" name="Google Shape;2007;g32010ba2968_1_11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2008" name="Google Shape;2008;g32010ba2968_1_116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009" name="Google Shape;2009;g32010ba2968_1_1162"/>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194"/>
        <p:cNvGrpSpPr/>
        <p:nvPr/>
      </p:nvGrpSpPr>
      <p:grpSpPr>
        <a:xfrm>
          <a:off x="0" y="0"/>
          <a:ext cx="0" cy="0"/>
          <a:chOff x="0" y="0"/>
          <a:chExt cx="0" cy="0"/>
        </a:xfrm>
      </p:grpSpPr>
      <p:cxnSp>
        <p:nvCxnSpPr>
          <p:cNvPr id="195" name="Google Shape;195;p47"/>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196" name="Google Shape;196;p47"/>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97" name="Google Shape;197;p47"/>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8" name="Google Shape;198;p4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99" name="Google Shape;199;p4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0" name="Google Shape;200;p4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2010"/>
        <p:cNvGrpSpPr/>
        <p:nvPr/>
      </p:nvGrpSpPr>
      <p:grpSpPr>
        <a:xfrm>
          <a:off x="0" y="0"/>
          <a:ext cx="0" cy="0"/>
          <a:chOff x="0" y="0"/>
          <a:chExt cx="0" cy="0"/>
        </a:xfrm>
      </p:grpSpPr>
      <p:sp>
        <p:nvSpPr>
          <p:cNvPr id="2011" name="Google Shape;2011;g32010ba2968_1_1169"/>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012" name="Google Shape;2012;g32010ba2968_1_1169"/>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013" name="Google Shape;2013;g32010ba2968_1_11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14" name="Google Shape;2014;g32010ba2968_1_1169"/>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2015"/>
        <p:cNvGrpSpPr/>
        <p:nvPr/>
      </p:nvGrpSpPr>
      <p:grpSpPr>
        <a:xfrm>
          <a:off x="0" y="0"/>
          <a:ext cx="0" cy="0"/>
          <a:chOff x="0" y="0"/>
          <a:chExt cx="0" cy="0"/>
        </a:xfrm>
      </p:grpSpPr>
      <p:sp>
        <p:nvSpPr>
          <p:cNvPr id="2016" name="Google Shape;2016;g32010ba2968_1_117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17" name="Google Shape;2017;g32010ba2968_1_1174"/>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018" name="Google Shape;2018;g32010ba2968_1_11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2019" name="Google Shape;2019;g32010ba2968_1_117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2020"/>
        <p:cNvGrpSpPr/>
        <p:nvPr/>
      </p:nvGrpSpPr>
      <p:grpSpPr>
        <a:xfrm>
          <a:off x="0" y="0"/>
          <a:ext cx="0" cy="0"/>
          <a:chOff x="0" y="0"/>
          <a:chExt cx="0" cy="0"/>
        </a:xfrm>
      </p:grpSpPr>
      <p:sp>
        <p:nvSpPr>
          <p:cNvPr id="2021" name="Google Shape;2021;g32010ba2968_1_117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2" name="Google Shape;2022;g32010ba2968_1_1179"/>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023" name="Google Shape;2023;g32010ba2968_1_1179"/>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024" name="Google Shape;2024;g32010ba2968_1_117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25" name="Google Shape;2025;g32010ba2968_1_11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2026" name="Google Shape;2026;g32010ba2968_1_117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27" name="Google Shape;2027;g32010ba2968_1_117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2028"/>
        <p:cNvGrpSpPr/>
        <p:nvPr/>
      </p:nvGrpSpPr>
      <p:grpSpPr>
        <a:xfrm>
          <a:off x="0" y="0"/>
          <a:ext cx="0" cy="0"/>
          <a:chOff x="0" y="0"/>
          <a:chExt cx="0" cy="0"/>
        </a:xfrm>
      </p:grpSpPr>
      <p:sp>
        <p:nvSpPr>
          <p:cNvPr id="2029" name="Google Shape;2029;g32010ba2968_1_1187"/>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030" name="Google Shape;2030;g32010ba2968_1_1187"/>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2031" name="Google Shape;2031;g32010ba2968_1_1187"/>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32" name="Google Shape;2032;g32010ba2968_1_118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33" name="Google Shape;2033;g32010ba2968_1_118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2034"/>
        <p:cNvGrpSpPr/>
        <p:nvPr/>
      </p:nvGrpSpPr>
      <p:grpSpPr>
        <a:xfrm>
          <a:off x="0" y="0"/>
          <a:ext cx="0" cy="0"/>
          <a:chOff x="0" y="0"/>
          <a:chExt cx="0" cy="0"/>
        </a:xfrm>
      </p:grpSpPr>
      <p:cxnSp>
        <p:nvCxnSpPr>
          <p:cNvPr id="2035" name="Google Shape;2035;g32010ba2968_1_1193"/>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2036" name="Google Shape;2036;g32010ba2968_1_119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37" name="Google Shape;2037;g32010ba2968_1_1193"/>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38" name="Google Shape;2038;g32010ba2968_1_119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39" name="Google Shape;2039;g32010ba2968_1_11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2040"/>
        <p:cNvGrpSpPr/>
        <p:nvPr/>
      </p:nvGrpSpPr>
      <p:grpSpPr>
        <a:xfrm>
          <a:off x="0" y="0"/>
          <a:ext cx="0" cy="0"/>
          <a:chOff x="0" y="0"/>
          <a:chExt cx="0" cy="0"/>
        </a:xfrm>
      </p:grpSpPr>
      <p:pic>
        <p:nvPicPr>
          <p:cNvPr id="2041" name="Google Shape;2041;g32010ba2968_1_1199"/>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42" name="Google Shape;2042;g32010ba2968_1_1199"/>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043" name="Google Shape;2043;g32010ba2968_1_1199"/>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2044" name="Google Shape;2044;g32010ba2968_1_119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45" name="Google Shape;2045;g32010ba2968_1_119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2046"/>
        <p:cNvGrpSpPr/>
        <p:nvPr/>
      </p:nvGrpSpPr>
      <p:grpSpPr>
        <a:xfrm>
          <a:off x="0" y="0"/>
          <a:ext cx="0" cy="0"/>
          <a:chOff x="0" y="0"/>
          <a:chExt cx="0" cy="0"/>
        </a:xfrm>
      </p:grpSpPr>
      <p:cxnSp>
        <p:nvCxnSpPr>
          <p:cNvPr id="2047" name="Google Shape;2047;g32010ba2968_1_1205"/>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2048" name="Google Shape;2048;g32010ba2968_1_120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49" name="Google Shape;2049;g32010ba2968_1_120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50" name="Google Shape;2050;g32010ba2968_1_12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51" name="Google Shape;2051;g32010ba2968_1_120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2052"/>
        <p:cNvGrpSpPr/>
        <p:nvPr/>
      </p:nvGrpSpPr>
      <p:grpSpPr>
        <a:xfrm>
          <a:off x="0" y="0"/>
          <a:ext cx="0" cy="0"/>
          <a:chOff x="0" y="0"/>
          <a:chExt cx="0" cy="0"/>
        </a:xfrm>
      </p:grpSpPr>
      <p:sp>
        <p:nvSpPr>
          <p:cNvPr id="2053" name="Google Shape;2053;g32010ba2968_1_121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054" name="Google Shape;2054;g32010ba2968_1_1211"/>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2055" name="Google Shape;2055;g32010ba2968_1_121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56" name="Google Shape;2056;g32010ba2968_1_12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57" name="Google Shape;2057;g32010ba2968_1_121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58" name="Google Shape;2058;g32010ba2968_1_121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2059"/>
        <p:cNvGrpSpPr/>
        <p:nvPr/>
      </p:nvGrpSpPr>
      <p:grpSpPr>
        <a:xfrm>
          <a:off x="0" y="0"/>
          <a:ext cx="0" cy="0"/>
          <a:chOff x="0" y="0"/>
          <a:chExt cx="0" cy="0"/>
        </a:xfrm>
      </p:grpSpPr>
      <p:cxnSp>
        <p:nvCxnSpPr>
          <p:cNvPr id="2060" name="Google Shape;2060;g32010ba2968_1_1218"/>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2061" name="Google Shape;2061;g32010ba2968_1_121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62" name="Google Shape;2062;g32010ba2968_1_121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63" name="Google Shape;2063;g32010ba2968_1_12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64" name="Google Shape;2064;g32010ba2968_1_12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65" name="Google Shape;2065;g32010ba2968_1_12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2066"/>
        <p:cNvGrpSpPr/>
        <p:nvPr/>
      </p:nvGrpSpPr>
      <p:grpSpPr>
        <a:xfrm>
          <a:off x="0" y="0"/>
          <a:ext cx="0" cy="0"/>
          <a:chOff x="0" y="0"/>
          <a:chExt cx="0" cy="0"/>
        </a:xfrm>
      </p:grpSpPr>
      <p:pic>
        <p:nvPicPr>
          <p:cNvPr id="2067" name="Google Shape;2067;g32010ba2968_1_122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68" name="Google Shape;2068;g32010ba2968_1_122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069" name="Google Shape;2069;g32010ba2968_1_1225"/>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2070" name="Google Shape;2070;g32010ba2968_1_122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71" name="Google Shape;2071;g32010ba2968_1_122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72" name="Google Shape;2072;g32010ba2968_1_122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1"/>
        <p:cNvGrpSpPr/>
        <p:nvPr/>
      </p:nvGrpSpPr>
      <p:grpSpPr>
        <a:xfrm>
          <a:off x="0" y="0"/>
          <a:ext cx="0" cy="0"/>
          <a:chOff x="0" y="0"/>
          <a:chExt cx="0" cy="0"/>
        </a:xfrm>
      </p:grpSpPr>
      <p:sp>
        <p:nvSpPr>
          <p:cNvPr id="202" name="Google Shape;202;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203" name="Google Shape;203;p48"/>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04" name="Google Shape;204;p4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05" name="Google Shape;205;p4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06" name="Google Shape;206;p48"/>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2073"/>
        <p:cNvGrpSpPr/>
        <p:nvPr/>
      </p:nvGrpSpPr>
      <p:grpSpPr>
        <a:xfrm>
          <a:off x="0" y="0"/>
          <a:ext cx="0" cy="0"/>
          <a:chOff x="0" y="0"/>
          <a:chExt cx="0" cy="0"/>
        </a:xfrm>
      </p:grpSpPr>
      <p:cxnSp>
        <p:nvCxnSpPr>
          <p:cNvPr id="2074" name="Google Shape;2074;g32010ba2968_1_1232"/>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2075" name="Google Shape;2075;g32010ba2968_1_123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076" name="Google Shape;2076;g32010ba2968_1_123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77" name="Google Shape;2077;g32010ba2968_1_123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78" name="Google Shape;2078;g32010ba2968_1_123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79" name="Google Shape;2079;g32010ba2968_1_123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2080"/>
        <p:cNvGrpSpPr/>
        <p:nvPr/>
      </p:nvGrpSpPr>
      <p:grpSpPr>
        <a:xfrm>
          <a:off x="0" y="0"/>
          <a:ext cx="0" cy="0"/>
          <a:chOff x="0" y="0"/>
          <a:chExt cx="0" cy="0"/>
        </a:xfrm>
      </p:grpSpPr>
      <p:sp>
        <p:nvSpPr>
          <p:cNvPr id="2081" name="Google Shape;2081;g32010ba2968_1_1239"/>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solidFill>
                <a:schemeClr val="dk2"/>
              </a:solidFill>
            </a:endParaRPr>
          </a:p>
        </p:txBody>
      </p:sp>
      <p:sp>
        <p:nvSpPr>
          <p:cNvPr id="2082" name="Google Shape;2082;g32010ba2968_1_1239"/>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2083" name="Google Shape;2083;g32010ba2968_1_1239"/>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2084" name="Google Shape;2084;g32010ba2968_1_123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085"/>
        <p:cNvGrpSpPr/>
        <p:nvPr/>
      </p:nvGrpSpPr>
      <p:grpSpPr>
        <a:xfrm>
          <a:off x="0" y="0"/>
          <a:ext cx="0" cy="0"/>
          <a:chOff x="0" y="0"/>
          <a:chExt cx="0" cy="0"/>
        </a:xfrm>
      </p:grpSpPr>
      <p:sp>
        <p:nvSpPr>
          <p:cNvPr id="2086" name="Google Shape;2086;g32010ba2968_1_12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2087" name="Google Shape;2087;g32010ba2968_1_1244"/>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2088" name="Google Shape;2088;g32010ba2968_1_1244"/>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2089" name="Google Shape;2089;g32010ba2968_1_1244"/>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2090" name="Google Shape;2090;g32010ba2968_1_1244"/>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091" name="Google Shape;2091;g32010ba2968_1_124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092" name="Google Shape;2092;g32010ba2968_1_1244"/>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2093"/>
        <p:cNvGrpSpPr/>
        <p:nvPr/>
      </p:nvGrpSpPr>
      <p:grpSpPr>
        <a:xfrm>
          <a:off x="0" y="0"/>
          <a:ext cx="0" cy="0"/>
          <a:chOff x="0" y="0"/>
          <a:chExt cx="0" cy="0"/>
        </a:xfrm>
      </p:grpSpPr>
      <p:pic>
        <p:nvPicPr>
          <p:cNvPr id="2094" name="Google Shape;2094;g32010ba2968_1_1252"/>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2095" name="Google Shape;2095;g32010ba2968_1_1252"/>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2096" name="Google Shape;2096;g32010ba2968_1_1252"/>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2097" name="Google Shape;2097;g32010ba2968_1_1252"/>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2098" name="Google Shape;2098;g32010ba2968_1_1252"/>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2099" name="Google Shape;2099;g32010ba2968_1_1252"/>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2100" name="Google Shape;2100;g32010ba2968_1_1252"/>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2101" name="Google Shape;2101;g32010ba2968_1_1252"/>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2102" name="Google Shape;2102;g32010ba2968_1_1252"/>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2103" name="Google Shape;2103;g32010ba2968_1_1252"/>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2104" name="Google Shape;2104;g32010ba2968_1_1252"/>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2105" name="Google Shape;2105;g32010ba2968_1_1252"/>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2106" name="Google Shape;2106;g32010ba2968_1_1252"/>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2107" name="Google Shape;2107;g32010ba2968_1_1252"/>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2108" name="Google Shape;2108;g32010ba2968_1_1252"/>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2109" name="Google Shape;2109;g32010ba2968_1_1252"/>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2110" name="Google Shape;2110;g32010ba2968_1_1252"/>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2111" name="Google Shape;2111;g32010ba2968_1_1252"/>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2112" name="Google Shape;2112;g32010ba2968_1_1252"/>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2113" name="Google Shape;2113;g32010ba2968_1_1252"/>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2114" name="Google Shape;2114;g32010ba2968_1_1252"/>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2115" name="Google Shape;2115;g32010ba2968_1_1252"/>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2116" name="Google Shape;2116;g32010ba2968_1_1252"/>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2117" name="Google Shape;2117;g32010ba2968_1_1252"/>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2118" name="Google Shape;2118;g32010ba2968_1_1252"/>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2119" name="Google Shape;2119;g32010ba2968_1_1252"/>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2120" name="Google Shape;2120;g32010ba2968_1_1252"/>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2121" name="Google Shape;2121;g32010ba2968_1_1252"/>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2122" name="Google Shape;2122;g32010ba2968_1_1252"/>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2123" name="Google Shape;2123;g32010ba2968_1_1252"/>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2124" name="Google Shape;2124;g32010ba2968_1_1252"/>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2125" name="Google Shape;2125;g32010ba2968_1_1252"/>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2126" name="Google Shape;2126;g32010ba2968_1_1252"/>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2127" name="Google Shape;2127;g32010ba2968_1_1252"/>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2128" name="Google Shape;2128;g32010ba2968_1_1252"/>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2129" name="Google Shape;2129;g32010ba2968_1_1252"/>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2130" name="Google Shape;2130;g32010ba2968_1_1252"/>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2131" name="Google Shape;2131;g32010ba2968_1_1252"/>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2132" name="Google Shape;2132;g32010ba2968_1_1252"/>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2133" name="Google Shape;2133;g32010ba2968_1_1252"/>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2134" name="Google Shape;2134;g32010ba2968_1_1252"/>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2135" name="Google Shape;2135;g32010ba2968_1_1252"/>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2136" name="Google Shape;2136;g32010ba2968_1_1252"/>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2137" name="Google Shape;2137;g32010ba2968_1_1252"/>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2138" name="Google Shape;2138;g32010ba2968_1_1252"/>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2139" name="Google Shape;2139;g32010ba2968_1_1252"/>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2140" name="Google Shape;2140;g32010ba2968_1_1252"/>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2141" name="Google Shape;2141;g32010ba2968_1_1252"/>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2142" name="Google Shape;2142;g32010ba2968_1_1252"/>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143" name="Google Shape;2143;g32010ba2968_1_1252"/>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144" name="Google Shape;2144;g32010ba2968_1_125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145" name="Google Shape;2145;g32010ba2968_1_1252"/>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2146"/>
        <p:cNvGrpSpPr/>
        <p:nvPr/>
      </p:nvGrpSpPr>
      <p:grpSpPr>
        <a:xfrm>
          <a:off x="0" y="0"/>
          <a:ext cx="0" cy="0"/>
          <a:chOff x="0" y="0"/>
          <a:chExt cx="0" cy="0"/>
        </a:xfrm>
      </p:grpSpPr>
      <p:sp>
        <p:nvSpPr>
          <p:cNvPr id="2147" name="Google Shape;2147;g32010ba2968_1_1305"/>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g32010ba2968_1_130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2149" name="Google Shape;2149;g32010ba2968_1_130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50" name="Google Shape;2150;g32010ba2968_1_130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151" name="Google Shape;2151;g32010ba2968_1_130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152" name="Google Shape;2152;g32010ba2968_1_13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2153"/>
        <p:cNvGrpSpPr/>
        <p:nvPr/>
      </p:nvGrpSpPr>
      <p:grpSpPr>
        <a:xfrm>
          <a:off x="0" y="0"/>
          <a:ext cx="0" cy="0"/>
          <a:chOff x="0" y="0"/>
          <a:chExt cx="0" cy="0"/>
        </a:xfrm>
      </p:grpSpPr>
      <p:sp>
        <p:nvSpPr>
          <p:cNvPr id="2154" name="Google Shape;2154;g32010ba2968_1_1312"/>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5" name="Google Shape;2155;g32010ba2968_1_131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2156" name="Google Shape;2156;g32010ba2968_1_13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57" name="Google Shape;2157;g32010ba2968_1_131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158" name="Google Shape;2158;g32010ba2968_1_13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159" name="Google Shape;2159;g32010ba2968_1_13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2160"/>
        <p:cNvGrpSpPr/>
        <p:nvPr/>
      </p:nvGrpSpPr>
      <p:grpSpPr>
        <a:xfrm>
          <a:off x="0" y="0"/>
          <a:ext cx="0" cy="0"/>
          <a:chOff x="0" y="0"/>
          <a:chExt cx="0" cy="0"/>
        </a:xfrm>
      </p:grpSpPr>
      <p:sp>
        <p:nvSpPr>
          <p:cNvPr id="2161" name="Google Shape;2161;g32010ba2968_1_1319"/>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2" name="Google Shape;2162;g32010ba2968_1_131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2163" name="Google Shape;2163;g32010ba2968_1_131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64" name="Google Shape;2164;g32010ba2968_1_1319"/>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165" name="Google Shape;2165;g32010ba2968_1_131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166" name="Google Shape;2166;g32010ba2968_1_131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167" name="Google Shape;2167;g32010ba2968_1_131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2168"/>
        <p:cNvGrpSpPr/>
        <p:nvPr/>
      </p:nvGrpSpPr>
      <p:grpSpPr>
        <a:xfrm>
          <a:off x="0" y="0"/>
          <a:ext cx="0" cy="0"/>
          <a:chOff x="0" y="0"/>
          <a:chExt cx="0" cy="0"/>
        </a:xfrm>
      </p:grpSpPr>
      <p:sp>
        <p:nvSpPr>
          <p:cNvPr id="2169" name="Google Shape;2169;g32010ba2968_1_1327"/>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0" name="Google Shape;2170;g32010ba2968_1_132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2171" name="Google Shape;2171;g32010ba2968_1_132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72" name="Google Shape;2172;g32010ba2968_1_1327"/>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173" name="Google Shape;2173;g32010ba2968_1_132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174" name="Google Shape;2174;g32010ba2968_1_132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175" name="Google Shape;2175;g32010ba2968_1_132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2176"/>
        <p:cNvGrpSpPr/>
        <p:nvPr/>
      </p:nvGrpSpPr>
      <p:grpSpPr>
        <a:xfrm>
          <a:off x="0" y="0"/>
          <a:ext cx="0" cy="0"/>
          <a:chOff x="0" y="0"/>
          <a:chExt cx="0" cy="0"/>
        </a:xfrm>
      </p:grpSpPr>
      <p:sp>
        <p:nvSpPr>
          <p:cNvPr id="2177" name="Google Shape;2177;g32010ba2968_1_1335"/>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8" name="Google Shape;2178;g32010ba2968_1_133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2179" name="Google Shape;2179;g32010ba2968_1_133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80" name="Google Shape;2180;g32010ba2968_1_133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181" name="Google Shape;2181;g32010ba2968_1_133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182" name="Google Shape;2182;g32010ba2968_1_133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183" name="Google Shape;2183;g32010ba2968_1_13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2184"/>
        <p:cNvGrpSpPr/>
        <p:nvPr/>
      </p:nvGrpSpPr>
      <p:grpSpPr>
        <a:xfrm>
          <a:off x="0" y="0"/>
          <a:ext cx="0" cy="0"/>
          <a:chOff x="0" y="0"/>
          <a:chExt cx="0" cy="0"/>
        </a:xfrm>
      </p:grpSpPr>
      <p:sp>
        <p:nvSpPr>
          <p:cNvPr id="2185" name="Google Shape;2185;g32010ba2968_1_1343"/>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6" name="Google Shape;2186;g32010ba2968_1_134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2187" name="Google Shape;2187;g32010ba2968_1_134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88" name="Google Shape;2188;g32010ba2968_1_134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2189" name="Google Shape;2189;g32010ba2968_1_13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190" name="Google Shape;2190;g32010ba2968_1_134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207"/>
        <p:cNvGrpSpPr/>
        <p:nvPr/>
      </p:nvGrpSpPr>
      <p:grpSpPr>
        <a:xfrm>
          <a:off x="0" y="0"/>
          <a:ext cx="0" cy="0"/>
          <a:chOff x="0" y="0"/>
          <a:chExt cx="0" cy="0"/>
        </a:xfrm>
      </p:grpSpPr>
      <p:sp>
        <p:nvSpPr>
          <p:cNvPr id="208" name="Google Shape;208;p49"/>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solidFill>
                <a:schemeClr val="dk2"/>
              </a:solidFill>
            </a:endParaRPr>
          </a:p>
        </p:txBody>
      </p:sp>
      <p:sp>
        <p:nvSpPr>
          <p:cNvPr id="209" name="Google Shape;209;p49"/>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210" name="Google Shape;210;p49"/>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211" name="Google Shape;211;p4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2191"/>
        <p:cNvGrpSpPr/>
        <p:nvPr/>
      </p:nvGrpSpPr>
      <p:grpSpPr>
        <a:xfrm>
          <a:off x="0" y="0"/>
          <a:ext cx="0" cy="0"/>
          <a:chOff x="0" y="0"/>
          <a:chExt cx="0" cy="0"/>
        </a:xfrm>
      </p:grpSpPr>
      <p:sp>
        <p:nvSpPr>
          <p:cNvPr id="2192" name="Google Shape;2192;g32010ba2968_1_1350"/>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3" name="Google Shape;2193;g32010ba2968_1_135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2194" name="Google Shape;2194;g32010ba2968_1_135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95" name="Google Shape;2195;g32010ba2968_1_135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2196" name="Google Shape;2196;g32010ba2968_1_135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197" name="Google Shape;2197;g32010ba2968_1_135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198" name="Google Shape;2198;g32010ba2968_1_135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2199"/>
        <p:cNvGrpSpPr/>
        <p:nvPr/>
      </p:nvGrpSpPr>
      <p:grpSpPr>
        <a:xfrm>
          <a:off x="0" y="0"/>
          <a:ext cx="0" cy="0"/>
          <a:chOff x="0" y="0"/>
          <a:chExt cx="0" cy="0"/>
        </a:xfrm>
      </p:grpSpPr>
      <p:sp>
        <p:nvSpPr>
          <p:cNvPr id="2200" name="Google Shape;2200;g32010ba2968_1_135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1" name="Google Shape;2201;g32010ba2968_1_135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2202" name="Google Shape;2202;g32010ba2968_1_135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03" name="Google Shape;2203;g32010ba2968_1_135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204" name="Google Shape;2204;g32010ba2968_1_135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205" name="Google Shape;2205;g32010ba2968_1_1358"/>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06" name="Google Shape;2206;g32010ba2968_1_1358"/>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2207" name="Google Shape;2207;g32010ba2968_1_1358"/>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08" name="Google Shape;2208;g32010ba2968_1_1358"/>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09" name="Google Shape;2209;g32010ba2968_1_1358"/>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210" name="Google Shape;2210;g32010ba2968_1_1358"/>
          <p:cNvGrpSpPr/>
          <p:nvPr/>
        </p:nvGrpSpPr>
        <p:grpSpPr>
          <a:xfrm>
            <a:off x="728703" y="3127042"/>
            <a:ext cx="249222" cy="220696"/>
            <a:chOff x="-1591550" y="3597475"/>
            <a:chExt cx="293825" cy="294575"/>
          </a:xfrm>
        </p:grpSpPr>
        <p:sp>
          <p:nvSpPr>
            <p:cNvPr id="2211" name="Google Shape;2211;g32010ba2968_1_135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12" name="Google Shape;2212;g32010ba2968_1_135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13" name="Google Shape;2213;g32010ba2968_1_135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2214" name="Google Shape;2214;g32010ba2968_1_1358"/>
          <p:cNvGrpSpPr/>
          <p:nvPr/>
        </p:nvGrpSpPr>
        <p:grpSpPr>
          <a:xfrm>
            <a:off x="747753" y="2156469"/>
            <a:ext cx="249222" cy="220696"/>
            <a:chOff x="-1591550" y="3597475"/>
            <a:chExt cx="293825" cy="294575"/>
          </a:xfrm>
        </p:grpSpPr>
        <p:sp>
          <p:nvSpPr>
            <p:cNvPr id="2215" name="Google Shape;2215;g32010ba2968_1_135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16" name="Google Shape;2216;g32010ba2968_1_135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17" name="Google Shape;2217;g32010ba2968_1_135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218" name="Google Shape;2218;g32010ba2968_1_1358"/>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219" name="Google Shape;2219;g32010ba2968_1_1358"/>
          <p:cNvGrpSpPr/>
          <p:nvPr/>
        </p:nvGrpSpPr>
        <p:grpSpPr>
          <a:xfrm>
            <a:off x="747753" y="1181666"/>
            <a:ext cx="249222" cy="220696"/>
            <a:chOff x="-1591550" y="3597475"/>
            <a:chExt cx="293825" cy="294575"/>
          </a:xfrm>
        </p:grpSpPr>
        <p:sp>
          <p:nvSpPr>
            <p:cNvPr id="2220" name="Google Shape;2220;g32010ba2968_1_135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21" name="Google Shape;2221;g32010ba2968_1_135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22" name="Google Shape;2222;g32010ba2968_1_135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223" name="Google Shape;2223;g32010ba2968_1_1358"/>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224" name="Google Shape;2224;g32010ba2968_1_1358"/>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225" name="Google Shape;2225;g32010ba2968_1_1358"/>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226" name="Google Shape;2226;g32010ba2968_1_1358"/>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27" name="Google Shape;2227;g32010ba2968_1_1358"/>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228" name="Google Shape;2228;g32010ba2968_1_1358"/>
          <p:cNvGrpSpPr/>
          <p:nvPr/>
        </p:nvGrpSpPr>
        <p:grpSpPr>
          <a:xfrm>
            <a:off x="761828" y="4092030"/>
            <a:ext cx="249222" cy="220696"/>
            <a:chOff x="-1591550" y="3597475"/>
            <a:chExt cx="293825" cy="294575"/>
          </a:xfrm>
        </p:grpSpPr>
        <p:sp>
          <p:nvSpPr>
            <p:cNvPr id="2229" name="Google Shape;2229;g32010ba2968_1_135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30" name="Google Shape;2230;g32010ba2968_1_135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31" name="Google Shape;2231;g32010ba2968_1_135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232" name="Google Shape;2232;g32010ba2968_1_1358"/>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2233"/>
        <p:cNvGrpSpPr/>
        <p:nvPr/>
      </p:nvGrpSpPr>
      <p:grpSpPr>
        <a:xfrm>
          <a:off x="0" y="0"/>
          <a:ext cx="0" cy="0"/>
          <a:chOff x="0" y="0"/>
          <a:chExt cx="0" cy="0"/>
        </a:xfrm>
      </p:grpSpPr>
      <p:sp>
        <p:nvSpPr>
          <p:cNvPr id="2234" name="Google Shape;2234;g32010ba2968_1_1392"/>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5" name="Google Shape;2235;g32010ba2968_1_139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2236" name="Google Shape;2236;g32010ba2968_1_139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37" name="Google Shape;2237;g32010ba2968_1_139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238" name="Google Shape;2238;g32010ba2968_1_139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39" name="Google Shape;2239;g32010ba2968_1_139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40" name="Google Shape;2240;g32010ba2968_1_139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2241"/>
        <p:cNvGrpSpPr/>
        <p:nvPr/>
      </p:nvGrpSpPr>
      <p:grpSpPr>
        <a:xfrm>
          <a:off x="0" y="0"/>
          <a:ext cx="0" cy="0"/>
          <a:chOff x="0" y="0"/>
          <a:chExt cx="0" cy="0"/>
        </a:xfrm>
      </p:grpSpPr>
      <p:sp>
        <p:nvSpPr>
          <p:cNvPr id="2242" name="Google Shape;2242;g32010ba2968_1_1400"/>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3" name="Google Shape;2243;g32010ba2968_1_140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2244" name="Google Shape;2244;g32010ba2968_1_140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45" name="Google Shape;2245;g32010ba2968_1_140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246" name="Google Shape;2246;g32010ba2968_1_140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47" name="Google Shape;2247;g32010ba2968_1_140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48" name="Google Shape;2248;g32010ba2968_1_14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2249"/>
        <p:cNvGrpSpPr/>
        <p:nvPr/>
      </p:nvGrpSpPr>
      <p:grpSpPr>
        <a:xfrm>
          <a:off x="0" y="0"/>
          <a:ext cx="0" cy="0"/>
          <a:chOff x="0" y="0"/>
          <a:chExt cx="0" cy="0"/>
        </a:xfrm>
      </p:grpSpPr>
      <p:sp>
        <p:nvSpPr>
          <p:cNvPr id="2250" name="Google Shape;2250;g32010ba2968_1_1408"/>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1" name="Google Shape;2251;g32010ba2968_1_140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2252" name="Google Shape;2252;g32010ba2968_1_140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53" name="Google Shape;2253;g32010ba2968_1_140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254" name="Google Shape;2254;g32010ba2968_1_140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55" name="Google Shape;2255;g32010ba2968_1_140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56" name="Google Shape;2256;g32010ba2968_1_140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2257"/>
        <p:cNvGrpSpPr/>
        <p:nvPr/>
      </p:nvGrpSpPr>
      <p:grpSpPr>
        <a:xfrm>
          <a:off x="0" y="0"/>
          <a:ext cx="0" cy="0"/>
          <a:chOff x="0" y="0"/>
          <a:chExt cx="0" cy="0"/>
        </a:xfrm>
      </p:grpSpPr>
      <p:sp>
        <p:nvSpPr>
          <p:cNvPr id="2258" name="Google Shape;2258;g32010ba2968_1_14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2259" name="Google Shape;2259;g32010ba2968_1_1416"/>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60" name="Google Shape;2260;g32010ba2968_1_1416"/>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61" name="Google Shape;2261;g32010ba2968_1_14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262" name="Google Shape;2262;g32010ba2968_1_141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2263"/>
        <p:cNvGrpSpPr/>
        <p:nvPr/>
      </p:nvGrpSpPr>
      <p:grpSpPr>
        <a:xfrm>
          <a:off x="0" y="0"/>
          <a:ext cx="0" cy="0"/>
          <a:chOff x="0" y="0"/>
          <a:chExt cx="0" cy="0"/>
        </a:xfrm>
      </p:grpSpPr>
      <p:sp>
        <p:nvSpPr>
          <p:cNvPr id="2264" name="Google Shape;2264;g32010ba2968_1_14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2265" name="Google Shape;2265;g32010ba2968_1_1422"/>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66" name="Google Shape;2266;g32010ba2968_1_1422"/>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67" name="Google Shape;2267;g32010ba2968_1_1422"/>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68" name="Google Shape;2268;g32010ba2968_1_142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269" name="Google Shape;2269;g32010ba2968_1_142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2270"/>
        <p:cNvGrpSpPr/>
        <p:nvPr/>
      </p:nvGrpSpPr>
      <p:grpSpPr>
        <a:xfrm>
          <a:off x="0" y="0"/>
          <a:ext cx="0" cy="0"/>
          <a:chOff x="0" y="0"/>
          <a:chExt cx="0" cy="0"/>
        </a:xfrm>
      </p:grpSpPr>
      <p:sp>
        <p:nvSpPr>
          <p:cNvPr id="2271" name="Google Shape;2271;g32010ba2968_1_1429"/>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72" name="Google Shape;2272;g32010ba2968_1_1429"/>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73" name="Google Shape;2273;g32010ba2968_1_142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274" name="Google Shape;2274;g32010ba2968_1_1429"/>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2275"/>
        <p:cNvGrpSpPr/>
        <p:nvPr/>
      </p:nvGrpSpPr>
      <p:grpSpPr>
        <a:xfrm>
          <a:off x="0" y="0"/>
          <a:ext cx="0" cy="0"/>
          <a:chOff x="0" y="0"/>
          <a:chExt cx="0" cy="0"/>
        </a:xfrm>
      </p:grpSpPr>
      <p:sp>
        <p:nvSpPr>
          <p:cNvPr id="2276" name="Google Shape;2276;g32010ba2968_1_1434"/>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77" name="Google Shape;2277;g32010ba2968_1_143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78" name="Google Shape;2278;g32010ba2968_1_143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79" name="Google Shape;2279;g32010ba2968_1_143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280" name="Google Shape;2280;g32010ba2968_1_1434"/>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2281"/>
        <p:cNvGrpSpPr/>
        <p:nvPr/>
      </p:nvGrpSpPr>
      <p:grpSpPr>
        <a:xfrm>
          <a:off x="0" y="0"/>
          <a:ext cx="0" cy="0"/>
          <a:chOff x="0" y="0"/>
          <a:chExt cx="0" cy="0"/>
        </a:xfrm>
      </p:grpSpPr>
      <p:sp>
        <p:nvSpPr>
          <p:cNvPr id="2282" name="Google Shape;2282;g32010ba2968_1_14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2283" name="Google Shape;2283;g32010ba2968_1_1440"/>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284" name="Google Shape;2284;g32010ba2968_1_1440"/>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2285" name="Google Shape;2285;g32010ba2968_1_144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286" name="Google Shape;2286;g32010ba2968_1_144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3"/>
        <p:cNvGrpSpPr/>
        <p:nvPr/>
      </p:nvGrpSpPr>
      <p:grpSpPr>
        <a:xfrm>
          <a:off x="0" y="0"/>
          <a:ext cx="0" cy="0"/>
          <a:chOff x="0" y="0"/>
          <a:chExt cx="0" cy="0"/>
        </a:xfrm>
      </p:grpSpPr>
      <p:pic>
        <p:nvPicPr>
          <p:cNvPr id="64" name="Google Shape;64;p23"/>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65" name="Google Shape;65;p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23"/>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67" name="Google Shape;67;p23"/>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8" name="Google Shape;68;p2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9" name="Google Shape;69;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70" name="Google Shape;70;p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71" name="Google Shape;71;p23"/>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12"/>
        <p:cNvGrpSpPr/>
        <p:nvPr/>
      </p:nvGrpSpPr>
      <p:grpSpPr>
        <a:xfrm>
          <a:off x="0" y="0"/>
          <a:ext cx="0" cy="0"/>
          <a:chOff x="0" y="0"/>
          <a:chExt cx="0" cy="0"/>
        </a:xfrm>
      </p:grpSpPr>
      <p:sp>
        <p:nvSpPr>
          <p:cNvPr id="213" name="Google Shape;213;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214" name="Google Shape;214;p50"/>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215" name="Google Shape;215;p50"/>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216" name="Google Shape;216;p50"/>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217" name="Google Shape;217;p50"/>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18" name="Google Shape;218;p5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19" name="Google Shape;219;p50"/>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2287"/>
        <p:cNvGrpSpPr/>
        <p:nvPr/>
      </p:nvGrpSpPr>
      <p:grpSpPr>
        <a:xfrm>
          <a:off x="0" y="0"/>
          <a:ext cx="0" cy="0"/>
          <a:chOff x="0" y="0"/>
          <a:chExt cx="0" cy="0"/>
        </a:xfrm>
      </p:grpSpPr>
      <p:sp>
        <p:nvSpPr>
          <p:cNvPr id="2288" name="Google Shape;2288;g32010ba2968_1_14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2289" name="Google Shape;2289;g32010ba2968_1_1446"/>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290" name="Google Shape;2290;g32010ba2968_1_1446"/>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291" name="Google Shape;2291;g32010ba2968_1_1446"/>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292" name="Google Shape;2292;g32010ba2968_1_144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293" name="Google Shape;2293;g32010ba2968_1_144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2294"/>
        <p:cNvGrpSpPr/>
        <p:nvPr/>
      </p:nvGrpSpPr>
      <p:grpSpPr>
        <a:xfrm>
          <a:off x="0" y="0"/>
          <a:ext cx="0" cy="0"/>
          <a:chOff x="0" y="0"/>
          <a:chExt cx="0" cy="0"/>
        </a:xfrm>
      </p:grpSpPr>
      <p:pic>
        <p:nvPicPr>
          <p:cNvPr id="2295" name="Google Shape;2295;g32010ba2968_1_1453"/>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2296" name="Google Shape;2296;g32010ba2968_1_1453"/>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297" name="Google Shape;2297;g32010ba2968_1_145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298" name="Google Shape;2298;g32010ba2968_1_145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299" name="Google Shape;2299;g32010ba2968_1_145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2300"/>
        <p:cNvGrpSpPr/>
        <p:nvPr/>
      </p:nvGrpSpPr>
      <p:grpSpPr>
        <a:xfrm>
          <a:off x="0" y="0"/>
          <a:ext cx="0" cy="0"/>
          <a:chOff x="0" y="0"/>
          <a:chExt cx="0" cy="0"/>
        </a:xfrm>
      </p:grpSpPr>
      <p:sp>
        <p:nvSpPr>
          <p:cNvPr id="2301" name="Google Shape;2301;g32010ba2968_1_14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2302" name="Google Shape;2302;g32010ba2968_1_145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303" name="Google Shape;2303;g32010ba2968_1_145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2304"/>
        <p:cNvGrpSpPr/>
        <p:nvPr/>
      </p:nvGrpSpPr>
      <p:grpSpPr>
        <a:xfrm>
          <a:off x="0" y="0"/>
          <a:ext cx="0" cy="0"/>
          <a:chOff x="0" y="0"/>
          <a:chExt cx="0" cy="0"/>
        </a:xfrm>
      </p:grpSpPr>
      <p:sp>
        <p:nvSpPr>
          <p:cNvPr id="2305" name="Google Shape;2305;g32010ba2968_1_14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2306" name="Google Shape;2306;g32010ba2968_1_14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307" name="Google Shape;2307;g32010ba2968_1_146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2308"/>
        <p:cNvGrpSpPr/>
        <p:nvPr/>
      </p:nvGrpSpPr>
      <p:grpSpPr>
        <a:xfrm>
          <a:off x="0" y="0"/>
          <a:ext cx="0" cy="0"/>
          <a:chOff x="0" y="0"/>
          <a:chExt cx="0" cy="0"/>
        </a:xfrm>
      </p:grpSpPr>
      <p:sp>
        <p:nvSpPr>
          <p:cNvPr id="2309" name="Google Shape;2309;g32010ba2968_1_146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310" name="Google Shape;2310;g32010ba2968_1_1467"/>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2311"/>
        <p:cNvGrpSpPr/>
        <p:nvPr/>
      </p:nvGrpSpPr>
      <p:grpSpPr>
        <a:xfrm>
          <a:off x="0" y="0"/>
          <a:ext cx="0" cy="0"/>
          <a:chOff x="0" y="0"/>
          <a:chExt cx="0" cy="0"/>
        </a:xfrm>
      </p:grpSpPr>
      <p:sp>
        <p:nvSpPr>
          <p:cNvPr id="2312" name="Google Shape;2312;g32010ba2968_1_14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2313" name="Google Shape;2313;g32010ba2968_1_147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314" name="Google Shape;2314;g32010ba2968_1_1470"/>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2315" name="Google Shape;2315;g32010ba2968_1_147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2316"/>
        <p:cNvGrpSpPr/>
        <p:nvPr/>
      </p:nvGrpSpPr>
      <p:grpSpPr>
        <a:xfrm>
          <a:off x="0" y="0"/>
          <a:ext cx="0" cy="0"/>
          <a:chOff x="0" y="0"/>
          <a:chExt cx="0" cy="0"/>
        </a:xfrm>
      </p:grpSpPr>
      <p:sp>
        <p:nvSpPr>
          <p:cNvPr id="2317" name="Google Shape;2317;g32010ba2968_1_14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2318" name="Google Shape;2318;g32010ba2968_1_147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319" name="Google Shape;2319;g32010ba2968_1_1475"/>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320" name="Google Shape;2320;g32010ba2968_1_147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2321"/>
        <p:cNvGrpSpPr/>
        <p:nvPr/>
      </p:nvGrpSpPr>
      <p:grpSpPr>
        <a:xfrm>
          <a:off x="0" y="0"/>
          <a:ext cx="0" cy="0"/>
          <a:chOff x="0" y="0"/>
          <a:chExt cx="0" cy="0"/>
        </a:xfrm>
      </p:grpSpPr>
      <p:sp>
        <p:nvSpPr>
          <p:cNvPr id="2322" name="Google Shape;2322;g32010ba2968_1_14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2323" name="Google Shape;2323;g32010ba2968_1_1480"/>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324" name="Google Shape;2324;g32010ba2968_1_148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325" name="Google Shape;2325;g32010ba2968_1_148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326" name="Google Shape;2326;g32010ba2968_1_1480"/>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2327"/>
        <p:cNvGrpSpPr/>
        <p:nvPr/>
      </p:nvGrpSpPr>
      <p:grpSpPr>
        <a:xfrm>
          <a:off x="0" y="0"/>
          <a:ext cx="0" cy="0"/>
          <a:chOff x="0" y="0"/>
          <a:chExt cx="0" cy="0"/>
        </a:xfrm>
      </p:grpSpPr>
      <p:sp>
        <p:nvSpPr>
          <p:cNvPr id="2328" name="Google Shape;2328;g32010ba2968_1_1486"/>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2329" name="Google Shape;2329;g32010ba2968_1_1486"/>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30" name="Google Shape;2330;g32010ba2968_1_1486"/>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31" name="Google Shape;2331;g32010ba2968_1_1486"/>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solidFill>
                <a:schemeClr val="dk2"/>
              </a:solidFill>
            </a:endParaRPr>
          </a:p>
        </p:txBody>
      </p:sp>
      <p:sp>
        <p:nvSpPr>
          <p:cNvPr id="2332" name="Google Shape;2332;g32010ba2968_1_1486"/>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33"/>
        <p:cNvGrpSpPr/>
        <p:nvPr/>
      </p:nvGrpSpPr>
      <p:grpSpPr>
        <a:xfrm>
          <a:off x="0" y="0"/>
          <a:ext cx="0" cy="0"/>
          <a:chOff x="0" y="0"/>
          <a:chExt cx="0" cy="0"/>
        </a:xfrm>
      </p:grpSpPr>
      <p:sp>
        <p:nvSpPr>
          <p:cNvPr id="2334" name="Google Shape;2334;g32010ba2968_1_1492"/>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35" name="Google Shape;2335;g32010ba2968_1_1492"/>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36" name="Google Shape;2336;g32010ba2968_1_1492"/>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37" name="Google Shape;2337;g32010ba2968_1_1492"/>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38" name="Google Shape;2338;g32010ba2968_1_1492"/>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39" name="Google Shape;2339;g32010ba2968_1_1492"/>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220"/>
        <p:cNvGrpSpPr/>
        <p:nvPr/>
      </p:nvGrpSpPr>
      <p:grpSpPr>
        <a:xfrm>
          <a:off x="0" y="0"/>
          <a:ext cx="0" cy="0"/>
          <a:chOff x="0" y="0"/>
          <a:chExt cx="0" cy="0"/>
        </a:xfrm>
      </p:grpSpPr>
      <p:pic>
        <p:nvPicPr>
          <p:cNvPr id="221" name="Google Shape;221;p51"/>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222" name="Google Shape;222;p51"/>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223" name="Google Shape;223;p51"/>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224" name="Google Shape;224;p51"/>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225" name="Google Shape;225;p51"/>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226" name="Google Shape;226;p51"/>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227" name="Google Shape;227;p51"/>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228" name="Google Shape;228;p51"/>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229" name="Google Shape;229;p51"/>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230" name="Google Shape;230;p51"/>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231" name="Google Shape;231;p51"/>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232" name="Google Shape;232;p51"/>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233" name="Google Shape;233;p51"/>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234" name="Google Shape;234;p51"/>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235" name="Google Shape;235;p51"/>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236" name="Google Shape;236;p51"/>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237" name="Google Shape;237;p51"/>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238" name="Google Shape;238;p51"/>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239" name="Google Shape;239;p51"/>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240" name="Google Shape;240;p51"/>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241" name="Google Shape;241;p51"/>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242" name="Google Shape;242;p51"/>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243" name="Google Shape;243;p51"/>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244" name="Google Shape;244;p51"/>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245" name="Google Shape;245;p51"/>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246" name="Google Shape;246;p51"/>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247" name="Google Shape;247;p51"/>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248" name="Google Shape;248;p51"/>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249" name="Google Shape;249;p51"/>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250" name="Google Shape;250;p51"/>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251" name="Google Shape;251;p51"/>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252" name="Google Shape;252;p51"/>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253" name="Google Shape;253;p51"/>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254" name="Google Shape;254;p51"/>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255" name="Google Shape;255;p51"/>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256" name="Google Shape;256;p51"/>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257" name="Google Shape;257;p51"/>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258" name="Google Shape;258;p51"/>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259" name="Google Shape;259;p51"/>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260" name="Google Shape;260;p51"/>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261" name="Google Shape;261;p51"/>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262" name="Google Shape;262;p51"/>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263" name="Google Shape;263;p51"/>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264" name="Google Shape;264;p51"/>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265" name="Google Shape;265;p51"/>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266" name="Google Shape;266;p51"/>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267" name="Google Shape;267;p51"/>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268" name="Google Shape;268;p51"/>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269" name="Google Shape;269;p51"/>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70" name="Google Shape;270;p51"/>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71" name="Google Shape;271;p5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72" name="Google Shape;272;p51"/>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2340"/>
        <p:cNvGrpSpPr/>
        <p:nvPr/>
      </p:nvGrpSpPr>
      <p:grpSpPr>
        <a:xfrm>
          <a:off x="0" y="0"/>
          <a:ext cx="0" cy="0"/>
          <a:chOff x="0" y="0"/>
          <a:chExt cx="0" cy="0"/>
        </a:xfrm>
      </p:grpSpPr>
      <p:sp>
        <p:nvSpPr>
          <p:cNvPr id="2341" name="Google Shape;2341;g32010ba2968_1_1499"/>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2" name="Google Shape;2342;g32010ba2968_1_1499"/>
          <p:cNvSpPr>
            <a:spLocks noGrp="1"/>
          </p:cNvSpPr>
          <p:nvPr>
            <p:ph type="pic" idx="2"/>
          </p:nvPr>
        </p:nvSpPr>
        <p:spPr>
          <a:xfrm>
            <a:off x="410600" y="1005850"/>
            <a:ext cx="2688900" cy="3359100"/>
          </a:xfrm>
          <a:prstGeom prst="roundRect">
            <a:avLst>
              <a:gd name="adj" fmla="val 16667"/>
            </a:avLst>
          </a:prstGeom>
          <a:noFill/>
          <a:ln>
            <a:noFill/>
          </a:ln>
        </p:spPr>
      </p:sp>
      <p:sp>
        <p:nvSpPr>
          <p:cNvPr id="2343" name="Google Shape;2343;g32010ba2968_1_1499"/>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2344" name="Google Shape;2344;g32010ba2968_1_1499"/>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2345" name="Google Shape;2345;g32010ba2968_1_1499"/>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2346" name="Google Shape;2346;g32010ba2968_1_149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2347"/>
        <p:cNvGrpSpPr/>
        <p:nvPr/>
      </p:nvGrpSpPr>
      <p:grpSpPr>
        <a:xfrm>
          <a:off x="0" y="0"/>
          <a:ext cx="0" cy="0"/>
          <a:chOff x="0" y="0"/>
          <a:chExt cx="0" cy="0"/>
        </a:xfrm>
      </p:grpSpPr>
      <p:pic>
        <p:nvPicPr>
          <p:cNvPr id="2348" name="Google Shape;2348;g32010ba2968_1_150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349" name="Google Shape;2349;g32010ba2968_1_150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50" name="Google Shape;2350;g32010ba2968_1_1506"/>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351" name="Google Shape;2351;g32010ba2968_1_1506"/>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ms"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2352"/>
        <p:cNvGrpSpPr/>
        <p:nvPr/>
      </p:nvGrpSpPr>
      <p:grpSpPr>
        <a:xfrm>
          <a:off x="0" y="0"/>
          <a:ext cx="0" cy="0"/>
          <a:chOff x="0" y="0"/>
          <a:chExt cx="0" cy="0"/>
        </a:xfrm>
      </p:grpSpPr>
      <p:pic>
        <p:nvPicPr>
          <p:cNvPr id="2353" name="Google Shape;2353;g32010ba2968_1_151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354" name="Google Shape;2354;g32010ba2968_1_151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55" name="Google Shape;2355;g32010ba2968_1_1511"/>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356" name="Google Shape;2356;g32010ba2968_1_1511"/>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ms"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2357"/>
        <p:cNvGrpSpPr/>
        <p:nvPr/>
      </p:nvGrpSpPr>
      <p:grpSpPr>
        <a:xfrm>
          <a:off x="0" y="0"/>
          <a:ext cx="0" cy="0"/>
          <a:chOff x="0" y="0"/>
          <a:chExt cx="0" cy="0"/>
        </a:xfrm>
      </p:grpSpPr>
      <p:pic>
        <p:nvPicPr>
          <p:cNvPr id="2358" name="Google Shape;2358;g32010ba2968_1_151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359" name="Google Shape;2359;g32010ba2968_1_151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2360" name="Google Shape;2360;g32010ba2968_1_151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61" name="Google Shape;2361;g32010ba2968_1_1516"/>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362" name="Google Shape;2362;g32010ba2968_1_1516"/>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none" strike="noStrike" cap="none">
                <a:solidFill>
                  <a:srgbClr val="F80F00"/>
                </a:solidFill>
                <a:latin typeface="Arial"/>
                <a:ea typeface="Arial"/>
                <a:cs typeface="Arial"/>
                <a:sym typeface="Arial"/>
              </a:rPr>
              <a:t>Ⓒ </a:t>
            </a:r>
            <a:r>
              <a:rPr lang="ms"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2363"/>
        <p:cNvGrpSpPr/>
        <p:nvPr/>
      </p:nvGrpSpPr>
      <p:grpSpPr>
        <a:xfrm>
          <a:off x="0" y="0"/>
          <a:ext cx="0" cy="0"/>
          <a:chOff x="0" y="0"/>
          <a:chExt cx="0" cy="0"/>
        </a:xfrm>
      </p:grpSpPr>
      <p:sp>
        <p:nvSpPr>
          <p:cNvPr id="2364" name="Google Shape;2364;g32010ba2968_1_15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2365"/>
        <p:cNvGrpSpPr/>
        <p:nvPr/>
      </p:nvGrpSpPr>
      <p:grpSpPr>
        <a:xfrm>
          <a:off x="0" y="0"/>
          <a:ext cx="0" cy="0"/>
          <a:chOff x="0" y="0"/>
          <a:chExt cx="0" cy="0"/>
        </a:xfrm>
      </p:grpSpPr>
      <p:pic>
        <p:nvPicPr>
          <p:cNvPr id="2366" name="Google Shape;2366;g32010ba2968_1_1524"/>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367" name="Google Shape;2367;g32010ba2968_1_152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2368" name="Google Shape;2368;g32010ba2968_1_152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69" name="Google Shape;2369;g32010ba2968_1_152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370" name="Google Shape;2370;g32010ba2968_1_1524"/>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none" strike="noStrike" cap="none">
                <a:solidFill>
                  <a:srgbClr val="F80F00"/>
                </a:solidFill>
                <a:latin typeface="Arial"/>
                <a:ea typeface="Arial"/>
                <a:cs typeface="Arial"/>
                <a:sym typeface="Arial"/>
              </a:rPr>
              <a:t>Ⓒ </a:t>
            </a:r>
            <a:r>
              <a:rPr lang="ms"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2371"/>
        <p:cNvGrpSpPr/>
        <p:nvPr/>
      </p:nvGrpSpPr>
      <p:grpSpPr>
        <a:xfrm>
          <a:off x="0" y="0"/>
          <a:ext cx="0" cy="0"/>
          <a:chOff x="0" y="0"/>
          <a:chExt cx="0" cy="0"/>
        </a:xfrm>
      </p:grpSpPr>
      <p:pic>
        <p:nvPicPr>
          <p:cNvPr id="2372" name="Google Shape;2372;g32010ba2968_1_153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373" name="Google Shape;2373;g32010ba2968_1_153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2374" name="Google Shape;2374;g32010ba2968_1_153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75" name="Google Shape;2375;g32010ba2968_1_153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376" name="Google Shape;2376;g32010ba2968_1_1530"/>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none" strike="noStrike" cap="none">
                <a:solidFill>
                  <a:srgbClr val="F80F00"/>
                </a:solidFill>
                <a:latin typeface="Arial"/>
                <a:ea typeface="Arial"/>
                <a:cs typeface="Arial"/>
                <a:sym typeface="Arial"/>
              </a:rPr>
              <a:t>Ⓒ </a:t>
            </a:r>
            <a:r>
              <a:rPr lang="ms"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2377"/>
        <p:cNvGrpSpPr/>
        <p:nvPr/>
      </p:nvGrpSpPr>
      <p:grpSpPr>
        <a:xfrm>
          <a:off x="0" y="0"/>
          <a:ext cx="0" cy="0"/>
          <a:chOff x="0" y="0"/>
          <a:chExt cx="0" cy="0"/>
        </a:xfrm>
      </p:grpSpPr>
      <p:sp>
        <p:nvSpPr>
          <p:cNvPr id="2378" name="Google Shape;2378;g32010ba2968_1_153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9" name="Google Shape;2379;g32010ba2968_1_153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2380"/>
        <p:cNvGrpSpPr/>
        <p:nvPr/>
      </p:nvGrpSpPr>
      <p:grpSpPr>
        <a:xfrm>
          <a:off x="0" y="0"/>
          <a:ext cx="0" cy="0"/>
          <a:chOff x="0" y="0"/>
          <a:chExt cx="0" cy="0"/>
        </a:xfrm>
      </p:grpSpPr>
      <p:sp>
        <p:nvSpPr>
          <p:cNvPr id="2381" name="Google Shape;2381;g32010ba2968_1_1539"/>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82" name="Google Shape;2382;g32010ba2968_1_153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383" name="Google Shape;2383;g32010ba2968_1_1539"/>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2384"/>
        <p:cNvGrpSpPr/>
        <p:nvPr/>
      </p:nvGrpSpPr>
      <p:grpSpPr>
        <a:xfrm>
          <a:off x="0" y="0"/>
          <a:ext cx="0" cy="0"/>
          <a:chOff x="0" y="0"/>
          <a:chExt cx="0" cy="0"/>
        </a:xfrm>
      </p:grpSpPr>
      <p:pic>
        <p:nvPicPr>
          <p:cNvPr id="2385" name="Google Shape;2385;g32010ba2968_1_154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386" name="Google Shape;2386;g32010ba2968_1_154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87" name="Google Shape;2387;g32010ba2968_1_154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388" name="Google Shape;2388;g32010ba2968_1_1543"/>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ms"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273"/>
        <p:cNvGrpSpPr/>
        <p:nvPr/>
      </p:nvGrpSpPr>
      <p:grpSpPr>
        <a:xfrm>
          <a:off x="0" y="0"/>
          <a:ext cx="0" cy="0"/>
          <a:chOff x="0" y="0"/>
          <a:chExt cx="0" cy="0"/>
        </a:xfrm>
      </p:grpSpPr>
      <p:sp>
        <p:nvSpPr>
          <p:cNvPr id="274" name="Google Shape;274;p52"/>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5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276" name="Google Shape;276;p5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7" name="Google Shape;277;p5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78" name="Google Shape;278;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79" name="Google Shape;279;p5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89"/>
        <p:cNvGrpSpPr/>
        <p:nvPr/>
      </p:nvGrpSpPr>
      <p:grpSpPr>
        <a:xfrm>
          <a:off x="0" y="0"/>
          <a:ext cx="0" cy="0"/>
          <a:chOff x="0" y="0"/>
          <a:chExt cx="0" cy="0"/>
        </a:xfrm>
      </p:grpSpPr>
      <p:sp>
        <p:nvSpPr>
          <p:cNvPr id="2390" name="Google Shape;2390;g32010ba2968_1_154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391" name="Google Shape;2391;g32010ba2968_1_15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2392"/>
        <p:cNvGrpSpPr/>
        <p:nvPr/>
      </p:nvGrpSpPr>
      <p:grpSpPr>
        <a:xfrm>
          <a:off x="0" y="0"/>
          <a:ext cx="0" cy="0"/>
          <a:chOff x="0" y="0"/>
          <a:chExt cx="0" cy="0"/>
        </a:xfrm>
      </p:grpSpPr>
      <p:sp>
        <p:nvSpPr>
          <p:cNvPr id="2393" name="Google Shape;2393;g32010ba2968_1_1551"/>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4" name="Google Shape;2394;g32010ba2968_1_1551"/>
          <p:cNvSpPr>
            <a:spLocks noGrp="1"/>
          </p:cNvSpPr>
          <p:nvPr>
            <p:ph type="pic" idx="2"/>
          </p:nvPr>
        </p:nvSpPr>
        <p:spPr>
          <a:xfrm>
            <a:off x="410600" y="1005850"/>
            <a:ext cx="2688900" cy="3359100"/>
          </a:xfrm>
          <a:prstGeom prst="roundRect">
            <a:avLst>
              <a:gd name="adj" fmla="val 16667"/>
            </a:avLst>
          </a:prstGeom>
          <a:noFill/>
          <a:ln>
            <a:noFill/>
          </a:ln>
        </p:spPr>
      </p:sp>
      <p:sp>
        <p:nvSpPr>
          <p:cNvPr id="2395" name="Google Shape;2395;g32010ba2968_1_1551"/>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2396" name="Google Shape;2396;g32010ba2968_1_1551"/>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2397" name="Google Shape;2397;g32010ba2968_1_1551"/>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2398" name="Google Shape;2398;g32010ba2968_1_1551"/>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ms"/>
              <a:t>‹#›</a:t>
            </a:fld>
            <a:endParaRPr/>
          </a:p>
        </p:txBody>
      </p:sp>
      <p:sp>
        <p:nvSpPr>
          <p:cNvPr id="2399" name="Google Shape;2399;g32010ba2968_1_1551"/>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ms"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2400"/>
        <p:cNvGrpSpPr/>
        <p:nvPr/>
      </p:nvGrpSpPr>
      <p:grpSpPr>
        <a:xfrm>
          <a:off x="0" y="0"/>
          <a:ext cx="0" cy="0"/>
          <a:chOff x="0" y="0"/>
          <a:chExt cx="0" cy="0"/>
        </a:xfrm>
      </p:grpSpPr>
      <p:pic>
        <p:nvPicPr>
          <p:cNvPr id="2401" name="Google Shape;2401;g32010ba2968_1_155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02" name="Google Shape;2402;g32010ba2968_1_155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03" name="Google Shape;2403;g32010ba2968_1_155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404" name="Google Shape;2404;g32010ba2968_1_1559"/>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ms"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405"/>
        <p:cNvGrpSpPr/>
        <p:nvPr/>
      </p:nvGrpSpPr>
      <p:grpSpPr>
        <a:xfrm>
          <a:off x="0" y="0"/>
          <a:ext cx="0" cy="0"/>
          <a:chOff x="0" y="0"/>
          <a:chExt cx="0" cy="0"/>
        </a:xfrm>
      </p:grpSpPr>
      <p:sp>
        <p:nvSpPr>
          <p:cNvPr id="2406" name="Google Shape;2406;g32010ba2968_1_1564"/>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407" name="Google Shape;2407;g32010ba2968_1_1564" descr="A picture containing black&#10;&#10;Description automatically generated"/>
          <p:cNvPicPr preferRelativeResize="0"/>
          <p:nvPr/>
        </p:nvPicPr>
        <p:blipFill rotWithShape="1">
          <a:blip r:embed="rId2">
            <a:alphaModFix amt="50000"/>
          </a:blip>
          <a:srcRect l="31670"/>
          <a:stretch/>
        </p:blipFill>
        <p:spPr>
          <a:xfrm flipH="1">
            <a:off x="58478" y="2719276"/>
            <a:ext cx="9027044" cy="2554902"/>
          </a:xfrm>
          <a:prstGeom prst="rect">
            <a:avLst/>
          </a:prstGeom>
          <a:noFill/>
          <a:ln>
            <a:noFill/>
          </a:ln>
        </p:spPr>
      </p:pic>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08"/>
        <p:cNvGrpSpPr/>
        <p:nvPr/>
      </p:nvGrpSpPr>
      <p:grpSpPr>
        <a:xfrm>
          <a:off x="0" y="0"/>
          <a:ext cx="0" cy="0"/>
          <a:chOff x="0" y="0"/>
          <a:chExt cx="0" cy="0"/>
        </a:xfrm>
      </p:grpSpPr>
      <p:sp>
        <p:nvSpPr>
          <p:cNvPr id="2409" name="Google Shape;2409;g32010ba2968_1_1567"/>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10" name="Google Shape;2410;g32010ba2968_1_1567"/>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2411" name="Google Shape;2411;g32010ba2968_1_1567"/>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412" name="Google Shape;2412;g32010ba2968_1_1567"/>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2413" name="Google Shape;2413;g32010ba2968_1_1567"/>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414" name="Google Shape;2414;g32010ba2968_1_1567"/>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ms"/>
              <a:t>‹#›</a:t>
            </a:fld>
            <a:endParaRPr/>
          </a:p>
        </p:txBody>
      </p:sp>
      <p:pic>
        <p:nvPicPr>
          <p:cNvPr id="2415" name="Google Shape;2415;g32010ba2968_1_1567"/>
          <p:cNvPicPr preferRelativeResize="0"/>
          <p:nvPr/>
        </p:nvPicPr>
        <p:blipFill rotWithShape="1">
          <a:blip r:embed="rId2">
            <a:alphaModFix amt="50000"/>
          </a:blip>
          <a:srcRect/>
          <a:stretch/>
        </p:blipFill>
        <p:spPr>
          <a:xfrm>
            <a:off x="0" y="3823265"/>
            <a:ext cx="3116594" cy="1618914"/>
          </a:xfrm>
          <a:prstGeom prst="rect">
            <a:avLst/>
          </a:prstGeom>
          <a:noFill/>
          <a:ln>
            <a:noFill/>
          </a:ln>
        </p:spPr>
      </p:pic>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2416"/>
        <p:cNvGrpSpPr/>
        <p:nvPr/>
      </p:nvGrpSpPr>
      <p:grpSpPr>
        <a:xfrm>
          <a:off x="0" y="0"/>
          <a:ext cx="0" cy="0"/>
          <a:chOff x="0" y="0"/>
          <a:chExt cx="0" cy="0"/>
        </a:xfrm>
      </p:grpSpPr>
      <p:pic>
        <p:nvPicPr>
          <p:cNvPr id="2417" name="Google Shape;2417;g32010ba2968_1_157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18" name="Google Shape;2418;g32010ba2968_1_157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19" name="Google Shape;2419;g32010ba2968_1_157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420" name="Google Shape;2420;g32010ba2968_1_1575"/>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2421" name="Google Shape;2421;g32010ba2968_1_15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2422"/>
        <p:cNvGrpSpPr/>
        <p:nvPr/>
      </p:nvGrpSpPr>
      <p:grpSpPr>
        <a:xfrm>
          <a:off x="0" y="0"/>
          <a:ext cx="0" cy="0"/>
          <a:chOff x="0" y="0"/>
          <a:chExt cx="0" cy="0"/>
        </a:xfrm>
      </p:grpSpPr>
      <p:sp>
        <p:nvSpPr>
          <p:cNvPr id="2423" name="Google Shape;2423;g32010ba2968_1_1581"/>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4" name="Google Shape;2424;g32010ba2968_1_1581"/>
          <p:cNvSpPr/>
          <p:nvPr/>
        </p:nvSpPr>
        <p:spPr>
          <a:xfrm>
            <a:off x="7786649" y="4755073"/>
            <a:ext cx="990600" cy="29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5" name="Google Shape;2425;g32010ba2968_1_1581"/>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2426" name="Google Shape;2426;g32010ba2968_1_158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2427"/>
        <p:cNvGrpSpPr/>
        <p:nvPr/>
      </p:nvGrpSpPr>
      <p:grpSpPr>
        <a:xfrm>
          <a:off x="0" y="0"/>
          <a:ext cx="0" cy="0"/>
          <a:chOff x="0" y="0"/>
          <a:chExt cx="0" cy="0"/>
        </a:xfrm>
      </p:grpSpPr>
      <p:sp>
        <p:nvSpPr>
          <p:cNvPr id="2428" name="Google Shape;2428;g32010ba2968_1_1586"/>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9" name="Google Shape;2429;g32010ba2968_1_1586"/>
          <p:cNvSpPr>
            <a:spLocks noGrp="1"/>
          </p:cNvSpPr>
          <p:nvPr>
            <p:ph type="pic" idx="2"/>
          </p:nvPr>
        </p:nvSpPr>
        <p:spPr>
          <a:xfrm>
            <a:off x="410600" y="1005850"/>
            <a:ext cx="2688900" cy="3359100"/>
          </a:xfrm>
          <a:prstGeom prst="roundRect">
            <a:avLst>
              <a:gd name="adj" fmla="val 16667"/>
            </a:avLst>
          </a:prstGeom>
          <a:noFill/>
          <a:ln>
            <a:noFill/>
          </a:ln>
        </p:spPr>
      </p:sp>
      <p:sp>
        <p:nvSpPr>
          <p:cNvPr id="2430" name="Google Shape;2430;g32010ba2968_1_1586"/>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2431" name="Google Shape;2431;g32010ba2968_1_1586"/>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2432" name="Google Shape;2432;g32010ba2968_1_1586"/>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2433" name="Google Shape;2433;g32010ba2968_1_158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2434" name="Google Shape;2434;g32010ba2968_1_1586"/>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2435"/>
        <p:cNvGrpSpPr/>
        <p:nvPr/>
      </p:nvGrpSpPr>
      <p:grpSpPr>
        <a:xfrm>
          <a:off x="0" y="0"/>
          <a:ext cx="0" cy="0"/>
          <a:chOff x="0" y="0"/>
          <a:chExt cx="0" cy="0"/>
        </a:xfrm>
      </p:grpSpPr>
      <p:sp>
        <p:nvSpPr>
          <p:cNvPr id="2436" name="Google Shape;2436;g32010ba2968_1_1594"/>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7" name="Google Shape;2437;g32010ba2968_1_1594"/>
          <p:cNvSpPr>
            <a:spLocks noGrp="1"/>
          </p:cNvSpPr>
          <p:nvPr>
            <p:ph type="pic" idx="2"/>
          </p:nvPr>
        </p:nvSpPr>
        <p:spPr>
          <a:xfrm>
            <a:off x="410600" y="1005850"/>
            <a:ext cx="2688900" cy="3359100"/>
          </a:xfrm>
          <a:prstGeom prst="roundRect">
            <a:avLst>
              <a:gd name="adj" fmla="val 16667"/>
            </a:avLst>
          </a:prstGeom>
          <a:noFill/>
          <a:ln>
            <a:noFill/>
          </a:ln>
        </p:spPr>
      </p:sp>
      <p:sp>
        <p:nvSpPr>
          <p:cNvPr id="2438" name="Google Shape;2438;g32010ba2968_1_1594"/>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2439" name="Google Shape;2439;g32010ba2968_1_1594"/>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2440" name="Google Shape;2440;g32010ba2968_1_1594"/>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2441" name="Google Shape;2441;g32010ba2968_1_159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2442" name="Google Shape;2442;g32010ba2968_1_1594"/>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2443"/>
        <p:cNvGrpSpPr/>
        <p:nvPr/>
      </p:nvGrpSpPr>
      <p:grpSpPr>
        <a:xfrm>
          <a:off x="0" y="0"/>
          <a:ext cx="0" cy="0"/>
          <a:chOff x="0" y="0"/>
          <a:chExt cx="0" cy="0"/>
        </a:xfrm>
      </p:grpSpPr>
      <p:sp>
        <p:nvSpPr>
          <p:cNvPr id="2444" name="Google Shape;2444;g32010ba2968_1_1602"/>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45" name="Google Shape;2445;g32010ba2968_1_1602"/>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2446" name="Google Shape;2446;g32010ba2968_1_1602"/>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2447" name="Google Shape;2447;g32010ba2968_1_1602"/>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fontScale="55000" lnSpcReduction="20000"/>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280"/>
        <p:cNvGrpSpPr/>
        <p:nvPr/>
      </p:nvGrpSpPr>
      <p:grpSpPr>
        <a:xfrm>
          <a:off x="0" y="0"/>
          <a:ext cx="0" cy="0"/>
          <a:chOff x="0" y="0"/>
          <a:chExt cx="0" cy="0"/>
        </a:xfrm>
      </p:grpSpPr>
      <p:sp>
        <p:nvSpPr>
          <p:cNvPr id="281" name="Google Shape;281;p53"/>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5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283" name="Google Shape;283;p5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4" name="Google Shape;284;p5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85" name="Google Shape;285;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86" name="Google Shape;286;p5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2448"/>
        <p:cNvGrpSpPr/>
        <p:nvPr/>
      </p:nvGrpSpPr>
      <p:grpSpPr>
        <a:xfrm>
          <a:off x="0" y="0"/>
          <a:ext cx="0" cy="0"/>
          <a:chOff x="0" y="0"/>
          <a:chExt cx="0" cy="0"/>
        </a:xfrm>
      </p:grpSpPr>
      <p:sp>
        <p:nvSpPr>
          <p:cNvPr id="2449" name="Google Shape;2449;g32010ba2968_1_160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450" name="Google Shape;2450;g32010ba2968_1_160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451" name="Google Shape;2451;g32010ba2968_1_160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2452"/>
        <p:cNvGrpSpPr/>
        <p:nvPr/>
      </p:nvGrpSpPr>
      <p:grpSpPr>
        <a:xfrm>
          <a:off x="0" y="0"/>
          <a:ext cx="0" cy="0"/>
          <a:chOff x="0" y="0"/>
          <a:chExt cx="0" cy="0"/>
        </a:xfrm>
      </p:grpSpPr>
      <p:pic>
        <p:nvPicPr>
          <p:cNvPr id="2453" name="Google Shape;2453;g32010ba2968_1_161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54" name="Google Shape;2454;g32010ba2968_1_161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2455" name="Google Shape;2455;g32010ba2968_1_161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56" name="Google Shape;2456;g32010ba2968_1_161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57"/>
        <p:cNvGrpSpPr/>
        <p:nvPr/>
      </p:nvGrpSpPr>
      <p:grpSpPr>
        <a:xfrm>
          <a:off x="0" y="0"/>
          <a:ext cx="0" cy="0"/>
          <a:chOff x="0" y="0"/>
          <a:chExt cx="0" cy="0"/>
        </a:xfrm>
      </p:grpSpPr>
      <p:sp>
        <p:nvSpPr>
          <p:cNvPr id="2458" name="Google Shape;2458;g32010ba2968_1_1616"/>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59" name="Google Shape;2459;g32010ba2968_1_1616"/>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2460" name="Google Shape;2460;g32010ba2968_1_161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2461"/>
        <p:cNvGrpSpPr/>
        <p:nvPr/>
      </p:nvGrpSpPr>
      <p:grpSpPr>
        <a:xfrm>
          <a:off x="0" y="0"/>
          <a:ext cx="0" cy="0"/>
          <a:chOff x="0" y="0"/>
          <a:chExt cx="0" cy="0"/>
        </a:xfrm>
      </p:grpSpPr>
      <p:sp>
        <p:nvSpPr>
          <p:cNvPr id="2462" name="Google Shape;2462;g32010ba2968_1_1620"/>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2463" name="Google Shape;2463;g32010ba2968_1_1620"/>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464" name="Google Shape;2464;g32010ba2968_1_16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2465" name="Google Shape;2465;g32010ba2968_1_162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66" name="Google Shape;2466;g32010ba2968_1_1620"/>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2467"/>
        <p:cNvGrpSpPr/>
        <p:nvPr/>
      </p:nvGrpSpPr>
      <p:grpSpPr>
        <a:xfrm>
          <a:off x="0" y="0"/>
          <a:ext cx="0" cy="0"/>
          <a:chOff x="0" y="0"/>
          <a:chExt cx="0" cy="0"/>
        </a:xfrm>
      </p:grpSpPr>
      <p:sp>
        <p:nvSpPr>
          <p:cNvPr id="2468" name="Google Shape;2468;g32010ba2968_1_1626"/>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2469" name="Google Shape;2469;g32010ba2968_1_1626"/>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2470" name="Google Shape;2470;g32010ba2968_1_1626"/>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2471"/>
        <p:cNvGrpSpPr/>
        <p:nvPr/>
      </p:nvGrpSpPr>
      <p:grpSpPr>
        <a:xfrm>
          <a:off x="0" y="0"/>
          <a:ext cx="0" cy="0"/>
          <a:chOff x="0" y="0"/>
          <a:chExt cx="0" cy="0"/>
        </a:xfrm>
      </p:grpSpPr>
      <p:sp>
        <p:nvSpPr>
          <p:cNvPr id="2472" name="Google Shape;2472;g32010ba2968_1_1630"/>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3" name="Google Shape;2473;g32010ba2968_1_1630"/>
          <p:cNvSpPr>
            <a:spLocks noGrp="1"/>
          </p:cNvSpPr>
          <p:nvPr>
            <p:ph type="pic" idx="2"/>
          </p:nvPr>
        </p:nvSpPr>
        <p:spPr>
          <a:xfrm>
            <a:off x="5854750" y="980700"/>
            <a:ext cx="2862900" cy="2714100"/>
          </a:xfrm>
          <a:prstGeom prst="roundRect">
            <a:avLst>
              <a:gd name="adj" fmla="val 16667"/>
            </a:avLst>
          </a:prstGeom>
          <a:noFill/>
          <a:ln>
            <a:noFill/>
          </a:ln>
        </p:spPr>
      </p:sp>
      <p:sp>
        <p:nvSpPr>
          <p:cNvPr id="2474" name="Google Shape;2474;g32010ba2968_1_1630"/>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2475" name="Google Shape;2475;g32010ba2968_1_1630"/>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2476" name="Google Shape;2476;g32010ba2968_1_1630"/>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2477" name="Google Shape;2477;g32010ba2968_1_163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2478"/>
        <p:cNvGrpSpPr/>
        <p:nvPr/>
      </p:nvGrpSpPr>
      <p:grpSpPr>
        <a:xfrm>
          <a:off x="0" y="0"/>
          <a:ext cx="0" cy="0"/>
          <a:chOff x="0" y="0"/>
          <a:chExt cx="0" cy="0"/>
        </a:xfrm>
      </p:grpSpPr>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2479"/>
        <p:cNvGrpSpPr/>
        <p:nvPr/>
      </p:nvGrpSpPr>
      <p:grpSpPr>
        <a:xfrm>
          <a:off x="0" y="0"/>
          <a:ext cx="0" cy="0"/>
          <a:chOff x="0" y="0"/>
          <a:chExt cx="0" cy="0"/>
        </a:xfrm>
      </p:grpSpPr>
      <p:pic>
        <p:nvPicPr>
          <p:cNvPr id="2480" name="Google Shape;2480;g32010ba2968_1_1638"/>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481" name="Google Shape;2481;g32010ba2968_1_163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2482" name="Google Shape;2482;g32010ba2968_1_163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83" name="Google Shape;2483;g32010ba2968_1_163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2484"/>
        <p:cNvGrpSpPr/>
        <p:nvPr/>
      </p:nvGrpSpPr>
      <p:grpSpPr>
        <a:xfrm>
          <a:off x="0" y="0"/>
          <a:ext cx="0" cy="0"/>
          <a:chOff x="0" y="0"/>
          <a:chExt cx="0" cy="0"/>
        </a:xfrm>
      </p:grpSpPr>
      <p:pic>
        <p:nvPicPr>
          <p:cNvPr id="2485" name="Google Shape;2485;g32010ba2968_1_164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86" name="Google Shape;2486;g32010ba2968_1_164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2487" name="Google Shape;2487;g32010ba2968_1_164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88" name="Google Shape;2488;g32010ba2968_1_164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2489"/>
        <p:cNvGrpSpPr/>
        <p:nvPr/>
      </p:nvGrpSpPr>
      <p:grpSpPr>
        <a:xfrm>
          <a:off x="0" y="0"/>
          <a:ext cx="0" cy="0"/>
          <a:chOff x="0" y="0"/>
          <a:chExt cx="0" cy="0"/>
        </a:xfrm>
      </p:grpSpPr>
      <p:sp>
        <p:nvSpPr>
          <p:cNvPr id="2490" name="Google Shape;2490;g32010ba2968_1_1648"/>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2491" name="Google Shape;2491;g32010ba2968_1_1648"/>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492" name="Google Shape;2492;g32010ba2968_1_16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2493" name="Google Shape;2493;g32010ba2968_1_164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94" name="Google Shape;2494;g32010ba2968_1_1648"/>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287"/>
        <p:cNvGrpSpPr/>
        <p:nvPr/>
      </p:nvGrpSpPr>
      <p:grpSpPr>
        <a:xfrm>
          <a:off x="0" y="0"/>
          <a:ext cx="0" cy="0"/>
          <a:chOff x="0" y="0"/>
          <a:chExt cx="0" cy="0"/>
        </a:xfrm>
      </p:grpSpPr>
      <p:sp>
        <p:nvSpPr>
          <p:cNvPr id="288" name="Google Shape;288;p54"/>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5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290" name="Google Shape;290;p5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1" name="Google Shape;291;p5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92" name="Google Shape;292;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93" name="Google Shape;293;p5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2495"/>
        <p:cNvGrpSpPr/>
        <p:nvPr/>
      </p:nvGrpSpPr>
      <p:grpSpPr>
        <a:xfrm>
          <a:off x="0" y="0"/>
          <a:ext cx="0" cy="0"/>
          <a:chOff x="0" y="0"/>
          <a:chExt cx="0" cy="0"/>
        </a:xfrm>
      </p:grpSpPr>
      <p:pic>
        <p:nvPicPr>
          <p:cNvPr id="2496" name="Google Shape;2496;g32010ba2968_1_165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97" name="Google Shape;2497;g32010ba2968_1_165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2498" name="Google Shape;2498;g32010ba2968_1_165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99" name="Google Shape;2499;g32010ba2968_1_165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2500"/>
        <p:cNvGrpSpPr/>
        <p:nvPr/>
      </p:nvGrpSpPr>
      <p:grpSpPr>
        <a:xfrm>
          <a:off x="0" y="0"/>
          <a:ext cx="0" cy="0"/>
          <a:chOff x="0" y="0"/>
          <a:chExt cx="0" cy="0"/>
        </a:xfrm>
      </p:grpSpPr>
      <p:pic>
        <p:nvPicPr>
          <p:cNvPr id="2501" name="Google Shape;2501;g32010ba2968_1_165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502" name="Google Shape;2502;g32010ba2968_1_165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2503" name="Google Shape;2503;g32010ba2968_1_165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04" name="Google Shape;2504;g32010ba2968_1_1659"/>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505"/>
        <p:cNvGrpSpPr/>
        <p:nvPr/>
      </p:nvGrpSpPr>
      <p:grpSpPr>
        <a:xfrm>
          <a:off x="0" y="0"/>
          <a:ext cx="0" cy="0"/>
          <a:chOff x="0" y="0"/>
          <a:chExt cx="0" cy="0"/>
        </a:xfrm>
      </p:grpSpPr>
      <p:pic>
        <p:nvPicPr>
          <p:cNvPr id="2506" name="Google Shape;2506;g32010ba2968_1_1664"/>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2507" name="Google Shape;2507;g32010ba2968_1_16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2508"/>
        <p:cNvGrpSpPr/>
        <p:nvPr/>
      </p:nvGrpSpPr>
      <p:grpSpPr>
        <a:xfrm>
          <a:off x="0" y="0"/>
          <a:ext cx="0" cy="0"/>
          <a:chOff x="0" y="0"/>
          <a:chExt cx="0" cy="0"/>
        </a:xfrm>
      </p:grpSpPr>
      <p:sp>
        <p:nvSpPr>
          <p:cNvPr id="2509" name="Google Shape;2509;g32010ba2968_1_1667"/>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2510" name="Google Shape;2510;g32010ba2968_1_1667"/>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2511" name="Google Shape;2511;g32010ba2968_1_1667"/>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ms"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2512" name="Google Shape;2512;g32010ba2968_1_1667"/>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ms"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ms"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2513"/>
        <p:cNvGrpSpPr/>
        <p:nvPr/>
      </p:nvGrpSpPr>
      <p:grpSpPr>
        <a:xfrm>
          <a:off x="0" y="0"/>
          <a:ext cx="0" cy="0"/>
          <a:chOff x="0" y="0"/>
          <a:chExt cx="0" cy="0"/>
        </a:xfrm>
      </p:grpSpPr>
      <p:sp>
        <p:nvSpPr>
          <p:cNvPr id="2514" name="Google Shape;2514;g32010ba2968_1_1672"/>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5" name="Google Shape;2515;g32010ba2968_1_1672"/>
          <p:cNvSpPr>
            <a:spLocks noGrp="1"/>
          </p:cNvSpPr>
          <p:nvPr>
            <p:ph type="pic" idx="2"/>
          </p:nvPr>
        </p:nvSpPr>
        <p:spPr>
          <a:xfrm>
            <a:off x="410600" y="1005850"/>
            <a:ext cx="2688900" cy="3359100"/>
          </a:xfrm>
          <a:prstGeom prst="roundRect">
            <a:avLst>
              <a:gd name="adj" fmla="val 16667"/>
            </a:avLst>
          </a:prstGeom>
          <a:noFill/>
          <a:ln>
            <a:noFill/>
          </a:ln>
        </p:spPr>
      </p:sp>
      <p:sp>
        <p:nvSpPr>
          <p:cNvPr id="2516" name="Google Shape;2516;g32010ba2968_1_1672"/>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2517" name="Google Shape;2517;g32010ba2968_1_1672"/>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2518" name="Google Shape;2518;g32010ba2968_1_1672"/>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2519" name="Google Shape;2519;g32010ba2968_1_1672"/>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2520"/>
        <p:cNvGrpSpPr/>
        <p:nvPr/>
      </p:nvGrpSpPr>
      <p:grpSpPr>
        <a:xfrm>
          <a:off x="0" y="0"/>
          <a:ext cx="0" cy="0"/>
          <a:chOff x="0" y="0"/>
          <a:chExt cx="0" cy="0"/>
        </a:xfrm>
      </p:grpSpPr>
      <p:pic>
        <p:nvPicPr>
          <p:cNvPr id="2521" name="Google Shape;2521;g32010ba2968_1_1679"/>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2522" name="Google Shape;2522;g32010ba2968_1_1679"/>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2523" name="Google Shape;2523;g32010ba2968_1_1679"/>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2524"/>
        <p:cNvGrpSpPr/>
        <p:nvPr/>
      </p:nvGrpSpPr>
      <p:grpSpPr>
        <a:xfrm>
          <a:off x="0" y="0"/>
          <a:ext cx="0" cy="0"/>
          <a:chOff x="0" y="0"/>
          <a:chExt cx="0" cy="0"/>
        </a:xfrm>
      </p:grpSpPr>
      <p:pic>
        <p:nvPicPr>
          <p:cNvPr id="2525" name="Google Shape;2525;g32010ba2968_1_1683"/>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526" name="Google Shape;2526;g32010ba2968_1_168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ms"/>
              <a:t>#</a:t>
            </a:r>
            <a:endParaRPr/>
          </a:p>
        </p:txBody>
      </p:sp>
      <p:sp>
        <p:nvSpPr>
          <p:cNvPr id="2527" name="Google Shape;2527;g32010ba2968_1_168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28" name="Google Shape;2528;g32010ba2968_1_168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529" name="Google Shape;2529;g32010ba2968_1_1683"/>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none" strike="noStrike" cap="none">
                <a:solidFill>
                  <a:srgbClr val="F80F00"/>
                </a:solidFill>
                <a:latin typeface="Arial"/>
                <a:ea typeface="Arial"/>
                <a:cs typeface="Arial"/>
                <a:sym typeface="Arial"/>
              </a:rPr>
              <a:t>Ⓒ </a:t>
            </a:r>
            <a:r>
              <a:rPr lang="ms"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2530"/>
        <p:cNvGrpSpPr/>
        <p:nvPr/>
      </p:nvGrpSpPr>
      <p:grpSpPr>
        <a:xfrm>
          <a:off x="0" y="0"/>
          <a:ext cx="0" cy="0"/>
          <a:chOff x="0" y="0"/>
          <a:chExt cx="0" cy="0"/>
        </a:xfrm>
      </p:grpSpPr>
      <p:sp>
        <p:nvSpPr>
          <p:cNvPr id="2531" name="Google Shape;2531;g32010ba2968_1_16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32" name="Google Shape;2532;g32010ba2968_1_168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533" name="Google Shape;2533;g32010ba2968_1_16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2534"/>
        <p:cNvGrpSpPr/>
        <p:nvPr/>
      </p:nvGrpSpPr>
      <p:grpSpPr>
        <a:xfrm>
          <a:off x="0" y="0"/>
          <a:ext cx="0" cy="0"/>
          <a:chOff x="0" y="0"/>
          <a:chExt cx="0" cy="0"/>
        </a:xfrm>
      </p:grpSpPr>
      <p:pic>
        <p:nvPicPr>
          <p:cNvPr id="2535" name="Google Shape;2535;g32010ba2968_1_1693"/>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2536" name="Google Shape;2536;g32010ba2968_1_1693"/>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2537" name="Google Shape;2537;g32010ba2968_1_1693"/>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2538"/>
        <p:cNvGrpSpPr/>
        <p:nvPr/>
      </p:nvGrpSpPr>
      <p:grpSpPr>
        <a:xfrm>
          <a:off x="0" y="0"/>
          <a:ext cx="0" cy="0"/>
          <a:chOff x="0" y="0"/>
          <a:chExt cx="0" cy="0"/>
        </a:xfrm>
      </p:grpSpPr>
      <p:pic>
        <p:nvPicPr>
          <p:cNvPr id="2539" name="Google Shape;2539;g32010ba2968_1_1697"/>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2540" name="Google Shape;2540;g32010ba2968_1_1697"/>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2541" name="Google Shape;2541;g32010ba2968_1_169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294"/>
        <p:cNvGrpSpPr/>
        <p:nvPr/>
      </p:nvGrpSpPr>
      <p:grpSpPr>
        <a:xfrm>
          <a:off x="0" y="0"/>
          <a:ext cx="0" cy="0"/>
          <a:chOff x="0" y="0"/>
          <a:chExt cx="0" cy="0"/>
        </a:xfrm>
      </p:grpSpPr>
      <p:sp>
        <p:nvSpPr>
          <p:cNvPr id="295" name="Google Shape;295;p55"/>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5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297" name="Google Shape;297;p5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8" name="Google Shape;298;p5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99" name="Google Shape;299;p5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00" name="Google Shape;300;p5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01" name="Google Shape;301;p5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2542"/>
        <p:cNvGrpSpPr/>
        <p:nvPr/>
      </p:nvGrpSpPr>
      <p:grpSpPr>
        <a:xfrm>
          <a:off x="0" y="0"/>
          <a:ext cx="0" cy="0"/>
          <a:chOff x="0" y="0"/>
          <a:chExt cx="0" cy="0"/>
        </a:xfrm>
      </p:grpSpPr>
      <p:pic>
        <p:nvPicPr>
          <p:cNvPr id="2543" name="Google Shape;2543;g32010ba2968_1_1701"/>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544" name="Google Shape;2544;g32010ba2968_1_170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45" name="Google Shape;2545;g32010ba2968_1_170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546" name="Google Shape;2546;g32010ba2968_1_170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2547"/>
        <p:cNvGrpSpPr/>
        <p:nvPr/>
      </p:nvGrpSpPr>
      <p:grpSpPr>
        <a:xfrm>
          <a:off x="0" y="0"/>
          <a:ext cx="0" cy="0"/>
          <a:chOff x="0" y="0"/>
          <a:chExt cx="0" cy="0"/>
        </a:xfrm>
      </p:grpSpPr>
      <p:pic>
        <p:nvPicPr>
          <p:cNvPr id="2548" name="Google Shape;2548;g32010ba2968_1_170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549" name="Google Shape;2549;g32010ba2968_1_170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ms"/>
              <a:t>‹#›</a:t>
            </a:fld>
            <a:endParaRPr/>
          </a:p>
        </p:txBody>
      </p:sp>
      <p:sp>
        <p:nvSpPr>
          <p:cNvPr id="2550" name="Google Shape;2550;g32010ba2968_1_1706"/>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2551"/>
        <p:cNvGrpSpPr/>
        <p:nvPr/>
      </p:nvGrpSpPr>
      <p:grpSpPr>
        <a:xfrm>
          <a:off x="0" y="0"/>
          <a:ext cx="0" cy="0"/>
          <a:chOff x="0" y="0"/>
          <a:chExt cx="0" cy="0"/>
        </a:xfrm>
      </p:grpSpPr>
      <p:pic>
        <p:nvPicPr>
          <p:cNvPr id="2552" name="Google Shape;2552;g32010ba2968_1_171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553" name="Google Shape;2553;g32010ba2968_1_1710"/>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2554" name="Google Shape;2554;g32010ba2968_1_1710"/>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55" name="Google Shape;2555;g32010ba2968_1_1710"/>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556" name="Google Shape;2556;g32010ba2968_1_1710"/>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2557"/>
        <p:cNvGrpSpPr/>
        <p:nvPr/>
      </p:nvGrpSpPr>
      <p:grpSpPr>
        <a:xfrm>
          <a:off x="0" y="0"/>
          <a:ext cx="0" cy="0"/>
          <a:chOff x="0" y="0"/>
          <a:chExt cx="0" cy="0"/>
        </a:xfrm>
      </p:grpSpPr>
      <p:pic>
        <p:nvPicPr>
          <p:cNvPr id="2558" name="Google Shape;2558;g32010ba2968_1_171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559" name="Google Shape;2559;g32010ba2968_1_171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ms"/>
              <a:t>‹#›</a:t>
            </a:fld>
            <a:endParaRPr/>
          </a:p>
        </p:txBody>
      </p:sp>
      <p:sp>
        <p:nvSpPr>
          <p:cNvPr id="2560" name="Google Shape;2560;g32010ba2968_1_1716"/>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2561"/>
        <p:cNvGrpSpPr/>
        <p:nvPr/>
      </p:nvGrpSpPr>
      <p:grpSpPr>
        <a:xfrm>
          <a:off x="0" y="0"/>
          <a:ext cx="0" cy="0"/>
          <a:chOff x="0" y="0"/>
          <a:chExt cx="0" cy="0"/>
        </a:xfrm>
      </p:grpSpPr>
      <p:sp>
        <p:nvSpPr>
          <p:cNvPr id="2562" name="Google Shape;2562;g32010ba2968_1_17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63" name="Google Shape;2563;g32010ba2968_1_17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64" name="Google Shape;2564;g32010ba2968_1_17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2565"/>
        <p:cNvGrpSpPr/>
        <p:nvPr/>
      </p:nvGrpSpPr>
      <p:grpSpPr>
        <a:xfrm>
          <a:off x="0" y="0"/>
          <a:ext cx="0" cy="0"/>
          <a:chOff x="0" y="0"/>
          <a:chExt cx="0" cy="0"/>
        </a:xfrm>
      </p:grpSpPr>
      <p:pic>
        <p:nvPicPr>
          <p:cNvPr id="2566" name="Google Shape;2566;g32010ba2968_1_1724"/>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2567" name="Google Shape;2567;g32010ba2968_1_1724"/>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Custom Layout 2 1 1 1 1 1 1 1 1 1 1 1 1">
  <p:cSld name="CUSTOM_6_1_1_1_1_1_1_1_1_1_1_1_1">
    <p:spTree>
      <p:nvGrpSpPr>
        <p:cNvPr id="1" name="Shape 2568"/>
        <p:cNvGrpSpPr/>
        <p:nvPr/>
      </p:nvGrpSpPr>
      <p:grpSpPr>
        <a:xfrm>
          <a:off x="0" y="0"/>
          <a:ext cx="0" cy="0"/>
          <a:chOff x="0" y="0"/>
          <a:chExt cx="0" cy="0"/>
        </a:xfrm>
      </p:grpSpPr>
      <p:sp>
        <p:nvSpPr>
          <p:cNvPr id="2569" name="Google Shape;2569;g32010ba2968_1_172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ms"/>
              <a:t>#</a:t>
            </a:r>
            <a:fld id="{00000000-1234-1234-1234-123412341234}" type="slidenum">
              <a:rPr lang="ms"/>
              <a:t>‹#›</a:t>
            </a:fld>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03 - Single Dark Blue 1 1 2 1">
  <p:cSld name="TITLE_1_2_2_1_2">
    <p:bg>
      <p:bgPr>
        <a:solidFill>
          <a:srgbClr val="FFFFFF"/>
        </a:solidFill>
        <a:effectLst/>
      </p:bgPr>
    </p:bg>
    <p:spTree>
      <p:nvGrpSpPr>
        <p:cNvPr id="1" name="Shape 2570"/>
        <p:cNvGrpSpPr/>
        <p:nvPr/>
      </p:nvGrpSpPr>
      <p:grpSpPr>
        <a:xfrm>
          <a:off x="0" y="0"/>
          <a:ext cx="0" cy="0"/>
          <a:chOff x="0" y="0"/>
          <a:chExt cx="0" cy="0"/>
        </a:xfrm>
      </p:grpSpPr>
      <p:sp>
        <p:nvSpPr>
          <p:cNvPr id="2571" name="Google Shape;2571;g32010ba2968_1_1729"/>
          <p:cNvSpPr/>
          <p:nvPr/>
        </p:nvSpPr>
        <p:spPr>
          <a:xfrm rot="10800000" flipH="1">
            <a:off x="-18305" y="-129507"/>
            <a:ext cx="9180600" cy="854700"/>
          </a:xfrm>
          <a:prstGeom prst="round1Rect">
            <a:avLst>
              <a:gd name="adj" fmla="val 50000"/>
            </a:avLst>
          </a:prstGeom>
          <a:gradFill>
            <a:gsLst>
              <a:gs pos="0">
                <a:srgbClr val="5F8AF4"/>
              </a:gs>
              <a:gs pos="36000">
                <a:srgbClr val="013DAB"/>
              </a:gs>
              <a:gs pos="100000">
                <a:srgbClr val="00237A"/>
              </a:gs>
            </a:gsLst>
            <a:lin ang="108014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2" name="Google Shape;2572;g32010ba2968_1_1729"/>
          <p:cNvSpPr txBox="1">
            <a:spLocks noGrp="1"/>
          </p:cNvSpPr>
          <p:nvPr>
            <p:ph type="title"/>
          </p:nvPr>
        </p:nvSpPr>
        <p:spPr>
          <a:xfrm>
            <a:off x="25925" y="-73420"/>
            <a:ext cx="89769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09 - Pencil Title 2">
  <p:cSld name="TITLE_4">
    <p:bg>
      <p:bgPr>
        <a:solidFill>
          <a:srgbClr val="002870"/>
        </a:solidFill>
        <a:effectLst/>
      </p:bgPr>
    </p:bg>
    <p:spTree>
      <p:nvGrpSpPr>
        <p:cNvPr id="1" name="Shape 2573"/>
        <p:cNvGrpSpPr/>
        <p:nvPr/>
      </p:nvGrpSpPr>
      <p:grpSpPr>
        <a:xfrm>
          <a:off x="0" y="0"/>
          <a:ext cx="0" cy="0"/>
          <a:chOff x="0" y="0"/>
          <a:chExt cx="0" cy="0"/>
        </a:xfrm>
      </p:grpSpPr>
      <p:pic>
        <p:nvPicPr>
          <p:cNvPr id="2574" name="Google Shape;2574;g32010ba2968_1_1732"/>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2575" name="Google Shape;2575;g32010ba2968_1_173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2576" name="Google Shape;2576;g32010ba2968_1_173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09 - Pencil Title 3">
  <p:cSld name="TITLE_5">
    <p:bg>
      <p:bgPr>
        <a:solidFill>
          <a:srgbClr val="002870"/>
        </a:solidFill>
        <a:effectLst/>
      </p:bgPr>
    </p:bg>
    <p:spTree>
      <p:nvGrpSpPr>
        <p:cNvPr id="1" name="Shape 2577"/>
        <p:cNvGrpSpPr/>
        <p:nvPr/>
      </p:nvGrpSpPr>
      <p:grpSpPr>
        <a:xfrm>
          <a:off x="0" y="0"/>
          <a:ext cx="0" cy="0"/>
          <a:chOff x="0" y="0"/>
          <a:chExt cx="0" cy="0"/>
        </a:xfrm>
      </p:grpSpPr>
      <p:pic>
        <p:nvPicPr>
          <p:cNvPr id="2578" name="Google Shape;2578;g32010ba2968_1_1736"/>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2579" name="Google Shape;2579;g32010ba2968_1_1736"/>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2580" name="Google Shape;2580;g32010ba2968_1_1736"/>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ms" sz="1000" b="0" i="0" u="none" strike="noStrike" cap="none">
                <a:solidFill>
                  <a:srgbClr val="B7B7B7"/>
                </a:solidFill>
                <a:latin typeface="Poppins"/>
                <a:ea typeface="Poppins"/>
                <a:cs typeface="Poppins"/>
                <a:sym typeface="Poppins"/>
              </a:rPr>
              <a:t>‹#›</a:t>
            </a:fld>
            <a:endParaRPr sz="1000" b="0" i="0" u="none" strike="noStrike" cap="none">
              <a:solidFill>
                <a:srgbClr val="B7B7B7"/>
              </a:solidFill>
              <a:latin typeface="Poppins"/>
              <a:ea typeface="Poppins"/>
              <a:cs typeface="Poppins"/>
              <a:sym typeface="Poppi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302"/>
        <p:cNvGrpSpPr/>
        <p:nvPr/>
      </p:nvGrpSpPr>
      <p:grpSpPr>
        <a:xfrm>
          <a:off x="0" y="0"/>
          <a:ext cx="0" cy="0"/>
          <a:chOff x="0" y="0"/>
          <a:chExt cx="0" cy="0"/>
        </a:xfrm>
      </p:grpSpPr>
      <p:sp>
        <p:nvSpPr>
          <p:cNvPr id="303" name="Google Shape;303;p56"/>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5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305" name="Google Shape;305;p5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06" name="Google Shape;306;p5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07" name="Google Shape;307;p5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08" name="Google Shape;308;p5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09" name="Google Shape;309;p5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Blank 4">
  <p:cSld name="BLANK_24">
    <p:spTree>
      <p:nvGrpSpPr>
        <p:cNvPr id="1" name="Shape 2581"/>
        <p:cNvGrpSpPr/>
        <p:nvPr/>
      </p:nvGrpSpPr>
      <p:grpSpPr>
        <a:xfrm>
          <a:off x="0" y="0"/>
          <a:ext cx="0" cy="0"/>
          <a:chOff x="0" y="0"/>
          <a:chExt cx="0" cy="0"/>
        </a:xfrm>
      </p:grpSpPr>
      <p:sp>
        <p:nvSpPr>
          <p:cNvPr id="2582" name="Google Shape;2582;g32010ba2968_1_17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83" name="Google Shape;2583;g32010ba2968_1_17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84" name="Google Shape;2584;g32010ba2968_1_17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310"/>
        <p:cNvGrpSpPr/>
        <p:nvPr/>
      </p:nvGrpSpPr>
      <p:grpSpPr>
        <a:xfrm>
          <a:off x="0" y="0"/>
          <a:ext cx="0" cy="0"/>
          <a:chOff x="0" y="0"/>
          <a:chExt cx="0" cy="0"/>
        </a:xfrm>
      </p:grpSpPr>
      <p:sp>
        <p:nvSpPr>
          <p:cNvPr id="311" name="Google Shape;311;p57"/>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5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313" name="Google Shape;313;p5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14" name="Google Shape;314;p57"/>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15" name="Google Shape;315;p5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16" name="Google Shape;316;p5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17" name="Google Shape;317;p5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318"/>
        <p:cNvGrpSpPr/>
        <p:nvPr/>
      </p:nvGrpSpPr>
      <p:grpSpPr>
        <a:xfrm>
          <a:off x="0" y="0"/>
          <a:ext cx="0" cy="0"/>
          <a:chOff x="0" y="0"/>
          <a:chExt cx="0" cy="0"/>
        </a:xfrm>
      </p:grpSpPr>
      <p:sp>
        <p:nvSpPr>
          <p:cNvPr id="319" name="Google Shape;319;p58"/>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5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321" name="Google Shape;321;p5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22" name="Google Shape;322;p5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323" name="Google Shape;323;p5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324" name="Google Shape;324;p5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325"/>
        <p:cNvGrpSpPr/>
        <p:nvPr/>
      </p:nvGrpSpPr>
      <p:grpSpPr>
        <a:xfrm>
          <a:off x="0" y="0"/>
          <a:ext cx="0" cy="0"/>
          <a:chOff x="0" y="0"/>
          <a:chExt cx="0" cy="0"/>
        </a:xfrm>
      </p:grpSpPr>
      <p:sp>
        <p:nvSpPr>
          <p:cNvPr id="326" name="Google Shape;326;p59"/>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5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328" name="Google Shape;328;p5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29" name="Google Shape;329;p5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330" name="Google Shape;330;p5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31" name="Google Shape;331;p5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32" name="Google Shape;332;p5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72"/>
        <p:cNvGrpSpPr/>
        <p:nvPr/>
      </p:nvGrpSpPr>
      <p:grpSpPr>
        <a:xfrm>
          <a:off x="0" y="0"/>
          <a:ext cx="0" cy="0"/>
          <a:chOff x="0" y="0"/>
          <a:chExt cx="0" cy="0"/>
        </a:xfrm>
      </p:grpSpPr>
      <p:sp>
        <p:nvSpPr>
          <p:cNvPr id="73" name="Google Shape;73;p24"/>
          <p:cNvSpPr txBox="1">
            <a:spLocks noGrp="1"/>
          </p:cNvSpPr>
          <p:nvPr>
            <p:ph type="ctrTitle"/>
          </p:nvPr>
        </p:nvSpPr>
        <p:spPr>
          <a:xfrm>
            <a:off x="311708" y="744575"/>
            <a:ext cx="8520600" cy="20526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74" name="Google Shape;74;p24"/>
          <p:cNvSpPr txBox="1">
            <a:spLocks noGrp="1"/>
          </p:cNvSpPr>
          <p:nvPr>
            <p:ph type="subTitle" idx="1"/>
          </p:nvPr>
        </p:nvSpPr>
        <p:spPr>
          <a:xfrm>
            <a:off x="311700" y="2834125"/>
            <a:ext cx="8520600" cy="7926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5" name="Google Shape;75;p2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333"/>
        <p:cNvGrpSpPr/>
        <p:nvPr/>
      </p:nvGrpSpPr>
      <p:grpSpPr>
        <a:xfrm>
          <a:off x="0" y="0"/>
          <a:ext cx="0" cy="0"/>
          <a:chOff x="0" y="0"/>
          <a:chExt cx="0" cy="0"/>
        </a:xfrm>
      </p:grpSpPr>
      <p:sp>
        <p:nvSpPr>
          <p:cNvPr id="334" name="Google Shape;334;p6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6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336" name="Google Shape;336;p6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37" name="Google Shape;337;p6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38" name="Google Shape;338;p6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339" name="Google Shape;339;p6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340"/>
        <p:cNvGrpSpPr/>
        <p:nvPr/>
      </p:nvGrpSpPr>
      <p:grpSpPr>
        <a:xfrm>
          <a:off x="0" y="0"/>
          <a:ext cx="0" cy="0"/>
          <a:chOff x="0" y="0"/>
          <a:chExt cx="0" cy="0"/>
        </a:xfrm>
      </p:grpSpPr>
      <p:sp>
        <p:nvSpPr>
          <p:cNvPr id="341" name="Google Shape;341;p6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6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343" name="Google Shape;343;p6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44" name="Google Shape;344;p6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45" name="Google Shape;345;p6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46" name="Google Shape;346;p61"/>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7" name="Google Shape;347;p61"/>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348" name="Google Shape;348;p61"/>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9" name="Google Shape;349;p61"/>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0" name="Google Shape;350;p61"/>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51" name="Google Shape;351;p61"/>
          <p:cNvGrpSpPr/>
          <p:nvPr/>
        </p:nvGrpSpPr>
        <p:grpSpPr>
          <a:xfrm>
            <a:off x="728705" y="3127047"/>
            <a:ext cx="249222" cy="220696"/>
            <a:chOff x="-1591550" y="3597475"/>
            <a:chExt cx="293825" cy="294575"/>
          </a:xfrm>
        </p:grpSpPr>
        <p:sp>
          <p:nvSpPr>
            <p:cNvPr id="352" name="Google Shape;352;p6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 name="Google Shape;353;p6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 name="Google Shape;354;p6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55" name="Google Shape;355;p61"/>
          <p:cNvGrpSpPr/>
          <p:nvPr/>
        </p:nvGrpSpPr>
        <p:grpSpPr>
          <a:xfrm>
            <a:off x="747755" y="2156474"/>
            <a:ext cx="249222" cy="220696"/>
            <a:chOff x="-1591550" y="3597475"/>
            <a:chExt cx="293825" cy="294575"/>
          </a:xfrm>
        </p:grpSpPr>
        <p:sp>
          <p:nvSpPr>
            <p:cNvPr id="356" name="Google Shape;356;p6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7" name="Google Shape;357;p6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8" name="Google Shape;358;p6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59" name="Google Shape;359;p61"/>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60" name="Google Shape;360;p61"/>
          <p:cNvGrpSpPr/>
          <p:nvPr/>
        </p:nvGrpSpPr>
        <p:grpSpPr>
          <a:xfrm>
            <a:off x="747755" y="1181671"/>
            <a:ext cx="249222" cy="220696"/>
            <a:chOff x="-1591550" y="3597475"/>
            <a:chExt cx="293825" cy="294575"/>
          </a:xfrm>
        </p:grpSpPr>
        <p:sp>
          <p:nvSpPr>
            <p:cNvPr id="361" name="Google Shape;361;p6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 name="Google Shape;362;p6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 name="Google Shape;363;p6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64" name="Google Shape;364;p61"/>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65" name="Google Shape;365;p61"/>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66" name="Google Shape;366;p61"/>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67" name="Google Shape;367;p61"/>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 name="Google Shape;368;p61"/>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69" name="Google Shape;369;p61"/>
          <p:cNvGrpSpPr/>
          <p:nvPr/>
        </p:nvGrpSpPr>
        <p:grpSpPr>
          <a:xfrm>
            <a:off x="761830" y="4092035"/>
            <a:ext cx="249222" cy="220696"/>
            <a:chOff x="-1591550" y="3597475"/>
            <a:chExt cx="293825" cy="294575"/>
          </a:xfrm>
        </p:grpSpPr>
        <p:sp>
          <p:nvSpPr>
            <p:cNvPr id="370" name="Google Shape;370;p6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 name="Google Shape;371;p6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 name="Google Shape;372;p6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73" name="Google Shape;373;p61"/>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374"/>
        <p:cNvGrpSpPr/>
        <p:nvPr/>
      </p:nvGrpSpPr>
      <p:grpSpPr>
        <a:xfrm>
          <a:off x="0" y="0"/>
          <a:ext cx="0" cy="0"/>
          <a:chOff x="0" y="0"/>
          <a:chExt cx="0" cy="0"/>
        </a:xfrm>
      </p:grpSpPr>
      <p:sp>
        <p:nvSpPr>
          <p:cNvPr id="375" name="Google Shape;375;p62"/>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6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377" name="Google Shape;377;p6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78" name="Google Shape;378;p6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379" name="Google Shape;379;p6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380" name="Google Shape;380;p6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381"/>
        <p:cNvGrpSpPr/>
        <p:nvPr/>
      </p:nvGrpSpPr>
      <p:grpSpPr>
        <a:xfrm>
          <a:off x="0" y="0"/>
          <a:ext cx="0" cy="0"/>
          <a:chOff x="0" y="0"/>
          <a:chExt cx="0" cy="0"/>
        </a:xfrm>
      </p:grpSpPr>
      <p:sp>
        <p:nvSpPr>
          <p:cNvPr id="382" name="Google Shape;382;p63"/>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6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384" name="Google Shape;384;p6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85" name="Google Shape;385;p6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386" name="Google Shape;386;p6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387" name="Google Shape;387;p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388"/>
        <p:cNvGrpSpPr/>
        <p:nvPr/>
      </p:nvGrpSpPr>
      <p:grpSpPr>
        <a:xfrm>
          <a:off x="0" y="0"/>
          <a:ext cx="0" cy="0"/>
          <a:chOff x="0" y="0"/>
          <a:chExt cx="0" cy="0"/>
        </a:xfrm>
      </p:grpSpPr>
      <p:sp>
        <p:nvSpPr>
          <p:cNvPr id="389" name="Google Shape;389;p64"/>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6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391" name="Google Shape;391;p6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92" name="Google Shape;392;p6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93" name="Google Shape;393;p6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94" name="Google Shape;394;p6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395"/>
        <p:cNvGrpSpPr/>
        <p:nvPr/>
      </p:nvGrpSpPr>
      <p:grpSpPr>
        <a:xfrm>
          <a:off x="0" y="0"/>
          <a:ext cx="0" cy="0"/>
          <a:chOff x="0" y="0"/>
          <a:chExt cx="0" cy="0"/>
        </a:xfrm>
      </p:grpSpPr>
      <p:sp>
        <p:nvSpPr>
          <p:cNvPr id="396" name="Google Shape;396;p6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6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398" name="Google Shape;398;p6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99" name="Google Shape;399;p6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00" name="Google Shape;400;p6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01" name="Google Shape;401;p6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02" name="Google Shape;402;p6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403"/>
        <p:cNvGrpSpPr/>
        <p:nvPr/>
      </p:nvGrpSpPr>
      <p:grpSpPr>
        <a:xfrm>
          <a:off x="0" y="0"/>
          <a:ext cx="0" cy="0"/>
          <a:chOff x="0" y="0"/>
          <a:chExt cx="0" cy="0"/>
        </a:xfrm>
      </p:grpSpPr>
      <p:sp>
        <p:nvSpPr>
          <p:cNvPr id="404" name="Google Shape;404;p66"/>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6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406" name="Google Shape;406;p6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07" name="Google Shape;407;p6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408" name="Google Shape;408;p6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09" name="Google Shape;409;p6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10" name="Google Shape;410;p6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411"/>
        <p:cNvGrpSpPr/>
        <p:nvPr/>
      </p:nvGrpSpPr>
      <p:grpSpPr>
        <a:xfrm>
          <a:off x="0" y="0"/>
          <a:ext cx="0" cy="0"/>
          <a:chOff x="0" y="0"/>
          <a:chExt cx="0" cy="0"/>
        </a:xfrm>
      </p:grpSpPr>
      <p:sp>
        <p:nvSpPr>
          <p:cNvPr id="412" name="Google Shape;412;p67"/>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6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414" name="Google Shape;414;p6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5" name="Google Shape;415;p6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416" name="Google Shape;416;p6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17" name="Google Shape;417;p6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18" name="Google Shape;418;p6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419"/>
        <p:cNvGrpSpPr/>
        <p:nvPr/>
      </p:nvGrpSpPr>
      <p:grpSpPr>
        <a:xfrm>
          <a:off x="0" y="0"/>
          <a:ext cx="0" cy="0"/>
          <a:chOff x="0" y="0"/>
          <a:chExt cx="0" cy="0"/>
        </a:xfrm>
      </p:grpSpPr>
      <p:sp>
        <p:nvSpPr>
          <p:cNvPr id="420" name="Google Shape;420;p68"/>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6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422" name="Google Shape;422;p6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23" name="Google Shape;423;p6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24" name="Google Shape;424;p6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25" name="Google Shape;425;p6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26" name="Google Shape;426;p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427"/>
        <p:cNvGrpSpPr/>
        <p:nvPr/>
      </p:nvGrpSpPr>
      <p:grpSpPr>
        <a:xfrm>
          <a:off x="0" y="0"/>
          <a:ext cx="0" cy="0"/>
          <a:chOff x="0" y="0"/>
          <a:chExt cx="0" cy="0"/>
        </a:xfrm>
      </p:grpSpPr>
      <p:sp>
        <p:nvSpPr>
          <p:cNvPr id="428" name="Google Shape;428;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429" name="Google Shape;429;p69"/>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0" name="Google Shape;430;p69"/>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31" name="Google Shape;431;p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432" name="Google Shape;432;p6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76"/>
        <p:cNvGrpSpPr/>
        <p:nvPr/>
      </p:nvGrpSpPr>
      <p:grpSpPr>
        <a:xfrm>
          <a:off x="0" y="0"/>
          <a:ext cx="0" cy="0"/>
          <a:chOff x="0" y="0"/>
          <a:chExt cx="0" cy="0"/>
        </a:xfrm>
      </p:grpSpPr>
      <p:sp>
        <p:nvSpPr>
          <p:cNvPr id="77" name="Google Shape;77;p2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78" name="Google Shape;78;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9" name="Google Shape;79;p25"/>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433"/>
        <p:cNvGrpSpPr/>
        <p:nvPr/>
      </p:nvGrpSpPr>
      <p:grpSpPr>
        <a:xfrm>
          <a:off x="0" y="0"/>
          <a:ext cx="0" cy="0"/>
          <a:chOff x="0" y="0"/>
          <a:chExt cx="0" cy="0"/>
        </a:xfrm>
      </p:grpSpPr>
      <p:sp>
        <p:nvSpPr>
          <p:cNvPr id="434" name="Google Shape;434;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435" name="Google Shape;435;p70"/>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6" name="Google Shape;436;p70"/>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37" name="Google Shape;437;p70"/>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38" name="Google Shape;438;p7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439" name="Google Shape;439;p7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440"/>
        <p:cNvGrpSpPr/>
        <p:nvPr/>
      </p:nvGrpSpPr>
      <p:grpSpPr>
        <a:xfrm>
          <a:off x="0" y="0"/>
          <a:ext cx="0" cy="0"/>
          <a:chOff x="0" y="0"/>
          <a:chExt cx="0" cy="0"/>
        </a:xfrm>
      </p:grpSpPr>
      <p:sp>
        <p:nvSpPr>
          <p:cNvPr id="441" name="Google Shape;441;p71"/>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2" name="Google Shape;442;p71"/>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43" name="Google Shape;443;p7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444" name="Google Shape;444;p71"/>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445"/>
        <p:cNvGrpSpPr/>
        <p:nvPr/>
      </p:nvGrpSpPr>
      <p:grpSpPr>
        <a:xfrm>
          <a:off x="0" y="0"/>
          <a:ext cx="0" cy="0"/>
          <a:chOff x="0" y="0"/>
          <a:chExt cx="0" cy="0"/>
        </a:xfrm>
      </p:grpSpPr>
      <p:sp>
        <p:nvSpPr>
          <p:cNvPr id="446" name="Google Shape;446;p72"/>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7" name="Google Shape;447;p7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48" name="Google Shape;448;p7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49" name="Google Shape;449;p7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450" name="Google Shape;450;p72"/>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451"/>
        <p:cNvGrpSpPr/>
        <p:nvPr/>
      </p:nvGrpSpPr>
      <p:grpSpPr>
        <a:xfrm>
          <a:off x="0" y="0"/>
          <a:ext cx="0" cy="0"/>
          <a:chOff x="0" y="0"/>
          <a:chExt cx="0" cy="0"/>
        </a:xfrm>
      </p:grpSpPr>
      <p:sp>
        <p:nvSpPr>
          <p:cNvPr id="452" name="Google Shape;452;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453" name="Google Shape;453;p73"/>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454" name="Google Shape;454;p73"/>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455" name="Google Shape;455;p7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456" name="Google Shape;456;p7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457"/>
        <p:cNvGrpSpPr/>
        <p:nvPr/>
      </p:nvGrpSpPr>
      <p:grpSpPr>
        <a:xfrm>
          <a:off x="0" y="0"/>
          <a:ext cx="0" cy="0"/>
          <a:chOff x="0" y="0"/>
          <a:chExt cx="0" cy="0"/>
        </a:xfrm>
      </p:grpSpPr>
      <p:sp>
        <p:nvSpPr>
          <p:cNvPr id="458" name="Google Shape;458;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459" name="Google Shape;459;p74"/>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460" name="Google Shape;460;p74"/>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61" name="Google Shape;461;p74"/>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62" name="Google Shape;462;p7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463" name="Google Shape;463;p7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464"/>
        <p:cNvGrpSpPr/>
        <p:nvPr/>
      </p:nvGrpSpPr>
      <p:grpSpPr>
        <a:xfrm>
          <a:off x="0" y="0"/>
          <a:ext cx="0" cy="0"/>
          <a:chOff x="0" y="0"/>
          <a:chExt cx="0" cy="0"/>
        </a:xfrm>
      </p:grpSpPr>
      <p:pic>
        <p:nvPicPr>
          <p:cNvPr id="465" name="Google Shape;465;p75"/>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466" name="Google Shape;466;p75"/>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467" name="Google Shape;467;p75"/>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468" name="Google Shape;468;p7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469"/>
        <p:cNvGrpSpPr/>
        <p:nvPr/>
      </p:nvGrpSpPr>
      <p:grpSpPr>
        <a:xfrm>
          <a:off x="0" y="0"/>
          <a:ext cx="0" cy="0"/>
          <a:chOff x="0" y="0"/>
          <a:chExt cx="0" cy="0"/>
        </a:xfrm>
      </p:grpSpPr>
      <p:pic>
        <p:nvPicPr>
          <p:cNvPr id="470" name="Google Shape;470;p76"/>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471" name="Google Shape;471;p76"/>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472" name="Google Shape;472;p7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73" name="Google Shape;473;p7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74" name="Google Shape;474;p7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475"/>
        <p:cNvGrpSpPr/>
        <p:nvPr/>
      </p:nvGrpSpPr>
      <p:grpSpPr>
        <a:xfrm>
          <a:off x="0" y="0"/>
          <a:ext cx="0" cy="0"/>
          <a:chOff x="0" y="0"/>
          <a:chExt cx="0" cy="0"/>
        </a:xfrm>
      </p:grpSpPr>
      <p:sp>
        <p:nvSpPr>
          <p:cNvPr id="476" name="Google Shape;476;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477" name="Google Shape;477;p7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478" name="Google Shape;478;p7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479"/>
        <p:cNvGrpSpPr/>
        <p:nvPr/>
      </p:nvGrpSpPr>
      <p:grpSpPr>
        <a:xfrm>
          <a:off x="0" y="0"/>
          <a:ext cx="0" cy="0"/>
          <a:chOff x="0" y="0"/>
          <a:chExt cx="0" cy="0"/>
        </a:xfrm>
      </p:grpSpPr>
      <p:sp>
        <p:nvSpPr>
          <p:cNvPr id="480" name="Google Shape;480;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481" name="Google Shape;481;p7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482" name="Google Shape;482;p7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483"/>
        <p:cNvGrpSpPr/>
        <p:nvPr/>
      </p:nvGrpSpPr>
      <p:grpSpPr>
        <a:xfrm>
          <a:off x="0" y="0"/>
          <a:ext cx="0" cy="0"/>
          <a:chOff x="0" y="0"/>
          <a:chExt cx="0" cy="0"/>
        </a:xfrm>
      </p:grpSpPr>
      <p:sp>
        <p:nvSpPr>
          <p:cNvPr id="484" name="Google Shape;484;p7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485" name="Google Shape;485;p79"/>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9 - Pencil Title 2">
  <p:cSld name="TITLE_1_2_5_1">
    <p:bg>
      <p:bgPr>
        <a:solidFill>
          <a:srgbClr val="002870"/>
        </a:solidFill>
        <a:effectLst/>
      </p:bgPr>
    </p:bg>
    <p:spTree>
      <p:nvGrpSpPr>
        <p:cNvPr id="1" name="Shape 80"/>
        <p:cNvGrpSpPr/>
        <p:nvPr/>
      </p:nvGrpSpPr>
      <p:grpSpPr>
        <a:xfrm>
          <a:off x="0" y="0"/>
          <a:ext cx="0" cy="0"/>
          <a:chOff x="0" y="0"/>
          <a:chExt cx="0" cy="0"/>
        </a:xfrm>
      </p:grpSpPr>
      <p:pic>
        <p:nvPicPr>
          <p:cNvPr id="81" name="Google Shape;81;p26"/>
          <p:cNvPicPr preferRelativeResize="0"/>
          <p:nvPr/>
        </p:nvPicPr>
        <p:blipFill rotWithShape="1">
          <a:blip r:embed="rId2">
            <a:alphaModFix/>
          </a:blip>
          <a:srcRect/>
          <a:stretch/>
        </p:blipFill>
        <p:spPr>
          <a:xfrm>
            <a:off x="0" y="-4469"/>
            <a:ext cx="9144003" cy="5152431"/>
          </a:xfrm>
          <a:prstGeom prst="rect">
            <a:avLst/>
          </a:prstGeom>
          <a:noFill/>
          <a:ln>
            <a:noFill/>
          </a:ln>
        </p:spPr>
      </p:pic>
      <p:pic>
        <p:nvPicPr>
          <p:cNvPr id="82" name="Google Shape;82;p26"/>
          <p:cNvPicPr preferRelativeResize="0"/>
          <p:nvPr/>
        </p:nvPicPr>
        <p:blipFill rotWithShape="1">
          <a:blip r:embed="rId3">
            <a:alphaModFix/>
          </a:blip>
          <a:srcRect l="82823"/>
          <a:stretch/>
        </p:blipFill>
        <p:spPr>
          <a:xfrm>
            <a:off x="7560051" y="-94350"/>
            <a:ext cx="1608576" cy="5552175"/>
          </a:xfrm>
          <a:prstGeom prst="rect">
            <a:avLst/>
          </a:prstGeom>
          <a:noFill/>
          <a:ln>
            <a:noFill/>
          </a:ln>
        </p:spPr>
      </p:pic>
      <p:pic>
        <p:nvPicPr>
          <p:cNvPr id="83" name="Google Shape;83;p26"/>
          <p:cNvPicPr preferRelativeResize="0"/>
          <p:nvPr/>
        </p:nvPicPr>
        <p:blipFill rotWithShape="1">
          <a:blip r:embed="rId4">
            <a:alphaModFix/>
          </a:blip>
          <a:srcRect/>
          <a:stretch/>
        </p:blipFill>
        <p:spPr>
          <a:xfrm>
            <a:off x="7970207" y="157375"/>
            <a:ext cx="914402" cy="275634"/>
          </a:xfrm>
          <a:prstGeom prst="rect">
            <a:avLst/>
          </a:prstGeom>
          <a:noFill/>
          <a:ln>
            <a:noFill/>
          </a:ln>
        </p:spPr>
      </p:pic>
      <p:sp>
        <p:nvSpPr>
          <p:cNvPr id="84" name="Google Shape;84;p2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486"/>
        <p:cNvGrpSpPr/>
        <p:nvPr/>
      </p:nvGrpSpPr>
      <p:grpSpPr>
        <a:xfrm>
          <a:off x="0" y="0"/>
          <a:ext cx="0" cy="0"/>
          <a:chOff x="0" y="0"/>
          <a:chExt cx="0" cy="0"/>
        </a:xfrm>
      </p:grpSpPr>
      <p:sp>
        <p:nvSpPr>
          <p:cNvPr id="487" name="Google Shape;487;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488" name="Google Shape;488;p8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489" name="Google Shape;489;p80"/>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490" name="Google Shape;490;p8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491"/>
        <p:cNvGrpSpPr/>
        <p:nvPr/>
      </p:nvGrpSpPr>
      <p:grpSpPr>
        <a:xfrm>
          <a:off x="0" y="0"/>
          <a:ext cx="0" cy="0"/>
          <a:chOff x="0" y="0"/>
          <a:chExt cx="0" cy="0"/>
        </a:xfrm>
      </p:grpSpPr>
      <p:sp>
        <p:nvSpPr>
          <p:cNvPr id="492" name="Google Shape;492;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493" name="Google Shape;493;p8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494" name="Google Shape;494;p81"/>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495" name="Google Shape;495;p8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496"/>
        <p:cNvGrpSpPr/>
        <p:nvPr/>
      </p:nvGrpSpPr>
      <p:grpSpPr>
        <a:xfrm>
          <a:off x="0" y="0"/>
          <a:ext cx="0" cy="0"/>
          <a:chOff x="0" y="0"/>
          <a:chExt cx="0" cy="0"/>
        </a:xfrm>
      </p:grpSpPr>
      <p:sp>
        <p:nvSpPr>
          <p:cNvPr id="497" name="Google Shape;497;p8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498" name="Google Shape;498;p8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99" name="Google Shape;499;p8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500" name="Google Shape;500;p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501"/>
        <p:cNvGrpSpPr/>
        <p:nvPr/>
      </p:nvGrpSpPr>
      <p:grpSpPr>
        <a:xfrm>
          <a:off x="0" y="0"/>
          <a:ext cx="0" cy="0"/>
          <a:chOff x="0" y="0"/>
          <a:chExt cx="0" cy="0"/>
        </a:xfrm>
      </p:grpSpPr>
      <p:pic>
        <p:nvPicPr>
          <p:cNvPr id="502" name="Google Shape;502;p83"/>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503" name="Google Shape;503;p83"/>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504" name="Google Shape;504;p83"/>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505" name="Google Shape;505;p83"/>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506" name="Google Shape;506;p83"/>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507" name="Google Shape;507;p83"/>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508" name="Google Shape;508;p83"/>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509" name="Google Shape;509;p83"/>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510" name="Google Shape;510;p83"/>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511" name="Google Shape;511;p83"/>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512" name="Google Shape;512;p83"/>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513" name="Google Shape;513;p83"/>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514" name="Google Shape;514;p83"/>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515" name="Google Shape;515;p83"/>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516" name="Google Shape;516;p83"/>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517" name="Google Shape;517;p83"/>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518" name="Google Shape;518;p83"/>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519" name="Google Shape;519;p83"/>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520" name="Google Shape;520;p83"/>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521" name="Google Shape;521;p83"/>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522" name="Google Shape;522;p83"/>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523" name="Google Shape;523;p83"/>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524" name="Google Shape;524;p83"/>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525" name="Google Shape;525;p83"/>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526" name="Google Shape;526;p83"/>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527" name="Google Shape;527;p83"/>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528" name="Google Shape;528;p83"/>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529" name="Google Shape;529;p83"/>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530" name="Google Shape;530;p83"/>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531" name="Google Shape;531;p83"/>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532" name="Google Shape;532;p83"/>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533" name="Google Shape;533;p83"/>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534" name="Google Shape;534;p83"/>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535" name="Google Shape;535;p83"/>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536" name="Google Shape;536;p83"/>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537" name="Google Shape;537;p83"/>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538" name="Google Shape;538;p83"/>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539" name="Google Shape;539;p83"/>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540" name="Google Shape;540;p83"/>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541" name="Google Shape;541;p83"/>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542" name="Google Shape;542;p83"/>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543" name="Google Shape;543;p83"/>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544" name="Google Shape;544;p83"/>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545" name="Google Shape;545;p83"/>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546" name="Google Shape;546;p83"/>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547" name="Google Shape;547;p83"/>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548" name="Google Shape;548;p83"/>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549" name="Google Shape;549;p83"/>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550" name="Google Shape;550;p83"/>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551" name="Google Shape;551;p83" descr="Logo&#10;&#10;Description automatically generated"/>
          <p:cNvPicPr preferRelativeResize="0"/>
          <p:nvPr/>
        </p:nvPicPr>
        <p:blipFill rotWithShape="1">
          <a:blip r:embed="rId9">
            <a:alphaModFix/>
          </a:blip>
          <a:srcRect l="29148"/>
          <a:stretch/>
        </p:blipFill>
        <p:spPr>
          <a:xfrm>
            <a:off x="53200" y="84000"/>
            <a:ext cx="1685777" cy="692160"/>
          </a:xfrm>
          <a:prstGeom prst="rect">
            <a:avLst/>
          </a:prstGeom>
          <a:noFill/>
          <a:ln>
            <a:noFill/>
          </a:ln>
          <a:effectLst>
            <a:outerShdw blurRad="57150" dist="19050" dir="5400000" algn="bl" rotWithShape="0">
              <a:srgbClr val="000000">
                <a:alpha val="49803"/>
              </a:srgbClr>
            </a:outerShdw>
          </a:effectLst>
        </p:spPr>
      </p:pic>
      <p:sp>
        <p:nvSpPr>
          <p:cNvPr id="552" name="Google Shape;552;p83"/>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553"/>
        <p:cNvGrpSpPr/>
        <p:nvPr/>
      </p:nvGrpSpPr>
      <p:grpSpPr>
        <a:xfrm>
          <a:off x="0" y="0"/>
          <a:ext cx="0" cy="0"/>
          <a:chOff x="0" y="0"/>
          <a:chExt cx="0" cy="0"/>
        </a:xfrm>
      </p:grpSpPr>
      <p:sp>
        <p:nvSpPr>
          <p:cNvPr id="554" name="Google Shape;554;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555" name="Google Shape;555;p84"/>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556" name="Google Shape;556;p8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57" name="Google Shape;557;p8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58" name="Google Shape;558;p84"/>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559"/>
        <p:cNvGrpSpPr/>
        <p:nvPr/>
      </p:nvGrpSpPr>
      <p:grpSpPr>
        <a:xfrm>
          <a:off x="0" y="0"/>
          <a:ext cx="0" cy="0"/>
          <a:chOff x="0" y="0"/>
          <a:chExt cx="0" cy="0"/>
        </a:xfrm>
      </p:grpSpPr>
      <p:sp>
        <p:nvSpPr>
          <p:cNvPr id="560" name="Google Shape;560;p85"/>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561" name="Google Shape;561;p85"/>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2" name="Google Shape;562;p85"/>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3" name="Google Shape;563;p85"/>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solidFill>
                <a:schemeClr val="dk2"/>
              </a:solidFill>
            </a:endParaRPr>
          </a:p>
        </p:txBody>
      </p:sp>
      <p:sp>
        <p:nvSpPr>
          <p:cNvPr id="564" name="Google Shape;564;p85"/>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565"/>
        <p:cNvGrpSpPr/>
        <p:nvPr/>
      </p:nvGrpSpPr>
      <p:grpSpPr>
        <a:xfrm>
          <a:off x="0" y="0"/>
          <a:ext cx="0" cy="0"/>
          <a:chOff x="0" y="0"/>
          <a:chExt cx="0" cy="0"/>
        </a:xfrm>
      </p:grpSpPr>
      <p:sp>
        <p:nvSpPr>
          <p:cNvPr id="566" name="Google Shape;566;p8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7" name="Google Shape;567;p8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68" name="Google Shape;568;p86"/>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69" name="Google Shape;569;p86"/>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570"/>
        <p:cNvGrpSpPr/>
        <p:nvPr/>
      </p:nvGrpSpPr>
      <p:grpSpPr>
        <a:xfrm>
          <a:off x="0" y="0"/>
          <a:ext cx="0" cy="0"/>
          <a:chOff x="0" y="0"/>
          <a:chExt cx="0" cy="0"/>
        </a:xfrm>
      </p:grpSpPr>
      <p:sp>
        <p:nvSpPr>
          <p:cNvPr id="571" name="Google Shape;571;p87"/>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8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ms"/>
              <a:t>‹#›</a:t>
            </a:fld>
            <a:endParaRPr/>
          </a:p>
        </p:txBody>
      </p:sp>
      <p:pic>
        <p:nvPicPr>
          <p:cNvPr id="573" name="Google Shape;573;p8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74" name="Google Shape;574;p8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75" name="Google Shape;575;p8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76" name="Google Shape;576;p87"/>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77" name="Google Shape;577;p87"/>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578" name="Google Shape;578;p87"/>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79" name="Google Shape;579;p87"/>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80" name="Google Shape;580;p87"/>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581" name="Google Shape;581;p87"/>
          <p:cNvGrpSpPr/>
          <p:nvPr/>
        </p:nvGrpSpPr>
        <p:grpSpPr>
          <a:xfrm>
            <a:off x="728705" y="3127047"/>
            <a:ext cx="249222" cy="220696"/>
            <a:chOff x="-1591550" y="3597475"/>
            <a:chExt cx="293825" cy="294575"/>
          </a:xfrm>
        </p:grpSpPr>
        <p:sp>
          <p:nvSpPr>
            <p:cNvPr id="582" name="Google Shape;582;p8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83" name="Google Shape;583;p8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84" name="Google Shape;584;p8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585" name="Google Shape;585;p87"/>
          <p:cNvGrpSpPr/>
          <p:nvPr/>
        </p:nvGrpSpPr>
        <p:grpSpPr>
          <a:xfrm>
            <a:off x="747755" y="2156474"/>
            <a:ext cx="249222" cy="220696"/>
            <a:chOff x="-1591550" y="3597475"/>
            <a:chExt cx="293825" cy="294575"/>
          </a:xfrm>
        </p:grpSpPr>
        <p:sp>
          <p:nvSpPr>
            <p:cNvPr id="586" name="Google Shape;586;p8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87" name="Google Shape;587;p8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88" name="Google Shape;588;p8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89" name="Google Shape;589;p87"/>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590" name="Google Shape;590;p87"/>
          <p:cNvGrpSpPr/>
          <p:nvPr/>
        </p:nvGrpSpPr>
        <p:grpSpPr>
          <a:xfrm>
            <a:off x="747755" y="1181671"/>
            <a:ext cx="249222" cy="220696"/>
            <a:chOff x="-1591550" y="3597475"/>
            <a:chExt cx="293825" cy="294575"/>
          </a:xfrm>
        </p:grpSpPr>
        <p:sp>
          <p:nvSpPr>
            <p:cNvPr id="591" name="Google Shape;591;p8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92" name="Google Shape;592;p8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93" name="Google Shape;593;p8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94" name="Google Shape;594;p87"/>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95" name="Google Shape;595;p87"/>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96" name="Google Shape;596;p87"/>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597" name="Google Shape;597;p87"/>
          <p:cNvGrpSpPr/>
          <p:nvPr/>
        </p:nvGrpSpPr>
        <p:grpSpPr>
          <a:xfrm>
            <a:off x="761830" y="4092035"/>
            <a:ext cx="249222" cy="220696"/>
            <a:chOff x="-1591550" y="3597475"/>
            <a:chExt cx="293825" cy="294575"/>
          </a:xfrm>
        </p:grpSpPr>
        <p:sp>
          <p:nvSpPr>
            <p:cNvPr id="598" name="Google Shape;598;p8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99" name="Google Shape;599;p8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00" name="Google Shape;600;p8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601"/>
        <p:cNvGrpSpPr/>
        <p:nvPr/>
      </p:nvGrpSpPr>
      <p:grpSpPr>
        <a:xfrm>
          <a:off x="0" y="0"/>
          <a:ext cx="0" cy="0"/>
          <a:chOff x="0" y="0"/>
          <a:chExt cx="0" cy="0"/>
        </a:xfrm>
      </p:grpSpPr>
      <p:sp>
        <p:nvSpPr>
          <p:cNvPr id="602" name="Google Shape;602;p8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3" name="Google Shape;603;p8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604" name="Google Shape;604;p88"/>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605" name="Google Shape;605;p88"/>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6"/>
        <p:cNvGrpSpPr/>
        <p:nvPr/>
      </p:nvGrpSpPr>
      <p:grpSpPr>
        <a:xfrm>
          <a:off x="0" y="0"/>
          <a:ext cx="0" cy="0"/>
          <a:chOff x="0" y="0"/>
          <a:chExt cx="0" cy="0"/>
        </a:xfrm>
      </p:grpSpPr>
      <p:sp>
        <p:nvSpPr>
          <p:cNvPr id="607" name="Google Shape;607;p89"/>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8" name="Google Shape;608;p8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9" name="Google Shape;609;p8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10" name="Google Shape;610;p89"/>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1" name="Google Shape;611;p89"/>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2" name="Google Shape;612;p89"/>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85"/>
        <p:cNvGrpSpPr/>
        <p:nvPr/>
      </p:nvGrpSpPr>
      <p:grpSpPr>
        <a:xfrm>
          <a:off x="0" y="0"/>
          <a:ext cx="0" cy="0"/>
          <a:chOff x="0" y="0"/>
          <a:chExt cx="0" cy="0"/>
        </a:xfrm>
      </p:grpSpPr>
      <p:pic>
        <p:nvPicPr>
          <p:cNvPr id="86" name="Google Shape;86;p27"/>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87" name="Google Shape;87;p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613"/>
        <p:cNvGrpSpPr/>
        <p:nvPr/>
      </p:nvGrpSpPr>
      <p:grpSpPr>
        <a:xfrm>
          <a:off x="0" y="0"/>
          <a:ext cx="0" cy="0"/>
          <a:chOff x="0" y="0"/>
          <a:chExt cx="0" cy="0"/>
        </a:xfrm>
      </p:grpSpPr>
      <p:sp>
        <p:nvSpPr>
          <p:cNvPr id="614" name="Google Shape;614;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615" name="Google Shape;615;p90"/>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616" name="Google Shape;616;p9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17" name="Google Shape;617;p9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ms"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618" name="Google Shape;618;p90"/>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619"/>
        <p:cNvGrpSpPr/>
        <p:nvPr/>
      </p:nvGrpSpPr>
      <p:grpSpPr>
        <a:xfrm>
          <a:off x="0" y="0"/>
          <a:ext cx="0" cy="0"/>
          <a:chOff x="0" y="0"/>
          <a:chExt cx="0" cy="0"/>
        </a:xfrm>
      </p:grpSpPr>
      <p:sp>
        <p:nvSpPr>
          <p:cNvPr id="620" name="Google Shape;620;p91"/>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91"/>
          <p:cNvSpPr>
            <a:spLocks noGrp="1"/>
          </p:cNvSpPr>
          <p:nvPr>
            <p:ph type="pic" idx="2"/>
          </p:nvPr>
        </p:nvSpPr>
        <p:spPr>
          <a:xfrm>
            <a:off x="410600" y="1005850"/>
            <a:ext cx="2688900" cy="3359100"/>
          </a:xfrm>
          <a:prstGeom prst="roundRect">
            <a:avLst>
              <a:gd name="adj" fmla="val 16667"/>
            </a:avLst>
          </a:prstGeom>
          <a:noFill/>
          <a:ln>
            <a:noFill/>
          </a:ln>
        </p:spPr>
      </p:sp>
      <p:sp>
        <p:nvSpPr>
          <p:cNvPr id="622" name="Google Shape;622;p91"/>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623" name="Google Shape;623;p91"/>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624" name="Google Shape;624;p91"/>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625" name="Google Shape;625;p9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626"/>
        <p:cNvGrpSpPr/>
        <p:nvPr/>
      </p:nvGrpSpPr>
      <p:grpSpPr>
        <a:xfrm>
          <a:off x="0" y="0"/>
          <a:ext cx="0" cy="0"/>
          <a:chOff x="0" y="0"/>
          <a:chExt cx="0" cy="0"/>
        </a:xfrm>
      </p:grpSpPr>
      <p:pic>
        <p:nvPicPr>
          <p:cNvPr id="627" name="Google Shape;627;p9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28" name="Google Shape;628;p9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9" name="Google Shape;629;p9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30" name="Google Shape;630;p92"/>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ms"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631"/>
        <p:cNvGrpSpPr/>
        <p:nvPr/>
      </p:nvGrpSpPr>
      <p:grpSpPr>
        <a:xfrm>
          <a:off x="0" y="0"/>
          <a:ext cx="0" cy="0"/>
          <a:chOff x="0" y="0"/>
          <a:chExt cx="0" cy="0"/>
        </a:xfrm>
      </p:grpSpPr>
      <p:pic>
        <p:nvPicPr>
          <p:cNvPr id="632" name="Google Shape;632;p9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33" name="Google Shape;633;p9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4" name="Google Shape;634;p93"/>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35" name="Google Shape;635;p93"/>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ms"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636"/>
        <p:cNvGrpSpPr/>
        <p:nvPr/>
      </p:nvGrpSpPr>
      <p:grpSpPr>
        <a:xfrm>
          <a:off x="0" y="0"/>
          <a:ext cx="0" cy="0"/>
          <a:chOff x="0" y="0"/>
          <a:chExt cx="0" cy="0"/>
        </a:xfrm>
      </p:grpSpPr>
      <p:pic>
        <p:nvPicPr>
          <p:cNvPr id="637" name="Google Shape;637;p9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38" name="Google Shape;638;p9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639" name="Google Shape;639;p9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0" name="Google Shape;640;p94"/>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41" name="Google Shape;641;p94"/>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none" strike="noStrike" cap="none">
                <a:solidFill>
                  <a:srgbClr val="F80F00"/>
                </a:solidFill>
                <a:latin typeface="Arial"/>
                <a:ea typeface="Arial"/>
                <a:cs typeface="Arial"/>
                <a:sym typeface="Arial"/>
              </a:rPr>
              <a:t>Ⓒ </a:t>
            </a:r>
            <a:r>
              <a:rPr lang="ms"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642"/>
        <p:cNvGrpSpPr/>
        <p:nvPr/>
      </p:nvGrpSpPr>
      <p:grpSpPr>
        <a:xfrm>
          <a:off x="0" y="0"/>
          <a:ext cx="0" cy="0"/>
          <a:chOff x="0" y="0"/>
          <a:chExt cx="0" cy="0"/>
        </a:xfrm>
      </p:grpSpPr>
      <p:sp>
        <p:nvSpPr>
          <p:cNvPr id="643" name="Google Shape;643;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644"/>
        <p:cNvGrpSpPr/>
        <p:nvPr/>
      </p:nvGrpSpPr>
      <p:grpSpPr>
        <a:xfrm>
          <a:off x="0" y="0"/>
          <a:ext cx="0" cy="0"/>
          <a:chOff x="0" y="0"/>
          <a:chExt cx="0" cy="0"/>
        </a:xfrm>
      </p:grpSpPr>
      <p:pic>
        <p:nvPicPr>
          <p:cNvPr id="645" name="Google Shape;645;p96"/>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646" name="Google Shape;646;p9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647" name="Google Shape;647;p9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8" name="Google Shape;648;p96"/>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49" name="Google Shape;649;p96"/>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none" strike="noStrike" cap="none">
                <a:solidFill>
                  <a:srgbClr val="F80F00"/>
                </a:solidFill>
                <a:latin typeface="Arial"/>
                <a:ea typeface="Arial"/>
                <a:cs typeface="Arial"/>
                <a:sym typeface="Arial"/>
              </a:rPr>
              <a:t>Ⓒ </a:t>
            </a:r>
            <a:r>
              <a:rPr lang="ms"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650"/>
        <p:cNvGrpSpPr/>
        <p:nvPr/>
      </p:nvGrpSpPr>
      <p:grpSpPr>
        <a:xfrm>
          <a:off x="0" y="0"/>
          <a:ext cx="0" cy="0"/>
          <a:chOff x="0" y="0"/>
          <a:chExt cx="0" cy="0"/>
        </a:xfrm>
      </p:grpSpPr>
      <p:pic>
        <p:nvPicPr>
          <p:cNvPr id="651" name="Google Shape;651;p9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52" name="Google Shape;652;p9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653" name="Google Shape;653;p9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4" name="Google Shape;654;p9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55" name="Google Shape;655;p97"/>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none" strike="noStrike" cap="none">
                <a:solidFill>
                  <a:srgbClr val="F80F00"/>
                </a:solidFill>
                <a:latin typeface="Arial"/>
                <a:ea typeface="Arial"/>
                <a:cs typeface="Arial"/>
                <a:sym typeface="Arial"/>
              </a:rPr>
              <a:t>Ⓒ </a:t>
            </a:r>
            <a:r>
              <a:rPr lang="ms"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656"/>
        <p:cNvGrpSpPr/>
        <p:nvPr/>
      </p:nvGrpSpPr>
      <p:grpSpPr>
        <a:xfrm>
          <a:off x="0" y="0"/>
          <a:ext cx="0" cy="0"/>
          <a:chOff x="0" y="0"/>
          <a:chExt cx="0" cy="0"/>
        </a:xfrm>
      </p:grpSpPr>
      <p:sp>
        <p:nvSpPr>
          <p:cNvPr id="657" name="Google Shape;657;p9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9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659"/>
        <p:cNvGrpSpPr/>
        <p:nvPr/>
      </p:nvGrpSpPr>
      <p:grpSpPr>
        <a:xfrm>
          <a:off x="0" y="0"/>
          <a:ext cx="0" cy="0"/>
          <a:chOff x="0" y="0"/>
          <a:chExt cx="0" cy="0"/>
        </a:xfrm>
      </p:grpSpPr>
      <p:sp>
        <p:nvSpPr>
          <p:cNvPr id="660" name="Google Shape;660;p99"/>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1" name="Google Shape;661;p9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662" name="Google Shape;662;p99"/>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3 - Single Dark Blue 5">
  <p:cSld name="TITLE_1_2_8">
    <p:bg>
      <p:bgPr>
        <a:solidFill>
          <a:srgbClr val="FFFFFF"/>
        </a:solidFill>
        <a:effectLst/>
      </p:bgPr>
    </p:bg>
    <p:spTree>
      <p:nvGrpSpPr>
        <p:cNvPr id="1" name="Shape 88"/>
        <p:cNvGrpSpPr/>
        <p:nvPr/>
      </p:nvGrpSpPr>
      <p:grpSpPr>
        <a:xfrm>
          <a:off x="0" y="0"/>
          <a:ext cx="0" cy="0"/>
          <a:chOff x="0" y="0"/>
          <a:chExt cx="0" cy="0"/>
        </a:xfrm>
      </p:grpSpPr>
      <p:sp>
        <p:nvSpPr>
          <p:cNvPr id="89" name="Google Shape;89;p2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 name="Google Shape;90;p2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91" name="Google Shape;91;p2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663"/>
        <p:cNvGrpSpPr/>
        <p:nvPr/>
      </p:nvGrpSpPr>
      <p:grpSpPr>
        <a:xfrm>
          <a:off x="0" y="0"/>
          <a:ext cx="0" cy="0"/>
          <a:chOff x="0" y="0"/>
          <a:chExt cx="0" cy="0"/>
        </a:xfrm>
      </p:grpSpPr>
      <p:pic>
        <p:nvPicPr>
          <p:cNvPr id="664" name="Google Shape;664;p10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65" name="Google Shape;665;p10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6" name="Google Shape;666;p10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67" name="Google Shape;667;p100"/>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ms"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8"/>
        <p:cNvGrpSpPr/>
        <p:nvPr/>
      </p:nvGrpSpPr>
      <p:grpSpPr>
        <a:xfrm>
          <a:off x="0" y="0"/>
          <a:ext cx="0" cy="0"/>
          <a:chOff x="0" y="0"/>
          <a:chExt cx="0" cy="0"/>
        </a:xfrm>
      </p:grpSpPr>
      <p:sp>
        <p:nvSpPr>
          <p:cNvPr id="669" name="Google Shape;669;p10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70" name="Google Shape;670;p1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671"/>
        <p:cNvGrpSpPr/>
        <p:nvPr/>
      </p:nvGrpSpPr>
      <p:grpSpPr>
        <a:xfrm>
          <a:off x="0" y="0"/>
          <a:ext cx="0" cy="0"/>
          <a:chOff x="0" y="0"/>
          <a:chExt cx="0" cy="0"/>
        </a:xfrm>
      </p:grpSpPr>
      <p:sp>
        <p:nvSpPr>
          <p:cNvPr id="672" name="Google Shape;672;p102"/>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3" name="Google Shape;673;p102"/>
          <p:cNvSpPr>
            <a:spLocks noGrp="1"/>
          </p:cNvSpPr>
          <p:nvPr>
            <p:ph type="pic" idx="2"/>
          </p:nvPr>
        </p:nvSpPr>
        <p:spPr>
          <a:xfrm>
            <a:off x="410600" y="1005850"/>
            <a:ext cx="2688900" cy="3359100"/>
          </a:xfrm>
          <a:prstGeom prst="roundRect">
            <a:avLst>
              <a:gd name="adj" fmla="val 16667"/>
            </a:avLst>
          </a:prstGeom>
          <a:noFill/>
          <a:ln>
            <a:noFill/>
          </a:ln>
        </p:spPr>
      </p:sp>
      <p:sp>
        <p:nvSpPr>
          <p:cNvPr id="674" name="Google Shape;674;p102"/>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675" name="Google Shape;675;p102"/>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676" name="Google Shape;676;p102"/>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677" name="Google Shape;677;p102"/>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ms"/>
              <a:t>‹#›</a:t>
            </a:fld>
            <a:endParaRPr/>
          </a:p>
        </p:txBody>
      </p:sp>
      <p:sp>
        <p:nvSpPr>
          <p:cNvPr id="678" name="Google Shape;678;p102"/>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ms"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679"/>
        <p:cNvGrpSpPr/>
        <p:nvPr/>
      </p:nvGrpSpPr>
      <p:grpSpPr>
        <a:xfrm>
          <a:off x="0" y="0"/>
          <a:ext cx="0" cy="0"/>
          <a:chOff x="0" y="0"/>
          <a:chExt cx="0" cy="0"/>
        </a:xfrm>
      </p:grpSpPr>
      <p:pic>
        <p:nvPicPr>
          <p:cNvPr id="680" name="Google Shape;680;p10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81" name="Google Shape;681;p10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2" name="Google Shape;682;p10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83" name="Google Shape;683;p103"/>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ms"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84"/>
        <p:cNvGrpSpPr/>
        <p:nvPr/>
      </p:nvGrpSpPr>
      <p:grpSpPr>
        <a:xfrm>
          <a:off x="0" y="0"/>
          <a:ext cx="0" cy="0"/>
          <a:chOff x="0" y="0"/>
          <a:chExt cx="0" cy="0"/>
        </a:xfrm>
      </p:grpSpPr>
      <p:sp>
        <p:nvSpPr>
          <p:cNvPr id="685" name="Google Shape;685;p104"/>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86" name="Google Shape;686;p104" descr="A picture containing black&#10;&#10;Description automatically generated"/>
          <p:cNvPicPr preferRelativeResize="0"/>
          <p:nvPr/>
        </p:nvPicPr>
        <p:blipFill rotWithShape="1">
          <a:blip r:embed="rId2">
            <a:alphaModFix amt="50000"/>
          </a:blip>
          <a:srcRect l="31670"/>
          <a:stretch/>
        </p:blipFill>
        <p:spPr>
          <a:xfrm flipH="1">
            <a:off x="58477" y="2719276"/>
            <a:ext cx="9027045" cy="2554901"/>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7"/>
        <p:cNvGrpSpPr/>
        <p:nvPr/>
      </p:nvGrpSpPr>
      <p:grpSpPr>
        <a:xfrm>
          <a:off x="0" y="0"/>
          <a:ext cx="0" cy="0"/>
          <a:chOff x="0" y="0"/>
          <a:chExt cx="0" cy="0"/>
        </a:xfrm>
      </p:grpSpPr>
      <p:sp>
        <p:nvSpPr>
          <p:cNvPr id="688" name="Google Shape;688;p105"/>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9" name="Google Shape;689;p105"/>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690" name="Google Shape;690;p105"/>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691" name="Google Shape;691;p105"/>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692" name="Google Shape;692;p105"/>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693" name="Google Shape;693;p105"/>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ms"/>
              <a:t>‹#›</a:t>
            </a:fld>
            <a:endParaRPr/>
          </a:p>
        </p:txBody>
      </p:sp>
      <p:pic>
        <p:nvPicPr>
          <p:cNvPr id="694" name="Google Shape;694;p105"/>
          <p:cNvPicPr preferRelativeResize="0"/>
          <p:nvPr/>
        </p:nvPicPr>
        <p:blipFill rotWithShape="1">
          <a:blip r:embed="rId2">
            <a:alphaModFix amt="50000"/>
          </a:blip>
          <a:srcRect/>
          <a:stretch/>
        </p:blipFill>
        <p:spPr>
          <a:xfrm>
            <a:off x="0" y="3823265"/>
            <a:ext cx="3116592" cy="1618915"/>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695"/>
        <p:cNvGrpSpPr/>
        <p:nvPr/>
      </p:nvGrpSpPr>
      <p:grpSpPr>
        <a:xfrm>
          <a:off x="0" y="0"/>
          <a:ext cx="0" cy="0"/>
          <a:chOff x="0" y="0"/>
          <a:chExt cx="0" cy="0"/>
        </a:xfrm>
      </p:grpSpPr>
      <p:sp>
        <p:nvSpPr>
          <p:cNvPr id="696" name="Google Shape;696;p10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7" name="Google Shape;697;p10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698" name="Google Shape;698;p10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699"/>
        <p:cNvGrpSpPr/>
        <p:nvPr/>
      </p:nvGrpSpPr>
      <p:grpSpPr>
        <a:xfrm>
          <a:off x="0" y="0"/>
          <a:ext cx="0" cy="0"/>
          <a:chOff x="0" y="0"/>
          <a:chExt cx="0" cy="0"/>
        </a:xfrm>
      </p:grpSpPr>
      <p:sp>
        <p:nvSpPr>
          <p:cNvPr id="700" name="Google Shape;700;p107"/>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1" name="Google Shape;701;p10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702" name="Google Shape;702;p10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703"/>
        <p:cNvGrpSpPr/>
        <p:nvPr/>
      </p:nvGrpSpPr>
      <p:grpSpPr>
        <a:xfrm>
          <a:off x="0" y="0"/>
          <a:ext cx="0" cy="0"/>
          <a:chOff x="0" y="0"/>
          <a:chExt cx="0" cy="0"/>
        </a:xfrm>
      </p:grpSpPr>
      <p:pic>
        <p:nvPicPr>
          <p:cNvPr id="704" name="Google Shape;704;p10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05" name="Google Shape;705;p10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06" name="Google Shape;706;p10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707" name="Google Shape;707;p108"/>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708" name="Google Shape;708;p10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709"/>
        <p:cNvGrpSpPr/>
        <p:nvPr/>
      </p:nvGrpSpPr>
      <p:grpSpPr>
        <a:xfrm>
          <a:off x="0" y="0"/>
          <a:ext cx="0" cy="0"/>
          <a:chOff x="0" y="0"/>
          <a:chExt cx="0" cy="0"/>
        </a:xfrm>
      </p:grpSpPr>
      <p:sp>
        <p:nvSpPr>
          <p:cNvPr id="710" name="Google Shape;710;p109"/>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109"/>
          <p:cNvSpPr/>
          <p:nvPr/>
        </p:nvSpPr>
        <p:spPr>
          <a:xfrm>
            <a:off x="7786649" y="4755073"/>
            <a:ext cx="990599" cy="29862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09"/>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713" name="Google Shape;713;p10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9 - Pencil Title 3">
  <p:cSld name="TITLE_5">
    <p:bg>
      <p:bgPr>
        <a:solidFill>
          <a:srgbClr val="002870"/>
        </a:solidFill>
        <a:effectLst/>
      </p:bgPr>
    </p:bg>
    <p:spTree>
      <p:nvGrpSpPr>
        <p:cNvPr id="1" name="Shape 92"/>
        <p:cNvGrpSpPr/>
        <p:nvPr/>
      </p:nvGrpSpPr>
      <p:grpSpPr>
        <a:xfrm>
          <a:off x="0" y="0"/>
          <a:ext cx="0" cy="0"/>
          <a:chOff x="0" y="0"/>
          <a:chExt cx="0" cy="0"/>
        </a:xfrm>
      </p:grpSpPr>
      <p:pic>
        <p:nvPicPr>
          <p:cNvPr id="93" name="Google Shape;93;p29"/>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4" name="Google Shape;94;p29"/>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95" name="Google Shape;95;p29"/>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ms" sz="1000" b="0" i="0" u="none" strike="noStrike" cap="none">
                <a:solidFill>
                  <a:srgbClr val="B7B7B7"/>
                </a:solidFill>
                <a:latin typeface="Poppins"/>
                <a:ea typeface="Poppins"/>
                <a:cs typeface="Poppins"/>
                <a:sym typeface="Poppins"/>
              </a:rPr>
              <a:t>‹#›</a:t>
            </a:fld>
            <a:endParaRPr sz="1000" b="0" i="0" u="none" strike="noStrike" cap="none">
              <a:solidFill>
                <a:srgbClr val="B7B7B7"/>
              </a:solidFill>
              <a:latin typeface="Poppins"/>
              <a:ea typeface="Poppins"/>
              <a:cs typeface="Poppins"/>
              <a:sym typeface="Poppin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714"/>
        <p:cNvGrpSpPr/>
        <p:nvPr/>
      </p:nvGrpSpPr>
      <p:grpSpPr>
        <a:xfrm>
          <a:off x="0" y="0"/>
          <a:ext cx="0" cy="0"/>
          <a:chOff x="0" y="0"/>
          <a:chExt cx="0" cy="0"/>
        </a:xfrm>
      </p:grpSpPr>
      <p:sp>
        <p:nvSpPr>
          <p:cNvPr id="715" name="Google Shape;715;p110"/>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110"/>
          <p:cNvSpPr>
            <a:spLocks noGrp="1"/>
          </p:cNvSpPr>
          <p:nvPr>
            <p:ph type="pic" idx="2"/>
          </p:nvPr>
        </p:nvSpPr>
        <p:spPr>
          <a:xfrm>
            <a:off x="410600" y="1005850"/>
            <a:ext cx="2688900" cy="3359100"/>
          </a:xfrm>
          <a:prstGeom prst="roundRect">
            <a:avLst>
              <a:gd name="adj" fmla="val 16667"/>
            </a:avLst>
          </a:prstGeom>
          <a:noFill/>
          <a:ln>
            <a:noFill/>
          </a:ln>
        </p:spPr>
      </p:sp>
      <p:sp>
        <p:nvSpPr>
          <p:cNvPr id="717" name="Google Shape;717;p110"/>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718" name="Google Shape;718;p110"/>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719" name="Google Shape;719;p110"/>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720" name="Google Shape;720;p1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721" name="Google Shape;721;p110"/>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722"/>
        <p:cNvGrpSpPr/>
        <p:nvPr/>
      </p:nvGrpSpPr>
      <p:grpSpPr>
        <a:xfrm>
          <a:off x="0" y="0"/>
          <a:ext cx="0" cy="0"/>
          <a:chOff x="0" y="0"/>
          <a:chExt cx="0" cy="0"/>
        </a:xfrm>
      </p:grpSpPr>
      <p:sp>
        <p:nvSpPr>
          <p:cNvPr id="723" name="Google Shape;723;p111"/>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111"/>
          <p:cNvSpPr>
            <a:spLocks noGrp="1"/>
          </p:cNvSpPr>
          <p:nvPr>
            <p:ph type="pic" idx="2"/>
          </p:nvPr>
        </p:nvSpPr>
        <p:spPr>
          <a:xfrm>
            <a:off x="410600" y="1005850"/>
            <a:ext cx="2688900" cy="3359100"/>
          </a:xfrm>
          <a:prstGeom prst="roundRect">
            <a:avLst>
              <a:gd name="adj" fmla="val 16667"/>
            </a:avLst>
          </a:prstGeom>
          <a:noFill/>
          <a:ln>
            <a:noFill/>
          </a:ln>
        </p:spPr>
      </p:sp>
      <p:sp>
        <p:nvSpPr>
          <p:cNvPr id="725" name="Google Shape;725;p111"/>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726" name="Google Shape;726;p111"/>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727" name="Google Shape;727;p111"/>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728" name="Google Shape;728;p1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
        <p:nvSpPr>
          <p:cNvPr id="729" name="Google Shape;729;p111"/>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ms"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730"/>
        <p:cNvGrpSpPr/>
        <p:nvPr/>
      </p:nvGrpSpPr>
      <p:grpSpPr>
        <a:xfrm>
          <a:off x="0" y="0"/>
          <a:ext cx="0" cy="0"/>
          <a:chOff x="0" y="0"/>
          <a:chExt cx="0" cy="0"/>
        </a:xfrm>
      </p:grpSpPr>
      <p:sp>
        <p:nvSpPr>
          <p:cNvPr id="731" name="Google Shape;731;p112"/>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32" name="Google Shape;732;p112"/>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733" name="Google Shape;733;p112"/>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734" name="Google Shape;734;p112"/>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735"/>
        <p:cNvGrpSpPr/>
        <p:nvPr/>
      </p:nvGrpSpPr>
      <p:grpSpPr>
        <a:xfrm>
          <a:off x="0" y="0"/>
          <a:ext cx="0" cy="0"/>
          <a:chOff x="0" y="0"/>
          <a:chExt cx="0" cy="0"/>
        </a:xfrm>
      </p:grpSpPr>
      <p:sp>
        <p:nvSpPr>
          <p:cNvPr id="736" name="Google Shape;736;p1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37" name="Google Shape;737;p1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38" name="Google Shape;738;p1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739"/>
        <p:cNvGrpSpPr/>
        <p:nvPr/>
      </p:nvGrpSpPr>
      <p:grpSpPr>
        <a:xfrm>
          <a:off x="0" y="0"/>
          <a:ext cx="0" cy="0"/>
          <a:chOff x="0" y="0"/>
          <a:chExt cx="0" cy="0"/>
        </a:xfrm>
      </p:grpSpPr>
      <p:pic>
        <p:nvPicPr>
          <p:cNvPr id="740" name="Google Shape;740;p11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41" name="Google Shape;741;p11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ms"/>
              <a:t>#</a:t>
            </a:r>
            <a:fld id="{00000000-1234-1234-1234-123412341234}" type="slidenum">
              <a:rPr lang="ms"/>
              <a:t>‹#›</a:t>
            </a:fld>
            <a:endParaRPr/>
          </a:p>
        </p:txBody>
      </p:sp>
      <p:sp>
        <p:nvSpPr>
          <p:cNvPr id="742" name="Google Shape;742;p11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3" name="Google Shape;743;p11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4"/>
        <p:cNvGrpSpPr/>
        <p:nvPr/>
      </p:nvGrpSpPr>
      <p:grpSpPr>
        <a:xfrm>
          <a:off x="0" y="0"/>
          <a:ext cx="0" cy="0"/>
          <a:chOff x="0" y="0"/>
          <a:chExt cx="0" cy="0"/>
        </a:xfrm>
      </p:grpSpPr>
      <p:sp>
        <p:nvSpPr>
          <p:cNvPr id="745" name="Google Shape;745;p115"/>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6" name="Google Shape;746;p115"/>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747" name="Google Shape;747;p11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748"/>
        <p:cNvGrpSpPr/>
        <p:nvPr/>
      </p:nvGrpSpPr>
      <p:grpSpPr>
        <a:xfrm>
          <a:off x="0" y="0"/>
          <a:ext cx="0" cy="0"/>
          <a:chOff x="0" y="0"/>
          <a:chExt cx="0" cy="0"/>
        </a:xfrm>
      </p:grpSpPr>
      <p:sp>
        <p:nvSpPr>
          <p:cNvPr id="749" name="Google Shape;749;p116"/>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750" name="Google Shape;750;p116"/>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751" name="Google Shape;751;p1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pic>
        <p:nvPicPr>
          <p:cNvPr id="752" name="Google Shape;752;p11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53" name="Google Shape;753;p116"/>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754"/>
        <p:cNvGrpSpPr/>
        <p:nvPr/>
      </p:nvGrpSpPr>
      <p:grpSpPr>
        <a:xfrm>
          <a:off x="0" y="0"/>
          <a:ext cx="0" cy="0"/>
          <a:chOff x="0" y="0"/>
          <a:chExt cx="0" cy="0"/>
        </a:xfrm>
      </p:grpSpPr>
      <p:sp>
        <p:nvSpPr>
          <p:cNvPr id="755" name="Google Shape;755;p117"/>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756" name="Google Shape;756;p117"/>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757" name="Google Shape;757;p117"/>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758"/>
        <p:cNvGrpSpPr/>
        <p:nvPr/>
      </p:nvGrpSpPr>
      <p:grpSpPr>
        <a:xfrm>
          <a:off x="0" y="0"/>
          <a:ext cx="0" cy="0"/>
          <a:chOff x="0" y="0"/>
          <a:chExt cx="0" cy="0"/>
        </a:xfrm>
      </p:grpSpPr>
      <p:sp>
        <p:nvSpPr>
          <p:cNvPr id="759" name="Google Shape;759;p118"/>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118"/>
          <p:cNvSpPr>
            <a:spLocks noGrp="1"/>
          </p:cNvSpPr>
          <p:nvPr>
            <p:ph type="pic" idx="2"/>
          </p:nvPr>
        </p:nvSpPr>
        <p:spPr>
          <a:xfrm>
            <a:off x="5854750" y="980700"/>
            <a:ext cx="2862900" cy="2714100"/>
          </a:xfrm>
          <a:prstGeom prst="roundRect">
            <a:avLst>
              <a:gd name="adj" fmla="val 16667"/>
            </a:avLst>
          </a:prstGeom>
          <a:noFill/>
          <a:ln>
            <a:noFill/>
          </a:ln>
        </p:spPr>
      </p:sp>
      <p:sp>
        <p:nvSpPr>
          <p:cNvPr id="761" name="Google Shape;761;p118"/>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762" name="Google Shape;762;p118"/>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763" name="Google Shape;763;p118"/>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764" name="Google Shape;764;p11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m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76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theme" Target="../theme/theme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46.xml"/><Relationship Id="rId117" Type="http://schemas.openxmlformats.org/officeDocument/2006/relationships/slideLayout" Target="../slideLayouts/slideLayout237.xml"/><Relationship Id="rId21" Type="http://schemas.openxmlformats.org/officeDocument/2006/relationships/slideLayout" Target="../slideLayouts/slideLayout141.xml"/><Relationship Id="rId42" Type="http://schemas.openxmlformats.org/officeDocument/2006/relationships/slideLayout" Target="../slideLayouts/slideLayout162.xml"/><Relationship Id="rId47" Type="http://schemas.openxmlformats.org/officeDocument/2006/relationships/slideLayout" Target="../slideLayouts/slideLayout167.xml"/><Relationship Id="rId63" Type="http://schemas.openxmlformats.org/officeDocument/2006/relationships/slideLayout" Target="../slideLayouts/slideLayout183.xml"/><Relationship Id="rId68" Type="http://schemas.openxmlformats.org/officeDocument/2006/relationships/slideLayout" Target="../slideLayouts/slideLayout188.xml"/><Relationship Id="rId84" Type="http://schemas.openxmlformats.org/officeDocument/2006/relationships/slideLayout" Target="../slideLayouts/slideLayout204.xml"/><Relationship Id="rId89" Type="http://schemas.openxmlformats.org/officeDocument/2006/relationships/slideLayout" Target="../slideLayouts/slideLayout209.xml"/><Relationship Id="rId112" Type="http://schemas.openxmlformats.org/officeDocument/2006/relationships/slideLayout" Target="../slideLayouts/slideLayout232.xml"/><Relationship Id="rId16" Type="http://schemas.openxmlformats.org/officeDocument/2006/relationships/slideLayout" Target="../slideLayouts/slideLayout136.xml"/><Relationship Id="rId107" Type="http://schemas.openxmlformats.org/officeDocument/2006/relationships/slideLayout" Target="../slideLayouts/slideLayout227.xml"/><Relationship Id="rId11" Type="http://schemas.openxmlformats.org/officeDocument/2006/relationships/slideLayout" Target="../slideLayouts/slideLayout131.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53" Type="http://schemas.openxmlformats.org/officeDocument/2006/relationships/slideLayout" Target="../slideLayouts/slideLayout173.xml"/><Relationship Id="rId58" Type="http://schemas.openxmlformats.org/officeDocument/2006/relationships/slideLayout" Target="../slideLayouts/slideLayout178.xml"/><Relationship Id="rId74" Type="http://schemas.openxmlformats.org/officeDocument/2006/relationships/slideLayout" Target="../slideLayouts/slideLayout194.xml"/><Relationship Id="rId79" Type="http://schemas.openxmlformats.org/officeDocument/2006/relationships/slideLayout" Target="../slideLayouts/slideLayout199.xml"/><Relationship Id="rId102" Type="http://schemas.openxmlformats.org/officeDocument/2006/relationships/slideLayout" Target="../slideLayouts/slideLayout222.xml"/><Relationship Id="rId5" Type="http://schemas.openxmlformats.org/officeDocument/2006/relationships/slideLayout" Target="../slideLayouts/slideLayout125.xml"/><Relationship Id="rId90" Type="http://schemas.openxmlformats.org/officeDocument/2006/relationships/slideLayout" Target="../slideLayouts/slideLayout210.xml"/><Relationship Id="rId95" Type="http://schemas.openxmlformats.org/officeDocument/2006/relationships/slideLayout" Target="../slideLayouts/slideLayout215.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43" Type="http://schemas.openxmlformats.org/officeDocument/2006/relationships/slideLayout" Target="../slideLayouts/slideLayout163.xml"/><Relationship Id="rId48" Type="http://schemas.openxmlformats.org/officeDocument/2006/relationships/slideLayout" Target="../slideLayouts/slideLayout168.xml"/><Relationship Id="rId64" Type="http://schemas.openxmlformats.org/officeDocument/2006/relationships/slideLayout" Target="../slideLayouts/slideLayout184.xml"/><Relationship Id="rId69" Type="http://schemas.openxmlformats.org/officeDocument/2006/relationships/slideLayout" Target="../slideLayouts/slideLayout189.xml"/><Relationship Id="rId113" Type="http://schemas.openxmlformats.org/officeDocument/2006/relationships/slideLayout" Target="../slideLayouts/slideLayout233.xml"/><Relationship Id="rId118" Type="http://schemas.openxmlformats.org/officeDocument/2006/relationships/slideLayout" Target="../slideLayouts/slideLayout238.xml"/><Relationship Id="rId80" Type="http://schemas.openxmlformats.org/officeDocument/2006/relationships/slideLayout" Target="../slideLayouts/slideLayout200.xml"/><Relationship Id="rId85" Type="http://schemas.openxmlformats.org/officeDocument/2006/relationships/slideLayout" Target="../slideLayouts/slideLayout205.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33" Type="http://schemas.openxmlformats.org/officeDocument/2006/relationships/slideLayout" Target="../slideLayouts/slideLayout153.xml"/><Relationship Id="rId38" Type="http://schemas.openxmlformats.org/officeDocument/2006/relationships/slideLayout" Target="../slideLayouts/slideLayout158.xml"/><Relationship Id="rId59" Type="http://schemas.openxmlformats.org/officeDocument/2006/relationships/slideLayout" Target="../slideLayouts/slideLayout179.xml"/><Relationship Id="rId103" Type="http://schemas.openxmlformats.org/officeDocument/2006/relationships/slideLayout" Target="../slideLayouts/slideLayout223.xml"/><Relationship Id="rId108" Type="http://schemas.openxmlformats.org/officeDocument/2006/relationships/slideLayout" Target="../slideLayouts/slideLayout228.xml"/><Relationship Id="rId54" Type="http://schemas.openxmlformats.org/officeDocument/2006/relationships/slideLayout" Target="../slideLayouts/slideLayout174.xml"/><Relationship Id="rId70" Type="http://schemas.openxmlformats.org/officeDocument/2006/relationships/slideLayout" Target="../slideLayouts/slideLayout190.xml"/><Relationship Id="rId75" Type="http://schemas.openxmlformats.org/officeDocument/2006/relationships/slideLayout" Target="../slideLayouts/slideLayout195.xml"/><Relationship Id="rId91" Type="http://schemas.openxmlformats.org/officeDocument/2006/relationships/slideLayout" Target="../slideLayouts/slideLayout211.xml"/><Relationship Id="rId96" Type="http://schemas.openxmlformats.org/officeDocument/2006/relationships/slideLayout" Target="../slideLayouts/slideLayout21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49" Type="http://schemas.openxmlformats.org/officeDocument/2006/relationships/slideLayout" Target="../slideLayouts/slideLayout169.xml"/><Relationship Id="rId114" Type="http://schemas.openxmlformats.org/officeDocument/2006/relationships/slideLayout" Target="../slideLayouts/slideLayout234.xml"/><Relationship Id="rId119" Type="http://schemas.openxmlformats.org/officeDocument/2006/relationships/slideLayout" Target="../slideLayouts/slideLayout239.xml"/><Relationship Id="rId44" Type="http://schemas.openxmlformats.org/officeDocument/2006/relationships/slideLayout" Target="../slideLayouts/slideLayout164.xml"/><Relationship Id="rId60" Type="http://schemas.openxmlformats.org/officeDocument/2006/relationships/slideLayout" Target="../slideLayouts/slideLayout180.xml"/><Relationship Id="rId65" Type="http://schemas.openxmlformats.org/officeDocument/2006/relationships/slideLayout" Target="../slideLayouts/slideLayout185.xml"/><Relationship Id="rId81" Type="http://schemas.openxmlformats.org/officeDocument/2006/relationships/slideLayout" Target="../slideLayouts/slideLayout201.xml"/><Relationship Id="rId86" Type="http://schemas.openxmlformats.org/officeDocument/2006/relationships/slideLayout" Target="../slideLayouts/slideLayout206.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9" Type="http://schemas.openxmlformats.org/officeDocument/2006/relationships/slideLayout" Target="../slideLayouts/slideLayout159.xml"/><Relationship Id="rId109" Type="http://schemas.openxmlformats.org/officeDocument/2006/relationships/slideLayout" Target="../slideLayouts/slideLayout229.xml"/><Relationship Id="rId34" Type="http://schemas.openxmlformats.org/officeDocument/2006/relationships/slideLayout" Target="../slideLayouts/slideLayout154.xml"/><Relationship Id="rId50" Type="http://schemas.openxmlformats.org/officeDocument/2006/relationships/slideLayout" Target="../slideLayouts/slideLayout170.xml"/><Relationship Id="rId55" Type="http://schemas.openxmlformats.org/officeDocument/2006/relationships/slideLayout" Target="../slideLayouts/slideLayout175.xml"/><Relationship Id="rId76" Type="http://schemas.openxmlformats.org/officeDocument/2006/relationships/slideLayout" Target="../slideLayouts/slideLayout196.xml"/><Relationship Id="rId97" Type="http://schemas.openxmlformats.org/officeDocument/2006/relationships/slideLayout" Target="../slideLayouts/slideLayout217.xml"/><Relationship Id="rId104" Type="http://schemas.openxmlformats.org/officeDocument/2006/relationships/slideLayout" Target="../slideLayouts/slideLayout224.xml"/><Relationship Id="rId120" Type="http://schemas.openxmlformats.org/officeDocument/2006/relationships/slideLayout" Target="../slideLayouts/slideLayout240.xml"/><Relationship Id="rId7" Type="http://schemas.openxmlformats.org/officeDocument/2006/relationships/slideLayout" Target="../slideLayouts/slideLayout127.xml"/><Relationship Id="rId71" Type="http://schemas.openxmlformats.org/officeDocument/2006/relationships/slideLayout" Target="../slideLayouts/slideLayout191.xml"/><Relationship Id="rId92" Type="http://schemas.openxmlformats.org/officeDocument/2006/relationships/slideLayout" Target="../slideLayouts/slideLayout212.xml"/><Relationship Id="rId2" Type="http://schemas.openxmlformats.org/officeDocument/2006/relationships/slideLayout" Target="../slideLayouts/slideLayout122.xml"/><Relationship Id="rId29" Type="http://schemas.openxmlformats.org/officeDocument/2006/relationships/slideLayout" Target="../slideLayouts/slideLayout149.xml"/><Relationship Id="rId24" Type="http://schemas.openxmlformats.org/officeDocument/2006/relationships/slideLayout" Target="../slideLayouts/slideLayout144.xml"/><Relationship Id="rId40" Type="http://schemas.openxmlformats.org/officeDocument/2006/relationships/slideLayout" Target="../slideLayouts/slideLayout160.xml"/><Relationship Id="rId45" Type="http://schemas.openxmlformats.org/officeDocument/2006/relationships/slideLayout" Target="../slideLayouts/slideLayout165.xml"/><Relationship Id="rId66" Type="http://schemas.openxmlformats.org/officeDocument/2006/relationships/slideLayout" Target="../slideLayouts/slideLayout186.xml"/><Relationship Id="rId87" Type="http://schemas.openxmlformats.org/officeDocument/2006/relationships/slideLayout" Target="../slideLayouts/slideLayout207.xml"/><Relationship Id="rId110" Type="http://schemas.openxmlformats.org/officeDocument/2006/relationships/slideLayout" Target="../slideLayouts/slideLayout230.xml"/><Relationship Id="rId115" Type="http://schemas.openxmlformats.org/officeDocument/2006/relationships/slideLayout" Target="../slideLayouts/slideLayout235.xml"/><Relationship Id="rId61" Type="http://schemas.openxmlformats.org/officeDocument/2006/relationships/slideLayout" Target="../slideLayouts/slideLayout181.xml"/><Relationship Id="rId82" Type="http://schemas.openxmlformats.org/officeDocument/2006/relationships/slideLayout" Target="../slideLayouts/slideLayout202.xml"/><Relationship Id="rId19" Type="http://schemas.openxmlformats.org/officeDocument/2006/relationships/slideLayout" Target="../slideLayouts/slideLayout139.xml"/><Relationship Id="rId14" Type="http://schemas.openxmlformats.org/officeDocument/2006/relationships/slideLayout" Target="../slideLayouts/slideLayout134.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56" Type="http://schemas.openxmlformats.org/officeDocument/2006/relationships/slideLayout" Target="../slideLayouts/slideLayout176.xml"/><Relationship Id="rId77" Type="http://schemas.openxmlformats.org/officeDocument/2006/relationships/slideLayout" Target="../slideLayouts/slideLayout197.xml"/><Relationship Id="rId100" Type="http://schemas.openxmlformats.org/officeDocument/2006/relationships/slideLayout" Target="../slideLayouts/slideLayout220.xml"/><Relationship Id="rId105" Type="http://schemas.openxmlformats.org/officeDocument/2006/relationships/slideLayout" Target="../slideLayouts/slideLayout225.xml"/><Relationship Id="rId8" Type="http://schemas.openxmlformats.org/officeDocument/2006/relationships/slideLayout" Target="../slideLayouts/slideLayout128.xml"/><Relationship Id="rId51" Type="http://schemas.openxmlformats.org/officeDocument/2006/relationships/slideLayout" Target="../slideLayouts/slideLayout171.xml"/><Relationship Id="rId72" Type="http://schemas.openxmlformats.org/officeDocument/2006/relationships/slideLayout" Target="../slideLayouts/slideLayout192.xml"/><Relationship Id="rId93" Type="http://schemas.openxmlformats.org/officeDocument/2006/relationships/slideLayout" Target="../slideLayouts/slideLayout213.xml"/><Relationship Id="rId98" Type="http://schemas.openxmlformats.org/officeDocument/2006/relationships/slideLayout" Target="../slideLayouts/slideLayout218.xml"/><Relationship Id="rId121" Type="http://schemas.openxmlformats.org/officeDocument/2006/relationships/theme" Target="../theme/theme2.xml"/><Relationship Id="rId3" Type="http://schemas.openxmlformats.org/officeDocument/2006/relationships/slideLayout" Target="../slideLayouts/slideLayout123.xml"/><Relationship Id="rId25" Type="http://schemas.openxmlformats.org/officeDocument/2006/relationships/slideLayout" Target="../slideLayouts/slideLayout145.xml"/><Relationship Id="rId46" Type="http://schemas.openxmlformats.org/officeDocument/2006/relationships/slideLayout" Target="../slideLayouts/slideLayout166.xml"/><Relationship Id="rId67" Type="http://schemas.openxmlformats.org/officeDocument/2006/relationships/slideLayout" Target="../slideLayouts/slideLayout187.xml"/><Relationship Id="rId116" Type="http://schemas.openxmlformats.org/officeDocument/2006/relationships/slideLayout" Target="../slideLayouts/slideLayout236.xml"/><Relationship Id="rId20" Type="http://schemas.openxmlformats.org/officeDocument/2006/relationships/slideLayout" Target="../slideLayouts/slideLayout140.xml"/><Relationship Id="rId41" Type="http://schemas.openxmlformats.org/officeDocument/2006/relationships/slideLayout" Target="../slideLayouts/slideLayout161.xml"/><Relationship Id="rId62" Type="http://schemas.openxmlformats.org/officeDocument/2006/relationships/slideLayout" Target="../slideLayouts/slideLayout182.xml"/><Relationship Id="rId83" Type="http://schemas.openxmlformats.org/officeDocument/2006/relationships/slideLayout" Target="../slideLayouts/slideLayout203.xml"/><Relationship Id="rId88" Type="http://schemas.openxmlformats.org/officeDocument/2006/relationships/slideLayout" Target="../slideLayouts/slideLayout208.xml"/><Relationship Id="rId111" Type="http://schemas.openxmlformats.org/officeDocument/2006/relationships/slideLayout" Target="../slideLayouts/slideLayout231.xml"/><Relationship Id="rId15" Type="http://schemas.openxmlformats.org/officeDocument/2006/relationships/slideLayout" Target="../slideLayouts/slideLayout135.xml"/><Relationship Id="rId36" Type="http://schemas.openxmlformats.org/officeDocument/2006/relationships/slideLayout" Target="../slideLayouts/slideLayout156.xml"/><Relationship Id="rId57" Type="http://schemas.openxmlformats.org/officeDocument/2006/relationships/slideLayout" Target="../slideLayouts/slideLayout177.xml"/><Relationship Id="rId106" Type="http://schemas.openxmlformats.org/officeDocument/2006/relationships/slideLayout" Target="../slideLayouts/slideLayout226.xml"/><Relationship Id="rId10" Type="http://schemas.openxmlformats.org/officeDocument/2006/relationships/slideLayout" Target="../slideLayouts/slideLayout130.xml"/><Relationship Id="rId31" Type="http://schemas.openxmlformats.org/officeDocument/2006/relationships/slideLayout" Target="../slideLayouts/slideLayout151.xml"/><Relationship Id="rId52" Type="http://schemas.openxmlformats.org/officeDocument/2006/relationships/slideLayout" Target="../slideLayouts/slideLayout172.xml"/><Relationship Id="rId73" Type="http://schemas.openxmlformats.org/officeDocument/2006/relationships/slideLayout" Target="../slideLayouts/slideLayout193.xml"/><Relationship Id="rId78" Type="http://schemas.openxmlformats.org/officeDocument/2006/relationships/slideLayout" Target="../slideLayouts/slideLayout198.xml"/><Relationship Id="rId94" Type="http://schemas.openxmlformats.org/officeDocument/2006/relationships/slideLayout" Target="../slideLayouts/slideLayout214.xml"/><Relationship Id="rId99" Type="http://schemas.openxmlformats.org/officeDocument/2006/relationships/slideLayout" Target="../slideLayouts/slideLayout219.xml"/><Relationship Id="rId101" Type="http://schemas.openxmlformats.org/officeDocument/2006/relationships/slideLayout" Target="../slideLayouts/slideLayout22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66.xml"/><Relationship Id="rId117" Type="http://schemas.openxmlformats.org/officeDocument/2006/relationships/slideLayout" Target="../slideLayouts/slideLayout357.xml"/><Relationship Id="rId21" Type="http://schemas.openxmlformats.org/officeDocument/2006/relationships/slideLayout" Target="../slideLayouts/slideLayout261.xml"/><Relationship Id="rId42" Type="http://schemas.openxmlformats.org/officeDocument/2006/relationships/slideLayout" Target="../slideLayouts/slideLayout282.xml"/><Relationship Id="rId47" Type="http://schemas.openxmlformats.org/officeDocument/2006/relationships/slideLayout" Target="../slideLayouts/slideLayout287.xml"/><Relationship Id="rId63" Type="http://schemas.openxmlformats.org/officeDocument/2006/relationships/slideLayout" Target="../slideLayouts/slideLayout303.xml"/><Relationship Id="rId68" Type="http://schemas.openxmlformats.org/officeDocument/2006/relationships/slideLayout" Target="../slideLayouts/slideLayout308.xml"/><Relationship Id="rId84" Type="http://schemas.openxmlformats.org/officeDocument/2006/relationships/slideLayout" Target="../slideLayouts/slideLayout324.xml"/><Relationship Id="rId89" Type="http://schemas.openxmlformats.org/officeDocument/2006/relationships/slideLayout" Target="../slideLayouts/slideLayout329.xml"/><Relationship Id="rId112" Type="http://schemas.openxmlformats.org/officeDocument/2006/relationships/slideLayout" Target="../slideLayouts/slideLayout352.xml"/><Relationship Id="rId16" Type="http://schemas.openxmlformats.org/officeDocument/2006/relationships/slideLayout" Target="../slideLayouts/slideLayout256.xml"/><Relationship Id="rId107" Type="http://schemas.openxmlformats.org/officeDocument/2006/relationships/slideLayout" Target="../slideLayouts/slideLayout347.xml"/><Relationship Id="rId11" Type="http://schemas.openxmlformats.org/officeDocument/2006/relationships/slideLayout" Target="../slideLayouts/slideLayout251.xml"/><Relationship Id="rId32" Type="http://schemas.openxmlformats.org/officeDocument/2006/relationships/slideLayout" Target="../slideLayouts/slideLayout272.xml"/><Relationship Id="rId37" Type="http://schemas.openxmlformats.org/officeDocument/2006/relationships/slideLayout" Target="../slideLayouts/slideLayout277.xml"/><Relationship Id="rId53" Type="http://schemas.openxmlformats.org/officeDocument/2006/relationships/slideLayout" Target="../slideLayouts/slideLayout293.xml"/><Relationship Id="rId58" Type="http://schemas.openxmlformats.org/officeDocument/2006/relationships/slideLayout" Target="../slideLayouts/slideLayout298.xml"/><Relationship Id="rId74" Type="http://schemas.openxmlformats.org/officeDocument/2006/relationships/slideLayout" Target="../slideLayouts/slideLayout314.xml"/><Relationship Id="rId79" Type="http://schemas.openxmlformats.org/officeDocument/2006/relationships/slideLayout" Target="../slideLayouts/slideLayout319.xml"/><Relationship Id="rId102" Type="http://schemas.openxmlformats.org/officeDocument/2006/relationships/slideLayout" Target="../slideLayouts/slideLayout342.xml"/><Relationship Id="rId5" Type="http://schemas.openxmlformats.org/officeDocument/2006/relationships/slideLayout" Target="../slideLayouts/slideLayout245.xml"/><Relationship Id="rId90" Type="http://schemas.openxmlformats.org/officeDocument/2006/relationships/slideLayout" Target="../slideLayouts/slideLayout330.xml"/><Relationship Id="rId95" Type="http://schemas.openxmlformats.org/officeDocument/2006/relationships/slideLayout" Target="../slideLayouts/slideLayout335.xml"/><Relationship Id="rId22" Type="http://schemas.openxmlformats.org/officeDocument/2006/relationships/slideLayout" Target="../slideLayouts/slideLayout262.xml"/><Relationship Id="rId27" Type="http://schemas.openxmlformats.org/officeDocument/2006/relationships/slideLayout" Target="../slideLayouts/slideLayout267.xml"/><Relationship Id="rId43" Type="http://schemas.openxmlformats.org/officeDocument/2006/relationships/slideLayout" Target="../slideLayouts/slideLayout283.xml"/><Relationship Id="rId48" Type="http://schemas.openxmlformats.org/officeDocument/2006/relationships/slideLayout" Target="../slideLayouts/slideLayout288.xml"/><Relationship Id="rId64" Type="http://schemas.openxmlformats.org/officeDocument/2006/relationships/slideLayout" Target="../slideLayouts/slideLayout304.xml"/><Relationship Id="rId69" Type="http://schemas.openxmlformats.org/officeDocument/2006/relationships/slideLayout" Target="../slideLayouts/slideLayout309.xml"/><Relationship Id="rId113" Type="http://schemas.openxmlformats.org/officeDocument/2006/relationships/slideLayout" Target="../slideLayouts/slideLayout353.xml"/><Relationship Id="rId118" Type="http://schemas.openxmlformats.org/officeDocument/2006/relationships/slideLayout" Target="../slideLayouts/slideLayout358.xml"/><Relationship Id="rId80" Type="http://schemas.openxmlformats.org/officeDocument/2006/relationships/slideLayout" Target="../slideLayouts/slideLayout320.xml"/><Relationship Id="rId85" Type="http://schemas.openxmlformats.org/officeDocument/2006/relationships/slideLayout" Target="../slideLayouts/slideLayout325.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33" Type="http://schemas.openxmlformats.org/officeDocument/2006/relationships/slideLayout" Target="../slideLayouts/slideLayout273.xml"/><Relationship Id="rId38" Type="http://schemas.openxmlformats.org/officeDocument/2006/relationships/slideLayout" Target="../slideLayouts/slideLayout278.xml"/><Relationship Id="rId59" Type="http://schemas.openxmlformats.org/officeDocument/2006/relationships/slideLayout" Target="../slideLayouts/slideLayout299.xml"/><Relationship Id="rId103" Type="http://schemas.openxmlformats.org/officeDocument/2006/relationships/slideLayout" Target="../slideLayouts/slideLayout343.xml"/><Relationship Id="rId108" Type="http://schemas.openxmlformats.org/officeDocument/2006/relationships/slideLayout" Target="../slideLayouts/slideLayout348.xml"/><Relationship Id="rId54" Type="http://schemas.openxmlformats.org/officeDocument/2006/relationships/slideLayout" Target="../slideLayouts/slideLayout294.xml"/><Relationship Id="rId70" Type="http://schemas.openxmlformats.org/officeDocument/2006/relationships/slideLayout" Target="../slideLayouts/slideLayout310.xml"/><Relationship Id="rId75" Type="http://schemas.openxmlformats.org/officeDocument/2006/relationships/slideLayout" Target="../slideLayouts/slideLayout315.xml"/><Relationship Id="rId91" Type="http://schemas.openxmlformats.org/officeDocument/2006/relationships/slideLayout" Target="../slideLayouts/slideLayout331.xml"/><Relationship Id="rId96" Type="http://schemas.openxmlformats.org/officeDocument/2006/relationships/slideLayout" Target="../slideLayouts/slideLayout336.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23" Type="http://schemas.openxmlformats.org/officeDocument/2006/relationships/slideLayout" Target="../slideLayouts/slideLayout263.xml"/><Relationship Id="rId28" Type="http://schemas.openxmlformats.org/officeDocument/2006/relationships/slideLayout" Target="../slideLayouts/slideLayout268.xml"/><Relationship Id="rId49" Type="http://schemas.openxmlformats.org/officeDocument/2006/relationships/slideLayout" Target="../slideLayouts/slideLayout289.xml"/><Relationship Id="rId114" Type="http://schemas.openxmlformats.org/officeDocument/2006/relationships/slideLayout" Target="../slideLayouts/slideLayout354.xml"/><Relationship Id="rId119" Type="http://schemas.openxmlformats.org/officeDocument/2006/relationships/slideLayout" Target="../slideLayouts/slideLayout359.xml"/><Relationship Id="rId44" Type="http://schemas.openxmlformats.org/officeDocument/2006/relationships/slideLayout" Target="../slideLayouts/slideLayout284.xml"/><Relationship Id="rId60" Type="http://schemas.openxmlformats.org/officeDocument/2006/relationships/slideLayout" Target="../slideLayouts/slideLayout300.xml"/><Relationship Id="rId65" Type="http://schemas.openxmlformats.org/officeDocument/2006/relationships/slideLayout" Target="../slideLayouts/slideLayout305.xml"/><Relationship Id="rId81" Type="http://schemas.openxmlformats.org/officeDocument/2006/relationships/slideLayout" Target="../slideLayouts/slideLayout321.xml"/><Relationship Id="rId86" Type="http://schemas.openxmlformats.org/officeDocument/2006/relationships/slideLayout" Target="../slideLayouts/slideLayout326.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39" Type="http://schemas.openxmlformats.org/officeDocument/2006/relationships/slideLayout" Target="../slideLayouts/slideLayout279.xml"/><Relationship Id="rId109" Type="http://schemas.openxmlformats.org/officeDocument/2006/relationships/slideLayout" Target="../slideLayouts/slideLayout349.xml"/><Relationship Id="rId34" Type="http://schemas.openxmlformats.org/officeDocument/2006/relationships/slideLayout" Target="../slideLayouts/slideLayout274.xml"/><Relationship Id="rId50" Type="http://schemas.openxmlformats.org/officeDocument/2006/relationships/slideLayout" Target="../slideLayouts/slideLayout290.xml"/><Relationship Id="rId55" Type="http://schemas.openxmlformats.org/officeDocument/2006/relationships/slideLayout" Target="../slideLayouts/slideLayout295.xml"/><Relationship Id="rId76" Type="http://schemas.openxmlformats.org/officeDocument/2006/relationships/slideLayout" Target="../slideLayouts/slideLayout316.xml"/><Relationship Id="rId97" Type="http://schemas.openxmlformats.org/officeDocument/2006/relationships/slideLayout" Target="../slideLayouts/slideLayout337.xml"/><Relationship Id="rId104" Type="http://schemas.openxmlformats.org/officeDocument/2006/relationships/slideLayout" Target="../slideLayouts/slideLayout344.xml"/><Relationship Id="rId120" Type="http://schemas.openxmlformats.org/officeDocument/2006/relationships/slideLayout" Target="../slideLayouts/slideLayout360.xml"/><Relationship Id="rId7" Type="http://schemas.openxmlformats.org/officeDocument/2006/relationships/slideLayout" Target="../slideLayouts/slideLayout247.xml"/><Relationship Id="rId71" Type="http://schemas.openxmlformats.org/officeDocument/2006/relationships/slideLayout" Target="../slideLayouts/slideLayout311.xml"/><Relationship Id="rId92" Type="http://schemas.openxmlformats.org/officeDocument/2006/relationships/slideLayout" Target="../slideLayouts/slideLayout332.xml"/><Relationship Id="rId2" Type="http://schemas.openxmlformats.org/officeDocument/2006/relationships/slideLayout" Target="../slideLayouts/slideLayout242.xml"/><Relationship Id="rId29" Type="http://schemas.openxmlformats.org/officeDocument/2006/relationships/slideLayout" Target="../slideLayouts/slideLayout269.xml"/><Relationship Id="rId24" Type="http://schemas.openxmlformats.org/officeDocument/2006/relationships/slideLayout" Target="../slideLayouts/slideLayout264.xml"/><Relationship Id="rId40" Type="http://schemas.openxmlformats.org/officeDocument/2006/relationships/slideLayout" Target="../slideLayouts/slideLayout280.xml"/><Relationship Id="rId45" Type="http://schemas.openxmlformats.org/officeDocument/2006/relationships/slideLayout" Target="../slideLayouts/slideLayout285.xml"/><Relationship Id="rId66" Type="http://schemas.openxmlformats.org/officeDocument/2006/relationships/slideLayout" Target="../slideLayouts/slideLayout306.xml"/><Relationship Id="rId87" Type="http://schemas.openxmlformats.org/officeDocument/2006/relationships/slideLayout" Target="../slideLayouts/slideLayout327.xml"/><Relationship Id="rId110" Type="http://schemas.openxmlformats.org/officeDocument/2006/relationships/slideLayout" Target="../slideLayouts/slideLayout350.xml"/><Relationship Id="rId115" Type="http://schemas.openxmlformats.org/officeDocument/2006/relationships/slideLayout" Target="../slideLayouts/slideLayout355.xml"/><Relationship Id="rId61" Type="http://schemas.openxmlformats.org/officeDocument/2006/relationships/slideLayout" Target="../slideLayouts/slideLayout301.xml"/><Relationship Id="rId82" Type="http://schemas.openxmlformats.org/officeDocument/2006/relationships/slideLayout" Target="../slideLayouts/slideLayout322.xml"/><Relationship Id="rId19" Type="http://schemas.openxmlformats.org/officeDocument/2006/relationships/slideLayout" Target="../slideLayouts/slideLayout259.xml"/><Relationship Id="rId14" Type="http://schemas.openxmlformats.org/officeDocument/2006/relationships/slideLayout" Target="../slideLayouts/slideLayout254.xml"/><Relationship Id="rId30" Type="http://schemas.openxmlformats.org/officeDocument/2006/relationships/slideLayout" Target="../slideLayouts/slideLayout270.xml"/><Relationship Id="rId35" Type="http://schemas.openxmlformats.org/officeDocument/2006/relationships/slideLayout" Target="../slideLayouts/slideLayout275.xml"/><Relationship Id="rId56" Type="http://schemas.openxmlformats.org/officeDocument/2006/relationships/slideLayout" Target="../slideLayouts/slideLayout296.xml"/><Relationship Id="rId77" Type="http://schemas.openxmlformats.org/officeDocument/2006/relationships/slideLayout" Target="../slideLayouts/slideLayout317.xml"/><Relationship Id="rId100" Type="http://schemas.openxmlformats.org/officeDocument/2006/relationships/slideLayout" Target="../slideLayouts/slideLayout340.xml"/><Relationship Id="rId105" Type="http://schemas.openxmlformats.org/officeDocument/2006/relationships/slideLayout" Target="../slideLayouts/slideLayout345.xml"/><Relationship Id="rId8" Type="http://schemas.openxmlformats.org/officeDocument/2006/relationships/slideLayout" Target="../slideLayouts/slideLayout248.xml"/><Relationship Id="rId51" Type="http://schemas.openxmlformats.org/officeDocument/2006/relationships/slideLayout" Target="../slideLayouts/slideLayout291.xml"/><Relationship Id="rId72" Type="http://schemas.openxmlformats.org/officeDocument/2006/relationships/slideLayout" Target="../slideLayouts/slideLayout312.xml"/><Relationship Id="rId93" Type="http://schemas.openxmlformats.org/officeDocument/2006/relationships/slideLayout" Target="../slideLayouts/slideLayout333.xml"/><Relationship Id="rId98" Type="http://schemas.openxmlformats.org/officeDocument/2006/relationships/slideLayout" Target="../slideLayouts/slideLayout338.xml"/><Relationship Id="rId121" Type="http://schemas.openxmlformats.org/officeDocument/2006/relationships/theme" Target="../theme/theme3.xml"/><Relationship Id="rId3" Type="http://schemas.openxmlformats.org/officeDocument/2006/relationships/slideLayout" Target="../slideLayouts/slideLayout243.xml"/><Relationship Id="rId25" Type="http://schemas.openxmlformats.org/officeDocument/2006/relationships/slideLayout" Target="../slideLayouts/slideLayout265.xml"/><Relationship Id="rId46" Type="http://schemas.openxmlformats.org/officeDocument/2006/relationships/slideLayout" Target="../slideLayouts/slideLayout286.xml"/><Relationship Id="rId67" Type="http://schemas.openxmlformats.org/officeDocument/2006/relationships/slideLayout" Target="../slideLayouts/slideLayout307.xml"/><Relationship Id="rId116" Type="http://schemas.openxmlformats.org/officeDocument/2006/relationships/slideLayout" Target="../slideLayouts/slideLayout356.xml"/><Relationship Id="rId20" Type="http://schemas.openxmlformats.org/officeDocument/2006/relationships/slideLayout" Target="../slideLayouts/slideLayout260.xml"/><Relationship Id="rId41" Type="http://schemas.openxmlformats.org/officeDocument/2006/relationships/slideLayout" Target="../slideLayouts/slideLayout281.xml"/><Relationship Id="rId62" Type="http://schemas.openxmlformats.org/officeDocument/2006/relationships/slideLayout" Target="../slideLayouts/slideLayout302.xml"/><Relationship Id="rId83" Type="http://schemas.openxmlformats.org/officeDocument/2006/relationships/slideLayout" Target="../slideLayouts/slideLayout323.xml"/><Relationship Id="rId88" Type="http://schemas.openxmlformats.org/officeDocument/2006/relationships/slideLayout" Target="../slideLayouts/slideLayout328.xml"/><Relationship Id="rId111" Type="http://schemas.openxmlformats.org/officeDocument/2006/relationships/slideLayout" Target="../slideLayouts/slideLayout351.xml"/><Relationship Id="rId15" Type="http://schemas.openxmlformats.org/officeDocument/2006/relationships/slideLayout" Target="../slideLayouts/slideLayout255.xml"/><Relationship Id="rId36" Type="http://schemas.openxmlformats.org/officeDocument/2006/relationships/slideLayout" Target="../slideLayouts/slideLayout276.xml"/><Relationship Id="rId57" Type="http://schemas.openxmlformats.org/officeDocument/2006/relationships/slideLayout" Target="../slideLayouts/slideLayout297.xml"/><Relationship Id="rId106" Type="http://schemas.openxmlformats.org/officeDocument/2006/relationships/slideLayout" Target="../slideLayouts/slideLayout346.xml"/><Relationship Id="rId10" Type="http://schemas.openxmlformats.org/officeDocument/2006/relationships/slideLayout" Target="../slideLayouts/slideLayout250.xml"/><Relationship Id="rId31" Type="http://schemas.openxmlformats.org/officeDocument/2006/relationships/slideLayout" Target="../slideLayouts/slideLayout271.xml"/><Relationship Id="rId52" Type="http://schemas.openxmlformats.org/officeDocument/2006/relationships/slideLayout" Target="../slideLayouts/slideLayout292.xml"/><Relationship Id="rId73" Type="http://schemas.openxmlformats.org/officeDocument/2006/relationships/slideLayout" Target="../slideLayouts/slideLayout313.xml"/><Relationship Id="rId78" Type="http://schemas.openxmlformats.org/officeDocument/2006/relationships/slideLayout" Target="../slideLayouts/slideLayout318.xml"/><Relationship Id="rId94" Type="http://schemas.openxmlformats.org/officeDocument/2006/relationships/slideLayout" Target="../slideLayouts/slideLayout334.xml"/><Relationship Id="rId99" Type="http://schemas.openxmlformats.org/officeDocument/2006/relationships/slideLayout" Target="../slideLayouts/slideLayout339.xml"/><Relationship Id="rId101" Type="http://schemas.openxmlformats.org/officeDocument/2006/relationships/slideLayout" Target="../slideLayouts/slideLayout3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7" name="Google Shape;7;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8" name="Google Shape;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66"/>
        <p:cNvGrpSpPr/>
        <p:nvPr/>
      </p:nvGrpSpPr>
      <p:grpSpPr>
        <a:xfrm>
          <a:off x="0" y="0"/>
          <a:ext cx="0" cy="0"/>
          <a:chOff x="0" y="0"/>
          <a:chExt cx="0" cy="0"/>
        </a:xfrm>
      </p:grpSpPr>
      <p:sp>
        <p:nvSpPr>
          <p:cNvPr id="867" name="Google Shape;867;g30b36395cc5_2_26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868" name="Google Shape;868;g30b36395cc5_2_26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
        <p:nvSpPr>
          <p:cNvPr id="869" name="Google Shape;869;g30b36395cc5_2_26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ms"/>
              <a:t>‹#›</a:t>
            </a:fld>
            <a:endParaRPr/>
          </a:p>
        </p:txBody>
      </p:sp>
    </p:spTree>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 id="2147483805" r:id="rId36"/>
    <p:sldLayoutId id="2147483806" r:id="rId37"/>
    <p:sldLayoutId id="2147483807" r:id="rId38"/>
    <p:sldLayoutId id="2147483808" r:id="rId39"/>
    <p:sldLayoutId id="2147483809" r:id="rId40"/>
    <p:sldLayoutId id="2147483810" r:id="rId41"/>
    <p:sldLayoutId id="2147483811" r:id="rId42"/>
    <p:sldLayoutId id="2147483812" r:id="rId43"/>
    <p:sldLayoutId id="2147483813" r:id="rId44"/>
    <p:sldLayoutId id="2147483814" r:id="rId45"/>
    <p:sldLayoutId id="2147483815" r:id="rId46"/>
    <p:sldLayoutId id="2147483816" r:id="rId47"/>
    <p:sldLayoutId id="2147483817" r:id="rId48"/>
    <p:sldLayoutId id="2147483818" r:id="rId49"/>
    <p:sldLayoutId id="2147483819" r:id="rId50"/>
    <p:sldLayoutId id="2147483820" r:id="rId51"/>
    <p:sldLayoutId id="2147483821" r:id="rId52"/>
    <p:sldLayoutId id="2147483822" r:id="rId53"/>
    <p:sldLayoutId id="2147483823" r:id="rId54"/>
    <p:sldLayoutId id="2147483824" r:id="rId55"/>
    <p:sldLayoutId id="2147483825" r:id="rId56"/>
    <p:sldLayoutId id="2147483826" r:id="rId57"/>
    <p:sldLayoutId id="2147483827" r:id="rId58"/>
    <p:sldLayoutId id="2147483828" r:id="rId59"/>
    <p:sldLayoutId id="2147483829" r:id="rId60"/>
    <p:sldLayoutId id="2147483830" r:id="rId61"/>
    <p:sldLayoutId id="2147483831" r:id="rId62"/>
    <p:sldLayoutId id="2147483832" r:id="rId63"/>
    <p:sldLayoutId id="2147483833" r:id="rId64"/>
    <p:sldLayoutId id="2147483834" r:id="rId65"/>
    <p:sldLayoutId id="2147483835" r:id="rId66"/>
    <p:sldLayoutId id="2147483836" r:id="rId67"/>
    <p:sldLayoutId id="2147483837" r:id="rId68"/>
    <p:sldLayoutId id="2147483838" r:id="rId69"/>
    <p:sldLayoutId id="2147483839" r:id="rId70"/>
    <p:sldLayoutId id="2147483840" r:id="rId71"/>
    <p:sldLayoutId id="2147483841" r:id="rId72"/>
    <p:sldLayoutId id="2147483842" r:id="rId73"/>
    <p:sldLayoutId id="2147483843" r:id="rId74"/>
    <p:sldLayoutId id="2147483844" r:id="rId75"/>
    <p:sldLayoutId id="2147483845" r:id="rId76"/>
    <p:sldLayoutId id="2147483846" r:id="rId77"/>
    <p:sldLayoutId id="2147483847" r:id="rId78"/>
    <p:sldLayoutId id="2147483848" r:id="rId79"/>
    <p:sldLayoutId id="2147483849" r:id="rId80"/>
    <p:sldLayoutId id="2147483850" r:id="rId81"/>
    <p:sldLayoutId id="2147483851" r:id="rId82"/>
    <p:sldLayoutId id="2147483852" r:id="rId83"/>
    <p:sldLayoutId id="2147483853" r:id="rId84"/>
    <p:sldLayoutId id="2147483854" r:id="rId85"/>
    <p:sldLayoutId id="2147483855" r:id="rId86"/>
    <p:sldLayoutId id="2147483856" r:id="rId87"/>
    <p:sldLayoutId id="2147483857" r:id="rId88"/>
    <p:sldLayoutId id="2147483858" r:id="rId89"/>
    <p:sldLayoutId id="2147483859" r:id="rId90"/>
    <p:sldLayoutId id="2147483860" r:id="rId91"/>
    <p:sldLayoutId id="2147483861" r:id="rId92"/>
    <p:sldLayoutId id="2147483862" r:id="rId93"/>
    <p:sldLayoutId id="2147483863" r:id="rId94"/>
    <p:sldLayoutId id="2147483864" r:id="rId95"/>
    <p:sldLayoutId id="2147483865" r:id="rId96"/>
    <p:sldLayoutId id="2147483866" r:id="rId97"/>
    <p:sldLayoutId id="2147483867" r:id="rId98"/>
    <p:sldLayoutId id="2147483868" r:id="rId99"/>
    <p:sldLayoutId id="2147483869" r:id="rId100"/>
    <p:sldLayoutId id="2147483870" r:id="rId101"/>
    <p:sldLayoutId id="2147483871" r:id="rId102"/>
    <p:sldLayoutId id="2147483872" r:id="rId103"/>
    <p:sldLayoutId id="2147483873" r:id="rId104"/>
    <p:sldLayoutId id="2147483874" r:id="rId105"/>
    <p:sldLayoutId id="2147483875" r:id="rId106"/>
    <p:sldLayoutId id="2147483876" r:id="rId107"/>
    <p:sldLayoutId id="2147483877" r:id="rId108"/>
    <p:sldLayoutId id="2147483878" r:id="rId109"/>
    <p:sldLayoutId id="2147483879" r:id="rId110"/>
    <p:sldLayoutId id="2147483880" r:id="rId111"/>
    <p:sldLayoutId id="2147483881" r:id="rId112"/>
    <p:sldLayoutId id="2147483882" r:id="rId113"/>
    <p:sldLayoutId id="2147483883" r:id="rId114"/>
    <p:sldLayoutId id="2147483884" r:id="rId115"/>
    <p:sldLayoutId id="2147483885" r:id="rId116"/>
    <p:sldLayoutId id="2147483886" r:id="rId117"/>
    <p:sldLayoutId id="2147483887" r:id="rId118"/>
    <p:sldLayoutId id="2147483888" r:id="rId119"/>
    <p:sldLayoutId id="2147483889" r:id="rId1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27"/>
        <p:cNvGrpSpPr/>
        <p:nvPr/>
      </p:nvGrpSpPr>
      <p:grpSpPr>
        <a:xfrm>
          <a:off x="0" y="0"/>
          <a:ext cx="0" cy="0"/>
          <a:chOff x="0" y="0"/>
          <a:chExt cx="0" cy="0"/>
        </a:xfrm>
      </p:grpSpPr>
      <p:sp>
        <p:nvSpPr>
          <p:cNvPr id="1728" name="Google Shape;1728;g32010ba2968_1_8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1729" name="Google Shape;1729;g32010ba2968_1_8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1730" name="Google Shape;1730;g32010ba2968_1_8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ms"/>
              <a:t>‹#›</a:t>
            </a:fld>
            <a:endParaRPr/>
          </a:p>
        </p:txBody>
      </p:sp>
    </p:spTree>
  </p:cSld>
  <p:clrMap bg1="lt1" tx1="dk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18" r:id="rId28"/>
    <p:sldLayoutId id="2147483919" r:id="rId29"/>
    <p:sldLayoutId id="2147483920" r:id="rId30"/>
    <p:sldLayoutId id="2147483921" r:id="rId31"/>
    <p:sldLayoutId id="2147483922" r:id="rId32"/>
    <p:sldLayoutId id="2147483923" r:id="rId33"/>
    <p:sldLayoutId id="2147483924" r:id="rId34"/>
    <p:sldLayoutId id="2147483925" r:id="rId35"/>
    <p:sldLayoutId id="2147483926" r:id="rId36"/>
    <p:sldLayoutId id="2147483927" r:id="rId37"/>
    <p:sldLayoutId id="2147483928" r:id="rId38"/>
    <p:sldLayoutId id="2147483929" r:id="rId39"/>
    <p:sldLayoutId id="2147483930" r:id="rId40"/>
    <p:sldLayoutId id="2147483931" r:id="rId41"/>
    <p:sldLayoutId id="2147483932" r:id="rId42"/>
    <p:sldLayoutId id="2147483933" r:id="rId43"/>
    <p:sldLayoutId id="2147483934" r:id="rId44"/>
    <p:sldLayoutId id="2147483935" r:id="rId45"/>
    <p:sldLayoutId id="2147483936" r:id="rId46"/>
    <p:sldLayoutId id="2147483937" r:id="rId47"/>
    <p:sldLayoutId id="2147483938" r:id="rId48"/>
    <p:sldLayoutId id="2147483939" r:id="rId49"/>
    <p:sldLayoutId id="2147483940" r:id="rId50"/>
    <p:sldLayoutId id="2147483941" r:id="rId51"/>
    <p:sldLayoutId id="2147483942" r:id="rId52"/>
    <p:sldLayoutId id="2147483943" r:id="rId53"/>
    <p:sldLayoutId id="2147483944" r:id="rId54"/>
    <p:sldLayoutId id="2147483945" r:id="rId55"/>
    <p:sldLayoutId id="2147483946" r:id="rId56"/>
    <p:sldLayoutId id="2147483947" r:id="rId57"/>
    <p:sldLayoutId id="2147483948" r:id="rId58"/>
    <p:sldLayoutId id="2147483949" r:id="rId59"/>
    <p:sldLayoutId id="2147483950" r:id="rId60"/>
    <p:sldLayoutId id="2147483951" r:id="rId61"/>
    <p:sldLayoutId id="2147483952" r:id="rId62"/>
    <p:sldLayoutId id="2147483953" r:id="rId63"/>
    <p:sldLayoutId id="2147483954" r:id="rId64"/>
    <p:sldLayoutId id="2147483955" r:id="rId65"/>
    <p:sldLayoutId id="2147483956" r:id="rId66"/>
    <p:sldLayoutId id="2147483957" r:id="rId67"/>
    <p:sldLayoutId id="2147483958" r:id="rId68"/>
    <p:sldLayoutId id="2147483959" r:id="rId69"/>
    <p:sldLayoutId id="2147483960" r:id="rId70"/>
    <p:sldLayoutId id="2147483961" r:id="rId71"/>
    <p:sldLayoutId id="2147483962" r:id="rId72"/>
    <p:sldLayoutId id="2147483963" r:id="rId73"/>
    <p:sldLayoutId id="2147483964" r:id="rId74"/>
    <p:sldLayoutId id="2147483965" r:id="rId75"/>
    <p:sldLayoutId id="2147483966" r:id="rId76"/>
    <p:sldLayoutId id="2147483967" r:id="rId77"/>
    <p:sldLayoutId id="2147483968" r:id="rId78"/>
    <p:sldLayoutId id="2147483969" r:id="rId79"/>
    <p:sldLayoutId id="2147483970" r:id="rId80"/>
    <p:sldLayoutId id="2147483971" r:id="rId81"/>
    <p:sldLayoutId id="2147483972" r:id="rId82"/>
    <p:sldLayoutId id="2147483973" r:id="rId83"/>
    <p:sldLayoutId id="2147483974" r:id="rId84"/>
    <p:sldLayoutId id="2147483975" r:id="rId85"/>
    <p:sldLayoutId id="2147483976" r:id="rId86"/>
    <p:sldLayoutId id="2147483977" r:id="rId87"/>
    <p:sldLayoutId id="2147483978" r:id="rId88"/>
    <p:sldLayoutId id="2147483979" r:id="rId89"/>
    <p:sldLayoutId id="2147483980" r:id="rId90"/>
    <p:sldLayoutId id="2147483981" r:id="rId91"/>
    <p:sldLayoutId id="2147483982" r:id="rId92"/>
    <p:sldLayoutId id="2147483983" r:id="rId93"/>
    <p:sldLayoutId id="2147483984" r:id="rId94"/>
    <p:sldLayoutId id="2147483985" r:id="rId95"/>
    <p:sldLayoutId id="2147483986" r:id="rId96"/>
    <p:sldLayoutId id="2147483987" r:id="rId97"/>
    <p:sldLayoutId id="2147483988" r:id="rId98"/>
    <p:sldLayoutId id="2147483989" r:id="rId99"/>
    <p:sldLayoutId id="2147483990" r:id="rId100"/>
    <p:sldLayoutId id="2147483991" r:id="rId101"/>
    <p:sldLayoutId id="2147483992" r:id="rId102"/>
    <p:sldLayoutId id="2147483993" r:id="rId103"/>
    <p:sldLayoutId id="2147483994" r:id="rId104"/>
    <p:sldLayoutId id="2147483995" r:id="rId105"/>
    <p:sldLayoutId id="2147483996" r:id="rId106"/>
    <p:sldLayoutId id="2147483997" r:id="rId107"/>
    <p:sldLayoutId id="2147483998" r:id="rId108"/>
    <p:sldLayoutId id="2147483999" r:id="rId109"/>
    <p:sldLayoutId id="2147484000" r:id="rId110"/>
    <p:sldLayoutId id="2147484001" r:id="rId111"/>
    <p:sldLayoutId id="2147484002" r:id="rId112"/>
    <p:sldLayoutId id="2147484003" r:id="rId113"/>
    <p:sldLayoutId id="2147484004" r:id="rId114"/>
    <p:sldLayoutId id="2147484005" r:id="rId115"/>
    <p:sldLayoutId id="2147484006" r:id="rId116"/>
    <p:sldLayoutId id="2147484007" r:id="rId117"/>
    <p:sldLayoutId id="2147484008" r:id="rId118"/>
    <p:sldLayoutId id="2147484009" r:id="rId119"/>
    <p:sldLayoutId id="2147484010" r:id="rId1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8" Type="http://schemas.openxmlformats.org/officeDocument/2006/relationships/hyperlink" Target="https://dudu.town/our-books" TargetMode="External"/><Relationship Id="rId13" Type="http://schemas.openxmlformats.org/officeDocument/2006/relationships/image" Target="../media/image57.png"/><Relationship Id="rId3" Type="http://schemas.openxmlformats.org/officeDocument/2006/relationships/hyperlink" Target="https://cforchinese-jc.hk/en/chinese-learning-storybooks#gsc.tab=0" TargetMode="External"/><Relationship Id="rId7" Type="http://schemas.openxmlformats.org/officeDocument/2006/relationships/image" Target="../media/image53.jpg"/><Relationship Id="rId12"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87.xml"/><Relationship Id="rId6" Type="http://schemas.openxmlformats.org/officeDocument/2006/relationships/hyperlink" Target="https://www.thatsmandarin.com/free-chinese-ebooks/" TargetMode="External"/><Relationship Id="rId11" Type="http://schemas.openxmlformats.org/officeDocument/2006/relationships/image" Target="../media/image32.png"/><Relationship Id="rId5" Type="http://schemas.openxmlformats.org/officeDocument/2006/relationships/image" Target="../media/image52.jpg"/><Relationship Id="rId10" Type="http://schemas.openxmlformats.org/officeDocument/2006/relationships/image" Target="../media/image55.jpg"/><Relationship Id="rId4" Type="http://schemas.openxmlformats.org/officeDocument/2006/relationships/hyperlink" Target="https://www.mandarinchineseschool.com/index.php/resources/87-free-download-picture-chinese-bedtime-stories-book-for-kids-illustrated-children-reading-book-in-chinese-pinyin-365" TargetMode="External"/><Relationship Id="rId9" Type="http://schemas.openxmlformats.org/officeDocument/2006/relationships/image" Target="../media/image54.jp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44.png"/><Relationship Id="rId3" Type="http://schemas.openxmlformats.org/officeDocument/2006/relationships/hyperlink" Target="https://www.getepic.com/" TargetMode="External"/><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74.xml"/><Relationship Id="rId6" Type="http://schemas.openxmlformats.org/officeDocument/2006/relationships/image" Target="../media/image59.png"/><Relationship Id="rId11" Type="http://schemas.openxmlformats.org/officeDocument/2006/relationships/image" Target="../media/image43.png"/><Relationship Id="rId5" Type="http://schemas.openxmlformats.org/officeDocument/2006/relationships/image" Target="../media/image58.png"/><Relationship Id="rId15" Type="http://schemas.openxmlformats.org/officeDocument/2006/relationships/image" Target="../media/image47.png"/><Relationship Id="rId10" Type="http://schemas.openxmlformats.org/officeDocument/2006/relationships/hyperlink" Target="https://storybookscanada.ca/" TargetMode="External"/><Relationship Id="rId4" Type="http://schemas.openxmlformats.org/officeDocument/2006/relationships/hyperlink" Target="https://www.thespanishexperiment.com/" TargetMode="External"/><Relationship Id="rId9" Type="http://schemas.openxmlformats.org/officeDocument/2006/relationships/image" Target="../media/image62.png"/><Relationship Id="rId14" Type="http://schemas.openxmlformats.org/officeDocument/2006/relationships/hyperlink" Target="https://soraapp.com/library/lausd/generated-1552472/title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www.youtube.com/watch?v=iiHsqJUJ97M" TargetMode="External"/><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74.xml"/><Relationship Id="rId6" Type="http://schemas.openxmlformats.org/officeDocument/2006/relationships/image" Target="../media/image65.png"/><Relationship Id="rId5" Type="http://schemas.openxmlformats.org/officeDocument/2006/relationships/hyperlink" Target="https://global.oup.com/us/companion.websites/9780197536216/" TargetMode="External"/><Relationship Id="rId10" Type="http://schemas.openxmlformats.org/officeDocument/2006/relationships/image" Target="../media/image68.png"/><Relationship Id="rId4" Type="http://schemas.openxmlformats.org/officeDocument/2006/relationships/image" Target="../media/image64.jpg"/><Relationship Id="rId9" Type="http://schemas.openxmlformats.org/officeDocument/2006/relationships/hyperlink" Target="https://global.oup.com/us/companion.websites/9780197536216/part2/"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freekidsbooks.org/subject/files/foreign-language/farsi/" TargetMode="External"/><Relationship Id="rId7" Type="http://schemas.openxmlformats.org/officeDocument/2006/relationships/hyperlink" Target="https://www.getepic.com/"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www.storyplayr.com/en/bibliotheque/allemand-deutsche" TargetMode="External"/><Relationship Id="rId11" Type="http://schemas.openxmlformats.org/officeDocument/2006/relationships/image" Target="../media/image71.jpg"/><Relationship Id="rId5" Type="http://schemas.openxmlformats.org/officeDocument/2006/relationships/image" Target="../media/image48.png"/><Relationship Id="rId10" Type="http://schemas.openxmlformats.org/officeDocument/2006/relationships/image" Target="../media/image70.jpg"/><Relationship Id="rId4" Type="http://schemas.openxmlformats.org/officeDocument/2006/relationships/image" Target="../media/image69.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hyperlink" Target="https://freekidsbooks.org/subject/files/foreign-language/french/" TargetMode="External"/><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74.xml"/><Relationship Id="rId6" Type="http://schemas.openxmlformats.org/officeDocument/2006/relationships/image" Target="../media/image43.png"/><Relationship Id="rId5" Type="http://schemas.openxmlformats.org/officeDocument/2006/relationships/hyperlink" Target="https://www.storyplayr.com/en/bibliotheque" TargetMode="External"/><Relationship Id="rId4" Type="http://schemas.openxmlformats.org/officeDocument/2006/relationships/hyperlink" Target="https://storybookscanada.ca/" TargetMode="External"/><Relationship Id="rId9" Type="http://schemas.openxmlformats.org/officeDocument/2006/relationships/image" Target="../media/image46.jp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hyperlink" Target="https://soraapp.com/library/lausd" TargetMode="External"/><Relationship Id="rId21" Type="http://schemas.openxmlformats.org/officeDocument/2006/relationships/image" Target="../media/image32.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15.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198.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hyperlink" Target="https://company.overdrive.com/lausd-for-students/" TargetMode="External"/><Relationship Id="rId9" Type="http://schemas.openxmlformats.org/officeDocument/2006/relationships/image" Target="../media/image76.png"/><Relationship Id="rId14" Type="http://schemas.openxmlformats.org/officeDocument/2006/relationships/image" Target="../media/image81.png"/></Relationships>
</file>

<file path=ppt/slides/_rels/slide1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12"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198.xml"/><Relationship Id="rId6" Type="http://schemas.openxmlformats.org/officeDocument/2006/relationships/image" Target="../media/image90.png"/><Relationship Id="rId11" Type="http://schemas.openxmlformats.org/officeDocument/2006/relationships/image" Target="../media/image32.png"/><Relationship Id="rId5" Type="http://schemas.openxmlformats.org/officeDocument/2006/relationships/image" Target="../media/image89.png"/><Relationship Id="rId10" Type="http://schemas.openxmlformats.org/officeDocument/2006/relationships/image" Target="../media/image94.jpg"/><Relationship Id="rId4" Type="http://schemas.openxmlformats.org/officeDocument/2006/relationships/hyperlink" Target="https://www.lapl.org/" TargetMode="External"/><Relationship Id="rId9"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hyperlink" Target="https://drive.google.com/file/d/16dRblVDyc5ZSGAntLBUkt4f7AXwwk0OY/view?usp=sharing" TargetMode="External"/><Relationship Id="rId2" Type="http://schemas.openxmlformats.org/officeDocument/2006/relationships/notesSlide" Target="../notesSlides/notesSlide17.xml"/><Relationship Id="rId1" Type="http://schemas.openxmlformats.org/officeDocument/2006/relationships/slideLayout" Target="../slideLayouts/slideLayout128.xml"/><Relationship Id="rId4" Type="http://schemas.openxmlformats.org/officeDocument/2006/relationships/image" Target="../media/image96.png"/></Relationships>
</file>

<file path=ppt/slides/_rels/slide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198.xml"/><Relationship Id="rId6" Type="http://schemas.openxmlformats.org/officeDocument/2006/relationships/image" Target="../media/image98.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https://drive.google.com/file/d/159QDgQkFuoYGpVHIdqiChZzv3by_-BYE/view?usp=sharing" TargetMode="External"/><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8.xml"/><Relationship Id="rId6" Type="http://schemas.openxmlformats.org/officeDocument/2006/relationships/image" Target="../media/image100.png"/><Relationship Id="rId5" Type="http://schemas.openxmlformats.org/officeDocument/2006/relationships/hyperlink" Target="https://drive.google.com/file/d/1ohmgoZXsOfBjqmlyakwtU2j41UMQez5T/view?usp=drive_link" TargetMode="External"/><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drive.google.com/file/d/1CFtcHU124RqAngfHkZNISNn_o-wJwmhb/view?usp=sharing" TargetMode="External"/><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50.xml"/><Relationship Id="rId6" Type="http://schemas.openxmlformats.org/officeDocument/2006/relationships/image" Target="../media/image31.png"/><Relationship Id="rId5" Type="http://schemas.openxmlformats.org/officeDocument/2006/relationships/hyperlink" Target="https://drive.google.com/file/d/1X4A500RcG-BApaHq2exNqVWF6dg8c7Mn/view?usp=sharing" TargetMode="External"/><Relationship Id="rId4" Type="http://schemas.openxmlformats.org/officeDocument/2006/relationships/image" Target="../media/image30.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hyperlink" Target="https://drive.google.com/file/d/1ULKK-RSwLXnEo5GvuBKSEYbFqVMnNkY_/view?usp=drive_link"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s://drive.google.com/file/d/1ULKK-RSwLXnEo5GvuBKSEYbFqVMnNkY_/view?usp=drive_link" TargetMode="External"/><Relationship Id="rId7"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44.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6.png"/><Relationship Id="rId4" Type="http://schemas.openxmlformats.org/officeDocument/2006/relationships/image" Target="../media/image101.png"/><Relationship Id="rId9" Type="http://schemas.openxmlformats.org/officeDocument/2006/relationships/image" Target="../media/image105.pn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198.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128.xml"/><Relationship Id="rId6" Type="http://schemas.openxmlformats.org/officeDocument/2006/relationships/hyperlink" Target="https://drive.google.com/file/d/1ytd99fePiM-Kxf8KCsJCpFuqD-XizyZj/view?usp=drive_link" TargetMode="External"/><Relationship Id="rId5" Type="http://schemas.openxmlformats.org/officeDocument/2006/relationships/image" Target="../media/image107.png"/><Relationship Id="rId4" Type="http://schemas.openxmlformats.org/officeDocument/2006/relationships/hyperlink" Target="https://drive.google.com/file/d/1LaPJ_xJCZ_RSMQuVmFa4mawDqYiawNar/view?usp=shari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144.xml"/><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198.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6.xml"/><Relationship Id="rId18" Type="http://schemas.openxmlformats.org/officeDocument/2006/relationships/image" Target="../media/image32.png"/><Relationship Id="rId3" Type="http://schemas.openxmlformats.org/officeDocument/2006/relationships/slide" Target="slide5.xml"/><Relationship Id="rId7" Type="http://schemas.openxmlformats.org/officeDocument/2006/relationships/slide" Target="slide9.xml"/><Relationship Id="rId12" Type="http://schemas.openxmlformats.org/officeDocument/2006/relationships/slide" Target="slide15.xml"/><Relationship Id="rId17" Type="http://schemas.openxmlformats.org/officeDocument/2006/relationships/slide" Target="slide23.xml"/><Relationship Id="rId2" Type="http://schemas.openxmlformats.org/officeDocument/2006/relationships/notesSlide" Target="../notesSlides/notesSlide3.xml"/><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14.xml"/><Relationship Id="rId5" Type="http://schemas.openxmlformats.org/officeDocument/2006/relationships/slide" Target="slide7.xml"/><Relationship Id="rId15" Type="http://schemas.openxmlformats.org/officeDocument/2006/relationships/slide" Target="slide18.xml"/><Relationship Id="rId10" Type="http://schemas.openxmlformats.org/officeDocument/2006/relationships/slide" Target="slide13.xml"/><Relationship Id="rId4" Type="http://schemas.openxmlformats.org/officeDocument/2006/relationships/slide" Target="slide6.xml"/><Relationship Id="rId9" Type="http://schemas.openxmlformats.org/officeDocument/2006/relationships/slide" Target="slide11.xml"/><Relationship Id="rId14" Type="http://schemas.openxmlformats.org/officeDocument/2006/relationships/slide" Target="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hyperlink" Target="https://lausdschoology.azurewebsites.net/" TargetMode="External"/><Relationship Id="rId3" Type="http://schemas.openxmlformats.org/officeDocument/2006/relationships/hyperlink" Target="https://wp.dinolingo.com/armenian-for-kids/armenian-books-for-kids/" TargetMode="External"/><Relationship Id="rId7"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erexa.am/blog/heqiatner/?srsltid=AfmBOor99QoDEZ_MnUXF3-WF8sJunTc1qHiJdaGpvGnQVECPWbUMYg0I" TargetMode="External"/><Relationship Id="rId11" Type="http://schemas.openxmlformats.org/officeDocument/2006/relationships/image" Target="../media/image38.jpg"/><Relationship Id="rId5" Type="http://schemas.openxmlformats.org/officeDocument/2006/relationships/hyperlink" Target="https://poqrik.am/category/%D5%B4%D5%A1%D5%B6%D5%AF%D5%A1%D5%AF%D5%A1%D5%B6-%D5%A3%D6%80%D5%A1%D5%A4%D5%A1%D6%80%D5%A1%D5%B6/" TargetMode="External"/><Relationship Id="rId10" Type="http://schemas.openxmlformats.org/officeDocument/2006/relationships/image" Target="../media/image37.jpg"/><Relationship Id="rId4" Type="http://schemas.openxmlformats.org/officeDocument/2006/relationships/hyperlink" Target="https://docs.google.com/document/u/0/d/1J5eeCdIEOfMi7A3n3LhjXGCe8-Uknsb76Y-OPbZOc30/edit" TargetMode="External"/><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s://www.gutenberg.org/browse/languages/tl" TargetMode="External"/><Relationship Id="rId7" Type="http://schemas.openxmlformats.org/officeDocument/2006/relationships/hyperlink" Target="https://www.canvas.ph/art-and-stories" TargetMode="External"/><Relationship Id="rId2" Type="http://schemas.openxmlformats.org/officeDocument/2006/relationships/notesSlide" Target="../notesSlides/notesSlide6.xml"/><Relationship Id="rId1" Type="http://schemas.openxmlformats.org/officeDocument/2006/relationships/slideLayout" Target="../slideLayouts/slideLayout87.xml"/><Relationship Id="rId6" Type="http://schemas.openxmlformats.org/officeDocument/2006/relationships/image" Target="../media/image40.jpg"/><Relationship Id="rId5" Type="http://schemas.openxmlformats.org/officeDocument/2006/relationships/hyperlink" Target="https://sentrofilipino.upd.edu.ph/publikasyon/aklatang-bayan/online-downloadable-e-books/" TargetMode="External"/><Relationship Id="rId10" Type="http://schemas.openxmlformats.org/officeDocument/2006/relationships/image" Target="../media/image32.png"/><Relationship Id="rId4" Type="http://schemas.openxmlformats.org/officeDocument/2006/relationships/image" Target="../media/image39.jpg"/><Relationship Id="rId9" Type="http://schemas.openxmlformats.org/officeDocument/2006/relationships/image" Target="../media/image42.jpg"/></Relationships>
</file>

<file path=ppt/slides/_rels/slide7.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hyperlink" Target="https://freekidsbooks.org/subject/files/foreign-language/french/" TargetMode="External"/><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87.xml"/><Relationship Id="rId6" Type="http://schemas.openxmlformats.org/officeDocument/2006/relationships/image" Target="../media/image43.png"/><Relationship Id="rId5" Type="http://schemas.openxmlformats.org/officeDocument/2006/relationships/hyperlink" Target="https://www.storyplayr.com/en/bibliotheque" TargetMode="External"/><Relationship Id="rId10" Type="http://schemas.openxmlformats.org/officeDocument/2006/relationships/image" Target="../media/image32.png"/><Relationship Id="rId4" Type="http://schemas.openxmlformats.org/officeDocument/2006/relationships/hyperlink" Target="https://storybookscanada.ca/" TargetMode="External"/><Relationship Id="rId9" Type="http://schemas.openxmlformats.org/officeDocument/2006/relationships/image" Target="../media/image46.jpg"/></Relationships>
</file>

<file path=ppt/slides/_rels/slide8.xml.rels><?xml version="1.0" encoding="UTF-8" standalone="yes"?>
<Relationships xmlns="http://schemas.openxmlformats.org/package/2006/relationships"><Relationship Id="rId8" Type="http://schemas.openxmlformats.org/officeDocument/2006/relationships/hyperlink" Target="https://tzij.coerll.utexas.edu/" TargetMode="External"/><Relationship Id="rId13" Type="http://schemas.openxmlformats.org/officeDocument/2006/relationships/hyperlink" Target="https://www.buildon.org/wp-content/uploads/2023/03/GUATEMALA-Language-Book-Kiche.docx.pdf" TargetMode="External"/><Relationship Id="rId3" Type="http://schemas.openxmlformats.org/officeDocument/2006/relationships/hyperlink" Target="https://static1.squarespace.com/static/58e26c28893fc0a495c5e7d8/t/6140f219c5f37104dda61278/1631646325065/Editable+KI+Consejos+padres+-+aprende+en+casa+BEC-J%26A.pdf" TargetMode="External"/><Relationship Id="rId7" Type="http://schemas.openxmlformats.org/officeDocument/2006/relationships/hyperlink" Target="https://youtu.be/bmX9XobXKWA?si=TQsYUAnKLVSlsgqe" TargetMode="External"/><Relationship Id="rId12" Type="http://schemas.openxmlformats.org/officeDocument/2006/relationships/hyperlink" Target="https://youtu.be/tVVTyqSZPAM?si=FzHlClo0H5cgbyGL"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youtu.be/wPlzfmM8GNE?si=tPhvKaoLn4i2XtoD" TargetMode="External"/><Relationship Id="rId11" Type="http://schemas.openxmlformats.org/officeDocument/2006/relationships/hyperlink" Target="https://youtu.be/S1mojRzbfnE?si=dO5T9o2uxag958hi" TargetMode="External"/><Relationship Id="rId5" Type="http://schemas.openxmlformats.org/officeDocument/2006/relationships/hyperlink" Target="https://static1.squarespace.com/static/58e26c28893fc0a495c5e7d8/t/611aae8aa876ff51349c71f9/1629138572303/Infograf%C3%ADa+Consejos+para+padres+para+el+aprendizaje+en+casa_todas.pdf" TargetMode="External"/><Relationship Id="rId15" Type="http://schemas.openxmlformats.org/officeDocument/2006/relationships/hyperlink" Target="https://www.almg.org.gt/wp-content/uploads/2020/10/GRAMATICA-NORMATIVA-2014.pdf" TargetMode="External"/><Relationship Id="rId10" Type="http://schemas.openxmlformats.org/officeDocument/2006/relationships/hyperlink" Target="https://drive.google.com/file/d/1tD_uqUhP9CqkXQagQI7NSl9bt_KdUfO2/view?usp=sharing" TargetMode="External"/><Relationship Id="rId4" Type="http://schemas.openxmlformats.org/officeDocument/2006/relationships/hyperlink" Target="https://static1.squarespace.com/static/58e26c28893fc0a495c5e7d8/t/5fe3c17c0d17047fbb003581/1608761726313/Home-Based+Learning+Tips+for+Parents+Infographics-ALL.pdf" TargetMode="External"/><Relationship Id="rId9" Type="http://schemas.openxmlformats.org/officeDocument/2006/relationships/hyperlink" Target="http://talkingdictionary.swarthmore.edu/kiche/?lang=es" TargetMode="External"/><Relationship Id="rId14" Type="http://schemas.openxmlformats.org/officeDocument/2006/relationships/hyperlink" Target="https://maya.nmai.si.edu/sites/default/files/resources/lesson-plans/Living%20Maya%20Time%20Loteria%20Game.pdf"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hyperlink" Target="https://m.sc.or.kr/happy2/bookDown.do"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hyperlink" Target="https://storybookscanada.ca/stories/ko/" TargetMode="External"/><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hyperlink" Target="https://ridibooks.com/category/free-books/132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88"/>
        <p:cNvGrpSpPr/>
        <p:nvPr/>
      </p:nvGrpSpPr>
      <p:grpSpPr>
        <a:xfrm>
          <a:off x="0" y="0"/>
          <a:ext cx="0" cy="0"/>
          <a:chOff x="0" y="0"/>
          <a:chExt cx="0" cy="0"/>
        </a:xfrm>
      </p:grpSpPr>
      <p:pic>
        <p:nvPicPr>
          <p:cNvPr id="2589" name="Google Shape;2589;p1" descr="Logo&#10;&#10;Description automatically generated"/>
          <p:cNvPicPr preferRelativeResize="0"/>
          <p:nvPr/>
        </p:nvPicPr>
        <p:blipFill rotWithShape="1">
          <a:blip r:embed="rId3">
            <a:alphaModFix/>
          </a:blip>
          <a:srcRect/>
          <a:stretch/>
        </p:blipFill>
        <p:spPr>
          <a:xfrm>
            <a:off x="145492" y="146370"/>
            <a:ext cx="2509225" cy="729963"/>
          </a:xfrm>
          <a:prstGeom prst="rect">
            <a:avLst/>
          </a:prstGeom>
          <a:noFill/>
          <a:ln>
            <a:noFill/>
          </a:ln>
        </p:spPr>
      </p:pic>
      <p:cxnSp>
        <p:nvCxnSpPr>
          <p:cNvPr id="2590" name="Google Shape;2590;p1"/>
          <p:cNvCxnSpPr/>
          <p:nvPr/>
        </p:nvCxnSpPr>
        <p:spPr>
          <a:xfrm rot="10800000">
            <a:off x="225367" y="1571700"/>
            <a:ext cx="2512800" cy="0"/>
          </a:xfrm>
          <a:prstGeom prst="straightConnector1">
            <a:avLst/>
          </a:prstGeom>
          <a:noFill/>
          <a:ln w="76200" cap="flat" cmpd="sng">
            <a:solidFill>
              <a:srgbClr val="FCCC00"/>
            </a:solidFill>
            <a:prstDash val="solid"/>
            <a:round/>
            <a:headEnd type="none" w="sm" len="sm"/>
            <a:tailEnd type="none" w="sm" len="sm"/>
          </a:ln>
        </p:spPr>
      </p:cxnSp>
      <p:sp>
        <p:nvSpPr>
          <p:cNvPr id="2591" name="Google Shape;2591;p1"/>
          <p:cNvSpPr txBox="1"/>
          <p:nvPr/>
        </p:nvSpPr>
        <p:spPr>
          <a:xfrm>
            <a:off x="145500" y="1394575"/>
            <a:ext cx="8601300" cy="19749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ms" sz="3600" b="1" i="0" u="none" strike="noStrike" cap="none">
                <a:solidFill>
                  <a:srgbClr val="FFFFFF"/>
                </a:solidFill>
                <a:latin typeface="Poppins"/>
                <a:ea typeface="Poppins"/>
                <a:cs typeface="Poppins"/>
                <a:sym typeface="Poppins"/>
              </a:rPr>
              <a:t>Literacy Family Resources</a:t>
            </a:r>
            <a:endParaRPr sz="3600" b="1"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ms" sz="2400" b="0" i="0" u="none" strike="noStrike" cap="none">
                <a:solidFill>
                  <a:srgbClr val="FFFFFF"/>
                </a:solidFill>
                <a:latin typeface="Poppins"/>
                <a:ea typeface="Poppins"/>
                <a:cs typeface="Poppins"/>
                <a:sym typeface="Poppins"/>
              </a:rPr>
              <a:t>A Multilingual Journey to Pathway </a:t>
            </a:r>
            <a:r>
              <a:rPr lang="ms" sz="2400">
                <a:solidFill>
                  <a:schemeClr val="lt1"/>
                </a:solidFill>
                <a:latin typeface="Poppins"/>
                <a:ea typeface="Poppins"/>
                <a:cs typeface="Poppins"/>
                <a:sym typeface="Poppins"/>
              </a:rPr>
              <a:t>Awards</a:t>
            </a:r>
            <a:endParaRPr sz="2400" b="0"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ms" sz="2400">
                <a:solidFill>
                  <a:srgbClr val="FCCC00"/>
                </a:solidFill>
                <a:latin typeface="Poppins"/>
                <a:ea typeface="Poppins"/>
                <a:cs typeface="Poppins"/>
                <a:sym typeface="Poppins"/>
              </a:rPr>
              <a:t>Home Support Resources</a:t>
            </a:r>
            <a:r>
              <a:rPr lang="ms" sz="2400" b="0" i="0" u="none" strike="noStrike" cap="none">
                <a:solidFill>
                  <a:srgbClr val="FFFFFF"/>
                </a:solidFill>
                <a:latin typeface="Poppins"/>
                <a:ea typeface="Poppins"/>
                <a:cs typeface="Poppins"/>
                <a:sym typeface="Poppins"/>
              </a:rPr>
              <a:t> </a:t>
            </a:r>
            <a:endParaRPr sz="2400" b="0"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2400">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2400">
              <a:solidFill>
                <a:srgbClr val="FFFFFF"/>
              </a:solidFill>
              <a:latin typeface="Poppins"/>
              <a:ea typeface="Poppins"/>
              <a:cs typeface="Poppins"/>
              <a:sym typeface="Poppins"/>
            </a:endParaRPr>
          </a:p>
          <a:p>
            <a:pPr marL="0" marR="0" lvl="0" indent="0" algn="l" rtl="0">
              <a:lnSpc>
                <a:spcPct val="90000"/>
              </a:lnSpc>
              <a:spcBef>
                <a:spcPts val="0"/>
              </a:spcBef>
              <a:spcAft>
                <a:spcPts val="0"/>
              </a:spcAft>
              <a:buClr>
                <a:srgbClr val="000000"/>
              </a:buClr>
              <a:buSzPts val="1100"/>
              <a:buFont typeface="Arial"/>
              <a:buNone/>
            </a:pPr>
            <a:endParaRPr sz="3300" b="0" i="0" u="none" strike="noStrike" cap="none">
              <a:solidFill>
                <a:srgbClr val="FCCC00"/>
              </a:solidFill>
              <a:latin typeface="Poppins"/>
              <a:ea typeface="Poppins"/>
              <a:cs typeface="Poppins"/>
              <a:sym typeface="Poppins"/>
            </a:endParaRPr>
          </a:p>
        </p:txBody>
      </p:sp>
      <p:sp>
        <p:nvSpPr>
          <p:cNvPr id="2592" name="Google Shape;2592;p1"/>
          <p:cNvSpPr txBox="1"/>
          <p:nvPr/>
        </p:nvSpPr>
        <p:spPr>
          <a:xfrm>
            <a:off x="4126425" y="4410325"/>
            <a:ext cx="4728000" cy="50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sp>
        <p:nvSpPr>
          <p:cNvPr id="2593" name="Google Shape;2593;p1"/>
          <p:cNvSpPr txBox="1"/>
          <p:nvPr/>
        </p:nvSpPr>
        <p:spPr>
          <a:xfrm>
            <a:off x="225375" y="3213100"/>
            <a:ext cx="8856300" cy="159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b="1">
              <a:solidFill>
                <a:schemeClr val="lt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ms" sz="2600" b="1">
                <a:solidFill>
                  <a:srgbClr val="93C47D"/>
                </a:solidFill>
                <a:latin typeface="Poppins"/>
                <a:ea typeface="Poppins"/>
                <a:cs typeface="Poppins"/>
                <a:sym typeface="Poppins"/>
              </a:rPr>
              <a:t>Recursos de lectoescritura para familias</a:t>
            </a:r>
            <a:endParaRPr sz="2600" b="1">
              <a:solidFill>
                <a:srgbClr val="93C47D"/>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ms" sz="2200">
                <a:solidFill>
                  <a:srgbClr val="93C47D"/>
                </a:solidFill>
                <a:latin typeface="Poppins"/>
                <a:ea typeface="Poppins"/>
                <a:cs typeface="Poppins"/>
                <a:sym typeface="Poppins"/>
              </a:rPr>
              <a:t>Un camino al multilingüismo hacia los premios</a:t>
            </a:r>
            <a:endParaRPr sz="2200">
              <a:solidFill>
                <a:srgbClr val="93C47D"/>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ms" sz="2000">
                <a:solidFill>
                  <a:srgbClr val="D9EAD3"/>
                </a:solidFill>
                <a:latin typeface="Poppins"/>
                <a:ea typeface="Poppins"/>
                <a:cs typeface="Poppins"/>
                <a:sym typeface="Poppins"/>
              </a:rPr>
              <a:t>Recursos de apoyo para el hogar y comunidad</a:t>
            </a:r>
            <a:endParaRPr sz="2000">
              <a:solidFill>
                <a:srgbClr val="D9EAD3"/>
              </a:solidFill>
              <a:latin typeface="Poppins"/>
              <a:ea typeface="Poppins"/>
              <a:cs typeface="Poppins"/>
              <a:sym typeface="Poppins"/>
            </a:endParaRPr>
          </a:p>
          <a:p>
            <a:pPr marL="0" marR="38100" lvl="0" indent="0" algn="ctr" rtl="0">
              <a:lnSpc>
                <a:spcPct val="128571"/>
              </a:lnSpc>
              <a:spcBef>
                <a:spcPts val="0"/>
              </a:spcBef>
              <a:spcAft>
                <a:spcPts val="0"/>
              </a:spcAft>
              <a:buClr>
                <a:schemeClr val="dk1"/>
              </a:buClr>
              <a:buSzPts val="1100"/>
              <a:buFont typeface="Arial"/>
              <a:buNone/>
            </a:pPr>
            <a:endParaRPr sz="2300">
              <a:solidFill>
                <a:srgbClr val="93C47D"/>
              </a:solidFill>
              <a:latin typeface="Poppins"/>
              <a:ea typeface="Poppins"/>
              <a:cs typeface="Poppins"/>
              <a:sym typeface="Poppins"/>
            </a:endParaRPr>
          </a:p>
        </p:txBody>
      </p:sp>
      <p:pic>
        <p:nvPicPr>
          <p:cNvPr id="2594" name="Google Shape;2594;p1"/>
          <p:cNvPicPr preferRelativeResize="0"/>
          <p:nvPr/>
        </p:nvPicPr>
        <p:blipFill rotWithShape="1">
          <a:blip r:embed="rId4">
            <a:alphaModFix/>
          </a:blip>
          <a:srcRect/>
          <a:stretch/>
        </p:blipFill>
        <p:spPr>
          <a:xfrm>
            <a:off x="6865525" y="1587025"/>
            <a:ext cx="1655017" cy="1782451"/>
          </a:xfrm>
          <a:prstGeom prst="rect">
            <a:avLst/>
          </a:prstGeom>
          <a:noFill/>
          <a:ln>
            <a:noFill/>
          </a:ln>
        </p:spPr>
      </p:pic>
      <p:pic>
        <p:nvPicPr>
          <p:cNvPr id="2595" name="Google Shape;2595;p1"/>
          <p:cNvPicPr preferRelativeResize="0"/>
          <p:nvPr/>
        </p:nvPicPr>
        <p:blipFill rotWithShape="1">
          <a:blip r:embed="rId5">
            <a:alphaModFix/>
          </a:blip>
          <a:srcRect/>
          <a:stretch/>
        </p:blipFill>
        <p:spPr>
          <a:xfrm>
            <a:off x="7792382" y="2647026"/>
            <a:ext cx="311805" cy="409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2"/>
        <p:cNvGrpSpPr/>
        <p:nvPr/>
      </p:nvGrpSpPr>
      <p:grpSpPr>
        <a:xfrm>
          <a:off x="0" y="0"/>
          <a:ext cx="0" cy="0"/>
          <a:chOff x="0" y="0"/>
          <a:chExt cx="0" cy="0"/>
        </a:xfrm>
      </p:grpSpPr>
      <p:sp>
        <p:nvSpPr>
          <p:cNvPr id="2683" name="Google Shape;2683;g312f832ed6d_0_0"/>
          <p:cNvSpPr txBox="1">
            <a:spLocks noGrp="1"/>
          </p:cNvSpPr>
          <p:nvPr>
            <p:ph type="title"/>
          </p:nvPr>
        </p:nvSpPr>
        <p:spPr>
          <a:xfrm>
            <a:off x="41375" y="150"/>
            <a:ext cx="90045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200"/>
              <a:buNone/>
            </a:pPr>
            <a:r>
              <a:rPr lang="ms"/>
              <a:t>Mandarin </a:t>
            </a:r>
            <a:r>
              <a:rPr lang="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Resources</a:t>
            </a:r>
            <a:r>
              <a:rPr lang="ms"/>
              <a:t>/</a:t>
            </a:r>
            <a:r>
              <a:rPr lang="ms">
                <a:solidFill>
                  <a:srgbClr val="93C47D"/>
                </a:solidFill>
              </a:rPr>
              <a:t>Recursos mandarín</a:t>
            </a:r>
            <a:endParaRPr>
              <a:solidFill>
                <a:srgbClr val="93C47D"/>
              </a:solidFill>
            </a:endParaRPr>
          </a:p>
        </p:txBody>
      </p:sp>
      <p:graphicFrame>
        <p:nvGraphicFramePr>
          <p:cNvPr id="2684" name="Google Shape;2684;g312f832ed6d_0_0"/>
          <p:cNvGraphicFramePr/>
          <p:nvPr/>
        </p:nvGraphicFramePr>
        <p:xfrm>
          <a:off x="476975" y="898963"/>
          <a:ext cx="3000000" cy="3000000"/>
        </p:xfrm>
        <a:graphic>
          <a:graphicData uri="http://schemas.openxmlformats.org/drawingml/2006/table">
            <a:tbl>
              <a:tblPr>
                <a:noFill/>
                <a:tableStyleId>{7EBD6F8F-CBA4-48E7-81B8-E44FC12A72FA}</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22033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chemeClr val="dk1"/>
                        </a:buClr>
                        <a:buSzPts val="1100"/>
                        <a:buFont typeface="Arial"/>
                        <a:buNone/>
                      </a:pPr>
                      <a:r>
                        <a:rPr lang="ms" sz="1400" u="none" strike="noStrike" cap="none"/>
                        <a:t>     </a:t>
                      </a:r>
                      <a:r>
                        <a:rPr lang="ms" u="sng">
                          <a:solidFill>
                            <a:schemeClr val="hlink"/>
                          </a:solidFill>
                          <a:hlinkClick r:id="rId3"/>
                        </a:rPr>
                        <a:t>Storybooks for  </a:t>
                      </a:r>
                      <a:endParaRPr/>
                    </a:p>
                    <a:p>
                      <a:pPr marL="0" marR="0" lvl="0" indent="0" algn="l" rtl="0">
                        <a:lnSpc>
                          <a:spcPct val="100000"/>
                        </a:lnSpc>
                        <a:spcBef>
                          <a:spcPts val="0"/>
                        </a:spcBef>
                        <a:spcAft>
                          <a:spcPts val="0"/>
                        </a:spcAft>
                        <a:buClr>
                          <a:schemeClr val="dk1"/>
                        </a:buClr>
                        <a:buSzPts val="1100"/>
                        <a:buFont typeface="Arial"/>
                        <a:buNone/>
                      </a:pPr>
                      <a:r>
                        <a:rPr lang="ms"/>
                        <a:t>     </a:t>
                      </a:r>
                      <a:r>
                        <a:rPr lang="ms" u="sng">
                          <a:solidFill>
                            <a:schemeClr val="hlink"/>
                          </a:solidFill>
                          <a:hlinkClick r:id="rId3"/>
                        </a:rPr>
                        <a:t>Learning Chinese</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chemeClr val="dk1"/>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0"/>
                  </a:ext>
                </a:extLst>
              </a:tr>
              <a:tr h="15327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685" name="Google Shape;2685;g312f832ed6d_0_0">
            <a:hlinkClick r:id="rId4"/>
          </p:cNvPr>
          <p:cNvPicPr preferRelativeResize="0"/>
          <p:nvPr/>
        </p:nvPicPr>
        <p:blipFill rotWithShape="1">
          <a:blip r:embed="rId5">
            <a:alphaModFix/>
          </a:blip>
          <a:srcRect/>
          <a:stretch/>
        </p:blipFill>
        <p:spPr>
          <a:xfrm>
            <a:off x="649150" y="3508600"/>
            <a:ext cx="3694275" cy="813275"/>
          </a:xfrm>
          <a:prstGeom prst="rect">
            <a:avLst/>
          </a:prstGeom>
          <a:noFill/>
          <a:ln w="19050" cap="flat" cmpd="sng">
            <a:solidFill>
              <a:schemeClr val="dk2"/>
            </a:solidFill>
            <a:prstDash val="solid"/>
            <a:round/>
            <a:headEnd type="none" w="sm" len="sm"/>
            <a:tailEnd type="none" w="sm" len="sm"/>
          </a:ln>
        </p:spPr>
      </p:pic>
      <p:pic>
        <p:nvPicPr>
          <p:cNvPr id="2686" name="Google Shape;2686;g312f832ed6d_0_0">
            <a:hlinkClick r:id="rId6"/>
          </p:cNvPr>
          <p:cNvPicPr preferRelativeResize="0"/>
          <p:nvPr/>
        </p:nvPicPr>
        <p:blipFill rotWithShape="1">
          <a:blip r:embed="rId7">
            <a:alphaModFix/>
          </a:blip>
          <a:srcRect/>
          <a:stretch/>
        </p:blipFill>
        <p:spPr>
          <a:xfrm>
            <a:off x="6793729" y="1014325"/>
            <a:ext cx="1420271" cy="2008475"/>
          </a:xfrm>
          <a:prstGeom prst="rect">
            <a:avLst/>
          </a:prstGeom>
          <a:noFill/>
          <a:ln>
            <a:noFill/>
          </a:ln>
        </p:spPr>
      </p:pic>
      <p:pic>
        <p:nvPicPr>
          <p:cNvPr id="2687" name="Google Shape;2687;g312f832ed6d_0_0">
            <a:hlinkClick r:id="rId8"/>
          </p:cNvPr>
          <p:cNvPicPr preferRelativeResize="0"/>
          <p:nvPr/>
        </p:nvPicPr>
        <p:blipFill rotWithShape="1">
          <a:blip r:embed="rId9">
            <a:alphaModFix/>
          </a:blip>
          <a:srcRect/>
          <a:stretch/>
        </p:blipFill>
        <p:spPr>
          <a:xfrm>
            <a:off x="5400175" y="3263581"/>
            <a:ext cx="2293799" cy="935055"/>
          </a:xfrm>
          <a:prstGeom prst="rect">
            <a:avLst/>
          </a:prstGeom>
          <a:noFill/>
          <a:ln>
            <a:noFill/>
          </a:ln>
        </p:spPr>
      </p:pic>
      <p:pic>
        <p:nvPicPr>
          <p:cNvPr id="2688" name="Google Shape;2688;g312f832ed6d_0_0">
            <a:hlinkClick r:id="rId3"/>
          </p:cNvPr>
          <p:cNvPicPr preferRelativeResize="0"/>
          <p:nvPr/>
        </p:nvPicPr>
        <p:blipFill rotWithShape="1">
          <a:blip r:embed="rId10">
            <a:alphaModFix/>
          </a:blip>
          <a:srcRect/>
          <a:stretch/>
        </p:blipFill>
        <p:spPr>
          <a:xfrm>
            <a:off x="2510625" y="957700"/>
            <a:ext cx="1668595" cy="2008475"/>
          </a:xfrm>
          <a:prstGeom prst="rect">
            <a:avLst/>
          </a:prstGeom>
          <a:noFill/>
          <a:ln>
            <a:noFill/>
          </a:ln>
        </p:spPr>
      </p:pic>
      <p:pic>
        <p:nvPicPr>
          <p:cNvPr id="2689" name="Google Shape;2689;g312f832ed6d_0_0"/>
          <p:cNvPicPr preferRelativeResize="0"/>
          <p:nvPr/>
        </p:nvPicPr>
        <p:blipFill rotWithShape="1">
          <a:blip r:embed="rId11">
            <a:alphaModFix/>
          </a:blip>
          <a:srcRect b="13322"/>
          <a:stretch/>
        </p:blipFill>
        <p:spPr>
          <a:xfrm rot="-13">
            <a:off x="3" y="4645097"/>
            <a:ext cx="538075" cy="498398"/>
          </a:xfrm>
          <a:prstGeom prst="rect">
            <a:avLst/>
          </a:prstGeom>
          <a:noFill/>
          <a:ln>
            <a:noFill/>
          </a:ln>
        </p:spPr>
      </p:pic>
      <p:pic>
        <p:nvPicPr>
          <p:cNvPr id="2690" name="Google Shape;2690;g312f832ed6d_0_0">
            <a:hlinkClick r:id="rId3"/>
          </p:cNvPr>
          <p:cNvPicPr preferRelativeResize="0"/>
          <p:nvPr/>
        </p:nvPicPr>
        <p:blipFill>
          <a:blip r:embed="rId12">
            <a:alphaModFix/>
          </a:blip>
          <a:stretch>
            <a:fillRect/>
          </a:stretch>
        </p:blipFill>
        <p:spPr>
          <a:xfrm>
            <a:off x="674175" y="1295523"/>
            <a:ext cx="1668600" cy="813285"/>
          </a:xfrm>
          <a:prstGeom prst="rect">
            <a:avLst/>
          </a:prstGeom>
          <a:noFill/>
          <a:ln>
            <a:noFill/>
          </a:ln>
        </p:spPr>
      </p:pic>
      <p:sp>
        <p:nvSpPr>
          <p:cNvPr id="2691" name="Google Shape;2691;g312f832ed6d_0_0"/>
          <p:cNvSpPr txBox="1"/>
          <p:nvPr/>
        </p:nvSpPr>
        <p:spPr>
          <a:xfrm>
            <a:off x="4677850" y="2482825"/>
            <a:ext cx="2020200" cy="3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u="sng">
                <a:solidFill>
                  <a:schemeClr val="hlink"/>
                </a:solidFill>
                <a:latin typeface="Lato"/>
                <a:ea typeface="Lato"/>
                <a:cs typeface="Lato"/>
                <a:sym typeface="Lato"/>
                <a:hlinkClick r:id="rId6"/>
              </a:rPr>
              <a:t>Quick Chinese Lessons</a:t>
            </a:r>
            <a:r>
              <a:rPr lang="ms">
                <a:solidFill>
                  <a:schemeClr val="dk1"/>
                </a:solidFill>
                <a:latin typeface="Lato"/>
                <a:ea typeface="Lato"/>
                <a:cs typeface="Lato"/>
                <a:sym typeface="Lato"/>
              </a:rPr>
              <a:t> </a:t>
            </a:r>
            <a:endParaRPr>
              <a:solidFill>
                <a:schemeClr val="dk1"/>
              </a:solidFill>
              <a:latin typeface="Lato"/>
              <a:ea typeface="Lato"/>
              <a:cs typeface="Lato"/>
              <a:sym typeface="Lato"/>
            </a:endParaRPr>
          </a:p>
        </p:txBody>
      </p:sp>
      <p:pic>
        <p:nvPicPr>
          <p:cNvPr id="2692" name="Google Shape;2692;g312f832ed6d_0_0">
            <a:hlinkClick r:id="rId6"/>
          </p:cNvPr>
          <p:cNvPicPr preferRelativeResize="0"/>
          <p:nvPr/>
        </p:nvPicPr>
        <p:blipFill>
          <a:blip r:embed="rId13">
            <a:alphaModFix/>
          </a:blip>
          <a:stretch>
            <a:fillRect/>
          </a:stretch>
        </p:blipFill>
        <p:spPr>
          <a:xfrm>
            <a:off x="5271168" y="1295518"/>
            <a:ext cx="972825" cy="972850"/>
          </a:xfrm>
          <a:prstGeom prst="rect">
            <a:avLst/>
          </a:prstGeom>
          <a:noFill/>
          <a:ln>
            <a:noFill/>
          </a:ln>
        </p:spPr>
      </p:pic>
      <p:sp>
        <p:nvSpPr>
          <p:cNvPr id="2693" name="Google Shape;2693;g312f832ed6d_0_0"/>
          <p:cNvSpPr txBox="1"/>
          <p:nvPr/>
        </p:nvSpPr>
        <p:spPr>
          <a:xfrm>
            <a:off x="5030575" y="4198625"/>
            <a:ext cx="3251400" cy="32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ms" sz="1800" u="sng">
                <a:solidFill>
                  <a:schemeClr val="hlink"/>
                </a:solidFill>
                <a:latin typeface="Lato"/>
                <a:ea typeface="Lato"/>
                <a:cs typeface="Lato"/>
                <a:sym typeface="Lato"/>
                <a:hlinkClick r:id="rId8"/>
              </a:rPr>
              <a:t>Dudu, Leveled Story Books</a:t>
            </a:r>
            <a:endParaRPr sz="1800">
              <a:solidFill>
                <a:schemeClr val="dk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
        <p:nvSpPr>
          <p:cNvPr id="2698" name="Google Shape;2698;g30b36395cc5_2_873"/>
          <p:cNvSpPr txBox="1">
            <a:spLocks noGrp="1"/>
          </p:cNvSpPr>
          <p:nvPr>
            <p:ph type="title"/>
          </p:nvPr>
        </p:nvSpPr>
        <p:spPr>
          <a:xfrm>
            <a:off x="583725" y="173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ms" sz="2800">
                <a:latin typeface="Poppins"/>
                <a:ea typeface="Poppins"/>
                <a:cs typeface="Poppins"/>
                <a:sym typeface="Poppins"/>
              </a:rPr>
              <a:t>Spanish  Resources</a:t>
            </a:r>
            <a:endParaRPr sz="2800">
              <a:latin typeface="Poppins"/>
              <a:ea typeface="Poppins"/>
              <a:cs typeface="Poppins"/>
              <a:sym typeface="Poppins"/>
            </a:endParaRPr>
          </a:p>
        </p:txBody>
      </p:sp>
      <p:graphicFrame>
        <p:nvGraphicFramePr>
          <p:cNvPr id="2699" name="Google Shape;2699;g30b36395cc5_2_873"/>
          <p:cNvGraphicFramePr/>
          <p:nvPr/>
        </p:nvGraphicFramePr>
        <p:xfrm>
          <a:off x="476975" y="769313"/>
          <a:ext cx="3000000" cy="3000000"/>
        </p:xfrm>
        <a:graphic>
          <a:graphicData uri="http://schemas.openxmlformats.org/drawingml/2006/table">
            <a:tbl>
              <a:tblPr>
                <a:noFill/>
                <a:tableStyleId>{C1024AE1-FF45-43B0-97FA-702A4704B4B8}</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8897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extLst>
                  <a:ext uri="{0D108BD9-81ED-4DB2-BD59-A6C34878D82A}">
                    <a16:rowId xmlns:a16="http://schemas.microsoft.com/office/drawing/2014/main" val="10000"/>
                  </a:ext>
                </a:extLst>
              </a:tr>
              <a:tr h="18897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ms">
                          <a:solidFill>
                            <a:schemeClr val="dk1"/>
                          </a:solidFill>
                        </a:rPr>
                        <a:t>              </a:t>
                      </a:r>
                      <a:r>
                        <a:rPr lang="ms">
                          <a:solidFill>
                            <a:srgbClr val="0000FF"/>
                          </a:solidFill>
                        </a:rPr>
                        <a:t>     </a:t>
                      </a:r>
                      <a:r>
                        <a:rPr lang="ms" u="sng">
                          <a:solidFill>
                            <a:srgbClr val="0000FF"/>
                          </a:solidFill>
                          <a:hlinkClick r:id="rId3">
                            <a:extLst>
                              <a:ext uri="{A12FA001-AC4F-418D-AE19-62706E023703}">
                                <ahyp:hlinkClr xmlns:ahyp="http://schemas.microsoft.com/office/drawing/2018/hyperlinkcolor" val="tx"/>
                              </a:ext>
                            </a:extLst>
                          </a:hlinkClick>
                        </a:rPr>
                        <a:t>Epic</a:t>
                      </a:r>
                      <a:endParaRPr>
                        <a:solidFill>
                          <a:srgbClr val="0000FF"/>
                        </a:solidFill>
                      </a:endParaRPr>
                    </a:p>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bl>
          </a:graphicData>
        </a:graphic>
      </p:graphicFrame>
      <p:pic>
        <p:nvPicPr>
          <p:cNvPr id="2700" name="Google Shape;2700;g30b36395cc5_2_873">
            <a:hlinkClick r:id="rId4"/>
          </p:cNvPr>
          <p:cNvPicPr preferRelativeResize="0"/>
          <p:nvPr/>
        </p:nvPicPr>
        <p:blipFill>
          <a:blip r:embed="rId5">
            <a:alphaModFix/>
          </a:blip>
          <a:stretch>
            <a:fillRect/>
          </a:stretch>
        </p:blipFill>
        <p:spPr>
          <a:xfrm>
            <a:off x="5004813" y="966945"/>
            <a:ext cx="1872399" cy="983017"/>
          </a:xfrm>
          <a:prstGeom prst="rect">
            <a:avLst/>
          </a:prstGeom>
          <a:noFill/>
          <a:ln w="19050" cap="flat" cmpd="sng">
            <a:solidFill>
              <a:srgbClr val="000000"/>
            </a:solidFill>
            <a:prstDash val="solid"/>
            <a:round/>
            <a:headEnd type="none" w="sm" len="sm"/>
            <a:tailEnd type="none" w="sm" len="sm"/>
          </a:ln>
        </p:spPr>
      </p:pic>
      <p:sp>
        <p:nvSpPr>
          <p:cNvPr id="2701" name="Google Shape;2701;g30b36395cc5_2_873"/>
          <p:cNvSpPr txBox="1"/>
          <p:nvPr/>
        </p:nvSpPr>
        <p:spPr>
          <a:xfrm>
            <a:off x="4646075" y="1949975"/>
            <a:ext cx="3849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sz="1800">
                <a:solidFill>
                  <a:schemeClr val="dk1"/>
                </a:solidFill>
                <a:latin typeface="Lato"/>
                <a:ea typeface="Lato"/>
                <a:cs typeface="Lato"/>
                <a:sym typeface="Lato"/>
              </a:rPr>
              <a:t>Read children’s stories and lessons in Spanish at </a:t>
            </a:r>
            <a:r>
              <a:rPr lang="ms" sz="1800" u="sng">
                <a:solidFill>
                  <a:srgbClr val="0000FF"/>
                </a:solidFill>
                <a:latin typeface="Lato"/>
                <a:ea typeface="Lato"/>
                <a:cs typeface="Lato"/>
                <a:sym typeface="Lato"/>
                <a:hlinkClick r:id="rId4">
                  <a:extLst>
                    <a:ext uri="{A12FA001-AC4F-418D-AE19-62706E023703}">
                      <ahyp:hlinkClr xmlns:ahyp="http://schemas.microsoft.com/office/drawing/2018/hyperlinkcolor" val="tx"/>
                    </a:ext>
                  </a:extLst>
                </a:hlinkClick>
              </a:rPr>
              <a:t>The Spanish Experiment</a:t>
            </a:r>
            <a:r>
              <a:rPr lang="ms" sz="1800">
                <a:solidFill>
                  <a:srgbClr val="0000FF"/>
                </a:solidFill>
                <a:latin typeface="Lato"/>
                <a:ea typeface="Lato"/>
                <a:cs typeface="Lato"/>
                <a:sym typeface="Lato"/>
              </a:rPr>
              <a:t>.</a:t>
            </a:r>
            <a:r>
              <a:rPr lang="ms"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pic>
        <p:nvPicPr>
          <p:cNvPr id="2702" name="Google Shape;2702;g30b36395cc5_2_873"/>
          <p:cNvPicPr preferRelativeResize="0"/>
          <p:nvPr/>
        </p:nvPicPr>
        <p:blipFill>
          <a:blip r:embed="rId6">
            <a:alphaModFix/>
          </a:blip>
          <a:stretch>
            <a:fillRect/>
          </a:stretch>
        </p:blipFill>
        <p:spPr>
          <a:xfrm>
            <a:off x="7966525" y="1332060"/>
            <a:ext cx="631875" cy="670850"/>
          </a:xfrm>
          <a:prstGeom prst="rect">
            <a:avLst/>
          </a:prstGeom>
          <a:noFill/>
          <a:ln>
            <a:noFill/>
          </a:ln>
        </p:spPr>
      </p:pic>
      <p:pic>
        <p:nvPicPr>
          <p:cNvPr id="2703" name="Google Shape;2703;g30b36395cc5_2_873"/>
          <p:cNvPicPr preferRelativeResize="0"/>
          <p:nvPr/>
        </p:nvPicPr>
        <p:blipFill>
          <a:blip r:embed="rId7">
            <a:alphaModFix/>
          </a:blip>
          <a:stretch>
            <a:fillRect/>
          </a:stretch>
        </p:blipFill>
        <p:spPr>
          <a:xfrm>
            <a:off x="6972675" y="1123026"/>
            <a:ext cx="993846" cy="670850"/>
          </a:xfrm>
          <a:prstGeom prst="rect">
            <a:avLst/>
          </a:prstGeom>
          <a:noFill/>
          <a:ln>
            <a:noFill/>
          </a:ln>
        </p:spPr>
      </p:pic>
      <p:pic>
        <p:nvPicPr>
          <p:cNvPr id="2704" name="Google Shape;2704;g30b36395cc5_2_873">
            <a:hlinkClick r:id="rId3"/>
          </p:cNvPr>
          <p:cNvPicPr preferRelativeResize="0"/>
          <p:nvPr/>
        </p:nvPicPr>
        <p:blipFill>
          <a:blip r:embed="rId8">
            <a:alphaModFix/>
          </a:blip>
          <a:stretch>
            <a:fillRect/>
          </a:stretch>
        </p:blipFill>
        <p:spPr>
          <a:xfrm>
            <a:off x="583725" y="2813323"/>
            <a:ext cx="2031250" cy="1144325"/>
          </a:xfrm>
          <a:prstGeom prst="rect">
            <a:avLst/>
          </a:prstGeom>
          <a:noFill/>
          <a:ln w="19050" cap="flat" cmpd="sng">
            <a:solidFill>
              <a:srgbClr val="289FD9"/>
            </a:solidFill>
            <a:prstDash val="solid"/>
            <a:round/>
            <a:headEnd type="none" w="sm" len="sm"/>
            <a:tailEnd type="none" w="sm" len="sm"/>
          </a:ln>
        </p:spPr>
      </p:pic>
      <p:pic>
        <p:nvPicPr>
          <p:cNvPr id="2705" name="Google Shape;2705;g30b36395cc5_2_873"/>
          <p:cNvPicPr preferRelativeResize="0"/>
          <p:nvPr/>
        </p:nvPicPr>
        <p:blipFill>
          <a:blip r:embed="rId9">
            <a:alphaModFix/>
          </a:blip>
          <a:stretch>
            <a:fillRect/>
          </a:stretch>
        </p:blipFill>
        <p:spPr>
          <a:xfrm>
            <a:off x="2735725" y="2893850"/>
            <a:ext cx="1682425" cy="667439"/>
          </a:xfrm>
          <a:prstGeom prst="rect">
            <a:avLst/>
          </a:prstGeom>
          <a:noFill/>
          <a:ln w="19050" cap="flat" cmpd="sng">
            <a:solidFill>
              <a:srgbClr val="289FD9"/>
            </a:solidFill>
            <a:prstDash val="solid"/>
            <a:round/>
            <a:headEnd type="none" w="sm" len="sm"/>
            <a:tailEnd type="none" w="sm" len="sm"/>
          </a:ln>
        </p:spPr>
      </p:pic>
      <p:sp>
        <p:nvSpPr>
          <p:cNvPr id="2706" name="Google Shape;2706;g30b36395cc5_2_873"/>
          <p:cNvSpPr txBox="1"/>
          <p:nvPr/>
        </p:nvSpPr>
        <p:spPr>
          <a:xfrm>
            <a:off x="2674700" y="3541675"/>
            <a:ext cx="1804500" cy="774300"/>
          </a:xfrm>
          <a:prstGeom prst="rect">
            <a:avLst/>
          </a:prstGeom>
          <a:noFill/>
          <a:ln>
            <a:noFill/>
          </a:ln>
        </p:spPr>
        <p:txBody>
          <a:bodyPr spcFirstLastPara="1" wrap="square" lIns="91425" tIns="91425" rIns="91425" bIns="91425" anchor="t" anchorCtr="0">
            <a:noAutofit/>
          </a:bodyPr>
          <a:lstStyle/>
          <a:p>
            <a:pPr marL="0" lvl="0" indent="0" algn="l" rtl="0">
              <a:lnSpc>
                <a:spcPct val="85000"/>
              </a:lnSpc>
              <a:spcBef>
                <a:spcPts val="0"/>
              </a:spcBef>
              <a:spcAft>
                <a:spcPts val="0"/>
              </a:spcAft>
              <a:buNone/>
            </a:pPr>
            <a:r>
              <a:rPr lang="ms" sz="1200">
                <a:solidFill>
                  <a:schemeClr val="dk1"/>
                </a:solidFill>
                <a:latin typeface="Poppins"/>
                <a:ea typeface="Poppins"/>
                <a:cs typeface="Poppins"/>
                <a:sym typeface="Poppins"/>
              </a:rPr>
              <a:t>Access the Epic digital library and  follow progress with reading activities!	</a:t>
            </a:r>
            <a:endParaRPr sz="1200">
              <a:solidFill>
                <a:schemeClr val="dk1"/>
              </a:solidFill>
              <a:latin typeface="Poppins"/>
              <a:ea typeface="Poppins"/>
              <a:cs typeface="Poppins"/>
              <a:sym typeface="Poppins"/>
            </a:endParaRPr>
          </a:p>
        </p:txBody>
      </p:sp>
      <p:pic>
        <p:nvPicPr>
          <p:cNvPr id="2707" name="Google Shape;2707;g30b36395cc5_2_873">
            <a:hlinkClick r:id="rId10"/>
          </p:cNvPr>
          <p:cNvPicPr preferRelativeResize="0"/>
          <p:nvPr/>
        </p:nvPicPr>
        <p:blipFill>
          <a:blip r:embed="rId11">
            <a:alphaModFix/>
          </a:blip>
          <a:stretch>
            <a:fillRect/>
          </a:stretch>
        </p:blipFill>
        <p:spPr>
          <a:xfrm>
            <a:off x="650976" y="919136"/>
            <a:ext cx="1496675" cy="1496675"/>
          </a:xfrm>
          <a:prstGeom prst="rect">
            <a:avLst/>
          </a:prstGeom>
          <a:noFill/>
          <a:ln w="19050" cap="flat" cmpd="sng">
            <a:solidFill>
              <a:srgbClr val="5755D9"/>
            </a:solidFill>
            <a:prstDash val="solid"/>
            <a:round/>
            <a:headEnd type="none" w="sm" len="sm"/>
            <a:tailEnd type="none" w="sm" len="sm"/>
          </a:ln>
        </p:spPr>
      </p:pic>
      <p:pic>
        <p:nvPicPr>
          <p:cNvPr id="2708" name="Google Shape;2708;g30b36395cc5_2_873"/>
          <p:cNvPicPr preferRelativeResize="0"/>
          <p:nvPr/>
        </p:nvPicPr>
        <p:blipFill>
          <a:blip r:embed="rId12">
            <a:alphaModFix/>
          </a:blip>
          <a:stretch>
            <a:fillRect/>
          </a:stretch>
        </p:blipFill>
        <p:spPr>
          <a:xfrm>
            <a:off x="2674688" y="1647613"/>
            <a:ext cx="1270249" cy="875062"/>
          </a:xfrm>
          <a:prstGeom prst="rect">
            <a:avLst/>
          </a:prstGeom>
          <a:noFill/>
          <a:ln w="19050" cap="flat" cmpd="sng">
            <a:solidFill>
              <a:srgbClr val="5755D9"/>
            </a:solidFill>
            <a:prstDash val="solid"/>
            <a:round/>
            <a:headEnd type="none" w="sm" len="sm"/>
            <a:tailEnd type="none" w="sm" len="sm"/>
          </a:ln>
        </p:spPr>
      </p:pic>
      <p:pic>
        <p:nvPicPr>
          <p:cNvPr id="2709" name="Google Shape;2709;g30b36395cc5_2_873"/>
          <p:cNvPicPr preferRelativeResize="0"/>
          <p:nvPr/>
        </p:nvPicPr>
        <p:blipFill rotWithShape="1">
          <a:blip r:embed="rId13">
            <a:alphaModFix/>
          </a:blip>
          <a:srcRect l="5731" t="34582" b="11245"/>
          <a:stretch/>
        </p:blipFill>
        <p:spPr>
          <a:xfrm>
            <a:off x="2215575" y="885962"/>
            <a:ext cx="2076799" cy="302625"/>
          </a:xfrm>
          <a:prstGeom prst="rect">
            <a:avLst/>
          </a:prstGeom>
          <a:noFill/>
          <a:ln w="19050" cap="flat" cmpd="sng">
            <a:solidFill>
              <a:srgbClr val="5755D9"/>
            </a:solidFill>
            <a:prstDash val="solid"/>
            <a:round/>
            <a:headEnd type="none" w="sm" len="sm"/>
            <a:tailEnd type="none" w="sm" len="sm"/>
          </a:ln>
        </p:spPr>
      </p:pic>
      <p:sp>
        <p:nvSpPr>
          <p:cNvPr id="2710" name="Google Shape;2710;g30b36395cc5_2_873"/>
          <p:cNvSpPr/>
          <p:nvPr/>
        </p:nvSpPr>
        <p:spPr>
          <a:xfrm>
            <a:off x="3236875" y="1188583"/>
            <a:ext cx="252300" cy="347700"/>
          </a:xfrm>
          <a:prstGeom prst="upArrow">
            <a:avLst>
              <a:gd name="adj1" fmla="val 50000"/>
              <a:gd name="adj2" fmla="val 50000"/>
            </a:avLst>
          </a:prstGeom>
          <a:solidFill>
            <a:srgbClr val="FF37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711" name="Google Shape;2711;g30b36395cc5_2_873"/>
          <p:cNvSpPr txBox="1"/>
          <p:nvPr/>
        </p:nvSpPr>
        <p:spPr>
          <a:xfrm>
            <a:off x="583725" y="2305238"/>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u="sng">
                <a:solidFill>
                  <a:srgbClr val="0000FF"/>
                </a:solidFill>
                <a:hlinkClick r:id="rId10">
                  <a:extLst>
                    <a:ext uri="{A12FA001-AC4F-418D-AE19-62706E023703}">
                      <ahyp:hlinkClr xmlns:ahyp="http://schemas.microsoft.com/office/drawing/2018/hyperlinkcolor" val="tx"/>
                    </a:ext>
                  </a:extLst>
                </a:hlinkClick>
              </a:rPr>
              <a:t>Storybooks Canada</a:t>
            </a:r>
            <a:endParaRPr>
              <a:solidFill>
                <a:srgbClr val="0000FF"/>
              </a:solidFill>
            </a:endParaRPr>
          </a:p>
        </p:txBody>
      </p:sp>
      <p:pic>
        <p:nvPicPr>
          <p:cNvPr id="2712" name="Google Shape;2712;g30b36395cc5_2_873">
            <a:hlinkClick r:id="rId14"/>
          </p:cNvPr>
          <p:cNvPicPr preferRelativeResize="0"/>
          <p:nvPr/>
        </p:nvPicPr>
        <p:blipFill rotWithShape="1">
          <a:blip r:embed="rId15">
            <a:alphaModFix/>
          </a:blip>
          <a:srcRect t="6759" r="10578"/>
          <a:stretch/>
        </p:blipFill>
        <p:spPr>
          <a:xfrm>
            <a:off x="5004825" y="2896575"/>
            <a:ext cx="1311824" cy="1297700"/>
          </a:xfrm>
          <a:prstGeom prst="rect">
            <a:avLst/>
          </a:prstGeom>
          <a:noFill/>
          <a:ln w="19050" cap="flat" cmpd="sng">
            <a:solidFill>
              <a:schemeClr val="dk2"/>
            </a:solidFill>
            <a:prstDash val="solid"/>
            <a:round/>
            <a:headEnd type="none" w="sm" len="sm"/>
            <a:tailEnd type="none" w="sm" len="sm"/>
          </a:ln>
        </p:spPr>
      </p:pic>
      <p:sp>
        <p:nvSpPr>
          <p:cNvPr id="2713" name="Google Shape;2713;g30b36395cc5_2_873"/>
          <p:cNvSpPr txBox="1"/>
          <p:nvPr/>
        </p:nvSpPr>
        <p:spPr>
          <a:xfrm>
            <a:off x="6468925" y="2973325"/>
            <a:ext cx="2129400" cy="11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ms" b="1">
                <a:solidFill>
                  <a:schemeClr val="lt1"/>
                </a:solidFill>
              </a:rPr>
              <a:t>Access SORA by using parent’s or students’ Schoology credentials. </a:t>
            </a:r>
            <a:endParaRPr sz="1800" b="1">
              <a:solidFill>
                <a:schemeClr val="lt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7"/>
        <p:cNvGrpSpPr/>
        <p:nvPr/>
      </p:nvGrpSpPr>
      <p:grpSpPr>
        <a:xfrm>
          <a:off x="0" y="0"/>
          <a:ext cx="0" cy="0"/>
          <a:chOff x="0" y="0"/>
          <a:chExt cx="0" cy="0"/>
        </a:xfrm>
      </p:grpSpPr>
      <p:sp>
        <p:nvSpPr>
          <p:cNvPr id="2718" name="Google Shape;2718;g326b9d66c51_0_0"/>
          <p:cNvSpPr txBox="1">
            <a:spLocks noGrp="1"/>
          </p:cNvSpPr>
          <p:nvPr>
            <p:ph type="title"/>
          </p:nvPr>
        </p:nvSpPr>
        <p:spPr>
          <a:xfrm>
            <a:off x="530050" y="173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ms" sz="2800">
                <a:latin typeface="Poppins"/>
                <a:ea typeface="Poppins"/>
                <a:cs typeface="Poppins"/>
                <a:sym typeface="Poppins"/>
              </a:rPr>
              <a:t>Spanish  Resources</a:t>
            </a:r>
            <a:endParaRPr sz="2800">
              <a:latin typeface="Poppins"/>
              <a:ea typeface="Poppins"/>
              <a:cs typeface="Poppins"/>
              <a:sym typeface="Poppins"/>
            </a:endParaRPr>
          </a:p>
        </p:txBody>
      </p:sp>
      <p:graphicFrame>
        <p:nvGraphicFramePr>
          <p:cNvPr id="2719" name="Google Shape;2719;g326b9d66c51_0_0"/>
          <p:cNvGraphicFramePr/>
          <p:nvPr/>
        </p:nvGraphicFramePr>
        <p:xfrm>
          <a:off x="476975" y="769313"/>
          <a:ext cx="3000000" cy="3000000"/>
        </p:xfrm>
        <a:graphic>
          <a:graphicData uri="http://schemas.openxmlformats.org/drawingml/2006/table">
            <a:tbl>
              <a:tblPr>
                <a:noFill/>
                <a:tableStyleId>{C1024AE1-FF45-43B0-97FA-702A4704B4B8}</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8897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extLst>
                  <a:ext uri="{0D108BD9-81ED-4DB2-BD59-A6C34878D82A}">
                    <a16:rowId xmlns:a16="http://schemas.microsoft.com/office/drawing/2014/main" val="10000"/>
                  </a:ext>
                </a:extLst>
              </a:tr>
              <a:tr h="18897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solidFill>
                          <a:srgbClr val="0000FF"/>
                        </a:solidFill>
                      </a:endParaRPr>
                    </a:p>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tc>
                  <a:txBody>
                    <a:bodyPr/>
                    <a:lstStyle/>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bl>
          </a:graphicData>
        </a:graphic>
      </p:graphicFrame>
      <p:sp>
        <p:nvSpPr>
          <p:cNvPr id="2720" name="Google Shape;2720;g326b9d66c51_0_0"/>
          <p:cNvSpPr txBox="1"/>
          <p:nvPr/>
        </p:nvSpPr>
        <p:spPr>
          <a:xfrm>
            <a:off x="4646075" y="1949975"/>
            <a:ext cx="3849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Lato"/>
              <a:ea typeface="Lato"/>
              <a:cs typeface="Lato"/>
              <a:sym typeface="Lato"/>
            </a:endParaRPr>
          </a:p>
        </p:txBody>
      </p:sp>
      <p:sp>
        <p:nvSpPr>
          <p:cNvPr id="2721" name="Google Shape;2721;g326b9d66c51_0_0"/>
          <p:cNvSpPr txBox="1"/>
          <p:nvPr/>
        </p:nvSpPr>
        <p:spPr>
          <a:xfrm>
            <a:off x="583725" y="2305238"/>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a:t>Spanish Rhymes</a:t>
            </a:r>
            <a:endParaRPr>
              <a:solidFill>
                <a:srgbClr val="0000FF"/>
              </a:solidFill>
            </a:endParaRPr>
          </a:p>
        </p:txBody>
      </p:sp>
      <p:pic>
        <p:nvPicPr>
          <p:cNvPr id="2722" name="Google Shape;2722;g326b9d66c51_0_0" descr="Hola folks! cómo estás? &#10;&#10;Spanish Nursery Rhymes and Spanish Children Rhymes!&#10;&#10;Our Spanish nursery rhymes can develop your child's Spanish language. If your kid is learning Spanish, our Spanish rhymes collection will be of great help.&#10;&#10;Rhymes Included:&#10;1.Los Pollitos&#10;2.Cúcu cantaba la rana&#10;3.El patio de mi casa&#10;4.ASERRIN ASERRAN&#10;5.Que llueva&#10;6.Arroz con leche&#10;7.Yo tengo una casita&#10;8.El señor Don Gato&#10;9.A MI BURRO&#10;10.¿Dónde están las llaves?&#10;11.Antón Pirulero&#10;12.El cocherito leré&#10;13.El barquito chiquitito&#10;14.Mambrú se fue a la Guerra&#10;15.Un elefante se balanceaba&#10;16.La reina berenguela&#10;17.En coche va una niña&#10;18.La paloma blanca&#10;19.Quisiera ser tan alta&#10;20.ARRORRÓ MI NIÑO&#10;&#10;Take a look at our YouTube Channels: &#10;English Channel: https://www.youtube.com/user/APPUSERIES &#10;Hindi Channel: https://www.youtube.com/user/APPUSERIESHINDI&#10;Kannada Channel: https://www.youtube.com/user/APPUSERIESKANNADA &#10;Tamil Channel: https://www.youtube.com/user/APPUSERIESTAMIL&#10;Telugu Channel: https://www.youtube.com/user/APPUSERIESTELUGU&#10;Gujarati Channel: https://www.youtube.com/user/APPUSERIESGUJARATI&#10;Marathi Channel: https://www.youtube.com/user/APPUSERIESMARATHI&#10;Sindhi Channel: https://www.youtube.com/user/APPUSERIESSINDHI&#10;Bengali Channel: https://www.youtube.com/user/APPUSERIESBENGALI&#10;Academy Channel: https://www.youtube.com/user/AppuSeriESACADEMY&#10;&#10;Popular Songs and Rhymes for Kids:&#10;Humpty Dumpty Nursery Rhyme in 4K - https://www.youtube.com/watch?v=mzre-WIWptQ&#10;Days, Weeks And Months Of The Year (4k) - https://www.youtube.com/watch?v=NA6sCLgqkL4&#10;Vegetable Rhymes - Best Collection of Rhymes for Children in English - https://www.youtube.com/watch?v=uF-aR2e-nh4&#10;Fruit Rhymes – Ultra HD (4K) Best Collection of Rhymes for Children in English - https://www.youtube.com/watch?v=p1vqvJvg5Uw&#10;Nursery Rhymes Vol 8 - Thirty Rhymes with Karaoke - https://www.youtube.com/watch?v=3pI56w9_qSM&#10;Three Little Kittens - Nursery Rhyme with Karaoke - https://www.youtube.com/watch?v=TSKD_6OA5iY&#10;&#10;Favourite Collections and Playlists of Songs for Kids and Babies:&#10;Season 1 - Appu's Life Story - https://www.youtube.com/watch?v=ZsjOG6PTVEk&amp;list=PLWUvWgxGsU5W7kjtNt2ihSCDuV1M1I0ch&#10;Season 2 - Pre-School Learning - https://www.youtube.com/watch?v=XFBAjx02l5c&amp;list=PLWUvWgxGsU5X0oAF_Lz8BnDSWW-tfl23S&#10;Season 3 - Moral Values Through Fairy Tales - https://www.youtube.com/watch?v=Ab6i-Ge9ChA&amp;list=PLWUvWgxGsU5VViLqHYzlotcbenPk58dTE&#10;Top Nursery Rhymes Collection - https://www.youtube.com/watch?v=TSKD_6OA5iY&amp;list=PLD2793BD8711741EE&#10;Best Nursery Rhymes Collection - https://www.youtube.com/watch?v=_UJ6T_BqgwI&amp;list=PL9CAEB33BFB7948E9&#10;&#10;Stay Connected With Us: &#10;Facebook - https://www.facebook.com/APPUTHEYOGICELEPHANT/ &#10;Instagram - https://www.instagram.com/appuseries/ &#10;Twitter - https://twitter.com/AppuSeries &#10;&#10;Join Appu's Rhymes Club on FaceBook: https://www.facebook.com/groups/287855061654522/&#10;&#10;Subscribe now and be the first one to watch our new videos: https://www.youtube.com/user/appuseries &#10;&#10;To view Appu Series songs, please visit us at http://www.appuseries.com &#10;To Shop Appu Merchandise, Please visit https://shop.appuseries.com/" title="Top 20 Spanish Rhymes">
            <a:hlinkClick r:id="rId3"/>
          </p:cNvPr>
          <p:cNvPicPr preferRelativeResize="0"/>
          <p:nvPr/>
        </p:nvPicPr>
        <p:blipFill>
          <a:blip r:embed="rId4">
            <a:alphaModFix/>
          </a:blip>
          <a:stretch>
            <a:fillRect/>
          </a:stretch>
        </p:blipFill>
        <p:spPr>
          <a:xfrm>
            <a:off x="1175175" y="846837"/>
            <a:ext cx="2672400" cy="1503225"/>
          </a:xfrm>
          <a:prstGeom prst="rect">
            <a:avLst/>
          </a:prstGeom>
          <a:noFill/>
          <a:ln>
            <a:noFill/>
          </a:ln>
        </p:spPr>
      </p:pic>
      <p:pic>
        <p:nvPicPr>
          <p:cNvPr id="2723" name="Google Shape;2723;g326b9d66c51_0_0">
            <a:hlinkClick r:id="rId5"/>
          </p:cNvPr>
          <p:cNvPicPr preferRelativeResize="0"/>
          <p:nvPr/>
        </p:nvPicPr>
        <p:blipFill rotWithShape="1">
          <a:blip r:embed="rId6">
            <a:alphaModFix/>
          </a:blip>
          <a:srcRect l="1409"/>
          <a:stretch/>
        </p:blipFill>
        <p:spPr>
          <a:xfrm>
            <a:off x="4903713" y="869950"/>
            <a:ext cx="2191574" cy="1184849"/>
          </a:xfrm>
          <a:prstGeom prst="rect">
            <a:avLst/>
          </a:prstGeom>
          <a:noFill/>
          <a:ln w="19050" cap="flat" cmpd="sng">
            <a:solidFill>
              <a:srgbClr val="7F6000"/>
            </a:solidFill>
            <a:prstDash val="solid"/>
            <a:round/>
            <a:headEnd type="none" w="sm" len="sm"/>
            <a:tailEnd type="none" w="sm" len="sm"/>
          </a:ln>
        </p:spPr>
      </p:pic>
      <p:sp>
        <p:nvSpPr>
          <p:cNvPr id="2724" name="Google Shape;2724;g326b9d66c51_0_0"/>
          <p:cNvSpPr txBox="1"/>
          <p:nvPr/>
        </p:nvSpPr>
        <p:spPr>
          <a:xfrm>
            <a:off x="4572000" y="20434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sz="1200">
                <a:latin typeface="Lato"/>
                <a:ea typeface="Lato"/>
                <a:cs typeface="Lato"/>
                <a:sym typeface="Lato"/>
              </a:rPr>
              <a:t>Sing with me! Songs and Games </a:t>
            </a:r>
            <a:endParaRPr sz="1200">
              <a:latin typeface="Lato"/>
              <a:ea typeface="Lato"/>
              <a:cs typeface="Lato"/>
              <a:sym typeface="Lato"/>
            </a:endParaRPr>
          </a:p>
          <a:p>
            <a:pPr marL="0" lvl="0" indent="0" algn="l" rtl="0">
              <a:spcBef>
                <a:spcPts val="0"/>
              </a:spcBef>
              <a:spcAft>
                <a:spcPts val="0"/>
              </a:spcAft>
              <a:buNone/>
            </a:pPr>
            <a:r>
              <a:rPr lang="ms" sz="1200">
                <a:latin typeface="Lato"/>
                <a:ea typeface="Lato"/>
                <a:cs typeface="Lato"/>
                <a:sym typeface="Lato"/>
              </a:rPr>
              <a:t>from Guatemala &amp; Nicaragua</a:t>
            </a:r>
            <a:endParaRPr sz="1200">
              <a:solidFill>
                <a:srgbClr val="0000FF"/>
              </a:solidFill>
              <a:latin typeface="Lato"/>
              <a:ea typeface="Lato"/>
              <a:cs typeface="Lato"/>
              <a:sym typeface="Lato"/>
            </a:endParaRPr>
          </a:p>
        </p:txBody>
      </p:sp>
      <p:pic>
        <p:nvPicPr>
          <p:cNvPr id="2725" name="Google Shape;2725;g326b9d66c51_0_0"/>
          <p:cNvPicPr preferRelativeResize="0"/>
          <p:nvPr/>
        </p:nvPicPr>
        <p:blipFill>
          <a:blip r:embed="rId7">
            <a:alphaModFix/>
          </a:blip>
          <a:stretch>
            <a:fillRect/>
          </a:stretch>
        </p:blipFill>
        <p:spPr>
          <a:xfrm>
            <a:off x="6785874" y="2178771"/>
            <a:ext cx="667000" cy="416903"/>
          </a:xfrm>
          <a:prstGeom prst="rect">
            <a:avLst/>
          </a:prstGeom>
          <a:noFill/>
          <a:ln>
            <a:noFill/>
          </a:ln>
        </p:spPr>
      </p:pic>
      <p:pic>
        <p:nvPicPr>
          <p:cNvPr id="2726" name="Google Shape;2726;g326b9d66c51_0_0"/>
          <p:cNvPicPr preferRelativeResize="0"/>
          <p:nvPr/>
        </p:nvPicPr>
        <p:blipFill>
          <a:blip r:embed="rId8">
            <a:alphaModFix/>
          </a:blip>
          <a:stretch>
            <a:fillRect/>
          </a:stretch>
        </p:blipFill>
        <p:spPr>
          <a:xfrm>
            <a:off x="6771954" y="1708200"/>
            <a:ext cx="694833" cy="416900"/>
          </a:xfrm>
          <a:prstGeom prst="rect">
            <a:avLst/>
          </a:prstGeom>
          <a:noFill/>
          <a:ln>
            <a:noFill/>
          </a:ln>
        </p:spPr>
      </p:pic>
      <p:pic>
        <p:nvPicPr>
          <p:cNvPr id="2727" name="Google Shape;2727;g326b9d66c51_0_0">
            <a:hlinkClick r:id="rId9"/>
          </p:cNvPr>
          <p:cNvPicPr preferRelativeResize="0"/>
          <p:nvPr/>
        </p:nvPicPr>
        <p:blipFill>
          <a:blip r:embed="rId10">
            <a:alphaModFix/>
          </a:blip>
          <a:stretch>
            <a:fillRect/>
          </a:stretch>
        </p:blipFill>
        <p:spPr>
          <a:xfrm>
            <a:off x="7337650" y="905575"/>
            <a:ext cx="1247475" cy="1692000"/>
          </a:xfrm>
          <a:prstGeom prst="rect">
            <a:avLst/>
          </a:prstGeom>
          <a:noFill/>
          <a:ln w="19050" cap="flat" cmpd="sng">
            <a:solidFill>
              <a:srgbClr val="7F6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2"/>
                                        </p:tgtEl>
                                        <p:attrNameLst>
                                          <p:attrName>style.visibility</p:attrName>
                                        </p:attrNameLst>
                                      </p:cBhvr>
                                      <p:to>
                                        <p:strVal val="visible"/>
                                      </p:to>
                                    </p:set>
                                    <p:animEffect transition="in" filter="fade">
                                      <p:cBhvr>
                                        <p:cTn id="7" dur="1000"/>
                                        <p:tgtEl>
                                          <p:spTgt spid="2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2732" name="Google Shape;2732;p12"/>
          <p:cNvSpPr txBox="1">
            <a:spLocks noGrp="1"/>
          </p:cNvSpPr>
          <p:nvPr>
            <p:ph type="title"/>
          </p:nvPr>
        </p:nvSpPr>
        <p:spPr>
          <a:xfrm>
            <a:off x="583725" y="1732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ms" sz="2800">
                <a:latin typeface="Poppins"/>
                <a:ea typeface="Poppins"/>
                <a:cs typeface="Poppins"/>
                <a:sym typeface="Poppins"/>
              </a:rPr>
              <a:t>Various Languages Resources</a:t>
            </a:r>
            <a:endParaRPr sz="2800">
              <a:latin typeface="Poppins"/>
              <a:ea typeface="Poppins"/>
              <a:cs typeface="Poppins"/>
              <a:sym typeface="Poppins"/>
            </a:endParaRPr>
          </a:p>
        </p:txBody>
      </p:sp>
      <p:graphicFrame>
        <p:nvGraphicFramePr>
          <p:cNvPr id="2733" name="Google Shape;2733;p12"/>
          <p:cNvGraphicFramePr/>
          <p:nvPr/>
        </p:nvGraphicFramePr>
        <p:xfrm>
          <a:off x="476975" y="769313"/>
          <a:ext cx="3000000" cy="3000000"/>
        </p:xfrm>
        <a:graphic>
          <a:graphicData uri="http://schemas.openxmlformats.org/drawingml/2006/table">
            <a:tbl>
              <a:tblPr>
                <a:noFill/>
                <a:tableStyleId>{7EBD6F8F-CBA4-48E7-81B8-E44FC12A72FA}</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20000"/>
                        </a:lnSpc>
                        <a:spcBef>
                          <a:spcPts val="0"/>
                        </a:spcBef>
                        <a:spcAft>
                          <a:spcPts val="0"/>
                        </a:spcAft>
                        <a:buClr>
                          <a:schemeClr val="dk1"/>
                        </a:buClr>
                        <a:buSzPts val="1100"/>
                        <a:buFont typeface="Arial"/>
                        <a:buNone/>
                      </a:pPr>
                      <a:endParaRPr sz="1100" u="none" strike="noStrike" cap="none">
                        <a:solidFill>
                          <a:srgbClr val="333333"/>
                        </a:solidFill>
                        <a:highlight>
                          <a:srgbClr val="FFFFFF"/>
                        </a:highlight>
                      </a:endParaRPr>
                    </a:p>
                    <a:p>
                      <a:pPr marL="0" marR="0" lvl="0" indent="0" algn="l" rtl="0">
                        <a:lnSpc>
                          <a:spcPct val="100000"/>
                        </a:lnSpc>
                        <a:spcBef>
                          <a:spcPts val="20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258064"/>
                    </a:solidFill>
                  </a:tcPr>
                </a:tc>
                <a:tc rowSpan="2">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ms" sz="1400" u="sng" strike="noStrike" cap="none">
                          <a:solidFill>
                            <a:srgbClr val="0000FF"/>
                          </a:solidFill>
                          <a:hlinkClick r:id="rId3">
                            <a:extLst>
                              <a:ext uri="{A12FA001-AC4F-418D-AE19-62706E023703}">
                                <ahyp:hlinkClr xmlns:ahyp="http://schemas.microsoft.com/office/drawing/2018/hyperlinkcolor" val="tx"/>
                              </a:ext>
                            </a:extLst>
                          </a:hlinkClick>
                        </a:rPr>
                        <a:t>Farsi Children’s Literature</a:t>
                      </a:r>
                      <a:endParaRPr sz="1400" u="none" strike="noStrike" cap="none">
                        <a:solidFill>
                          <a:srgbClr val="0000FF"/>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ms" sz="1400" u="none" strike="noStrike" cap="none">
                          <a:solidFill>
                            <a:schemeClr val="lt1"/>
                          </a:solidFill>
                        </a:rPr>
                        <a:t>Access SORA by using parent’s or students’ Schoology credentials. </a:t>
                      </a:r>
                      <a:endParaRPr sz="1400" u="none" strike="noStrike" cap="none">
                        <a:solidFill>
                          <a:schemeClr val="lt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258064"/>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258064"/>
                    </a:solidFill>
                  </a:tcPr>
                </a:tc>
                <a:tc vMerge="1">
                  <a:txBody>
                    <a:bodyPr/>
                    <a:lstStyle/>
                    <a:p>
                      <a:endParaRPr lang="en-US"/>
                    </a:p>
                  </a:txBody>
                  <a:tcPr/>
                </a:tc>
                <a:extLst>
                  <a:ext uri="{0D108BD9-81ED-4DB2-BD59-A6C34878D82A}">
                    <a16:rowId xmlns:a16="http://schemas.microsoft.com/office/drawing/2014/main" val="10001"/>
                  </a:ext>
                </a:extLst>
              </a:tr>
            </a:tbl>
          </a:graphicData>
        </a:graphic>
      </p:graphicFrame>
      <p:pic>
        <p:nvPicPr>
          <p:cNvPr id="2734" name="Google Shape;2734;p12"/>
          <p:cNvPicPr preferRelativeResize="0"/>
          <p:nvPr/>
        </p:nvPicPr>
        <p:blipFill rotWithShape="1">
          <a:blip r:embed="rId4">
            <a:alphaModFix/>
          </a:blip>
          <a:srcRect/>
          <a:stretch/>
        </p:blipFill>
        <p:spPr>
          <a:xfrm>
            <a:off x="5932400" y="3216097"/>
            <a:ext cx="2350237" cy="1053225"/>
          </a:xfrm>
          <a:prstGeom prst="rect">
            <a:avLst/>
          </a:prstGeom>
          <a:noFill/>
          <a:ln>
            <a:noFill/>
          </a:ln>
        </p:spPr>
      </p:pic>
      <p:pic>
        <p:nvPicPr>
          <p:cNvPr id="2735" name="Google Shape;2735;p12"/>
          <p:cNvPicPr preferRelativeResize="0"/>
          <p:nvPr/>
        </p:nvPicPr>
        <p:blipFill rotWithShape="1">
          <a:blip r:embed="rId5">
            <a:alphaModFix/>
          </a:blip>
          <a:srcRect/>
          <a:stretch/>
        </p:blipFill>
        <p:spPr>
          <a:xfrm>
            <a:off x="5013725" y="3355625"/>
            <a:ext cx="793575" cy="774175"/>
          </a:xfrm>
          <a:prstGeom prst="rect">
            <a:avLst/>
          </a:prstGeom>
          <a:noFill/>
          <a:ln>
            <a:noFill/>
          </a:ln>
        </p:spPr>
      </p:pic>
      <p:sp>
        <p:nvSpPr>
          <p:cNvPr id="2736" name="Google Shape;2736;p12"/>
          <p:cNvSpPr txBox="1"/>
          <p:nvPr/>
        </p:nvSpPr>
        <p:spPr>
          <a:xfrm>
            <a:off x="1339900" y="895775"/>
            <a:ext cx="2448300" cy="26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ms" sz="1200" b="0" i="0" u="sng" strike="noStrike" cap="none">
                <a:solidFill>
                  <a:schemeClr val="hlink"/>
                </a:solidFill>
                <a:highlight>
                  <a:srgbClr val="FFFFFF"/>
                </a:highlight>
                <a:latin typeface="Poppins"/>
                <a:ea typeface="Poppins"/>
                <a:cs typeface="Poppins"/>
                <a:sym typeface="Poppins"/>
                <a:hlinkClick r:id="rId6"/>
              </a:rPr>
              <a:t>German &amp; French Literature</a:t>
            </a:r>
            <a:endParaRPr sz="1200" b="0" i="0" u="none" strike="noStrike" cap="none">
              <a:solidFill>
                <a:srgbClr val="333333"/>
              </a:solidFill>
              <a:highlight>
                <a:srgbClr val="FFFFFF"/>
              </a:highlight>
              <a:latin typeface="Poppins"/>
              <a:ea typeface="Poppins"/>
              <a:cs typeface="Poppins"/>
              <a:sym typeface="Poppins"/>
            </a:endParaRPr>
          </a:p>
          <a:p>
            <a:pPr marL="0" marR="0" lvl="0" indent="0" algn="l" rtl="0">
              <a:lnSpc>
                <a:spcPct val="100000"/>
              </a:lnSpc>
              <a:spcBef>
                <a:spcPts val="200"/>
              </a:spcBef>
              <a:spcAft>
                <a:spcPts val="200"/>
              </a:spcAft>
              <a:buClr>
                <a:schemeClr val="dk1"/>
              </a:buClr>
              <a:buSzPts val="1100"/>
              <a:buFont typeface="Arial"/>
              <a:buNone/>
            </a:pPr>
            <a:endParaRPr sz="1200" b="0" i="0" u="none" strike="noStrike" cap="none">
              <a:solidFill>
                <a:srgbClr val="333333"/>
              </a:solidFill>
              <a:highlight>
                <a:srgbClr val="FFFFFF"/>
              </a:highlight>
              <a:latin typeface="Poppins"/>
              <a:ea typeface="Poppins"/>
              <a:cs typeface="Poppins"/>
              <a:sym typeface="Poppins"/>
            </a:endParaRPr>
          </a:p>
        </p:txBody>
      </p:sp>
      <p:pic>
        <p:nvPicPr>
          <p:cNvPr id="2737" name="Google Shape;2737;p12">
            <a:hlinkClick r:id="rId7"/>
          </p:cNvPr>
          <p:cNvPicPr preferRelativeResize="0"/>
          <p:nvPr/>
        </p:nvPicPr>
        <p:blipFill rotWithShape="1">
          <a:blip r:embed="rId8">
            <a:alphaModFix/>
          </a:blip>
          <a:srcRect/>
          <a:stretch/>
        </p:blipFill>
        <p:spPr>
          <a:xfrm>
            <a:off x="583725" y="3026248"/>
            <a:ext cx="2031250" cy="1144325"/>
          </a:xfrm>
          <a:prstGeom prst="rect">
            <a:avLst/>
          </a:prstGeom>
          <a:noFill/>
          <a:ln w="19050" cap="flat" cmpd="sng">
            <a:solidFill>
              <a:srgbClr val="4A86E8"/>
            </a:solidFill>
            <a:prstDash val="solid"/>
            <a:round/>
            <a:headEnd type="none" w="sm" len="sm"/>
            <a:tailEnd type="none" w="sm" len="sm"/>
          </a:ln>
        </p:spPr>
      </p:pic>
      <p:pic>
        <p:nvPicPr>
          <p:cNvPr id="2738" name="Google Shape;2738;p12"/>
          <p:cNvPicPr preferRelativeResize="0"/>
          <p:nvPr/>
        </p:nvPicPr>
        <p:blipFill rotWithShape="1">
          <a:blip r:embed="rId9">
            <a:alphaModFix/>
          </a:blip>
          <a:srcRect/>
          <a:stretch/>
        </p:blipFill>
        <p:spPr>
          <a:xfrm>
            <a:off x="2674687" y="2893850"/>
            <a:ext cx="1682425" cy="667439"/>
          </a:xfrm>
          <a:prstGeom prst="rect">
            <a:avLst/>
          </a:prstGeom>
          <a:noFill/>
          <a:ln>
            <a:noFill/>
          </a:ln>
        </p:spPr>
      </p:pic>
      <p:sp>
        <p:nvSpPr>
          <p:cNvPr id="2739" name="Google Shape;2739;p12"/>
          <p:cNvSpPr txBox="1"/>
          <p:nvPr/>
        </p:nvSpPr>
        <p:spPr>
          <a:xfrm>
            <a:off x="2674700" y="3541675"/>
            <a:ext cx="1804500" cy="774300"/>
          </a:xfrm>
          <a:prstGeom prst="rect">
            <a:avLst/>
          </a:prstGeom>
          <a:noFill/>
          <a:ln>
            <a:noFill/>
          </a:ln>
        </p:spPr>
        <p:txBody>
          <a:bodyPr spcFirstLastPara="1" wrap="square" lIns="91425" tIns="91425" rIns="91425" bIns="91425" anchor="t" anchorCtr="0">
            <a:noAutofit/>
          </a:bodyPr>
          <a:lstStyle/>
          <a:p>
            <a:pPr marL="0" marR="0" lvl="0" indent="0" algn="l" rtl="0">
              <a:lnSpc>
                <a:spcPct val="85000"/>
              </a:lnSpc>
              <a:spcBef>
                <a:spcPts val="0"/>
              </a:spcBef>
              <a:spcAft>
                <a:spcPts val="0"/>
              </a:spcAft>
              <a:buClr>
                <a:srgbClr val="000000"/>
              </a:buClr>
              <a:buSzPts val="1200"/>
              <a:buFont typeface="Arial"/>
              <a:buNone/>
            </a:pPr>
            <a:r>
              <a:rPr lang="ms" sz="1200" b="0" i="0" u="none" strike="noStrike" cap="none">
                <a:solidFill>
                  <a:schemeClr val="lt1"/>
                </a:solidFill>
                <a:latin typeface="Poppins"/>
                <a:ea typeface="Poppins"/>
                <a:cs typeface="Poppins"/>
                <a:sym typeface="Poppins"/>
              </a:rPr>
              <a:t>Access the Epic digital library and  follow progress with reading activities!	</a:t>
            </a:r>
            <a:endParaRPr sz="1200" b="0" i="0" u="none" strike="noStrike" cap="none">
              <a:solidFill>
                <a:schemeClr val="lt1"/>
              </a:solidFill>
              <a:latin typeface="Poppins"/>
              <a:ea typeface="Poppins"/>
              <a:cs typeface="Poppins"/>
              <a:sym typeface="Poppins"/>
            </a:endParaRPr>
          </a:p>
        </p:txBody>
      </p:sp>
      <p:pic>
        <p:nvPicPr>
          <p:cNvPr id="2740" name="Google Shape;2740;p12">
            <a:hlinkClick r:id="rId6"/>
          </p:cNvPr>
          <p:cNvPicPr preferRelativeResize="0"/>
          <p:nvPr/>
        </p:nvPicPr>
        <p:blipFill rotWithShape="1">
          <a:blip r:embed="rId10">
            <a:alphaModFix/>
          </a:blip>
          <a:srcRect/>
          <a:stretch/>
        </p:blipFill>
        <p:spPr>
          <a:xfrm>
            <a:off x="1522702" y="1247750"/>
            <a:ext cx="2031250" cy="1144325"/>
          </a:xfrm>
          <a:prstGeom prst="rect">
            <a:avLst/>
          </a:prstGeom>
          <a:noFill/>
          <a:ln w="9525" cap="flat" cmpd="sng">
            <a:solidFill>
              <a:schemeClr val="dk1"/>
            </a:solidFill>
            <a:prstDash val="solid"/>
            <a:round/>
            <a:headEnd type="none" w="sm" len="sm"/>
            <a:tailEnd type="none" w="sm" len="sm"/>
          </a:ln>
        </p:spPr>
      </p:pic>
      <p:pic>
        <p:nvPicPr>
          <p:cNvPr id="2741" name="Google Shape;2741;p12"/>
          <p:cNvPicPr preferRelativeResize="0"/>
          <p:nvPr/>
        </p:nvPicPr>
        <p:blipFill rotWithShape="1">
          <a:blip r:embed="rId11">
            <a:alphaModFix/>
          </a:blip>
          <a:srcRect/>
          <a:stretch/>
        </p:blipFill>
        <p:spPr>
          <a:xfrm>
            <a:off x="5656292" y="895775"/>
            <a:ext cx="2031250" cy="1435671"/>
          </a:xfrm>
          <a:prstGeom prst="rect">
            <a:avLst/>
          </a:prstGeom>
          <a:noFill/>
          <a:ln w="9525" cap="flat" cmpd="sng">
            <a:solidFill>
              <a:srgbClr val="002177"/>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5"/>
        <p:cNvGrpSpPr/>
        <p:nvPr/>
      </p:nvGrpSpPr>
      <p:grpSpPr>
        <a:xfrm>
          <a:off x="0" y="0"/>
          <a:ext cx="0" cy="0"/>
          <a:chOff x="0" y="0"/>
          <a:chExt cx="0" cy="0"/>
        </a:xfrm>
      </p:grpSpPr>
      <p:sp>
        <p:nvSpPr>
          <p:cNvPr id="2746" name="Google Shape;2746;g30b36395cc5_2_2616"/>
          <p:cNvSpPr txBox="1">
            <a:spLocks noGrp="1"/>
          </p:cNvSpPr>
          <p:nvPr>
            <p:ph type="title"/>
          </p:nvPr>
        </p:nvSpPr>
        <p:spPr>
          <a:xfrm>
            <a:off x="583725" y="173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ms" sz="2800">
                <a:latin typeface="Poppins"/>
                <a:ea typeface="Poppins"/>
                <a:cs typeface="Poppins"/>
                <a:sym typeface="Poppins"/>
              </a:rPr>
              <a:t>Various Languages Resources</a:t>
            </a:r>
            <a:endParaRPr sz="2800">
              <a:latin typeface="Poppins"/>
              <a:ea typeface="Poppins"/>
              <a:cs typeface="Poppins"/>
              <a:sym typeface="Poppins"/>
            </a:endParaRPr>
          </a:p>
        </p:txBody>
      </p:sp>
      <p:graphicFrame>
        <p:nvGraphicFramePr>
          <p:cNvPr id="2747" name="Google Shape;2747;g30b36395cc5_2_2616"/>
          <p:cNvGraphicFramePr/>
          <p:nvPr/>
        </p:nvGraphicFramePr>
        <p:xfrm>
          <a:off x="476975" y="769313"/>
          <a:ext cx="3000000" cy="3000000"/>
        </p:xfrm>
        <a:graphic>
          <a:graphicData uri="http://schemas.openxmlformats.org/drawingml/2006/table">
            <a:tbl>
              <a:tblPr>
                <a:noFill/>
                <a:tableStyleId>{C1024AE1-FF45-43B0-97FA-702A4704B4B8}</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Clr>
                          <a:schemeClr val="dk1"/>
                        </a:buClr>
                        <a:buSzPts val="1100"/>
                        <a:buFont typeface="Arial"/>
                        <a:buNone/>
                      </a:pPr>
                      <a:r>
                        <a:rPr lang="ms" u="sng">
                          <a:solidFill>
                            <a:schemeClr val="dk1"/>
                          </a:solidFill>
                          <a:hlinkClick r:id="rId3">
                            <a:extLst>
                              <a:ext uri="{A12FA001-AC4F-418D-AE19-62706E023703}">
                                <ahyp:hlinkClr xmlns:ahyp="http://schemas.microsoft.com/office/drawing/2018/hyperlinkcolor" val="tx"/>
                              </a:ext>
                            </a:extLst>
                          </a:hlinkClick>
                        </a:rPr>
                        <a:t>Free Kids Books - French</a:t>
                      </a:r>
                      <a:endParaRPr/>
                    </a:p>
                    <a:p>
                      <a:pPr marL="0" lvl="0" indent="0" algn="l" rtl="0">
                        <a:spcBef>
                          <a:spcPts val="0"/>
                        </a:spcBef>
                        <a:spcAft>
                          <a:spcPts val="0"/>
                        </a:spcAft>
                        <a:buNone/>
                      </a:pP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rowSpan="2">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solidFill>
                          <a:schemeClr val="dk1"/>
                        </a:solidFill>
                      </a:endParaRPr>
                    </a:p>
                    <a:p>
                      <a:pPr marL="0" lvl="0" indent="0" algn="ctr" rtl="0">
                        <a:spcBef>
                          <a:spcPts val="0"/>
                        </a:spcBef>
                        <a:spcAft>
                          <a:spcPts val="0"/>
                        </a:spcAft>
                        <a:buClr>
                          <a:schemeClr val="dk1"/>
                        </a:buClr>
                        <a:buSzPts val="14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ms" u="sng">
                          <a:solidFill>
                            <a:schemeClr val="accent5"/>
                          </a:solidFill>
                          <a:hlinkClick r:id="rId4">
                            <a:extLst>
                              <a:ext uri="{A12FA001-AC4F-418D-AE19-62706E023703}">
                                <ahyp:hlinkClr xmlns:ahyp="http://schemas.microsoft.com/office/drawing/2018/hyperlinkcolor" val="tx"/>
                              </a:ext>
                            </a:extLst>
                          </a:hlinkClick>
                        </a:rPr>
                        <a:t>Storybooks Canada</a:t>
                      </a: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Clr>
                          <a:schemeClr val="dk1"/>
                        </a:buClr>
                        <a:buSzPts val="1400"/>
                        <a:buFont typeface="Arial"/>
                        <a:buNone/>
                      </a:pPr>
                      <a:r>
                        <a:rPr lang="ms" u="sng">
                          <a:solidFill>
                            <a:schemeClr val="dk1"/>
                          </a:solidFill>
                          <a:hlinkClick r:id="rId5">
                            <a:extLst>
                              <a:ext uri="{A12FA001-AC4F-418D-AE19-62706E023703}">
                                <ahyp:hlinkClr xmlns:ahyp="http://schemas.microsoft.com/office/drawing/2018/hyperlinkcolor" val="tx"/>
                              </a:ext>
                            </a:extLst>
                          </a:hlinkClick>
                        </a:rPr>
                        <a:t>French stories and Literature</a:t>
                      </a:r>
                      <a:endParaRPr>
                        <a:solidFill>
                          <a:schemeClr val="dk1"/>
                        </a:solidFill>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1"/>
                  </a:ext>
                </a:extLst>
              </a:tr>
            </a:tbl>
          </a:graphicData>
        </a:graphic>
      </p:graphicFrame>
      <p:pic>
        <p:nvPicPr>
          <p:cNvPr id="2748" name="Google Shape;2748;g30b36395cc5_2_2616">
            <a:hlinkClick r:id="rId4"/>
          </p:cNvPr>
          <p:cNvPicPr preferRelativeResize="0"/>
          <p:nvPr/>
        </p:nvPicPr>
        <p:blipFill>
          <a:blip r:embed="rId6">
            <a:alphaModFix/>
          </a:blip>
          <a:stretch>
            <a:fillRect/>
          </a:stretch>
        </p:blipFill>
        <p:spPr>
          <a:xfrm>
            <a:off x="4773851" y="1465949"/>
            <a:ext cx="1496675" cy="1496675"/>
          </a:xfrm>
          <a:prstGeom prst="rect">
            <a:avLst/>
          </a:prstGeom>
          <a:noFill/>
          <a:ln w="19050" cap="flat" cmpd="sng">
            <a:solidFill>
              <a:srgbClr val="5755D9"/>
            </a:solidFill>
            <a:prstDash val="solid"/>
            <a:round/>
            <a:headEnd type="none" w="sm" len="sm"/>
            <a:tailEnd type="none" w="sm" len="sm"/>
          </a:ln>
        </p:spPr>
      </p:pic>
      <p:pic>
        <p:nvPicPr>
          <p:cNvPr id="2749" name="Google Shape;2749;g30b36395cc5_2_2616"/>
          <p:cNvPicPr preferRelativeResize="0"/>
          <p:nvPr/>
        </p:nvPicPr>
        <p:blipFill rotWithShape="1">
          <a:blip r:embed="rId7">
            <a:alphaModFix/>
          </a:blip>
          <a:srcRect l="5731" t="34582" b="11245"/>
          <a:stretch/>
        </p:blipFill>
        <p:spPr>
          <a:xfrm>
            <a:off x="6393925" y="1465962"/>
            <a:ext cx="2076799" cy="302625"/>
          </a:xfrm>
          <a:prstGeom prst="rect">
            <a:avLst/>
          </a:prstGeom>
          <a:noFill/>
          <a:ln w="19050" cap="flat" cmpd="sng">
            <a:solidFill>
              <a:srgbClr val="5755D9"/>
            </a:solidFill>
            <a:prstDash val="solid"/>
            <a:round/>
            <a:headEnd type="none" w="sm" len="sm"/>
            <a:tailEnd type="none" w="sm" len="sm"/>
          </a:ln>
        </p:spPr>
      </p:pic>
      <p:sp>
        <p:nvSpPr>
          <p:cNvPr id="2750" name="Google Shape;2750;g30b36395cc5_2_2616"/>
          <p:cNvSpPr/>
          <p:nvPr/>
        </p:nvSpPr>
        <p:spPr>
          <a:xfrm>
            <a:off x="7285175" y="1851575"/>
            <a:ext cx="294300" cy="443700"/>
          </a:xfrm>
          <a:prstGeom prst="upArrow">
            <a:avLst>
              <a:gd name="adj1" fmla="val 50000"/>
              <a:gd name="adj2" fmla="val 50000"/>
            </a:avLst>
          </a:prstGeom>
          <a:solidFill>
            <a:srgbClr val="FF37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751" name="Google Shape;2751;g30b36395cc5_2_2616"/>
          <p:cNvSpPr txBox="1"/>
          <p:nvPr/>
        </p:nvSpPr>
        <p:spPr>
          <a:xfrm>
            <a:off x="6464375" y="2488550"/>
            <a:ext cx="2109600" cy="1496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ms" sz="1100">
                <a:solidFill>
                  <a:srgbClr val="333333"/>
                </a:solidFill>
                <a:highlight>
                  <a:srgbClr val="FFFFFF"/>
                </a:highlight>
                <a:latin typeface="Poppins"/>
                <a:ea typeface="Poppins"/>
                <a:cs typeface="Poppins"/>
                <a:sym typeface="Poppins"/>
              </a:rPr>
              <a:t>Storybooks Canada is a free open educational resource that promotes literacy and language learning in homes, schools, and communities. Select from a large selection of  languages. </a:t>
            </a:r>
            <a:endParaRPr sz="1100">
              <a:solidFill>
                <a:srgbClr val="333333"/>
              </a:solidFill>
              <a:highlight>
                <a:srgbClr val="FFFFFF"/>
              </a:highlight>
              <a:latin typeface="Poppins"/>
              <a:ea typeface="Poppins"/>
              <a:cs typeface="Poppins"/>
              <a:sym typeface="Poppins"/>
            </a:endParaRPr>
          </a:p>
          <a:p>
            <a:pPr marL="0" lvl="0" indent="0" algn="l" rtl="0">
              <a:lnSpc>
                <a:spcPct val="100000"/>
              </a:lnSpc>
              <a:spcBef>
                <a:spcPts val="0"/>
              </a:spcBef>
              <a:spcAft>
                <a:spcPts val="200"/>
              </a:spcAft>
              <a:buNone/>
            </a:pPr>
            <a:endParaRPr sz="1100">
              <a:solidFill>
                <a:srgbClr val="333333"/>
              </a:solidFill>
              <a:highlight>
                <a:srgbClr val="FFFFFF"/>
              </a:highlight>
              <a:latin typeface="Poppins"/>
              <a:ea typeface="Poppins"/>
              <a:cs typeface="Poppins"/>
              <a:sym typeface="Poppins"/>
            </a:endParaRPr>
          </a:p>
        </p:txBody>
      </p:sp>
      <p:pic>
        <p:nvPicPr>
          <p:cNvPr id="2752" name="Google Shape;2752;g30b36395cc5_2_2616"/>
          <p:cNvPicPr preferRelativeResize="0"/>
          <p:nvPr/>
        </p:nvPicPr>
        <p:blipFill rotWithShape="1">
          <a:blip r:embed="rId8">
            <a:alphaModFix/>
          </a:blip>
          <a:srcRect/>
          <a:stretch/>
        </p:blipFill>
        <p:spPr>
          <a:xfrm>
            <a:off x="1335150" y="3058650"/>
            <a:ext cx="2109700" cy="1284325"/>
          </a:xfrm>
          <a:prstGeom prst="rect">
            <a:avLst/>
          </a:prstGeom>
          <a:noFill/>
          <a:ln>
            <a:noFill/>
          </a:ln>
        </p:spPr>
      </p:pic>
      <p:pic>
        <p:nvPicPr>
          <p:cNvPr id="2753" name="Google Shape;2753;g30b36395cc5_2_2616"/>
          <p:cNvPicPr preferRelativeResize="0"/>
          <p:nvPr/>
        </p:nvPicPr>
        <p:blipFill rotWithShape="1">
          <a:blip r:embed="rId9">
            <a:alphaModFix/>
          </a:blip>
          <a:srcRect/>
          <a:stretch/>
        </p:blipFill>
        <p:spPr>
          <a:xfrm>
            <a:off x="1282425" y="908561"/>
            <a:ext cx="2215150" cy="12843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7"/>
        <p:cNvGrpSpPr/>
        <p:nvPr/>
      </p:nvGrpSpPr>
      <p:grpSpPr>
        <a:xfrm>
          <a:off x="0" y="0"/>
          <a:ext cx="0" cy="0"/>
          <a:chOff x="0" y="0"/>
          <a:chExt cx="0" cy="0"/>
        </a:xfrm>
      </p:grpSpPr>
      <p:sp>
        <p:nvSpPr>
          <p:cNvPr id="2758" name="Google Shape;2758;g310604d23ec_0_2638"/>
          <p:cNvSpPr txBox="1">
            <a:spLocks noGrp="1"/>
          </p:cNvSpPr>
          <p:nvPr>
            <p:ph type="title"/>
          </p:nvPr>
        </p:nvSpPr>
        <p:spPr>
          <a:xfrm>
            <a:off x="41375" y="150"/>
            <a:ext cx="90384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10344"/>
              <a:buNone/>
            </a:pPr>
            <a:r>
              <a:rPr lang="ms" sz="2900"/>
              <a:t>Learning Library on Sora/</a:t>
            </a:r>
            <a:endParaRPr sz="2900"/>
          </a:p>
          <a:p>
            <a:pPr marL="0" lvl="0" indent="0" algn="l" rtl="0">
              <a:lnSpc>
                <a:spcPct val="100000"/>
              </a:lnSpc>
              <a:spcBef>
                <a:spcPts val="0"/>
              </a:spcBef>
              <a:spcAft>
                <a:spcPts val="0"/>
              </a:spcAft>
              <a:buSzPct val="110344"/>
              <a:buNone/>
            </a:pPr>
            <a:r>
              <a:rPr lang="ms" sz="2900">
                <a:solidFill>
                  <a:srgbClr val="93C47D"/>
                </a:solidFill>
              </a:rPr>
              <a:t>Biblioteca de aprendizaje en Sora</a:t>
            </a:r>
            <a:endParaRPr sz="2900">
              <a:solidFill>
                <a:srgbClr val="93C47D"/>
              </a:solidFill>
            </a:endParaRPr>
          </a:p>
        </p:txBody>
      </p:sp>
      <p:sp>
        <p:nvSpPr>
          <p:cNvPr id="2759" name="Google Shape;2759;g310604d23ec_0_2638"/>
          <p:cNvSpPr txBox="1"/>
          <p:nvPr/>
        </p:nvSpPr>
        <p:spPr>
          <a:xfrm>
            <a:off x="100800" y="779700"/>
            <a:ext cx="8901900" cy="408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ms" sz="1500" b="0" i="0" u="none" strike="noStrike" cap="none">
                <a:solidFill>
                  <a:schemeClr val="dk2"/>
                </a:solidFill>
                <a:latin typeface="Poppins"/>
                <a:ea typeface="Poppins"/>
                <a:cs typeface="Poppins"/>
                <a:sym typeface="Poppins"/>
              </a:rPr>
              <a:t>The LAUSD Learning Library on Sora is the quickest and easiest way to read digital books. LAUSD students and staff </a:t>
            </a:r>
            <a:r>
              <a:rPr lang="ms" sz="1500" b="0" i="0" u="sng" strike="noStrike" cap="none">
                <a:solidFill>
                  <a:schemeClr val="hlink"/>
                </a:solidFill>
                <a:latin typeface="Poppins"/>
                <a:ea typeface="Poppins"/>
                <a:cs typeface="Poppins"/>
                <a:sym typeface="Poppins"/>
                <a:hlinkClick r:id="rId3"/>
              </a:rPr>
              <a:t>can log in using their SSO </a:t>
            </a:r>
            <a:r>
              <a:rPr lang="ms" sz="1500" b="0" i="0" u="none" strike="noStrike" cap="none">
                <a:solidFill>
                  <a:schemeClr val="dk2"/>
                </a:solidFill>
                <a:latin typeface="Poppins"/>
                <a:ea typeface="Poppins"/>
                <a:cs typeface="Poppins"/>
                <a:sym typeface="Poppins"/>
              </a:rPr>
              <a:t>and instantly access hundreds of ebooks and audiobooks on virtually any device, for FREE. We have ebooks and audiobooks in Korean, Mandarin, Russian, Spanish, Arabic, and French. For more information, click </a:t>
            </a:r>
            <a:r>
              <a:rPr lang="ms" sz="1500" b="0" i="0" u="sng" strike="noStrike" cap="none">
                <a:solidFill>
                  <a:schemeClr val="hlink"/>
                </a:solidFill>
                <a:latin typeface="Poppins"/>
                <a:ea typeface="Poppins"/>
                <a:cs typeface="Poppins"/>
                <a:sym typeface="Poppins"/>
                <a:hlinkClick r:id="rId4"/>
              </a:rPr>
              <a:t>HERE</a:t>
            </a:r>
            <a:r>
              <a:rPr lang="ms" sz="1500" b="0" i="0" u="none" strike="noStrike" cap="none">
                <a:solidFill>
                  <a:schemeClr val="dk2"/>
                </a:solidFill>
                <a:latin typeface="Poppins"/>
                <a:ea typeface="Poppins"/>
                <a:cs typeface="Poppins"/>
                <a:sym typeface="Poppins"/>
              </a:rPr>
              <a:t>. </a:t>
            </a:r>
            <a:endParaRPr sz="15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r>
              <a:rPr lang="ms" sz="1700" b="0" i="0" u="none" strike="noStrike" cap="none">
                <a:solidFill>
                  <a:schemeClr val="dk2"/>
                </a:solidFill>
                <a:latin typeface="Poppins"/>
                <a:ea typeface="Poppins"/>
                <a:cs typeface="Poppins"/>
                <a:sym typeface="Poppins"/>
              </a:rPr>
              <a:t>Thousands of great reads are waiting for you in the LAUSD Learning Library on Sora. Open all day, everyday. </a:t>
            </a:r>
            <a:endParaRPr sz="1700" b="0" i="0" u="none" strike="noStrike" cap="none">
              <a:solidFill>
                <a:schemeClr val="dk2"/>
              </a:solidFill>
              <a:latin typeface="Poppins"/>
              <a:ea typeface="Poppins"/>
              <a:cs typeface="Poppins"/>
              <a:sym typeface="Poppins"/>
            </a:endParaRPr>
          </a:p>
        </p:txBody>
      </p:sp>
      <p:pic>
        <p:nvPicPr>
          <p:cNvPr id="2760" name="Google Shape;2760;g310604d23ec_0_2638"/>
          <p:cNvPicPr preferRelativeResize="0"/>
          <p:nvPr/>
        </p:nvPicPr>
        <p:blipFill rotWithShape="1">
          <a:blip r:embed="rId5">
            <a:alphaModFix/>
          </a:blip>
          <a:srcRect/>
          <a:stretch/>
        </p:blipFill>
        <p:spPr>
          <a:xfrm>
            <a:off x="352725" y="2034438"/>
            <a:ext cx="748098" cy="922975"/>
          </a:xfrm>
          <a:prstGeom prst="rect">
            <a:avLst/>
          </a:prstGeom>
          <a:noFill/>
          <a:ln w="9525" cap="flat" cmpd="sng">
            <a:solidFill>
              <a:schemeClr val="dk1"/>
            </a:solidFill>
            <a:prstDash val="solid"/>
            <a:round/>
            <a:headEnd type="none" w="sm" len="sm"/>
            <a:tailEnd type="none" w="sm" len="sm"/>
          </a:ln>
        </p:spPr>
      </p:pic>
      <p:pic>
        <p:nvPicPr>
          <p:cNvPr id="2761" name="Google Shape;2761;g310604d23ec_0_2638"/>
          <p:cNvPicPr preferRelativeResize="0"/>
          <p:nvPr/>
        </p:nvPicPr>
        <p:blipFill rotWithShape="1">
          <a:blip r:embed="rId6">
            <a:alphaModFix/>
          </a:blip>
          <a:srcRect/>
          <a:stretch/>
        </p:blipFill>
        <p:spPr>
          <a:xfrm>
            <a:off x="1381645" y="1925595"/>
            <a:ext cx="858040" cy="881075"/>
          </a:xfrm>
          <a:prstGeom prst="rect">
            <a:avLst/>
          </a:prstGeom>
          <a:noFill/>
          <a:ln>
            <a:noFill/>
          </a:ln>
        </p:spPr>
      </p:pic>
      <p:pic>
        <p:nvPicPr>
          <p:cNvPr id="2762" name="Google Shape;2762;g310604d23ec_0_2638"/>
          <p:cNvPicPr preferRelativeResize="0"/>
          <p:nvPr/>
        </p:nvPicPr>
        <p:blipFill rotWithShape="1">
          <a:blip r:embed="rId7">
            <a:alphaModFix/>
          </a:blip>
          <a:srcRect/>
          <a:stretch/>
        </p:blipFill>
        <p:spPr>
          <a:xfrm>
            <a:off x="4176713" y="3021821"/>
            <a:ext cx="910892" cy="1233500"/>
          </a:xfrm>
          <a:prstGeom prst="rect">
            <a:avLst/>
          </a:prstGeom>
          <a:noFill/>
          <a:ln>
            <a:noFill/>
          </a:ln>
        </p:spPr>
      </p:pic>
      <p:pic>
        <p:nvPicPr>
          <p:cNvPr id="2763" name="Google Shape;2763;g310604d23ec_0_2638"/>
          <p:cNvPicPr preferRelativeResize="0"/>
          <p:nvPr/>
        </p:nvPicPr>
        <p:blipFill rotWithShape="1">
          <a:blip r:embed="rId8">
            <a:alphaModFix/>
          </a:blip>
          <a:srcRect/>
          <a:stretch/>
        </p:blipFill>
        <p:spPr>
          <a:xfrm>
            <a:off x="5578520" y="1968450"/>
            <a:ext cx="782875" cy="1054950"/>
          </a:xfrm>
          <a:prstGeom prst="rect">
            <a:avLst/>
          </a:prstGeom>
          <a:noFill/>
          <a:ln>
            <a:noFill/>
          </a:ln>
        </p:spPr>
      </p:pic>
      <p:pic>
        <p:nvPicPr>
          <p:cNvPr id="2764" name="Google Shape;2764;g310604d23ec_0_2638"/>
          <p:cNvPicPr preferRelativeResize="0"/>
          <p:nvPr/>
        </p:nvPicPr>
        <p:blipFill rotWithShape="1">
          <a:blip r:embed="rId9">
            <a:alphaModFix/>
          </a:blip>
          <a:srcRect/>
          <a:stretch/>
        </p:blipFill>
        <p:spPr>
          <a:xfrm>
            <a:off x="2297620" y="3144335"/>
            <a:ext cx="748100" cy="1026590"/>
          </a:xfrm>
          <a:prstGeom prst="rect">
            <a:avLst/>
          </a:prstGeom>
          <a:noFill/>
          <a:ln>
            <a:noFill/>
          </a:ln>
        </p:spPr>
      </p:pic>
      <p:pic>
        <p:nvPicPr>
          <p:cNvPr id="2765" name="Google Shape;2765;g310604d23ec_0_2638"/>
          <p:cNvPicPr preferRelativeResize="0"/>
          <p:nvPr/>
        </p:nvPicPr>
        <p:blipFill rotWithShape="1">
          <a:blip r:embed="rId10">
            <a:alphaModFix/>
          </a:blip>
          <a:srcRect/>
          <a:stretch/>
        </p:blipFill>
        <p:spPr>
          <a:xfrm>
            <a:off x="1186800" y="3144328"/>
            <a:ext cx="782875" cy="1110992"/>
          </a:xfrm>
          <a:prstGeom prst="rect">
            <a:avLst/>
          </a:prstGeom>
          <a:noFill/>
          <a:ln w="9525" cap="flat" cmpd="sng">
            <a:solidFill>
              <a:schemeClr val="dk1"/>
            </a:solidFill>
            <a:prstDash val="solid"/>
            <a:round/>
            <a:headEnd type="none" w="sm" len="sm"/>
            <a:tailEnd type="none" w="sm" len="sm"/>
          </a:ln>
        </p:spPr>
      </p:pic>
      <p:pic>
        <p:nvPicPr>
          <p:cNvPr id="2766" name="Google Shape;2766;g310604d23ec_0_2638"/>
          <p:cNvPicPr preferRelativeResize="0"/>
          <p:nvPr/>
        </p:nvPicPr>
        <p:blipFill rotWithShape="1">
          <a:blip r:embed="rId11">
            <a:alphaModFix/>
          </a:blip>
          <a:srcRect/>
          <a:stretch/>
        </p:blipFill>
        <p:spPr>
          <a:xfrm>
            <a:off x="6783063" y="1946182"/>
            <a:ext cx="748100" cy="1099480"/>
          </a:xfrm>
          <a:prstGeom prst="rect">
            <a:avLst/>
          </a:prstGeom>
          <a:noFill/>
          <a:ln w="9525" cap="flat" cmpd="sng">
            <a:solidFill>
              <a:schemeClr val="dk1"/>
            </a:solidFill>
            <a:prstDash val="solid"/>
            <a:round/>
            <a:headEnd type="none" w="sm" len="sm"/>
            <a:tailEnd type="none" w="sm" len="sm"/>
          </a:ln>
        </p:spPr>
      </p:pic>
      <p:pic>
        <p:nvPicPr>
          <p:cNvPr id="2767" name="Google Shape;2767;g310604d23ec_0_2638"/>
          <p:cNvPicPr preferRelativeResize="0"/>
          <p:nvPr/>
        </p:nvPicPr>
        <p:blipFill rotWithShape="1">
          <a:blip r:embed="rId12">
            <a:alphaModFix/>
          </a:blip>
          <a:srcRect/>
          <a:stretch/>
        </p:blipFill>
        <p:spPr>
          <a:xfrm>
            <a:off x="5354300" y="3226095"/>
            <a:ext cx="816735" cy="1111000"/>
          </a:xfrm>
          <a:prstGeom prst="rect">
            <a:avLst/>
          </a:prstGeom>
          <a:noFill/>
          <a:ln>
            <a:noFill/>
          </a:ln>
        </p:spPr>
      </p:pic>
      <p:pic>
        <p:nvPicPr>
          <p:cNvPr id="2768" name="Google Shape;2768;g310604d23ec_0_2638"/>
          <p:cNvPicPr preferRelativeResize="0"/>
          <p:nvPr/>
        </p:nvPicPr>
        <p:blipFill rotWithShape="1">
          <a:blip r:embed="rId13">
            <a:alphaModFix/>
          </a:blip>
          <a:srcRect/>
          <a:stretch/>
        </p:blipFill>
        <p:spPr>
          <a:xfrm>
            <a:off x="6518750" y="3188560"/>
            <a:ext cx="816725" cy="1094885"/>
          </a:xfrm>
          <a:prstGeom prst="rect">
            <a:avLst/>
          </a:prstGeom>
          <a:noFill/>
          <a:ln>
            <a:noFill/>
          </a:ln>
        </p:spPr>
      </p:pic>
      <p:pic>
        <p:nvPicPr>
          <p:cNvPr id="2769" name="Google Shape;2769;g310604d23ec_0_2638"/>
          <p:cNvPicPr preferRelativeResize="0"/>
          <p:nvPr/>
        </p:nvPicPr>
        <p:blipFill rotWithShape="1">
          <a:blip r:embed="rId14">
            <a:alphaModFix/>
          </a:blip>
          <a:srcRect/>
          <a:stretch/>
        </p:blipFill>
        <p:spPr>
          <a:xfrm>
            <a:off x="3251538" y="2034439"/>
            <a:ext cx="910900" cy="1191657"/>
          </a:xfrm>
          <a:prstGeom prst="rect">
            <a:avLst/>
          </a:prstGeom>
          <a:noFill/>
          <a:ln>
            <a:noFill/>
          </a:ln>
        </p:spPr>
      </p:pic>
      <p:pic>
        <p:nvPicPr>
          <p:cNvPr id="2770" name="Google Shape;2770;g310604d23ec_0_2638"/>
          <p:cNvPicPr preferRelativeResize="0"/>
          <p:nvPr/>
        </p:nvPicPr>
        <p:blipFill rotWithShape="1">
          <a:blip r:embed="rId15">
            <a:alphaModFix/>
          </a:blip>
          <a:srcRect/>
          <a:stretch/>
        </p:blipFill>
        <p:spPr>
          <a:xfrm>
            <a:off x="2463818" y="2185050"/>
            <a:ext cx="563595" cy="773400"/>
          </a:xfrm>
          <a:prstGeom prst="rect">
            <a:avLst/>
          </a:prstGeom>
          <a:noFill/>
          <a:ln>
            <a:noFill/>
          </a:ln>
        </p:spPr>
      </p:pic>
      <p:pic>
        <p:nvPicPr>
          <p:cNvPr id="2771" name="Google Shape;2771;g310604d23ec_0_2638"/>
          <p:cNvPicPr preferRelativeResize="0"/>
          <p:nvPr/>
        </p:nvPicPr>
        <p:blipFill rotWithShape="1">
          <a:blip r:embed="rId16">
            <a:alphaModFix/>
          </a:blip>
          <a:srcRect/>
          <a:stretch/>
        </p:blipFill>
        <p:spPr>
          <a:xfrm>
            <a:off x="4496419" y="2034439"/>
            <a:ext cx="748100" cy="753561"/>
          </a:xfrm>
          <a:prstGeom prst="rect">
            <a:avLst/>
          </a:prstGeom>
          <a:noFill/>
          <a:ln>
            <a:noFill/>
          </a:ln>
        </p:spPr>
      </p:pic>
      <p:pic>
        <p:nvPicPr>
          <p:cNvPr id="2772" name="Google Shape;2772;g310604d23ec_0_2638"/>
          <p:cNvPicPr preferRelativeResize="0"/>
          <p:nvPr/>
        </p:nvPicPr>
        <p:blipFill rotWithShape="1">
          <a:blip r:embed="rId17">
            <a:alphaModFix/>
          </a:blip>
          <a:srcRect/>
          <a:stretch/>
        </p:blipFill>
        <p:spPr>
          <a:xfrm>
            <a:off x="236743" y="3144325"/>
            <a:ext cx="622100" cy="826450"/>
          </a:xfrm>
          <a:prstGeom prst="rect">
            <a:avLst/>
          </a:prstGeom>
          <a:noFill/>
          <a:ln w="9525" cap="flat" cmpd="sng">
            <a:solidFill>
              <a:schemeClr val="dk1"/>
            </a:solidFill>
            <a:prstDash val="solid"/>
            <a:round/>
            <a:headEnd type="none" w="sm" len="sm"/>
            <a:tailEnd type="none" w="sm" len="sm"/>
          </a:ln>
        </p:spPr>
      </p:pic>
      <p:pic>
        <p:nvPicPr>
          <p:cNvPr id="2773" name="Google Shape;2773;g310604d23ec_0_2638"/>
          <p:cNvPicPr preferRelativeResize="0"/>
          <p:nvPr/>
        </p:nvPicPr>
        <p:blipFill rotWithShape="1">
          <a:blip r:embed="rId18">
            <a:alphaModFix/>
          </a:blip>
          <a:srcRect/>
          <a:stretch/>
        </p:blipFill>
        <p:spPr>
          <a:xfrm>
            <a:off x="3329431" y="3392779"/>
            <a:ext cx="563575" cy="777646"/>
          </a:xfrm>
          <a:prstGeom prst="rect">
            <a:avLst/>
          </a:prstGeom>
          <a:noFill/>
          <a:ln>
            <a:noFill/>
          </a:ln>
        </p:spPr>
      </p:pic>
      <p:pic>
        <p:nvPicPr>
          <p:cNvPr id="2774" name="Google Shape;2774;g310604d23ec_0_2638"/>
          <p:cNvPicPr preferRelativeResize="0"/>
          <p:nvPr/>
        </p:nvPicPr>
        <p:blipFill rotWithShape="1">
          <a:blip r:embed="rId19">
            <a:alphaModFix/>
          </a:blip>
          <a:srcRect/>
          <a:stretch/>
        </p:blipFill>
        <p:spPr>
          <a:xfrm>
            <a:off x="7723427" y="3211700"/>
            <a:ext cx="748100" cy="976256"/>
          </a:xfrm>
          <a:prstGeom prst="rect">
            <a:avLst/>
          </a:prstGeom>
          <a:noFill/>
          <a:ln>
            <a:noFill/>
          </a:ln>
        </p:spPr>
      </p:pic>
      <p:pic>
        <p:nvPicPr>
          <p:cNvPr id="2775" name="Google Shape;2775;g310604d23ec_0_2638"/>
          <p:cNvPicPr preferRelativeResize="0"/>
          <p:nvPr/>
        </p:nvPicPr>
        <p:blipFill rotWithShape="1">
          <a:blip r:embed="rId20">
            <a:alphaModFix/>
          </a:blip>
          <a:srcRect/>
          <a:stretch/>
        </p:blipFill>
        <p:spPr>
          <a:xfrm>
            <a:off x="7904850" y="2034451"/>
            <a:ext cx="816725" cy="822643"/>
          </a:xfrm>
          <a:prstGeom prst="rect">
            <a:avLst/>
          </a:prstGeom>
          <a:noFill/>
          <a:ln>
            <a:noFill/>
          </a:ln>
        </p:spPr>
      </p:pic>
      <p:pic>
        <p:nvPicPr>
          <p:cNvPr id="2776" name="Google Shape;2776;g310604d23ec_0_2638"/>
          <p:cNvPicPr preferRelativeResize="0"/>
          <p:nvPr/>
        </p:nvPicPr>
        <p:blipFill rotWithShape="1">
          <a:blip r:embed="rId21">
            <a:alphaModFix/>
          </a:blip>
          <a:srcRect b="13322"/>
          <a:stretch/>
        </p:blipFill>
        <p:spPr>
          <a:xfrm rot="-2291348">
            <a:off x="8619718" y="1711664"/>
            <a:ext cx="545515" cy="50527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1"/>
        <p:cNvGrpSpPr/>
        <p:nvPr/>
      </p:nvGrpSpPr>
      <p:grpSpPr>
        <a:xfrm>
          <a:off x="0" y="0"/>
          <a:ext cx="0" cy="0"/>
          <a:chOff x="0" y="0"/>
          <a:chExt cx="0" cy="0"/>
        </a:xfrm>
      </p:grpSpPr>
      <p:pic>
        <p:nvPicPr>
          <p:cNvPr id="2782" name="Google Shape;2782;g310604d23ec_0_0"/>
          <p:cNvPicPr preferRelativeResize="0"/>
          <p:nvPr/>
        </p:nvPicPr>
        <p:blipFill rotWithShape="1">
          <a:blip r:embed="rId3">
            <a:alphaModFix/>
          </a:blip>
          <a:srcRect/>
          <a:stretch/>
        </p:blipFill>
        <p:spPr>
          <a:xfrm>
            <a:off x="141175" y="839699"/>
            <a:ext cx="1371275" cy="2057183"/>
          </a:xfrm>
          <a:prstGeom prst="rect">
            <a:avLst/>
          </a:prstGeom>
          <a:noFill/>
          <a:ln w="9525" cap="flat" cmpd="sng">
            <a:solidFill>
              <a:schemeClr val="dk2"/>
            </a:solidFill>
            <a:prstDash val="solid"/>
            <a:round/>
            <a:headEnd type="none" w="sm" len="sm"/>
            <a:tailEnd type="none" w="sm" len="sm"/>
          </a:ln>
        </p:spPr>
      </p:pic>
      <p:pic>
        <p:nvPicPr>
          <p:cNvPr id="2783" name="Google Shape;2783;g310604d23ec_0_0">
            <a:hlinkClick r:id="rId4"/>
          </p:cNvPr>
          <p:cNvPicPr preferRelativeResize="0"/>
          <p:nvPr/>
        </p:nvPicPr>
        <p:blipFill rotWithShape="1">
          <a:blip r:embed="rId5">
            <a:alphaModFix/>
          </a:blip>
          <a:srcRect/>
          <a:stretch/>
        </p:blipFill>
        <p:spPr>
          <a:xfrm>
            <a:off x="6131825" y="892352"/>
            <a:ext cx="2575494" cy="1593300"/>
          </a:xfrm>
          <a:prstGeom prst="rect">
            <a:avLst/>
          </a:prstGeom>
          <a:noFill/>
          <a:ln w="9525" cap="flat" cmpd="sng">
            <a:solidFill>
              <a:schemeClr val="dk2"/>
            </a:solidFill>
            <a:prstDash val="solid"/>
            <a:round/>
            <a:headEnd type="none" w="sm" len="sm"/>
            <a:tailEnd type="none" w="sm" len="sm"/>
          </a:ln>
        </p:spPr>
      </p:pic>
      <p:sp>
        <p:nvSpPr>
          <p:cNvPr id="2784" name="Google Shape;2784;g310604d23ec_0_0"/>
          <p:cNvSpPr txBox="1"/>
          <p:nvPr/>
        </p:nvSpPr>
        <p:spPr>
          <a:xfrm>
            <a:off x="3259013" y="2729998"/>
            <a:ext cx="16839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ms" sz="6000" b="0" i="0" u="none" strike="noStrike" cap="none">
                <a:solidFill>
                  <a:schemeClr val="dk1"/>
                </a:solidFill>
                <a:latin typeface="Boogaloo"/>
                <a:ea typeface="Boogaloo"/>
                <a:cs typeface="Boogaloo"/>
                <a:sym typeface="Boogaloo"/>
              </a:rPr>
              <a:t>Free!</a:t>
            </a:r>
            <a:endParaRPr sz="6000" b="0" i="0" u="none" strike="noStrike" cap="none">
              <a:solidFill>
                <a:schemeClr val="dk1"/>
              </a:solidFill>
              <a:latin typeface="Boogaloo"/>
              <a:ea typeface="Boogaloo"/>
              <a:cs typeface="Boogaloo"/>
              <a:sym typeface="Boogaloo"/>
            </a:endParaRPr>
          </a:p>
        </p:txBody>
      </p:sp>
      <p:pic>
        <p:nvPicPr>
          <p:cNvPr id="2785" name="Google Shape;2785;g310604d23ec_0_0"/>
          <p:cNvPicPr preferRelativeResize="0"/>
          <p:nvPr/>
        </p:nvPicPr>
        <p:blipFill rotWithShape="1">
          <a:blip r:embed="rId6">
            <a:alphaModFix/>
          </a:blip>
          <a:srcRect/>
          <a:stretch/>
        </p:blipFill>
        <p:spPr>
          <a:xfrm>
            <a:off x="1750689" y="925925"/>
            <a:ext cx="1371274" cy="2015841"/>
          </a:xfrm>
          <a:prstGeom prst="rect">
            <a:avLst/>
          </a:prstGeom>
          <a:noFill/>
          <a:ln w="19050" cap="flat" cmpd="sng">
            <a:solidFill>
              <a:schemeClr val="dk2"/>
            </a:solidFill>
            <a:prstDash val="solid"/>
            <a:round/>
            <a:headEnd type="none" w="sm" len="sm"/>
            <a:tailEnd type="none" w="sm" len="sm"/>
          </a:ln>
        </p:spPr>
      </p:pic>
      <p:pic>
        <p:nvPicPr>
          <p:cNvPr id="2786" name="Google Shape;2786;g310604d23ec_0_0"/>
          <p:cNvPicPr preferRelativeResize="0"/>
          <p:nvPr/>
        </p:nvPicPr>
        <p:blipFill rotWithShape="1">
          <a:blip r:embed="rId7">
            <a:alphaModFix/>
          </a:blip>
          <a:srcRect/>
          <a:stretch/>
        </p:blipFill>
        <p:spPr>
          <a:xfrm>
            <a:off x="1750701" y="2713913"/>
            <a:ext cx="1052525" cy="1593307"/>
          </a:xfrm>
          <a:prstGeom prst="rect">
            <a:avLst/>
          </a:prstGeom>
          <a:noFill/>
          <a:ln w="19050" cap="flat" cmpd="sng">
            <a:solidFill>
              <a:schemeClr val="dk2"/>
            </a:solidFill>
            <a:prstDash val="solid"/>
            <a:round/>
            <a:headEnd type="none" w="sm" len="sm"/>
            <a:tailEnd type="none" w="sm" len="sm"/>
          </a:ln>
        </p:spPr>
      </p:pic>
      <p:pic>
        <p:nvPicPr>
          <p:cNvPr id="2787" name="Google Shape;2787;g310604d23ec_0_0"/>
          <p:cNvPicPr preferRelativeResize="0"/>
          <p:nvPr/>
        </p:nvPicPr>
        <p:blipFill rotWithShape="1">
          <a:blip r:embed="rId8">
            <a:alphaModFix/>
          </a:blip>
          <a:srcRect/>
          <a:stretch/>
        </p:blipFill>
        <p:spPr>
          <a:xfrm>
            <a:off x="3540350" y="892362"/>
            <a:ext cx="1264673" cy="1593299"/>
          </a:xfrm>
          <a:prstGeom prst="rect">
            <a:avLst/>
          </a:prstGeom>
          <a:noFill/>
          <a:ln w="19050" cap="flat" cmpd="sng">
            <a:solidFill>
              <a:schemeClr val="dk2"/>
            </a:solidFill>
            <a:prstDash val="solid"/>
            <a:round/>
            <a:headEnd type="none" w="sm" len="sm"/>
            <a:tailEnd type="none" w="sm" len="sm"/>
          </a:ln>
        </p:spPr>
      </p:pic>
      <p:pic>
        <p:nvPicPr>
          <p:cNvPr id="2788" name="Google Shape;2788;g310604d23ec_0_0"/>
          <p:cNvPicPr preferRelativeResize="0"/>
          <p:nvPr/>
        </p:nvPicPr>
        <p:blipFill rotWithShape="1">
          <a:blip r:embed="rId9">
            <a:alphaModFix/>
          </a:blip>
          <a:srcRect/>
          <a:stretch/>
        </p:blipFill>
        <p:spPr>
          <a:xfrm>
            <a:off x="439671" y="2421673"/>
            <a:ext cx="1151435" cy="1724828"/>
          </a:xfrm>
          <a:prstGeom prst="rect">
            <a:avLst/>
          </a:prstGeom>
          <a:noFill/>
          <a:ln w="19050" cap="flat" cmpd="sng">
            <a:solidFill>
              <a:schemeClr val="dk2"/>
            </a:solidFill>
            <a:prstDash val="solid"/>
            <a:round/>
            <a:headEnd type="none" w="sm" len="sm"/>
            <a:tailEnd type="none" w="sm" len="sm"/>
          </a:ln>
        </p:spPr>
      </p:pic>
      <p:pic>
        <p:nvPicPr>
          <p:cNvPr id="2789" name="Google Shape;2789;g310604d23ec_0_0"/>
          <p:cNvPicPr preferRelativeResize="0"/>
          <p:nvPr/>
        </p:nvPicPr>
        <p:blipFill rotWithShape="1">
          <a:blip r:embed="rId10">
            <a:alphaModFix/>
          </a:blip>
          <a:srcRect/>
          <a:stretch/>
        </p:blipFill>
        <p:spPr>
          <a:xfrm>
            <a:off x="152400" y="4477000"/>
            <a:ext cx="8839201" cy="558107"/>
          </a:xfrm>
          <a:prstGeom prst="rect">
            <a:avLst/>
          </a:prstGeom>
          <a:noFill/>
          <a:ln>
            <a:noFill/>
          </a:ln>
        </p:spPr>
      </p:pic>
      <p:sp>
        <p:nvSpPr>
          <p:cNvPr id="2790" name="Google Shape;2790;g310604d23ec_0_0"/>
          <p:cNvSpPr txBox="1"/>
          <p:nvPr/>
        </p:nvSpPr>
        <p:spPr>
          <a:xfrm>
            <a:off x="3063438" y="3703250"/>
            <a:ext cx="22185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ms" sz="1800" b="0" i="0" u="none" strike="noStrike" cap="none">
                <a:solidFill>
                  <a:schemeClr val="dk1"/>
                </a:solidFill>
                <a:latin typeface="Boogaloo"/>
                <a:ea typeface="Boogaloo"/>
                <a:cs typeface="Boogaloo"/>
                <a:sym typeface="Boogaloo"/>
              </a:rPr>
              <a:t>Physical and Electronic Cards are both available!</a:t>
            </a:r>
            <a:endParaRPr sz="1800" b="0" i="0" u="none" strike="noStrike" cap="none">
              <a:solidFill>
                <a:schemeClr val="dk1"/>
              </a:solidFill>
              <a:latin typeface="Boogaloo"/>
              <a:ea typeface="Boogaloo"/>
              <a:cs typeface="Boogaloo"/>
              <a:sym typeface="Boogaloo"/>
            </a:endParaRPr>
          </a:p>
        </p:txBody>
      </p:sp>
      <p:pic>
        <p:nvPicPr>
          <p:cNvPr id="2791" name="Google Shape;2791;g310604d23ec_0_0"/>
          <p:cNvPicPr preferRelativeResize="0"/>
          <p:nvPr/>
        </p:nvPicPr>
        <p:blipFill rotWithShape="1">
          <a:blip r:embed="rId11">
            <a:alphaModFix/>
          </a:blip>
          <a:srcRect b="13322"/>
          <a:stretch/>
        </p:blipFill>
        <p:spPr>
          <a:xfrm rot="4084931">
            <a:off x="5491085" y="1959639"/>
            <a:ext cx="794400" cy="735822"/>
          </a:xfrm>
          <a:prstGeom prst="rect">
            <a:avLst/>
          </a:prstGeom>
          <a:noFill/>
          <a:ln>
            <a:noFill/>
          </a:ln>
        </p:spPr>
      </p:pic>
      <p:sp>
        <p:nvSpPr>
          <p:cNvPr id="2792" name="Google Shape;2792;g310604d23ec_0_0"/>
          <p:cNvSpPr txBox="1"/>
          <p:nvPr/>
        </p:nvSpPr>
        <p:spPr>
          <a:xfrm>
            <a:off x="-9625" y="24075"/>
            <a:ext cx="9144000" cy="7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sz="3200" b="1">
                <a:solidFill>
                  <a:schemeClr val="lt1"/>
                </a:solidFill>
                <a:latin typeface="Poppins"/>
                <a:ea typeface="Poppins"/>
                <a:cs typeface="Poppins"/>
                <a:sym typeface="Poppins"/>
              </a:rPr>
              <a:t>Supports from the LA Public Library</a:t>
            </a:r>
            <a:endParaRPr sz="3200" b="1">
              <a:solidFill>
                <a:schemeClr val="lt1"/>
              </a:solidFill>
              <a:latin typeface="Poppins"/>
              <a:ea typeface="Poppins"/>
              <a:cs typeface="Poppins"/>
              <a:sym typeface="Poppins"/>
            </a:endParaRPr>
          </a:p>
        </p:txBody>
      </p:sp>
      <p:pic>
        <p:nvPicPr>
          <p:cNvPr id="2793" name="Google Shape;2793;g310604d23ec_0_0"/>
          <p:cNvPicPr preferRelativeResize="0"/>
          <p:nvPr/>
        </p:nvPicPr>
        <p:blipFill>
          <a:blip r:embed="rId12">
            <a:alphaModFix/>
          </a:blip>
          <a:stretch>
            <a:fillRect/>
          </a:stretch>
        </p:blipFill>
        <p:spPr>
          <a:xfrm>
            <a:off x="5398725" y="2869425"/>
            <a:ext cx="3690400" cy="12823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97"/>
        <p:cNvGrpSpPr/>
        <p:nvPr/>
      </p:nvGrpSpPr>
      <p:grpSpPr>
        <a:xfrm>
          <a:off x="0" y="0"/>
          <a:ext cx="0" cy="0"/>
          <a:chOff x="0" y="0"/>
          <a:chExt cx="0" cy="0"/>
        </a:xfrm>
      </p:grpSpPr>
      <p:sp>
        <p:nvSpPr>
          <p:cNvPr id="2798" name="Google Shape;2798;g32010ba2968_1_2611"/>
          <p:cNvSpPr txBox="1">
            <a:spLocks noGrp="1"/>
          </p:cNvSpPr>
          <p:nvPr>
            <p:ph type="title"/>
          </p:nvPr>
        </p:nvSpPr>
        <p:spPr>
          <a:xfrm>
            <a:off x="247225" y="1591050"/>
            <a:ext cx="4045200" cy="1310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ms"/>
              <a:t>UTK, Kinder, 1st Grade</a:t>
            </a:r>
            <a:endParaRPr/>
          </a:p>
        </p:txBody>
      </p:sp>
      <p:sp>
        <p:nvSpPr>
          <p:cNvPr id="2799" name="Google Shape;2799;g32010ba2968_1_2611"/>
          <p:cNvSpPr txBox="1">
            <a:spLocks noGrp="1"/>
          </p:cNvSpPr>
          <p:nvPr>
            <p:ph type="subTitle" idx="1"/>
          </p:nvPr>
        </p:nvSpPr>
        <p:spPr>
          <a:xfrm>
            <a:off x="247225" y="3150450"/>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ms">
                <a:solidFill>
                  <a:srgbClr val="FBA508"/>
                </a:solidFill>
              </a:rPr>
              <a:t>Criteria  Supports</a:t>
            </a:r>
            <a:endParaRPr>
              <a:solidFill>
                <a:srgbClr val="FBA508"/>
              </a:solidFill>
            </a:endParaRPr>
          </a:p>
        </p:txBody>
      </p:sp>
      <p:pic>
        <p:nvPicPr>
          <p:cNvPr id="2800" name="Google Shape;2800;g32010ba2968_1_2611">
            <a:hlinkClick r:id="rId3"/>
          </p:cNvPr>
          <p:cNvPicPr preferRelativeResize="0"/>
          <p:nvPr/>
        </p:nvPicPr>
        <p:blipFill rotWithShape="1">
          <a:blip r:embed="rId4">
            <a:alphaModFix/>
          </a:blip>
          <a:srcRect/>
          <a:stretch/>
        </p:blipFill>
        <p:spPr>
          <a:xfrm>
            <a:off x="5029025" y="287375"/>
            <a:ext cx="3657951" cy="4529776"/>
          </a:xfrm>
          <a:prstGeom prst="rect">
            <a:avLst/>
          </a:prstGeom>
          <a:noFill/>
          <a:ln w="19050" cap="flat" cmpd="sng">
            <a:solidFill>
              <a:srgbClr val="666666"/>
            </a:solidFill>
            <a:prstDash val="solid"/>
            <a:round/>
            <a:headEnd type="none" w="sm" len="sm"/>
            <a:tailEnd type="none" w="sm" len="sm"/>
          </a:ln>
          <a:effectLst>
            <a:outerShdw blurRad="57150" dist="238125" dir="7920000" algn="bl" rotWithShape="0">
              <a:srgbClr val="000000">
                <a:alpha val="3608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4"/>
        <p:cNvGrpSpPr/>
        <p:nvPr/>
      </p:nvGrpSpPr>
      <p:grpSpPr>
        <a:xfrm>
          <a:off x="0" y="0"/>
          <a:ext cx="0" cy="0"/>
          <a:chOff x="0" y="0"/>
          <a:chExt cx="0" cy="0"/>
        </a:xfrm>
      </p:grpSpPr>
      <p:sp>
        <p:nvSpPr>
          <p:cNvPr id="2805" name="Google Shape;2805;g32010ba2968_1_1744"/>
          <p:cNvSpPr txBox="1">
            <a:spLocks noGrp="1"/>
          </p:cNvSpPr>
          <p:nvPr>
            <p:ph type="title"/>
          </p:nvPr>
        </p:nvSpPr>
        <p:spPr>
          <a:xfrm>
            <a:off x="41375" y="150"/>
            <a:ext cx="90483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11111"/>
              <a:buNone/>
            </a:pPr>
            <a:r>
              <a:rPr lang="ms"/>
              <a:t>Your Community and Home as a Resource!</a:t>
            </a:r>
            <a:endParaRPr/>
          </a:p>
          <a:p>
            <a:pPr marL="0" marR="38100" lvl="0" indent="0" algn="l" rtl="0">
              <a:lnSpc>
                <a:spcPct val="128571"/>
              </a:lnSpc>
              <a:spcBef>
                <a:spcPts val="0"/>
              </a:spcBef>
              <a:spcAft>
                <a:spcPts val="0"/>
              </a:spcAft>
              <a:buSzPct val="43231"/>
              <a:buNone/>
            </a:pPr>
            <a:r>
              <a:rPr lang="ms" sz="2544">
                <a:solidFill>
                  <a:srgbClr val="93C47D"/>
                </a:solidFill>
              </a:rPr>
              <a:t>¡Su comunidad y su hogar como recurso!</a:t>
            </a:r>
            <a:endParaRPr sz="3644">
              <a:solidFill>
                <a:srgbClr val="93C47D"/>
              </a:solidFill>
            </a:endParaRPr>
          </a:p>
        </p:txBody>
      </p:sp>
      <p:sp>
        <p:nvSpPr>
          <p:cNvPr id="2806" name="Google Shape;2806;g32010ba2968_1_1744"/>
          <p:cNvSpPr txBox="1"/>
          <p:nvPr/>
        </p:nvSpPr>
        <p:spPr>
          <a:xfrm>
            <a:off x="41375" y="895038"/>
            <a:ext cx="3897000" cy="41385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dk1"/>
              </a:buClr>
              <a:buSzPts val="1600"/>
              <a:buFont typeface="Poppins"/>
              <a:buChar char="●"/>
            </a:pPr>
            <a:r>
              <a:rPr lang="ms" sz="1600" b="0" i="0" u="none" strike="noStrike" cap="none">
                <a:solidFill>
                  <a:schemeClr val="dk1"/>
                </a:solidFill>
                <a:latin typeface="Poppins"/>
                <a:ea typeface="Poppins"/>
                <a:cs typeface="Poppins"/>
                <a:sym typeface="Poppins"/>
              </a:rPr>
              <a:t>Call out the names of objects in more than 1 language! </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800"/>
              <a:buFont typeface="Arial"/>
              <a:buNone/>
            </a:pPr>
            <a:r>
              <a:rPr lang="ms" sz="1600" b="0" i="0" u="none" strike="noStrike" cap="none">
                <a:solidFill>
                  <a:schemeClr val="dk1"/>
                </a:solidFill>
                <a:latin typeface="Poppins"/>
                <a:ea typeface="Poppins"/>
                <a:cs typeface="Poppins"/>
                <a:sym typeface="Poppins"/>
              </a:rPr>
              <a:t>At the grocery store, restaurant, laundromat, bakeries, Target…</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800"/>
              <a:buFont typeface="Arial"/>
              <a:buNone/>
            </a:pPr>
            <a:endParaRPr sz="1200">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ms" sz="1600">
                <a:solidFill>
                  <a:schemeClr val="dk1"/>
                </a:solidFill>
                <a:latin typeface="Poppins"/>
                <a:ea typeface="Poppins"/>
                <a:cs typeface="Poppins"/>
                <a:sym typeface="Poppins"/>
              </a:rPr>
              <a:t>Count the objects around you! Count the toys, kitchen utensils, tiles in your home, trees on your street, flowers in the garden…</a:t>
            </a:r>
            <a:endParaRPr sz="1600">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None/>
            </a:pPr>
            <a:endParaRPr sz="1200">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ms" sz="1600" b="0" i="0" u="none" strike="noStrike" cap="none">
                <a:solidFill>
                  <a:schemeClr val="dk1"/>
                </a:solidFill>
                <a:latin typeface="Poppins"/>
                <a:ea typeface="Poppins"/>
                <a:cs typeface="Poppins"/>
                <a:sym typeface="Poppins"/>
              </a:rPr>
              <a:t>Share family stories</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None/>
            </a:pPr>
            <a:endParaRPr sz="1200">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ms" sz="1600" b="0" i="0" u="none" strike="noStrike" cap="none">
                <a:solidFill>
                  <a:schemeClr val="dk1"/>
                </a:solidFill>
                <a:latin typeface="Poppins"/>
                <a:ea typeface="Poppins"/>
                <a:cs typeface="Poppins"/>
                <a:sym typeface="Poppins"/>
              </a:rPr>
              <a:t>Sing songs</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None/>
            </a:pPr>
            <a:endParaRPr sz="1200">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ms" sz="1600">
                <a:solidFill>
                  <a:schemeClr val="dk1"/>
                </a:solidFill>
                <a:latin typeface="Poppins"/>
                <a:ea typeface="Poppins"/>
                <a:cs typeface="Poppins"/>
                <a:sym typeface="Poppins"/>
              </a:rPr>
              <a:t>Describe your favorite plush animals or toys using details</a:t>
            </a:r>
            <a:endParaRPr sz="160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Poppins"/>
              <a:ea typeface="Poppins"/>
              <a:cs typeface="Poppins"/>
              <a:sym typeface="Poppins"/>
            </a:endParaRPr>
          </a:p>
        </p:txBody>
      </p:sp>
      <p:pic>
        <p:nvPicPr>
          <p:cNvPr id="2807" name="Google Shape;2807;g32010ba2968_1_1744"/>
          <p:cNvPicPr preferRelativeResize="0"/>
          <p:nvPr/>
        </p:nvPicPr>
        <p:blipFill rotWithShape="1">
          <a:blip r:embed="rId3">
            <a:alphaModFix/>
          </a:blip>
          <a:srcRect/>
          <a:stretch/>
        </p:blipFill>
        <p:spPr>
          <a:xfrm>
            <a:off x="3809163" y="1796051"/>
            <a:ext cx="1316900" cy="1320894"/>
          </a:xfrm>
          <a:prstGeom prst="rect">
            <a:avLst/>
          </a:prstGeom>
          <a:noFill/>
          <a:ln>
            <a:noFill/>
          </a:ln>
        </p:spPr>
      </p:pic>
      <p:pic>
        <p:nvPicPr>
          <p:cNvPr id="2808" name="Google Shape;2808;g32010ba2968_1_1744"/>
          <p:cNvPicPr preferRelativeResize="0"/>
          <p:nvPr/>
        </p:nvPicPr>
        <p:blipFill rotWithShape="1">
          <a:blip r:embed="rId4">
            <a:alphaModFix/>
          </a:blip>
          <a:srcRect/>
          <a:stretch/>
        </p:blipFill>
        <p:spPr>
          <a:xfrm>
            <a:off x="4430748" y="2377275"/>
            <a:ext cx="821796" cy="773399"/>
          </a:xfrm>
          <a:prstGeom prst="rect">
            <a:avLst/>
          </a:prstGeom>
          <a:noFill/>
          <a:ln>
            <a:noFill/>
          </a:ln>
        </p:spPr>
      </p:pic>
      <p:pic>
        <p:nvPicPr>
          <p:cNvPr id="2809" name="Google Shape;2809;g32010ba2968_1_1744"/>
          <p:cNvPicPr preferRelativeResize="0"/>
          <p:nvPr/>
        </p:nvPicPr>
        <p:blipFill rotWithShape="1">
          <a:blip r:embed="rId5">
            <a:alphaModFix/>
          </a:blip>
          <a:srcRect/>
          <a:stretch/>
        </p:blipFill>
        <p:spPr>
          <a:xfrm>
            <a:off x="4883908" y="2774967"/>
            <a:ext cx="206578" cy="237066"/>
          </a:xfrm>
          <a:prstGeom prst="rect">
            <a:avLst/>
          </a:prstGeom>
          <a:noFill/>
          <a:ln>
            <a:noFill/>
          </a:ln>
        </p:spPr>
      </p:pic>
      <p:sp>
        <p:nvSpPr>
          <p:cNvPr id="2810" name="Google Shape;2810;g32010ba2968_1_1744"/>
          <p:cNvSpPr txBox="1"/>
          <p:nvPr/>
        </p:nvSpPr>
        <p:spPr>
          <a:xfrm>
            <a:off x="5015850" y="824250"/>
            <a:ext cx="3971100" cy="4138500"/>
          </a:xfrm>
          <a:prstGeom prst="rect">
            <a:avLst/>
          </a:prstGeom>
          <a:noFill/>
          <a:ln>
            <a:noFill/>
          </a:ln>
        </p:spPr>
        <p:txBody>
          <a:bodyPr spcFirstLastPara="1" wrap="square" lIns="91425" tIns="91425" rIns="91425" bIns="91425" anchor="t" anchorCtr="0">
            <a:noAutofit/>
          </a:bodyPr>
          <a:lstStyle/>
          <a:p>
            <a:pPr marL="457200" lvl="0" indent="-327025" algn="l" rtl="0">
              <a:spcBef>
                <a:spcPts val="0"/>
              </a:spcBef>
              <a:spcAft>
                <a:spcPts val="0"/>
              </a:spcAft>
              <a:buClr>
                <a:srgbClr val="38761D"/>
              </a:buClr>
              <a:buSzPts val="1550"/>
              <a:buFont typeface="Poppins"/>
              <a:buChar char="●"/>
            </a:pPr>
            <a:r>
              <a:rPr lang="ms" sz="1550">
                <a:solidFill>
                  <a:srgbClr val="38761D"/>
                </a:solidFill>
                <a:latin typeface="Poppins"/>
                <a:ea typeface="Poppins"/>
                <a:cs typeface="Poppins"/>
                <a:sym typeface="Poppins"/>
              </a:rPr>
              <a:t>¡Di los nombres de objetos en más de 1 idioma! </a:t>
            </a:r>
            <a:endParaRPr sz="1550">
              <a:solidFill>
                <a:srgbClr val="38761D"/>
              </a:solidFill>
              <a:latin typeface="Poppins"/>
              <a:ea typeface="Poppins"/>
              <a:cs typeface="Poppins"/>
              <a:sym typeface="Poppins"/>
            </a:endParaRPr>
          </a:p>
          <a:p>
            <a:pPr marL="457200" lvl="0" indent="0" algn="l" rtl="0">
              <a:spcBef>
                <a:spcPts val="0"/>
              </a:spcBef>
              <a:spcAft>
                <a:spcPts val="0"/>
              </a:spcAft>
              <a:buNone/>
            </a:pPr>
            <a:r>
              <a:rPr lang="ms" sz="1550">
                <a:solidFill>
                  <a:srgbClr val="38761D"/>
                </a:solidFill>
                <a:latin typeface="Poppins"/>
                <a:ea typeface="Poppins"/>
                <a:cs typeface="Poppins"/>
                <a:sym typeface="Poppins"/>
              </a:rPr>
              <a:t>En el supermercado, restaurante, lavandería, panaderías, Target…</a:t>
            </a:r>
            <a:endParaRPr sz="1550">
              <a:solidFill>
                <a:srgbClr val="38761D"/>
              </a:solidFill>
              <a:latin typeface="Poppins"/>
              <a:ea typeface="Poppins"/>
              <a:cs typeface="Poppins"/>
              <a:sym typeface="Poppins"/>
            </a:endParaRPr>
          </a:p>
          <a:p>
            <a:pPr marL="0" lvl="0" indent="0" algn="l" rtl="0">
              <a:spcBef>
                <a:spcPts val="0"/>
              </a:spcBef>
              <a:spcAft>
                <a:spcPts val="0"/>
              </a:spcAft>
              <a:buNone/>
            </a:pPr>
            <a:endParaRPr sz="1200">
              <a:solidFill>
                <a:srgbClr val="38761D"/>
              </a:solidFill>
              <a:latin typeface="Poppins"/>
              <a:ea typeface="Poppins"/>
              <a:cs typeface="Poppins"/>
              <a:sym typeface="Poppins"/>
            </a:endParaRPr>
          </a:p>
          <a:p>
            <a:pPr marL="457200" lvl="0" indent="-327025" algn="l" rtl="0">
              <a:spcBef>
                <a:spcPts val="0"/>
              </a:spcBef>
              <a:spcAft>
                <a:spcPts val="0"/>
              </a:spcAft>
              <a:buClr>
                <a:srgbClr val="38761D"/>
              </a:buClr>
              <a:buSzPts val="1550"/>
              <a:buFont typeface="Poppins"/>
              <a:buChar char="●"/>
            </a:pPr>
            <a:r>
              <a:rPr lang="ms" sz="1550">
                <a:solidFill>
                  <a:srgbClr val="38761D"/>
                </a:solidFill>
                <a:latin typeface="Poppins"/>
                <a:ea typeface="Poppins"/>
                <a:cs typeface="Poppins"/>
                <a:sym typeface="Poppins"/>
              </a:rPr>
              <a:t>¡Cuenta los objetos a tu alrededor! Cuenten los juguetes, utensilios de la cocina, azulejos de tu casa, árboles en tu calle, flores del jardín…</a:t>
            </a:r>
            <a:endParaRPr sz="1550">
              <a:solidFill>
                <a:srgbClr val="38761D"/>
              </a:solidFill>
              <a:latin typeface="Poppins"/>
              <a:ea typeface="Poppins"/>
              <a:cs typeface="Poppins"/>
              <a:sym typeface="Poppins"/>
            </a:endParaRPr>
          </a:p>
          <a:p>
            <a:pPr marL="457200" lvl="0" indent="0" algn="l" rtl="0">
              <a:spcBef>
                <a:spcPts val="0"/>
              </a:spcBef>
              <a:spcAft>
                <a:spcPts val="0"/>
              </a:spcAft>
              <a:buNone/>
            </a:pPr>
            <a:endParaRPr sz="1200">
              <a:solidFill>
                <a:srgbClr val="38761D"/>
              </a:solidFill>
              <a:latin typeface="Poppins"/>
              <a:ea typeface="Poppins"/>
              <a:cs typeface="Poppins"/>
              <a:sym typeface="Poppins"/>
            </a:endParaRPr>
          </a:p>
          <a:p>
            <a:pPr marL="457200" lvl="0" indent="-327025" algn="l" rtl="0">
              <a:spcBef>
                <a:spcPts val="0"/>
              </a:spcBef>
              <a:spcAft>
                <a:spcPts val="0"/>
              </a:spcAft>
              <a:buClr>
                <a:srgbClr val="38761D"/>
              </a:buClr>
              <a:buSzPts val="1550"/>
              <a:buFont typeface="Poppins"/>
              <a:buChar char="●"/>
            </a:pPr>
            <a:r>
              <a:rPr lang="ms" sz="1550">
                <a:solidFill>
                  <a:srgbClr val="38761D"/>
                </a:solidFill>
                <a:latin typeface="Poppins"/>
                <a:ea typeface="Poppins"/>
                <a:cs typeface="Poppins"/>
                <a:sym typeface="Poppins"/>
              </a:rPr>
              <a:t>Compartir historias de familia</a:t>
            </a:r>
            <a:endParaRPr sz="1550">
              <a:solidFill>
                <a:srgbClr val="38761D"/>
              </a:solidFill>
              <a:latin typeface="Poppins"/>
              <a:ea typeface="Poppins"/>
              <a:cs typeface="Poppins"/>
              <a:sym typeface="Poppins"/>
            </a:endParaRPr>
          </a:p>
          <a:p>
            <a:pPr marL="457200" lvl="0" indent="0" algn="l" rtl="0">
              <a:spcBef>
                <a:spcPts val="0"/>
              </a:spcBef>
              <a:spcAft>
                <a:spcPts val="0"/>
              </a:spcAft>
              <a:buNone/>
            </a:pPr>
            <a:endParaRPr sz="1200">
              <a:solidFill>
                <a:srgbClr val="38761D"/>
              </a:solidFill>
              <a:latin typeface="Poppins"/>
              <a:ea typeface="Poppins"/>
              <a:cs typeface="Poppins"/>
              <a:sym typeface="Poppins"/>
            </a:endParaRPr>
          </a:p>
          <a:p>
            <a:pPr marL="457200" lvl="0" indent="-327025" algn="l" rtl="0">
              <a:spcBef>
                <a:spcPts val="0"/>
              </a:spcBef>
              <a:spcAft>
                <a:spcPts val="0"/>
              </a:spcAft>
              <a:buClr>
                <a:srgbClr val="38761D"/>
              </a:buClr>
              <a:buSzPts val="1550"/>
              <a:buFont typeface="Poppins"/>
              <a:buChar char="●"/>
            </a:pPr>
            <a:r>
              <a:rPr lang="ms" sz="1550">
                <a:solidFill>
                  <a:srgbClr val="38761D"/>
                </a:solidFill>
                <a:latin typeface="Poppins"/>
                <a:ea typeface="Poppins"/>
                <a:cs typeface="Poppins"/>
                <a:sym typeface="Poppins"/>
              </a:rPr>
              <a:t>Cantar canciones</a:t>
            </a:r>
            <a:endParaRPr sz="1550">
              <a:solidFill>
                <a:srgbClr val="38761D"/>
              </a:solidFill>
              <a:latin typeface="Poppins"/>
              <a:ea typeface="Poppins"/>
              <a:cs typeface="Poppins"/>
              <a:sym typeface="Poppins"/>
            </a:endParaRPr>
          </a:p>
          <a:p>
            <a:pPr marL="457200" lvl="0" indent="0" algn="l" rtl="0">
              <a:spcBef>
                <a:spcPts val="0"/>
              </a:spcBef>
              <a:spcAft>
                <a:spcPts val="0"/>
              </a:spcAft>
              <a:buNone/>
            </a:pPr>
            <a:endParaRPr sz="1200">
              <a:solidFill>
                <a:srgbClr val="38761D"/>
              </a:solidFill>
              <a:latin typeface="Poppins"/>
              <a:ea typeface="Poppins"/>
              <a:cs typeface="Poppins"/>
              <a:sym typeface="Poppins"/>
            </a:endParaRPr>
          </a:p>
          <a:p>
            <a:pPr marL="457200" lvl="0" indent="-327025" algn="l" rtl="0">
              <a:spcBef>
                <a:spcPts val="0"/>
              </a:spcBef>
              <a:spcAft>
                <a:spcPts val="0"/>
              </a:spcAft>
              <a:buClr>
                <a:srgbClr val="38761D"/>
              </a:buClr>
              <a:buSzPts val="1550"/>
              <a:buFont typeface="Poppins"/>
              <a:buChar char="●"/>
            </a:pPr>
            <a:r>
              <a:rPr lang="ms" sz="1550">
                <a:solidFill>
                  <a:srgbClr val="38761D"/>
                </a:solidFill>
                <a:latin typeface="Poppins"/>
                <a:ea typeface="Poppins"/>
                <a:cs typeface="Poppins"/>
                <a:sym typeface="Poppins"/>
              </a:rPr>
              <a:t>Describe tus peluches o juguetes favoritos usando detalles </a:t>
            </a:r>
            <a:endParaRPr sz="1550">
              <a:solidFill>
                <a:srgbClr val="38761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550" b="0" i="0" u="none" strike="noStrike" cap="none">
              <a:solidFill>
                <a:schemeClr val="dk1"/>
              </a:solidFill>
              <a:latin typeface="Poppins"/>
              <a:ea typeface="Poppins"/>
              <a:cs typeface="Poppins"/>
              <a:sym typeface="Poppins"/>
            </a:endParaRPr>
          </a:p>
        </p:txBody>
      </p:sp>
      <p:pic>
        <p:nvPicPr>
          <p:cNvPr id="2811" name="Google Shape;2811;g32010ba2968_1_1744"/>
          <p:cNvPicPr preferRelativeResize="0"/>
          <p:nvPr/>
        </p:nvPicPr>
        <p:blipFill rotWithShape="1">
          <a:blip r:embed="rId6">
            <a:alphaModFix/>
          </a:blip>
          <a:srcRect/>
          <a:stretch/>
        </p:blipFill>
        <p:spPr>
          <a:xfrm>
            <a:off x="3838775" y="3362625"/>
            <a:ext cx="1257699" cy="707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5"/>
        <p:cNvGrpSpPr/>
        <p:nvPr/>
      </p:nvGrpSpPr>
      <p:grpSpPr>
        <a:xfrm>
          <a:off x="0" y="0"/>
          <a:ext cx="0" cy="0"/>
          <a:chOff x="0" y="0"/>
          <a:chExt cx="0" cy="0"/>
        </a:xfrm>
      </p:grpSpPr>
      <p:sp>
        <p:nvSpPr>
          <p:cNvPr id="2816" name="Google Shape;2816;g32010ba2968_1_2618"/>
          <p:cNvSpPr txBox="1">
            <a:spLocks noGrp="1"/>
          </p:cNvSpPr>
          <p:nvPr>
            <p:ph type="title"/>
          </p:nvPr>
        </p:nvSpPr>
        <p:spPr>
          <a:xfrm>
            <a:off x="247225" y="1591050"/>
            <a:ext cx="4045200" cy="1310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ms"/>
              <a:t>3rd, 5th/6th Grades</a:t>
            </a:r>
            <a:endParaRPr/>
          </a:p>
        </p:txBody>
      </p:sp>
      <p:sp>
        <p:nvSpPr>
          <p:cNvPr id="2817" name="Google Shape;2817;g32010ba2968_1_2618"/>
          <p:cNvSpPr txBox="1">
            <a:spLocks noGrp="1"/>
          </p:cNvSpPr>
          <p:nvPr>
            <p:ph type="subTitle" idx="1"/>
          </p:nvPr>
        </p:nvSpPr>
        <p:spPr>
          <a:xfrm>
            <a:off x="247225" y="3150450"/>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ms">
                <a:solidFill>
                  <a:srgbClr val="FBA508"/>
                </a:solidFill>
              </a:rPr>
              <a:t>Criteria Supports</a:t>
            </a:r>
            <a:endParaRPr>
              <a:solidFill>
                <a:srgbClr val="FBA508"/>
              </a:solidFill>
            </a:endParaRPr>
          </a:p>
        </p:txBody>
      </p:sp>
      <p:pic>
        <p:nvPicPr>
          <p:cNvPr id="2818" name="Google Shape;2818;g32010ba2968_1_2618">
            <a:hlinkClick r:id="rId3"/>
          </p:cNvPr>
          <p:cNvPicPr preferRelativeResize="0"/>
          <p:nvPr/>
        </p:nvPicPr>
        <p:blipFill>
          <a:blip r:embed="rId4">
            <a:alphaModFix/>
          </a:blip>
          <a:stretch>
            <a:fillRect/>
          </a:stretch>
        </p:blipFill>
        <p:spPr>
          <a:xfrm>
            <a:off x="4847025" y="237387"/>
            <a:ext cx="2992150" cy="3866275"/>
          </a:xfrm>
          <a:prstGeom prst="rect">
            <a:avLst/>
          </a:prstGeom>
          <a:noFill/>
          <a:ln w="28575" cap="flat" cmpd="sng">
            <a:solidFill>
              <a:srgbClr val="FC9D11"/>
            </a:solidFill>
            <a:prstDash val="solid"/>
            <a:round/>
            <a:headEnd type="none" w="sm" len="sm"/>
            <a:tailEnd type="none" w="sm" len="sm"/>
          </a:ln>
        </p:spPr>
      </p:pic>
      <p:pic>
        <p:nvPicPr>
          <p:cNvPr id="2819" name="Google Shape;2819;g32010ba2968_1_2618">
            <a:hlinkClick r:id="rId5"/>
          </p:cNvPr>
          <p:cNvPicPr preferRelativeResize="0"/>
          <p:nvPr/>
        </p:nvPicPr>
        <p:blipFill>
          <a:blip r:embed="rId6">
            <a:alphaModFix/>
          </a:blip>
          <a:stretch>
            <a:fillRect/>
          </a:stretch>
        </p:blipFill>
        <p:spPr>
          <a:xfrm>
            <a:off x="6153325" y="1471575"/>
            <a:ext cx="2722625" cy="3508225"/>
          </a:xfrm>
          <a:prstGeom prst="rect">
            <a:avLst/>
          </a:prstGeom>
          <a:noFill/>
          <a:ln w="38100" cap="flat" cmpd="sng">
            <a:solidFill>
              <a:srgbClr val="008200"/>
            </a:solidFill>
            <a:prstDash val="solid"/>
            <a:round/>
            <a:headEnd type="none" w="sm" len="sm"/>
            <a:tailEnd type="none" w="sm" len="sm"/>
          </a:ln>
        </p:spPr>
      </p:pic>
      <p:pic>
        <p:nvPicPr>
          <p:cNvPr id="2820" name="Google Shape;2820;g32010ba2968_1_2618"/>
          <p:cNvPicPr preferRelativeResize="0"/>
          <p:nvPr/>
        </p:nvPicPr>
        <p:blipFill rotWithShape="1">
          <a:blip r:embed="rId7">
            <a:alphaModFix/>
          </a:blip>
          <a:srcRect b="13322"/>
          <a:stretch/>
        </p:blipFill>
        <p:spPr>
          <a:xfrm rot="4019053">
            <a:off x="5509500" y="4147925"/>
            <a:ext cx="539100" cy="499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9"/>
        <p:cNvGrpSpPr/>
        <p:nvPr/>
      </p:nvGrpSpPr>
      <p:grpSpPr>
        <a:xfrm>
          <a:off x="0" y="0"/>
          <a:ext cx="0" cy="0"/>
          <a:chOff x="0" y="0"/>
          <a:chExt cx="0" cy="0"/>
        </a:xfrm>
      </p:grpSpPr>
      <p:sp>
        <p:nvSpPr>
          <p:cNvPr id="2600" name="Google Shape;2600;g32010ba2968_1_876"/>
          <p:cNvSpPr txBox="1">
            <a:spLocks noGrp="1"/>
          </p:cNvSpPr>
          <p:nvPr>
            <p:ph type="title"/>
          </p:nvPr>
        </p:nvSpPr>
        <p:spPr>
          <a:xfrm>
            <a:off x="41375" y="150"/>
            <a:ext cx="9057300" cy="773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80"/>
              <a:buNone/>
            </a:pPr>
            <a:r>
              <a:rPr lang="ms" sz="2880"/>
              <a:t>Supporting Your Child’s Bilingualism</a:t>
            </a:r>
            <a:endParaRPr sz="2880"/>
          </a:p>
          <a:p>
            <a:pPr marL="0" lvl="0" indent="0" algn="l" rtl="0">
              <a:lnSpc>
                <a:spcPct val="100000"/>
              </a:lnSpc>
              <a:spcBef>
                <a:spcPts val="0"/>
              </a:spcBef>
              <a:spcAft>
                <a:spcPts val="0"/>
              </a:spcAft>
              <a:buSzPts val="2880"/>
              <a:buNone/>
            </a:pPr>
            <a:r>
              <a:rPr lang="ms" sz="2880">
                <a:solidFill>
                  <a:srgbClr val="93C47D"/>
                </a:solidFill>
              </a:rPr>
              <a:t>Apoyando el bilingüismo de su hijo</a:t>
            </a:r>
            <a:endParaRPr sz="2880">
              <a:solidFill>
                <a:srgbClr val="93C47D"/>
              </a:solidFill>
            </a:endParaRPr>
          </a:p>
        </p:txBody>
      </p:sp>
      <p:pic>
        <p:nvPicPr>
          <p:cNvPr id="2601" name="Google Shape;2601;g32010ba2968_1_876">
            <a:hlinkClick r:id="rId3"/>
          </p:cNvPr>
          <p:cNvPicPr preferRelativeResize="0"/>
          <p:nvPr/>
        </p:nvPicPr>
        <p:blipFill rotWithShape="1">
          <a:blip r:embed="rId4">
            <a:alphaModFix/>
          </a:blip>
          <a:srcRect/>
          <a:stretch/>
        </p:blipFill>
        <p:spPr>
          <a:xfrm>
            <a:off x="1201350" y="885747"/>
            <a:ext cx="3114937" cy="3892402"/>
          </a:xfrm>
          <a:prstGeom prst="rect">
            <a:avLst/>
          </a:prstGeom>
          <a:noFill/>
          <a:ln w="19050" cap="flat" cmpd="sng">
            <a:solidFill>
              <a:srgbClr val="00237A"/>
            </a:solidFill>
            <a:prstDash val="solid"/>
            <a:round/>
            <a:headEnd type="none" w="sm" len="sm"/>
            <a:tailEnd type="none" w="sm" len="sm"/>
          </a:ln>
        </p:spPr>
      </p:pic>
      <p:pic>
        <p:nvPicPr>
          <p:cNvPr id="2602" name="Google Shape;2602;g32010ba2968_1_876">
            <a:hlinkClick r:id="rId5"/>
          </p:cNvPr>
          <p:cNvPicPr preferRelativeResize="0"/>
          <p:nvPr/>
        </p:nvPicPr>
        <p:blipFill rotWithShape="1">
          <a:blip r:embed="rId6">
            <a:alphaModFix/>
          </a:blip>
          <a:srcRect b="3175"/>
          <a:stretch/>
        </p:blipFill>
        <p:spPr>
          <a:xfrm>
            <a:off x="4478750" y="878325"/>
            <a:ext cx="3082472" cy="3872300"/>
          </a:xfrm>
          <a:prstGeom prst="rect">
            <a:avLst/>
          </a:prstGeom>
          <a:noFill/>
          <a:ln w="19050" cap="flat" cmpd="sng">
            <a:solidFill>
              <a:srgbClr val="00237A"/>
            </a:solidFill>
            <a:prstDash val="solid"/>
            <a:round/>
            <a:headEnd type="none" w="sm" len="sm"/>
            <a:tailEnd type="none" w="sm" len="sm"/>
          </a:ln>
        </p:spPr>
      </p:pic>
      <p:pic>
        <p:nvPicPr>
          <p:cNvPr id="2603" name="Google Shape;2603;g32010ba2968_1_876"/>
          <p:cNvPicPr preferRelativeResize="0"/>
          <p:nvPr/>
        </p:nvPicPr>
        <p:blipFill rotWithShape="1">
          <a:blip r:embed="rId7">
            <a:alphaModFix/>
          </a:blip>
          <a:srcRect/>
          <a:stretch/>
        </p:blipFill>
        <p:spPr>
          <a:xfrm>
            <a:off x="161925" y="3912600"/>
            <a:ext cx="860874" cy="838026"/>
          </a:xfrm>
          <a:prstGeom prst="rect">
            <a:avLst/>
          </a:prstGeom>
          <a:noFill/>
          <a:ln>
            <a:noFill/>
          </a:ln>
        </p:spPr>
      </p:pic>
      <p:pic>
        <p:nvPicPr>
          <p:cNvPr id="2604" name="Google Shape;2604;g32010ba2968_1_876"/>
          <p:cNvPicPr preferRelativeResize="0"/>
          <p:nvPr/>
        </p:nvPicPr>
        <p:blipFill rotWithShape="1">
          <a:blip r:embed="rId8">
            <a:alphaModFix/>
          </a:blip>
          <a:srcRect/>
          <a:stretch/>
        </p:blipFill>
        <p:spPr>
          <a:xfrm>
            <a:off x="684997" y="4461523"/>
            <a:ext cx="127228" cy="151029"/>
          </a:xfrm>
          <a:prstGeom prst="rect">
            <a:avLst/>
          </a:prstGeom>
          <a:noFill/>
          <a:ln>
            <a:noFill/>
          </a:ln>
        </p:spPr>
      </p:pic>
      <p:pic>
        <p:nvPicPr>
          <p:cNvPr id="2605" name="Google Shape;2605;g32010ba2968_1_876"/>
          <p:cNvPicPr preferRelativeResize="0"/>
          <p:nvPr/>
        </p:nvPicPr>
        <p:blipFill rotWithShape="1">
          <a:blip r:embed="rId9">
            <a:alphaModFix/>
          </a:blip>
          <a:srcRect b="13322"/>
          <a:stretch/>
        </p:blipFill>
        <p:spPr>
          <a:xfrm rot="4261931">
            <a:off x="4302450" y="4602800"/>
            <a:ext cx="539100" cy="499350"/>
          </a:xfrm>
          <a:prstGeom prst="rect">
            <a:avLst/>
          </a:prstGeom>
          <a:noFill/>
          <a:ln>
            <a:noFill/>
          </a:ln>
        </p:spPr>
      </p:pic>
      <p:pic>
        <p:nvPicPr>
          <p:cNvPr id="2606" name="Google Shape;2606;g32010ba2968_1_876"/>
          <p:cNvPicPr preferRelativeResize="0"/>
          <p:nvPr/>
        </p:nvPicPr>
        <p:blipFill rotWithShape="1">
          <a:blip r:embed="rId9">
            <a:alphaModFix/>
          </a:blip>
          <a:srcRect b="13322"/>
          <a:stretch/>
        </p:blipFill>
        <p:spPr>
          <a:xfrm rot="4261931">
            <a:off x="1202225" y="4602800"/>
            <a:ext cx="539100" cy="499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sp>
        <p:nvSpPr>
          <p:cNvPr id="2825" name="Google Shape;2825;p3"/>
          <p:cNvSpPr txBox="1">
            <a:spLocks noGrp="1"/>
          </p:cNvSpPr>
          <p:nvPr>
            <p:ph type="title"/>
          </p:nvPr>
        </p:nvSpPr>
        <p:spPr>
          <a:xfrm>
            <a:off x="247225" y="1760450"/>
            <a:ext cx="4045200" cy="8817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00000"/>
              <a:buNone/>
            </a:pPr>
            <a:r>
              <a:rPr lang="ms">
                <a:solidFill>
                  <a:srgbClr val="FCCC00"/>
                </a:solidFill>
              </a:rPr>
              <a:t>Reading Log</a:t>
            </a:r>
            <a:endParaRPr>
              <a:solidFill>
                <a:srgbClr val="FCCC00"/>
              </a:solidFill>
            </a:endParaRPr>
          </a:p>
          <a:p>
            <a:pPr marL="0" lvl="0" indent="0" algn="ctr" rtl="0">
              <a:lnSpc>
                <a:spcPct val="100000"/>
              </a:lnSpc>
              <a:spcBef>
                <a:spcPts val="0"/>
              </a:spcBef>
              <a:spcAft>
                <a:spcPts val="0"/>
              </a:spcAft>
              <a:buSzPct val="100000"/>
              <a:buNone/>
            </a:pPr>
            <a:r>
              <a:rPr lang="ms">
                <a:solidFill>
                  <a:srgbClr val="FCCC00"/>
                </a:solidFill>
              </a:rPr>
              <a:t>Grades 3, 5/6</a:t>
            </a:r>
            <a:endParaRPr>
              <a:solidFill>
                <a:srgbClr val="FCCC00"/>
              </a:solidFill>
            </a:endParaRPr>
          </a:p>
        </p:txBody>
      </p:sp>
      <p:sp>
        <p:nvSpPr>
          <p:cNvPr id="2826" name="Google Shape;2826;p3"/>
          <p:cNvSpPr txBox="1">
            <a:spLocks noGrp="1"/>
          </p:cNvSpPr>
          <p:nvPr>
            <p:ph type="subTitle" idx="1"/>
          </p:nvPr>
        </p:nvSpPr>
        <p:spPr>
          <a:xfrm>
            <a:off x="247225" y="3052225"/>
            <a:ext cx="4045200" cy="12351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00000"/>
              </a:lnSpc>
              <a:spcBef>
                <a:spcPts val="0"/>
              </a:spcBef>
              <a:spcAft>
                <a:spcPts val="0"/>
              </a:spcAft>
              <a:buSzPct val="100000"/>
              <a:buNone/>
            </a:pPr>
            <a:r>
              <a:rPr lang="ms"/>
              <a:t>Explore the various literacy websites, enjoy the book, and keep track </a:t>
            </a:r>
            <a:endParaRPr/>
          </a:p>
          <a:p>
            <a:pPr marL="0" lvl="0" indent="0" algn="l" rtl="0">
              <a:lnSpc>
                <a:spcPct val="100000"/>
              </a:lnSpc>
              <a:spcBef>
                <a:spcPts val="0"/>
              </a:spcBef>
              <a:spcAft>
                <a:spcPts val="0"/>
              </a:spcAft>
              <a:buSzPct val="100000"/>
              <a:buNone/>
            </a:pPr>
            <a:r>
              <a:rPr lang="ms"/>
              <a:t>of your reading! </a:t>
            </a:r>
            <a:endParaRPr/>
          </a:p>
          <a:p>
            <a:pPr marL="0" lvl="0" indent="0" algn="ctr" rtl="0">
              <a:lnSpc>
                <a:spcPct val="100000"/>
              </a:lnSpc>
              <a:spcBef>
                <a:spcPts val="0"/>
              </a:spcBef>
              <a:spcAft>
                <a:spcPts val="0"/>
              </a:spcAft>
              <a:buSzPct val="100000"/>
              <a:buNone/>
            </a:pPr>
            <a:endParaRPr/>
          </a:p>
        </p:txBody>
      </p:sp>
      <p:pic>
        <p:nvPicPr>
          <p:cNvPr id="2827" name="Google Shape;2827;p3">
            <a:hlinkClick r:id="rId3"/>
          </p:cNvPr>
          <p:cNvPicPr preferRelativeResize="0"/>
          <p:nvPr/>
        </p:nvPicPr>
        <p:blipFill>
          <a:blip r:embed="rId4">
            <a:alphaModFix/>
          </a:blip>
          <a:stretch>
            <a:fillRect/>
          </a:stretch>
        </p:blipFill>
        <p:spPr>
          <a:xfrm>
            <a:off x="4973625" y="418750"/>
            <a:ext cx="3805974" cy="4306000"/>
          </a:xfrm>
          <a:prstGeom prst="rect">
            <a:avLst/>
          </a:prstGeom>
          <a:noFill/>
          <a:ln w="19050" cap="flat" cmpd="sng">
            <a:solidFill>
              <a:srgbClr val="888888"/>
            </a:solidFill>
            <a:prstDash val="solid"/>
            <a:round/>
            <a:headEnd type="none" w="sm" len="sm"/>
            <a:tailEnd type="none" w="sm" len="sm"/>
          </a:ln>
        </p:spPr>
      </p:pic>
      <p:pic>
        <p:nvPicPr>
          <p:cNvPr id="2828" name="Google Shape;2828;p3"/>
          <p:cNvPicPr preferRelativeResize="0"/>
          <p:nvPr/>
        </p:nvPicPr>
        <p:blipFill rotWithShape="1">
          <a:blip r:embed="rId5">
            <a:alphaModFix/>
          </a:blip>
          <a:srcRect b="13322"/>
          <a:stretch/>
        </p:blipFill>
        <p:spPr>
          <a:xfrm rot="3014550">
            <a:off x="4487477" y="4280822"/>
            <a:ext cx="553225" cy="5124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2"/>
        <p:cNvGrpSpPr/>
        <p:nvPr/>
      </p:nvGrpSpPr>
      <p:grpSpPr>
        <a:xfrm>
          <a:off x="0" y="0"/>
          <a:ext cx="0" cy="0"/>
          <a:chOff x="0" y="0"/>
          <a:chExt cx="0" cy="0"/>
        </a:xfrm>
      </p:grpSpPr>
      <p:pic>
        <p:nvPicPr>
          <p:cNvPr id="2833" name="Google Shape;2833;g32010ba2968_1_3504">
            <a:hlinkClick r:id="rId3"/>
          </p:cNvPr>
          <p:cNvPicPr preferRelativeResize="0"/>
          <p:nvPr/>
        </p:nvPicPr>
        <p:blipFill>
          <a:blip r:embed="rId4">
            <a:alphaModFix/>
          </a:blip>
          <a:stretch>
            <a:fillRect/>
          </a:stretch>
        </p:blipFill>
        <p:spPr>
          <a:xfrm>
            <a:off x="1414875" y="2109900"/>
            <a:ext cx="2274039" cy="2572801"/>
          </a:xfrm>
          <a:prstGeom prst="rect">
            <a:avLst/>
          </a:prstGeom>
          <a:noFill/>
          <a:ln w="19050" cap="flat" cmpd="sng">
            <a:solidFill>
              <a:srgbClr val="888888"/>
            </a:solidFill>
            <a:prstDash val="solid"/>
            <a:round/>
            <a:headEnd type="none" w="sm" len="sm"/>
            <a:tailEnd type="none" w="sm" len="sm"/>
          </a:ln>
        </p:spPr>
      </p:pic>
      <p:sp>
        <p:nvSpPr>
          <p:cNvPr id="2834" name="Google Shape;2834;g32010ba2968_1_3504"/>
          <p:cNvSpPr txBox="1">
            <a:spLocks noGrp="1"/>
          </p:cNvSpPr>
          <p:nvPr>
            <p:ph type="title"/>
          </p:nvPr>
        </p:nvSpPr>
        <p:spPr>
          <a:xfrm>
            <a:off x="41375" y="150"/>
            <a:ext cx="8959200" cy="7734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ms" sz="2400"/>
              <a:t>Option 1 to Meet Language Other Than English Requirements</a:t>
            </a:r>
            <a:endParaRPr sz="2400"/>
          </a:p>
          <a:p>
            <a:pPr marL="0" lvl="0" indent="0" algn="l" rtl="0">
              <a:spcBef>
                <a:spcPts val="0"/>
              </a:spcBef>
              <a:spcAft>
                <a:spcPts val="0"/>
              </a:spcAft>
              <a:buClr>
                <a:schemeClr val="dk1"/>
              </a:buClr>
              <a:buSzPct val="45833"/>
              <a:buFont typeface="Arial"/>
              <a:buNone/>
            </a:pPr>
            <a:r>
              <a:rPr lang="ms" sz="2400">
                <a:solidFill>
                  <a:srgbClr val="00602D"/>
                </a:solidFill>
              </a:rPr>
              <a:t>1</a:t>
            </a:r>
            <a:r>
              <a:rPr lang="ms" sz="2400" baseline="30000">
                <a:solidFill>
                  <a:srgbClr val="00602D"/>
                </a:solidFill>
              </a:rPr>
              <a:t>era</a:t>
            </a:r>
            <a:r>
              <a:rPr lang="ms" sz="2400">
                <a:solidFill>
                  <a:srgbClr val="00602D"/>
                </a:solidFill>
              </a:rPr>
              <a:t> Opción de requisitos para idiomas aparte de Inglés</a:t>
            </a:r>
            <a:endParaRPr sz="2400">
              <a:solidFill>
                <a:srgbClr val="00602D"/>
              </a:solidFill>
            </a:endParaRPr>
          </a:p>
        </p:txBody>
      </p:sp>
      <p:pic>
        <p:nvPicPr>
          <p:cNvPr id="2835" name="Google Shape;2835;g32010ba2968_1_3504"/>
          <p:cNvPicPr preferRelativeResize="0"/>
          <p:nvPr/>
        </p:nvPicPr>
        <p:blipFill>
          <a:blip r:embed="rId5">
            <a:alphaModFix/>
          </a:blip>
          <a:stretch>
            <a:fillRect/>
          </a:stretch>
        </p:blipFill>
        <p:spPr>
          <a:xfrm>
            <a:off x="10328925" y="3102413"/>
            <a:ext cx="1173900" cy="1173900"/>
          </a:xfrm>
          <a:prstGeom prst="ellipse">
            <a:avLst/>
          </a:prstGeom>
          <a:noFill/>
          <a:ln>
            <a:noFill/>
          </a:ln>
        </p:spPr>
      </p:pic>
      <p:sp>
        <p:nvSpPr>
          <p:cNvPr id="2836" name="Google Shape;2836;g32010ba2968_1_3504"/>
          <p:cNvSpPr txBox="1"/>
          <p:nvPr/>
        </p:nvSpPr>
        <p:spPr>
          <a:xfrm>
            <a:off x="143550" y="880350"/>
            <a:ext cx="8856900" cy="100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b="1" u="sng">
                <a:solidFill>
                  <a:schemeClr val="lt1"/>
                </a:solidFill>
                <a:latin typeface="Poppins"/>
                <a:ea typeface="Poppins"/>
                <a:cs typeface="Poppins"/>
                <a:sym typeface="Poppins"/>
              </a:rPr>
              <a:t>Show proficiency in a Language Other than English:</a:t>
            </a:r>
            <a:endParaRPr b="1" u="sng">
              <a:solidFill>
                <a:schemeClr val="lt1"/>
              </a:solidFill>
              <a:latin typeface="Poppins"/>
              <a:ea typeface="Poppins"/>
              <a:cs typeface="Poppins"/>
              <a:sym typeface="Poppins"/>
            </a:endParaRPr>
          </a:p>
          <a:p>
            <a:pPr marL="0" lvl="0" indent="0" algn="l" rtl="0">
              <a:lnSpc>
                <a:spcPct val="115000"/>
              </a:lnSpc>
              <a:spcBef>
                <a:spcPts val="0"/>
              </a:spcBef>
              <a:spcAft>
                <a:spcPts val="0"/>
              </a:spcAft>
              <a:buNone/>
            </a:pPr>
            <a:r>
              <a:rPr lang="ms" sz="1200">
                <a:solidFill>
                  <a:schemeClr val="lt1"/>
                </a:solidFill>
                <a:latin typeface="Poppins"/>
                <a:ea typeface="Poppins"/>
                <a:cs typeface="Poppins"/>
                <a:sym typeface="Poppins"/>
              </a:rPr>
              <a:t>Complete a reading log and respond to a written response in another language other than English</a:t>
            </a:r>
            <a:endParaRPr sz="1200">
              <a:solidFill>
                <a:schemeClr val="lt1"/>
              </a:solidFill>
              <a:latin typeface="Poppins"/>
              <a:ea typeface="Poppins"/>
              <a:cs typeface="Poppins"/>
              <a:sym typeface="Poppins"/>
            </a:endParaRPr>
          </a:p>
          <a:p>
            <a:pPr marL="0" lvl="0" indent="0" algn="l" rtl="0">
              <a:lnSpc>
                <a:spcPct val="115000"/>
              </a:lnSpc>
              <a:spcBef>
                <a:spcPts val="0"/>
              </a:spcBef>
              <a:spcAft>
                <a:spcPts val="0"/>
              </a:spcAft>
              <a:buNone/>
            </a:pPr>
            <a:r>
              <a:rPr lang="ms" sz="1200" b="1">
                <a:solidFill>
                  <a:srgbClr val="FF5E04"/>
                </a:solidFill>
                <a:latin typeface="Poppins"/>
                <a:ea typeface="Poppins"/>
                <a:cs typeface="Poppins"/>
                <a:sym typeface="Poppins"/>
              </a:rPr>
              <a:t>Grade 3:</a:t>
            </a:r>
            <a:r>
              <a:rPr lang="ms" sz="1200" b="1">
                <a:solidFill>
                  <a:schemeClr val="lt1"/>
                </a:solidFill>
                <a:latin typeface="Poppins"/>
                <a:ea typeface="Poppins"/>
                <a:cs typeface="Poppins"/>
                <a:sym typeface="Poppins"/>
              </a:rPr>
              <a:t> </a:t>
            </a:r>
            <a:r>
              <a:rPr lang="ms" sz="1200">
                <a:solidFill>
                  <a:schemeClr val="lt1"/>
                </a:solidFill>
                <a:latin typeface="Poppins"/>
                <a:ea typeface="Poppins"/>
                <a:cs typeface="Poppins"/>
                <a:sym typeface="Poppins"/>
              </a:rPr>
              <a:t>document 5 or more titles in LOTE </a:t>
            </a:r>
            <a:r>
              <a:rPr lang="ms" sz="1200" b="1">
                <a:solidFill>
                  <a:schemeClr val="lt1"/>
                </a:solidFill>
                <a:latin typeface="Poppins"/>
                <a:ea typeface="Poppins"/>
                <a:cs typeface="Poppins"/>
                <a:sym typeface="Poppins"/>
              </a:rPr>
              <a:t>AND</a:t>
            </a:r>
            <a:r>
              <a:rPr lang="ms" sz="1200">
                <a:solidFill>
                  <a:schemeClr val="lt1"/>
                </a:solidFill>
                <a:latin typeface="Poppins"/>
                <a:ea typeface="Poppins"/>
                <a:cs typeface="Poppins"/>
                <a:sym typeface="Poppins"/>
              </a:rPr>
              <a:t> written response</a:t>
            </a:r>
            <a:endParaRPr sz="1200">
              <a:solidFill>
                <a:schemeClr val="lt1"/>
              </a:solidFill>
              <a:latin typeface="Poppins"/>
              <a:ea typeface="Poppins"/>
              <a:cs typeface="Poppins"/>
              <a:sym typeface="Poppins"/>
            </a:endParaRPr>
          </a:p>
          <a:p>
            <a:pPr marL="0" lvl="0" indent="0" algn="l" rtl="0">
              <a:lnSpc>
                <a:spcPct val="115000"/>
              </a:lnSpc>
              <a:spcBef>
                <a:spcPts val="0"/>
              </a:spcBef>
              <a:spcAft>
                <a:spcPts val="0"/>
              </a:spcAft>
              <a:buNone/>
            </a:pPr>
            <a:r>
              <a:rPr lang="ms" sz="1200" b="1">
                <a:solidFill>
                  <a:srgbClr val="6AA84F"/>
                </a:solidFill>
                <a:latin typeface="Poppins"/>
                <a:ea typeface="Poppins"/>
                <a:cs typeface="Poppins"/>
                <a:sym typeface="Poppins"/>
              </a:rPr>
              <a:t>Grade 5/6:</a:t>
            </a:r>
            <a:r>
              <a:rPr lang="ms" sz="1200" b="1">
                <a:solidFill>
                  <a:schemeClr val="lt1"/>
                </a:solidFill>
                <a:latin typeface="Poppins"/>
                <a:ea typeface="Poppins"/>
                <a:cs typeface="Poppins"/>
                <a:sym typeface="Poppins"/>
              </a:rPr>
              <a:t> </a:t>
            </a:r>
            <a:r>
              <a:rPr lang="ms" sz="1200">
                <a:solidFill>
                  <a:schemeClr val="lt1"/>
                </a:solidFill>
                <a:latin typeface="Poppins"/>
                <a:ea typeface="Poppins"/>
                <a:cs typeface="Poppins"/>
                <a:sym typeface="Poppins"/>
              </a:rPr>
              <a:t>document 10 or more titles in LOTE </a:t>
            </a:r>
            <a:r>
              <a:rPr lang="ms" sz="1200" b="1">
                <a:solidFill>
                  <a:schemeClr val="lt1"/>
                </a:solidFill>
                <a:latin typeface="Poppins"/>
                <a:ea typeface="Poppins"/>
                <a:cs typeface="Poppins"/>
                <a:sym typeface="Poppins"/>
              </a:rPr>
              <a:t>AND </a:t>
            </a:r>
            <a:r>
              <a:rPr lang="ms" sz="1200">
                <a:solidFill>
                  <a:schemeClr val="lt1"/>
                </a:solidFill>
                <a:latin typeface="Poppins"/>
                <a:ea typeface="Poppins"/>
                <a:cs typeface="Poppins"/>
                <a:sym typeface="Poppins"/>
              </a:rPr>
              <a:t>written essay</a:t>
            </a:r>
            <a:endParaRPr sz="1200">
              <a:solidFill>
                <a:schemeClr val="lt1"/>
              </a:solidFill>
              <a:latin typeface="Poppins"/>
              <a:ea typeface="Poppins"/>
              <a:cs typeface="Poppins"/>
              <a:sym typeface="Poppins"/>
            </a:endParaRPr>
          </a:p>
        </p:txBody>
      </p:sp>
      <p:pic>
        <p:nvPicPr>
          <p:cNvPr id="2837" name="Google Shape;2837;g32010ba2968_1_3504" descr="Public Domain Clip Art Image | Red outlined text that says &quot;NEW ..."/>
          <p:cNvPicPr preferRelativeResize="0"/>
          <p:nvPr/>
        </p:nvPicPr>
        <p:blipFill>
          <a:blip r:embed="rId6">
            <a:alphaModFix/>
          </a:blip>
          <a:stretch>
            <a:fillRect/>
          </a:stretch>
        </p:blipFill>
        <p:spPr>
          <a:xfrm>
            <a:off x="-11597" y="1890150"/>
            <a:ext cx="1329077" cy="997499"/>
          </a:xfrm>
          <a:prstGeom prst="rect">
            <a:avLst/>
          </a:prstGeom>
          <a:noFill/>
          <a:ln>
            <a:noFill/>
          </a:ln>
        </p:spPr>
      </p:pic>
      <p:sp>
        <p:nvSpPr>
          <p:cNvPr id="2838" name="Google Shape;2838;g32010ba2968_1_3504"/>
          <p:cNvSpPr txBox="1"/>
          <p:nvPr/>
        </p:nvSpPr>
        <p:spPr>
          <a:xfrm>
            <a:off x="191200" y="2638300"/>
            <a:ext cx="1173900" cy="67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ms" sz="1200">
                <a:solidFill>
                  <a:srgbClr val="FF5E04"/>
                </a:solidFill>
                <a:latin typeface="Poppins"/>
                <a:ea typeface="Poppins"/>
                <a:cs typeface="Poppins"/>
                <a:sym typeface="Poppins"/>
              </a:rPr>
              <a:t>Reading log for 3rd Graders</a:t>
            </a:r>
            <a:endParaRPr sz="1200">
              <a:solidFill>
                <a:srgbClr val="FF5E04"/>
              </a:solidFill>
              <a:latin typeface="Poppins"/>
              <a:ea typeface="Poppins"/>
              <a:cs typeface="Poppins"/>
              <a:sym typeface="Poppins"/>
            </a:endParaRPr>
          </a:p>
        </p:txBody>
      </p:sp>
      <p:pic>
        <p:nvPicPr>
          <p:cNvPr id="2839" name="Google Shape;2839;g32010ba2968_1_3504"/>
          <p:cNvPicPr preferRelativeResize="0"/>
          <p:nvPr/>
        </p:nvPicPr>
        <p:blipFill rotWithShape="1">
          <a:blip r:embed="rId7">
            <a:alphaModFix/>
          </a:blip>
          <a:srcRect/>
          <a:stretch/>
        </p:blipFill>
        <p:spPr>
          <a:xfrm>
            <a:off x="3786325" y="3559800"/>
            <a:ext cx="973950" cy="1318900"/>
          </a:xfrm>
          <a:prstGeom prst="rect">
            <a:avLst/>
          </a:prstGeom>
          <a:noFill/>
          <a:ln>
            <a:noFill/>
          </a:ln>
        </p:spPr>
      </p:pic>
      <p:pic>
        <p:nvPicPr>
          <p:cNvPr id="2840" name="Google Shape;2840;g32010ba2968_1_3504"/>
          <p:cNvPicPr preferRelativeResize="0"/>
          <p:nvPr/>
        </p:nvPicPr>
        <p:blipFill>
          <a:blip r:embed="rId8">
            <a:alphaModFix/>
          </a:blip>
          <a:stretch>
            <a:fillRect/>
          </a:stretch>
        </p:blipFill>
        <p:spPr>
          <a:xfrm>
            <a:off x="157200" y="3314500"/>
            <a:ext cx="1160275" cy="1446900"/>
          </a:xfrm>
          <a:prstGeom prst="rect">
            <a:avLst/>
          </a:prstGeom>
          <a:noFill/>
          <a:ln>
            <a:noFill/>
          </a:ln>
        </p:spPr>
      </p:pic>
      <p:pic>
        <p:nvPicPr>
          <p:cNvPr id="2841" name="Google Shape;2841;g32010ba2968_1_3504"/>
          <p:cNvPicPr preferRelativeResize="0"/>
          <p:nvPr/>
        </p:nvPicPr>
        <p:blipFill>
          <a:blip r:embed="rId9">
            <a:alphaModFix/>
          </a:blip>
          <a:stretch>
            <a:fillRect/>
          </a:stretch>
        </p:blipFill>
        <p:spPr>
          <a:xfrm>
            <a:off x="3786325" y="2109896"/>
            <a:ext cx="1028750" cy="1371667"/>
          </a:xfrm>
          <a:prstGeom prst="rect">
            <a:avLst/>
          </a:prstGeom>
          <a:noFill/>
          <a:ln>
            <a:noFill/>
          </a:ln>
        </p:spPr>
      </p:pic>
      <p:sp>
        <p:nvSpPr>
          <p:cNvPr id="2842" name="Google Shape;2842;g32010ba2968_1_3504"/>
          <p:cNvSpPr txBox="1"/>
          <p:nvPr/>
        </p:nvSpPr>
        <p:spPr>
          <a:xfrm>
            <a:off x="5158350" y="2130350"/>
            <a:ext cx="3842100" cy="25728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lnSpc>
                <a:spcPct val="115000"/>
              </a:lnSpc>
              <a:spcBef>
                <a:spcPts val="1600"/>
              </a:spcBef>
              <a:spcAft>
                <a:spcPts val="0"/>
              </a:spcAft>
              <a:buNone/>
            </a:pPr>
            <a:r>
              <a:rPr lang="ms" b="1">
                <a:solidFill>
                  <a:srgbClr val="434343"/>
                </a:solidFill>
                <a:latin typeface="Poppins"/>
                <a:ea typeface="Poppins"/>
                <a:cs typeface="Poppins"/>
                <a:sym typeface="Poppins"/>
              </a:rPr>
              <a:t>SAMPLE WRITING TASKS for 3rd, 5th/6th </a:t>
            </a:r>
            <a:endParaRPr b="1">
              <a:solidFill>
                <a:srgbClr val="434343"/>
              </a:solidFill>
              <a:latin typeface="Poppins"/>
              <a:ea typeface="Poppins"/>
              <a:cs typeface="Poppins"/>
              <a:sym typeface="Poppins"/>
            </a:endParaRPr>
          </a:p>
          <a:p>
            <a:pPr marL="457200" lvl="0" indent="-317500" algn="l" rtl="0">
              <a:lnSpc>
                <a:spcPct val="100000"/>
              </a:lnSpc>
              <a:spcBef>
                <a:spcPts val="400"/>
              </a:spcBef>
              <a:spcAft>
                <a:spcPts val="0"/>
              </a:spcAft>
              <a:buClr>
                <a:srgbClr val="434343"/>
              </a:buClr>
              <a:buSzPts val="1400"/>
              <a:buFont typeface="Poppins"/>
              <a:buChar char="●"/>
            </a:pPr>
            <a:r>
              <a:rPr lang="ms" sz="1100">
                <a:solidFill>
                  <a:schemeClr val="dk1"/>
                </a:solidFill>
              </a:rPr>
              <a:t>Write out a plan of what you want to do with family friends visiting from Guatemala. (Think about your community or city and where you would take them).</a:t>
            </a:r>
            <a:endParaRPr sz="1100">
              <a:solidFill>
                <a:schemeClr val="dk1"/>
              </a:solidFill>
            </a:endParaRPr>
          </a:p>
          <a:p>
            <a:pPr marL="457200" lvl="0" indent="0" algn="l" rtl="0">
              <a:lnSpc>
                <a:spcPct val="115000"/>
              </a:lnSpc>
              <a:spcBef>
                <a:spcPts val="0"/>
              </a:spcBef>
              <a:spcAft>
                <a:spcPts val="0"/>
              </a:spcAft>
              <a:buNone/>
            </a:pPr>
            <a:endParaRPr sz="1100">
              <a:solidFill>
                <a:schemeClr val="dk1"/>
              </a:solidFill>
            </a:endParaRPr>
          </a:p>
          <a:p>
            <a:pPr marL="457200" lvl="0" indent="-298450" algn="l" rtl="0">
              <a:lnSpc>
                <a:spcPct val="100000"/>
              </a:lnSpc>
              <a:spcBef>
                <a:spcPts val="0"/>
              </a:spcBef>
              <a:spcAft>
                <a:spcPts val="0"/>
              </a:spcAft>
              <a:buClr>
                <a:schemeClr val="dk1"/>
              </a:buClr>
              <a:buSzPts val="1100"/>
              <a:buChar char="●"/>
            </a:pPr>
            <a:r>
              <a:rPr lang="ms" sz="1100">
                <a:solidFill>
                  <a:schemeClr val="dk1"/>
                </a:solidFill>
              </a:rPr>
              <a:t>Write an email to a friend in Korea about simple everyday problems that you have at school and at home. Find out if they have the same problems where they are. (School)</a:t>
            </a:r>
            <a:endParaRPr sz="1100">
              <a:solidFill>
                <a:schemeClr val="dk1"/>
              </a:solidFill>
            </a:endParaRPr>
          </a:p>
          <a:p>
            <a:pPr marL="457200" lvl="0" indent="0" algn="l" rtl="0">
              <a:lnSpc>
                <a:spcPct val="115000"/>
              </a:lnSpc>
              <a:spcBef>
                <a:spcPts val="0"/>
              </a:spcBef>
              <a:spcAft>
                <a:spcPts val="0"/>
              </a:spcAft>
              <a:buNone/>
            </a:pPr>
            <a:endParaRPr sz="1100">
              <a:solidFill>
                <a:schemeClr val="dk1"/>
              </a:solidFill>
            </a:endParaRPr>
          </a:p>
          <a:p>
            <a:pPr marL="457200" lvl="0" indent="-298450" algn="l" rtl="0">
              <a:lnSpc>
                <a:spcPct val="100000"/>
              </a:lnSpc>
              <a:spcBef>
                <a:spcPts val="0"/>
              </a:spcBef>
              <a:spcAft>
                <a:spcPts val="0"/>
              </a:spcAft>
              <a:buClr>
                <a:schemeClr val="dk1"/>
              </a:buClr>
              <a:buSzPts val="1100"/>
              <a:buChar char="●"/>
            </a:pPr>
            <a:r>
              <a:rPr lang="ms" sz="1100">
                <a:solidFill>
                  <a:schemeClr val="dk1"/>
                </a:solidFill>
              </a:rPr>
              <a:t>Create an advertisement for your favorite invention–real or imagined. What does it do? What do you like about it? (Subjects)</a:t>
            </a:r>
            <a:endParaRPr sz="1100">
              <a:solidFill>
                <a:schemeClr val="dk1"/>
              </a:solidFill>
            </a:endParaRPr>
          </a:p>
        </p:txBody>
      </p:sp>
      <p:pic>
        <p:nvPicPr>
          <p:cNvPr id="2843" name="Google Shape;2843;g32010ba2968_1_3504"/>
          <p:cNvPicPr preferRelativeResize="0"/>
          <p:nvPr/>
        </p:nvPicPr>
        <p:blipFill>
          <a:blip r:embed="rId10">
            <a:alphaModFix/>
          </a:blip>
          <a:stretch>
            <a:fillRect/>
          </a:stretch>
        </p:blipFill>
        <p:spPr>
          <a:xfrm>
            <a:off x="7885700" y="1040884"/>
            <a:ext cx="1114750" cy="1161865"/>
          </a:xfrm>
          <a:prstGeom prst="rect">
            <a:avLst/>
          </a:prstGeom>
          <a:noFill/>
          <a:ln>
            <a:noFill/>
          </a:ln>
        </p:spPr>
      </p:pic>
      <p:sp>
        <p:nvSpPr>
          <p:cNvPr id="2844" name="Google Shape;2844;g32010ba2968_1_3504"/>
          <p:cNvSpPr/>
          <p:nvPr/>
        </p:nvSpPr>
        <p:spPr>
          <a:xfrm>
            <a:off x="4882050" y="3159500"/>
            <a:ext cx="450900" cy="514500"/>
          </a:xfrm>
          <a:prstGeom prst="ellipse">
            <a:avLst/>
          </a:prstGeom>
          <a:solidFill>
            <a:srgbClr val="FCC000"/>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ms">
                <a:latin typeface="Lato"/>
                <a:ea typeface="Lato"/>
                <a:cs typeface="Lato"/>
                <a:sym typeface="Lato"/>
              </a:rPr>
              <a:t>&amp;</a:t>
            </a:r>
            <a:endParaRPr>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8"/>
        <p:cNvGrpSpPr/>
        <p:nvPr/>
      </p:nvGrpSpPr>
      <p:grpSpPr>
        <a:xfrm>
          <a:off x="0" y="0"/>
          <a:ext cx="0" cy="0"/>
          <a:chOff x="0" y="0"/>
          <a:chExt cx="0" cy="0"/>
        </a:xfrm>
      </p:grpSpPr>
      <p:sp>
        <p:nvSpPr>
          <p:cNvPr id="2849" name="Google Shape;2849;g32010ba2968_1_3494"/>
          <p:cNvSpPr txBox="1">
            <a:spLocks noGrp="1"/>
          </p:cNvSpPr>
          <p:nvPr>
            <p:ph type="title"/>
          </p:nvPr>
        </p:nvSpPr>
        <p:spPr>
          <a:xfrm>
            <a:off x="41375" y="150"/>
            <a:ext cx="90483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11111"/>
              <a:buNone/>
            </a:pPr>
            <a:r>
              <a:rPr lang="ms"/>
              <a:t>Your Community and Home as a Resource!</a:t>
            </a:r>
            <a:endParaRPr/>
          </a:p>
          <a:p>
            <a:pPr marL="0" marR="38100" lvl="0" indent="0" algn="l" rtl="0">
              <a:lnSpc>
                <a:spcPct val="128571"/>
              </a:lnSpc>
              <a:spcBef>
                <a:spcPts val="0"/>
              </a:spcBef>
              <a:spcAft>
                <a:spcPts val="0"/>
              </a:spcAft>
              <a:buSzPct val="43231"/>
              <a:buNone/>
            </a:pPr>
            <a:r>
              <a:rPr lang="ms" sz="2544">
                <a:solidFill>
                  <a:srgbClr val="93C47D"/>
                </a:solidFill>
              </a:rPr>
              <a:t>¡Su comunidad y su hogar como recurso!</a:t>
            </a:r>
            <a:endParaRPr sz="3644">
              <a:solidFill>
                <a:srgbClr val="93C47D"/>
              </a:solidFill>
            </a:endParaRPr>
          </a:p>
        </p:txBody>
      </p:sp>
      <p:sp>
        <p:nvSpPr>
          <p:cNvPr id="2850" name="Google Shape;2850;g32010ba2968_1_3494"/>
          <p:cNvSpPr txBox="1"/>
          <p:nvPr/>
        </p:nvSpPr>
        <p:spPr>
          <a:xfrm>
            <a:off x="41375" y="694713"/>
            <a:ext cx="3897000" cy="413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1200">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ms" sz="1600" b="0" i="0" u="none" strike="noStrike" cap="none">
                <a:solidFill>
                  <a:schemeClr val="dk1"/>
                </a:solidFill>
                <a:latin typeface="Poppins"/>
                <a:ea typeface="Poppins"/>
                <a:cs typeface="Poppins"/>
                <a:sym typeface="Poppins"/>
              </a:rPr>
              <a:t>Share family stories and retell them to </a:t>
            </a:r>
            <a:r>
              <a:rPr lang="ms" sz="1600">
                <a:solidFill>
                  <a:schemeClr val="dk1"/>
                </a:solidFill>
                <a:latin typeface="Poppins"/>
                <a:ea typeface="Poppins"/>
                <a:cs typeface="Poppins"/>
                <a:sym typeface="Poppins"/>
              </a:rPr>
              <a:t>other family members and/or friends</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None/>
            </a:pPr>
            <a:endParaRPr sz="1200">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ms" sz="1600">
                <a:solidFill>
                  <a:schemeClr val="dk1"/>
                </a:solidFill>
                <a:latin typeface="Poppins"/>
                <a:ea typeface="Poppins"/>
                <a:cs typeface="Poppins"/>
                <a:sym typeface="Poppins"/>
              </a:rPr>
              <a:t>Visit your local library, bookstores, or literacy websites</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None/>
            </a:pPr>
            <a:endParaRPr sz="1200">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ms" sz="1600">
                <a:solidFill>
                  <a:schemeClr val="dk1"/>
                </a:solidFill>
                <a:latin typeface="Poppins"/>
                <a:ea typeface="Poppins"/>
                <a:cs typeface="Poppins"/>
                <a:sym typeface="Poppins"/>
              </a:rPr>
              <a:t>Practice your reading and language skills in learning apps, like iChinese, Boost lectura, i-Ready, etc.</a:t>
            </a:r>
            <a:endParaRPr sz="1600">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None/>
            </a:pPr>
            <a:endParaRPr sz="1600">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ms" sz="1600">
                <a:solidFill>
                  <a:schemeClr val="dk1"/>
                </a:solidFill>
                <a:latin typeface="Poppins"/>
                <a:ea typeface="Poppins"/>
                <a:cs typeface="Poppins"/>
                <a:sym typeface="Poppins"/>
              </a:rPr>
              <a:t>Write emails, thank you cards and/or recipes to your family members or friends in a language other than English</a:t>
            </a:r>
            <a:endParaRPr sz="1600">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None/>
            </a:pPr>
            <a:endParaRPr sz="160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Poppins"/>
              <a:ea typeface="Poppins"/>
              <a:cs typeface="Poppins"/>
              <a:sym typeface="Poppins"/>
            </a:endParaRPr>
          </a:p>
        </p:txBody>
      </p:sp>
      <p:pic>
        <p:nvPicPr>
          <p:cNvPr id="2851" name="Google Shape;2851;g32010ba2968_1_3494"/>
          <p:cNvPicPr preferRelativeResize="0"/>
          <p:nvPr/>
        </p:nvPicPr>
        <p:blipFill rotWithShape="1">
          <a:blip r:embed="rId3">
            <a:alphaModFix/>
          </a:blip>
          <a:srcRect/>
          <a:stretch/>
        </p:blipFill>
        <p:spPr>
          <a:xfrm>
            <a:off x="3809163" y="1796051"/>
            <a:ext cx="1316900" cy="1320894"/>
          </a:xfrm>
          <a:prstGeom prst="rect">
            <a:avLst/>
          </a:prstGeom>
          <a:noFill/>
          <a:ln>
            <a:noFill/>
          </a:ln>
        </p:spPr>
      </p:pic>
      <p:pic>
        <p:nvPicPr>
          <p:cNvPr id="2852" name="Google Shape;2852;g32010ba2968_1_3494"/>
          <p:cNvPicPr preferRelativeResize="0"/>
          <p:nvPr/>
        </p:nvPicPr>
        <p:blipFill rotWithShape="1">
          <a:blip r:embed="rId4">
            <a:alphaModFix/>
          </a:blip>
          <a:srcRect/>
          <a:stretch/>
        </p:blipFill>
        <p:spPr>
          <a:xfrm>
            <a:off x="4430748" y="2377275"/>
            <a:ext cx="821796" cy="773399"/>
          </a:xfrm>
          <a:prstGeom prst="rect">
            <a:avLst/>
          </a:prstGeom>
          <a:noFill/>
          <a:ln>
            <a:noFill/>
          </a:ln>
        </p:spPr>
      </p:pic>
      <p:pic>
        <p:nvPicPr>
          <p:cNvPr id="2853" name="Google Shape;2853;g32010ba2968_1_3494"/>
          <p:cNvPicPr preferRelativeResize="0"/>
          <p:nvPr/>
        </p:nvPicPr>
        <p:blipFill rotWithShape="1">
          <a:blip r:embed="rId5">
            <a:alphaModFix/>
          </a:blip>
          <a:srcRect/>
          <a:stretch/>
        </p:blipFill>
        <p:spPr>
          <a:xfrm>
            <a:off x="4883908" y="2774967"/>
            <a:ext cx="206578" cy="237066"/>
          </a:xfrm>
          <a:prstGeom prst="rect">
            <a:avLst/>
          </a:prstGeom>
          <a:noFill/>
          <a:ln>
            <a:noFill/>
          </a:ln>
        </p:spPr>
      </p:pic>
      <p:sp>
        <p:nvSpPr>
          <p:cNvPr id="2854" name="Google Shape;2854;g32010ba2968_1_3494"/>
          <p:cNvSpPr txBox="1"/>
          <p:nvPr/>
        </p:nvSpPr>
        <p:spPr>
          <a:xfrm>
            <a:off x="5090475" y="851550"/>
            <a:ext cx="3971100" cy="4206000"/>
          </a:xfrm>
          <a:prstGeom prst="rect">
            <a:avLst/>
          </a:prstGeom>
          <a:noFill/>
          <a:ln>
            <a:noFill/>
          </a:ln>
        </p:spPr>
        <p:txBody>
          <a:bodyPr spcFirstLastPara="1" wrap="square" lIns="91425" tIns="91425" rIns="91425" bIns="91425" anchor="t" anchorCtr="0">
            <a:noAutofit/>
          </a:bodyPr>
          <a:lstStyle/>
          <a:p>
            <a:pPr marL="457200" lvl="0" indent="-327025" algn="l" rtl="0">
              <a:spcBef>
                <a:spcPts val="0"/>
              </a:spcBef>
              <a:spcAft>
                <a:spcPts val="0"/>
              </a:spcAft>
              <a:buClr>
                <a:srgbClr val="38761D"/>
              </a:buClr>
              <a:buSzPts val="1550"/>
              <a:buFont typeface="Poppins"/>
              <a:buChar char="●"/>
            </a:pPr>
            <a:r>
              <a:rPr lang="ms" sz="1550">
                <a:solidFill>
                  <a:srgbClr val="38761D"/>
                </a:solidFill>
                <a:latin typeface="Poppins"/>
                <a:ea typeface="Poppins"/>
                <a:cs typeface="Poppins"/>
                <a:sym typeface="Poppins"/>
              </a:rPr>
              <a:t>Comparte historias de familia y recuentalas con tus familiares y/o amigos</a:t>
            </a:r>
            <a:endParaRPr sz="1550">
              <a:solidFill>
                <a:srgbClr val="38761D"/>
              </a:solidFill>
              <a:latin typeface="Poppins"/>
              <a:ea typeface="Poppins"/>
              <a:cs typeface="Poppins"/>
              <a:sym typeface="Poppins"/>
            </a:endParaRPr>
          </a:p>
          <a:p>
            <a:pPr marL="0" lvl="0" indent="0" algn="l" rtl="0">
              <a:spcBef>
                <a:spcPts val="0"/>
              </a:spcBef>
              <a:spcAft>
                <a:spcPts val="0"/>
              </a:spcAft>
              <a:buNone/>
            </a:pPr>
            <a:endParaRPr sz="1000">
              <a:solidFill>
                <a:srgbClr val="38761D"/>
              </a:solidFill>
              <a:latin typeface="Poppins"/>
              <a:ea typeface="Poppins"/>
              <a:cs typeface="Poppins"/>
              <a:sym typeface="Poppins"/>
            </a:endParaRPr>
          </a:p>
          <a:p>
            <a:pPr marL="457200" lvl="0" indent="-327025" algn="l" rtl="0">
              <a:spcBef>
                <a:spcPts val="0"/>
              </a:spcBef>
              <a:spcAft>
                <a:spcPts val="0"/>
              </a:spcAft>
              <a:buClr>
                <a:srgbClr val="38761D"/>
              </a:buClr>
              <a:buSzPts val="1550"/>
              <a:buFont typeface="Poppins"/>
              <a:buChar char="●"/>
            </a:pPr>
            <a:r>
              <a:rPr lang="ms" sz="1550">
                <a:solidFill>
                  <a:srgbClr val="38761D"/>
                </a:solidFill>
                <a:latin typeface="Poppins"/>
                <a:ea typeface="Poppins"/>
                <a:cs typeface="Poppins"/>
                <a:sym typeface="Poppins"/>
              </a:rPr>
              <a:t>Visita a tu biblioteca local, librerias en tu comunidad, o sitios web literarios</a:t>
            </a:r>
            <a:br>
              <a:rPr lang="ms" sz="1550">
                <a:solidFill>
                  <a:srgbClr val="38761D"/>
                </a:solidFill>
                <a:latin typeface="Poppins"/>
                <a:ea typeface="Poppins"/>
                <a:cs typeface="Poppins"/>
                <a:sym typeface="Poppins"/>
              </a:rPr>
            </a:br>
            <a:endParaRPr sz="1000">
              <a:solidFill>
                <a:srgbClr val="38761D"/>
              </a:solidFill>
              <a:latin typeface="Poppins"/>
              <a:ea typeface="Poppins"/>
              <a:cs typeface="Poppins"/>
              <a:sym typeface="Poppins"/>
            </a:endParaRPr>
          </a:p>
          <a:p>
            <a:pPr marL="457200" lvl="0" indent="-327025" algn="l" rtl="0">
              <a:spcBef>
                <a:spcPts val="0"/>
              </a:spcBef>
              <a:spcAft>
                <a:spcPts val="0"/>
              </a:spcAft>
              <a:buClr>
                <a:srgbClr val="38761D"/>
              </a:buClr>
              <a:buSzPts val="1550"/>
              <a:buFont typeface="Poppins"/>
              <a:buChar char="●"/>
            </a:pPr>
            <a:r>
              <a:rPr lang="ms" sz="1550">
                <a:solidFill>
                  <a:srgbClr val="38761D"/>
                </a:solidFill>
                <a:latin typeface="Poppins"/>
                <a:ea typeface="Poppins"/>
                <a:cs typeface="Poppins"/>
                <a:sym typeface="Poppins"/>
              </a:rPr>
              <a:t>Practica tus destrezas de lectura y lenguaje en aplicaciones como iChinese, Boost Lectura, i-Ready etc.</a:t>
            </a:r>
            <a:endParaRPr sz="1550">
              <a:solidFill>
                <a:srgbClr val="38761D"/>
              </a:solidFill>
              <a:latin typeface="Poppins"/>
              <a:ea typeface="Poppins"/>
              <a:cs typeface="Poppins"/>
              <a:sym typeface="Poppins"/>
            </a:endParaRPr>
          </a:p>
          <a:p>
            <a:pPr marL="457200" lvl="0" indent="0" algn="l" rtl="0">
              <a:spcBef>
                <a:spcPts val="0"/>
              </a:spcBef>
              <a:spcAft>
                <a:spcPts val="0"/>
              </a:spcAft>
              <a:buNone/>
            </a:pPr>
            <a:endParaRPr sz="1000">
              <a:solidFill>
                <a:srgbClr val="38761D"/>
              </a:solidFill>
              <a:latin typeface="Poppins"/>
              <a:ea typeface="Poppins"/>
              <a:cs typeface="Poppins"/>
              <a:sym typeface="Poppins"/>
            </a:endParaRPr>
          </a:p>
          <a:p>
            <a:pPr marL="457200" lvl="0" indent="-327025" algn="l" rtl="0">
              <a:spcBef>
                <a:spcPts val="0"/>
              </a:spcBef>
              <a:spcAft>
                <a:spcPts val="0"/>
              </a:spcAft>
              <a:buClr>
                <a:srgbClr val="38761D"/>
              </a:buClr>
              <a:buSzPts val="1550"/>
              <a:buFont typeface="Poppins"/>
              <a:buChar char="●"/>
            </a:pPr>
            <a:r>
              <a:rPr lang="ms" sz="1550">
                <a:solidFill>
                  <a:srgbClr val="38761D"/>
                </a:solidFill>
                <a:latin typeface="Poppins"/>
                <a:ea typeface="Poppins"/>
                <a:cs typeface="Poppins"/>
                <a:sym typeface="Poppins"/>
              </a:rPr>
              <a:t>Escribe correos electrónicos, tarjetas de agradecimiento, y/o recetas con tus familiares o amigos en otro idioma aparte de inglés </a:t>
            </a:r>
            <a:endParaRPr sz="1550">
              <a:solidFill>
                <a:srgbClr val="38761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550" b="0" i="0" u="none" strike="noStrike" cap="none">
              <a:solidFill>
                <a:schemeClr val="dk1"/>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8"/>
        <p:cNvGrpSpPr/>
        <p:nvPr/>
      </p:nvGrpSpPr>
      <p:grpSpPr>
        <a:xfrm>
          <a:off x="0" y="0"/>
          <a:ext cx="0" cy="0"/>
          <a:chOff x="0" y="0"/>
          <a:chExt cx="0" cy="0"/>
        </a:xfrm>
      </p:grpSpPr>
      <p:sp>
        <p:nvSpPr>
          <p:cNvPr id="2859" name="Google Shape;2859;g32010ba2968_1_4384"/>
          <p:cNvSpPr txBox="1">
            <a:spLocks noGrp="1"/>
          </p:cNvSpPr>
          <p:nvPr>
            <p:ph type="title"/>
          </p:nvPr>
        </p:nvSpPr>
        <p:spPr>
          <a:xfrm>
            <a:off x="247225" y="1591050"/>
            <a:ext cx="4045200" cy="1310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ms"/>
              <a:t>8th &amp; 12th Grade</a:t>
            </a:r>
            <a:endParaRPr/>
          </a:p>
        </p:txBody>
      </p:sp>
      <p:sp>
        <p:nvSpPr>
          <p:cNvPr id="2860" name="Google Shape;2860;g32010ba2968_1_4384"/>
          <p:cNvSpPr txBox="1">
            <a:spLocks noGrp="1"/>
          </p:cNvSpPr>
          <p:nvPr>
            <p:ph type="subTitle" idx="1"/>
          </p:nvPr>
        </p:nvSpPr>
        <p:spPr>
          <a:xfrm>
            <a:off x="247225" y="3150450"/>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ms">
                <a:solidFill>
                  <a:srgbClr val="FBA508"/>
                </a:solidFill>
              </a:rPr>
              <a:t>Criteria Supports</a:t>
            </a:r>
            <a:endParaRPr>
              <a:solidFill>
                <a:srgbClr val="FBA508"/>
              </a:solidFill>
            </a:endParaRPr>
          </a:p>
        </p:txBody>
      </p:sp>
      <p:pic>
        <p:nvPicPr>
          <p:cNvPr id="2861" name="Google Shape;2861;g32010ba2968_1_4384"/>
          <p:cNvPicPr preferRelativeResize="0"/>
          <p:nvPr/>
        </p:nvPicPr>
        <p:blipFill rotWithShape="1">
          <a:blip r:embed="rId3">
            <a:alphaModFix/>
          </a:blip>
          <a:srcRect b="13322"/>
          <a:stretch/>
        </p:blipFill>
        <p:spPr>
          <a:xfrm rot="4019053">
            <a:off x="5969338" y="4442950"/>
            <a:ext cx="539100" cy="499350"/>
          </a:xfrm>
          <a:prstGeom prst="rect">
            <a:avLst/>
          </a:prstGeom>
          <a:noFill/>
          <a:ln>
            <a:noFill/>
          </a:ln>
        </p:spPr>
      </p:pic>
      <p:pic>
        <p:nvPicPr>
          <p:cNvPr id="2862" name="Google Shape;2862;g32010ba2968_1_4384">
            <a:hlinkClick r:id="rId4"/>
          </p:cNvPr>
          <p:cNvPicPr preferRelativeResize="0"/>
          <p:nvPr/>
        </p:nvPicPr>
        <p:blipFill rotWithShape="1">
          <a:blip r:embed="rId5">
            <a:alphaModFix/>
          </a:blip>
          <a:srcRect/>
          <a:stretch/>
        </p:blipFill>
        <p:spPr>
          <a:xfrm>
            <a:off x="4852250" y="721125"/>
            <a:ext cx="2773275" cy="3625801"/>
          </a:xfrm>
          <a:prstGeom prst="rect">
            <a:avLst/>
          </a:prstGeom>
          <a:noFill/>
          <a:ln w="19050" cap="flat" cmpd="sng">
            <a:solidFill>
              <a:srgbClr val="000000"/>
            </a:solidFill>
            <a:prstDash val="solid"/>
            <a:round/>
            <a:headEnd type="none" w="sm" len="sm"/>
            <a:tailEnd type="none" w="sm" len="sm"/>
          </a:ln>
        </p:spPr>
      </p:pic>
      <p:pic>
        <p:nvPicPr>
          <p:cNvPr id="2863" name="Google Shape;2863;g32010ba2968_1_4384">
            <a:hlinkClick r:id="rId6"/>
          </p:cNvPr>
          <p:cNvPicPr preferRelativeResize="0"/>
          <p:nvPr/>
        </p:nvPicPr>
        <p:blipFill>
          <a:blip r:embed="rId7">
            <a:alphaModFix/>
          </a:blip>
          <a:stretch>
            <a:fillRect/>
          </a:stretch>
        </p:blipFill>
        <p:spPr>
          <a:xfrm>
            <a:off x="6593300" y="1411900"/>
            <a:ext cx="2198349" cy="35906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7"/>
        <p:cNvGrpSpPr/>
        <p:nvPr/>
      </p:nvGrpSpPr>
      <p:grpSpPr>
        <a:xfrm>
          <a:off x="0" y="0"/>
          <a:ext cx="0" cy="0"/>
          <a:chOff x="0" y="0"/>
          <a:chExt cx="0" cy="0"/>
        </a:xfrm>
      </p:grpSpPr>
      <p:sp>
        <p:nvSpPr>
          <p:cNvPr id="2868" name="Google Shape;2868;g32010ba2968_1_4403"/>
          <p:cNvSpPr txBox="1">
            <a:spLocks noGrp="1"/>
          </p:cNvSpPr>
          <p:nvPr>
            <p:ph type="title"/>
          </p:nvPr>
        </p:nvSpPr>
        <p:spPr>
          <a:xfrm>
            <a:off x="41375" y="150"/>
            <a:ext cx="8959200" cy="7734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ms" sz="2400"/>
              <a:t>Option 2 to Meet Language Other Than English Requirements</a:t>
            </a:r>
            <a:endParaRPr sz="2400"/>
          </a:p>
          <a:p>
            <a:pPr marL="0" lvl="0" indent="0" algn="l" rtl="0">
              <a:spcBef>
                <a:spcPts val="0"/>
              </a:spcBef>
              <a:spcAft>
                <a:spcPts val="0"/>
              </a:spcAft>
              <a:buClr>
                <a:schemeClr val="dk1"/>
              </a:buClr>
              <a:buSzPct val="45833"/>
              <a:buFont typeface="Arial"/>
              <a:buNone/>
            </a:pPr>
            <a:r>
              <a:rPr lang="ms" sz="2400">
                <a:solidFill>
                  <a:srgbClr val="00602D"/>
                </a:solidFill>
              </a:rPr>
              <a:t>2</a:t>
            </a:r>
            <a:r>
              <a:rPr lang="ms" sz="2400" baseline="30000">
                <a:solidFill>
                  <a:srgbClr val="00602D"/>
                </a:solidFill>
              </a:rPr>
              <a:t>nda </a:t>
            </a:r>
            <a:r>
              <a:rPr lang="ms" sz="2400">
                <a:solidFill>
                  <a:srgbClr val="00602D"/>
                </a:solidFill>
              </a:rPr>
              <a:t>Opción de requisitos para idiomas aparte de Inglés</a:t>
            </a:r>
            <a:endParaRPr sz="2400">
              <a:solidFill>
                <a:srgbClr val="00602D"/>
              </a:solidFill>
            </a:endParaRPr>
          </a:p>
        </p:txBody>
      </p:sp>
      <p:pic>
        <p:nvPicPr>
          <p:cNvPr id="2869" name="Google Shape;2869;g32010ba2968_1_4403"/>
          <p:cNvPicPr preferRelativeResize="0"/>
          <p:nvPr/>
        </p:nvPicPr>
        <p:blipFill>
          <a:blip r:embed="rId3">
            <a:alphaModFix/>
          </a:blip>
          <a:stretch>
            <a:fillRect/>
          </a:stretch>
        </p:blipFill>
        <p:spPr>
          <a:xfrm>
            <a:off x="10328925" y="3102413"/>
            <a:ext cx="1173900" cy="1173900"/>
          </a:xfrm>
          <a:prstGeom prst="ellipse">
            <a:avLst/>
          </a:prstGeom>
          <a:noFill/>
          <a:ln>
            <a:noFill/>
          </a:ln>
        </p:spPr>
      </p:pic>
      <p:sp>
        <p:nvSpPr>
          <p:cNvPr id="2870" name="Google Shape;2870;g32010ba2968_1_4403"/>
          <p:cNvSpPr txBox="1"/>
          <p:nvPr/>
        </p:nvSpPr>
        <p:spPr>
          <a:xfrm>
            <a:off x="143550" y="880350"/>
            <a:ext cx="8856900" cy="100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ms" b="1" u="sng">
                <a:solidFill>
                  <a:schemeClr val="lt1"/>
                </a:solidFill>
                <a:latin typeface="Poppins"/>
                <a:ea typeface="Poppins"/>
                <a:cs typeface="Poppins"/>
                <a:sym typeface="Poppins"/>
              </a:rPr>
              <a:t>Show proficiency in a Language Other than English:</a:t>
            </a:r>
            <a:endParaRPr b="1" u="sng">
              <a:solidFill>
                <a:schemeClr val="lt1"/>
              </a:solidFill>
              <a:latin typeface="Poppins"/>
              <a:ea typeface="Poppins"/>
              <a:cs typeface="Poppins"/>
              <a:sym typeface="Poppins"/>
            </a:endParaRPr>
          </a:p>
          <a:p>
            <a:pPr marL="0" lvl="0" indent="0" algn="l" rtl="0">
              <a:lnSpc>
                <a:spcPct val="115000"/>
              </a:lnSpc>
              <a:spcBef>
                <a:spcPts val="0"/>
              </a:spcBef>
              <a:spcAft>
                <a:spcPts val="0"/>
              </a:spcAft>
              <a:buNone/>
            </a:pPr>
            <a:r>
              <a:rPr lang="ms" sz="1200">
                <a:solidFill>
                  <a:schemeClr val="lt1"/>
                </a:solidFill>
                <a:latin typeface="Poppins"/>
                <a:ea typeface="Poppins"/>
                <a:cs typeface="Poppins"/>
                <a:sym typeface="Poppins"/>
              </a:rPr>
              <a:t>Respond to a written response in another language other than English</a:t>
            </a:r>
            <a:endParaRPr sz="1200">
              <a:solidFill>
                <a:schemeClr val="lt1"/>
              </a:solidFill>
              <a:latin typeface="Poppins"/>
              <a:ea typeface="Poppins"/>
              <a:cs typeface="Poppins"/>
              <a:sym typeface="Poppins"/>
            </a:endParaRPr>
          </a:p>
          <a:p>
            <a:pPr marL="0" lvl="0" indent="0" algn="l" rtl="0">
              <a:lnSpc>
                <a:spcPct val="115000"/>
              </a:lnSpc>
              <a:spcBef>
                <a:spcPts val="0"/>
              </a:spcBef>
              <a:spcAft>
                <a:spcPts val="0"/>
              </a:spcAft>
              <a:buNone/>
            </a:pPr>
            <a:endParaRPr sz="1200">
              <a:solidFill>
                <a:schemeClr val="lt1"/>
              </a:solidFill>
              <a:latin typeface="Poppins"/>
              <a:ea typeface="Poppins"/>
              <a:cs typeface="Poppins"/>
              <a:sym typeface="Poppins"/>
            </a:endParaRPr>
          </a:p>
          <a:p>
            <a:pPr marL="0" lvl="0" indent="0" algn="l" rtl="0">
              <a:lnSpc>
                <a:spcPct val="115000"/>
              </a:lnSpc>
              <a:spcBef>
                <a:spcPts val="0"/>
              </a:spcBef>
              <a:spcAft>
                <a:spcPts val="0"/>
              </a:spcAft>
              <a:buNone/>
            </a:pPr>
            <a:r>
              <a:rPr lang="ms" sz="1200" b="1">
                <a:solidFill>
                  <a:srgbClr val="C9DAF8"/>
                </a:solidFill>
                <a:latin typeface="Poppins"/>
                <a:ea typeface="Poppins"/>
                <a:cs typeface="Poppins"/>
                <a:sym typeface="Poppins"/>
              </a:rPr>
              <a:t>Grade 8: </a:t>
            </a:r>
            <a:r>
              <a:rPr lang="ms" sz="1200">
                <a:solidFill>
                  <a:schemeClr val="lt1"/>
                </a:solidFill>
                <a:latin typeface="Poppins"/>
                <a:ea typeface="Poppins"/>
                <a:cs typeface="Poppins"/>
                <a:sym typeface="Poppins"/>
              </a:rPr>
              <a:t>Write an essay response using complete sentences in a paragraph form</a:t>
            </a:r>
            <a:endParaRPr sz="1200">
              <a:solidFill>
                <a:schemeClr val="lt1"/>
              </a:solidFill>
              <a:latin typeface="Poppins"/>
              <a:ea typeface="Poppins"/>
              <a:cs typeface="Poppins"/>
              <a:sym typeface="Poppins"/>
            </a:endParaRPr>
          </a:p>
        </p:txBody>
      </p:sp>
      <p:sp>
        <p:nvSpPr>
          <p:cNvPr id="2871" name="Google Shape;2871;g32010ba2968_1_4403"/>
          <p:cNvSpPr txBox="1"/>
          <p:nvPr/>
        </p:nvSpPr>
        <p:spPr>
          <a:xfrm>
            <a:off x="185650" y="2088225"/>
            <a:ext cx="8570400" cy="23877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lnSpc>
                <a:spcPct val="115000"/>
              </a:lnSpc>
              <a:spcBef>
                <a:spcPts val="1600"/>
              </a:spcBef>
              <a:spcAft>
                <a:spcPts val="0"/>
              </a:spcAft>
              <a:buNone/>
            </a:pPr>
            <a:r>
              <a:rPr lang="ms" b="1">
                <a:solidFill>
                  <a:srgbClr val="434343"/>
                </a:solidFill>
                <a:latin typeface="Poppins"/>
                <a:ea typeface="Poppins"/>
                <a:cs typeface="Poppins"/>
                <a:sym typeface="Poppins"/>
              </a:rPr>
              <a:t>SAMPLE WRITING TASKS (to be completed in another language other than English)</a:t>
            </a:r>
            <a:endParaRPr b="1">
              <a:solidFill>
                <a:srgbClr val="434343"/>
              </a:solidFill>
              <a:latin typeface="Poppins"/>
              <a:ea typeface="Poppins"/>
              <a:cs typeface="Poppins"/>
              <a:sym typeface="Poppins"/>
            </a:endParaRPr>
          </a:p>
          <a:p>
            <a:pPr marL="457200" lvl="0" indent="-317500" algn="l" rtl="0">
              <a:lnSpc>
                <a:spcPct val="100000"/>
              </a:lnSpc>
              <a:spcBef>
                <a:spcPts val="400"/>
              </a:spcBef>
              <a:spcAft>
                <a:spcPts val="0"/>
              </a:spcAft>
              <a:buClr>
                <a:srgbClr val="434343"/>
              </a:buClr>
              <a:buSzPts val="1400"/>
              <a:buFont typeface="Poppins"/>
              <a:buChar char="●"/>
            </a:pPr>
            <a:r>
              <a:rPr lang="ms" sz="1100">
                <a:solidFill>
                  <a:schemeClr val="dk1"/>
                </a:solidFill>
              </a:rPr>
              <a:t>Write out a plan of what you want to do with family friends visiting from Guatemala. (Think about your community or city and where you would take them).</a:t>
            </a:r>
            <a:endParaRPr sz="1100">
              <a:solidFill>
                <a:schemeClr val="dk1"/>
              </a:solidFill>
            </a:endParaRPr>
          </a:p>
          <a:p>
            <a:pPr marL="457200" lvl="0" indent="0" algn="l" rtl="0">
              <a:lnSpc>
                <a:spcPct val="115000"/>
              </a:lnSpc>
              <a:spcBef>
                <a:spcPts val="0"/>
              </a:spcBef>
              <a:spcAft>
                <a:spcPts val="0"/>
              </a:spcAft>
              <a:buNone/>
            </a:pPr>
            <a:endParaRPr sz="800">
              <a:solidFill>
                <a:schemeClr val="dk1"/>
              </a:solidFill>
            </a:endParaRPr>
          </a:p>
          <a:p>
            <a:pPr marL="457200" lvl="0" indent="-298450" algn="l" rtl="0">
              <a:lnSpc>
                <a:spcPct val="100000"/>
              </a:lnSpc>
              <a:spcBef>
                <a:spcPts val="0"/>
              </a:spcBef>
              <a:spcAft>
                <a:spcPts val="0"/>
              </a:spcAft>
              <a:buClr>
                <a:schemeClr val="dk1"/>
              </a:buClr>
              <a:buSzPts val="1100"/>
              <a:buChar char="●"/>
            </a:pPr>
            <a:r>
              <a:rPr lang="ms" sz="1100">
                <a:solidFill>
                  <a:schemeClr val="dk1"/>
                </a:solidFill>
              </a:rPr>
              <a:t>Write an email to a friend in Korea about simple everyday problems that you have at school and at home. Find out if they have the same problems where they are. (School)</a:t>
            </a:r>
            <a:endParaRPr sz="1100">
              <a:solidFill>
                <a:schemeClr val="dk1"/>
              </a:solidFill>
            </a:endParaRPr>
          </a:p>
          <a:p>
            <a:pPr marL="457200" lvl="0" indent="0" algn="l" rtl="0">
              <a:lnSpc>
                <a:spcPct val="115000"/>
              </a:lnSpc>
              <a:spcBef>
                <a:spcPts val="0"/>
              </a:spcBef>
              <a:spcAft>
                <a:spcPts val="0"/>
              </a:spcAft>
              <a:buNone/>
            </a:pPr>
            <a:endParaRPr sz="800">
              <a:solidFill>
                <a:schemeClr val="dk1"/>
              </a:solidFill>
            </a:endParaRPr>
          </a:p>
          <a:p>
            <a:pPr marL="457200" lvl="0" indent="-298450" algn="l" rtl="0">
              <a:lnSpc>
                <a:spcPct val="100000"/>
              </a:lnSpc>
              <a:spcBef>
                <a:spcPts val="0"/>
              </a:spcBef>
              <a:spcAft>
                <a:spcPts val="0"/>
              </a:spcAft>
              <a:buClr>
                <a:schemeClr val="dk1"/>
              </a:buClr>
              <a:buSzPts val="1100"/>
              <a:buChar char="●"/>
            </a:pPr>
            <a:r>
              <a:rPr lang="ms" sz="1100">
                <a:solidFill>
                  <a:schemeClr val="dk1"/>
                </a:solidFill>
              </a:rPr>
              <a:t>Create an advertisement for your favorite invention–real or imagined. What does it do? What do you like about it? (Subjects)</a:t>
            </a:r>
            <a:endParaRPr sz="1100">
              <a:solidFill>
                <a:schemeClr val="dk1"/>
              </a:solidFill>
            </a:endParaRPr>
          </a:p>
          <a:p>
            <a:pPr marL="457200" lvl="0" indent="0" algn="l" rtl="0">
              <a:lnSpc>
                <a:spcPct val="100000"/>
              </a:lnSpc>
              <a:spcBef>
                <a:spcPts val="0"/>
              </a:spcBef>
              <a:spcAft>
                <a:spcPts val="0"/>
              </a:spcAft>
              <a:buNone/>
            </a:pPr>
            <a:endParaRPr sz="800">
              <a:solidFill>
                <a:schemeClr val="dk1"/>
              </a:solidFill>
            </a:endParaRPr>
          </a:p>
          <a:p>
            <a:pPr marL="457200" lvl="0" indent="-298450" algn="l" rtl="0">
              <a:lnSpc>
                <a:spcPct val="100000"/>
              </a:lnSpc>
              <a:spcBef>
                <a:spcPts val="0"/>
              </a:spcBef>
              <a:spcAft>
                <a:spcPts val="0"/>
              </a:spcAft>
              <a:buClr>
                <a:schemeClr val="dk1"/>
              </a:buClr>
              <a:buSzPts val="1100"/>
              <a:buChar char="●"/>
            </a:pPr>
            <a:r>
              <a:rPr lang="ms" sz="1100">
                <a:solidFill>
                  <a:schemeClr val="dk1"/>
                </a:solidFill>
              </a:rPr>
              <a:t>Write a friendly letter to your friend who has moved to a different state. Tell them why you miss them. (Familiar topic)</a:t>
            </a:r>
            <a:endParaRPr sz="1100">
              <a:solidFill>
                <a:schemeClr val="dk1"/>
              </a:solidFill>
            </a:endParaRPr>
          </a:p>
          <a:p>
            <a:pPr marL="457200" lvl="0" indent="0" algn="l" rtl="0">
              <a:lnSpc>
                <a:spcPct val="100000"/>
              </a:lnSpc>
              <a:spcBef>
                <a:spcPts val="0"/>
              </a:spcBef>
              <a:spcAft>
                <a:spcPts val="0"/>
              </a:spcAft>
              <a:buNone/>
            </a:pPr>
            <a:endParaRPr sz="800">
              <a:solidFill>
                <a:schemeClr val="dk1"/>
              </a:solidFill>
            </a:endParaRPr>
          </a:p>
          <a:p>
            <a:pPr marL="457200" lvl="0" indent="-298450" algn="l" rtl="0">
              <a:lnSpc>
                <a:spcPct val="100000"/>
              </a:lnSpc>
              <a:spcBef>
                <a:spcPts val="0"/>
              </a:spcBef>
              <a:spcAft>
                <a:spcPts val="0"/>
              </a:spcAft>
              <a:buClr>
                <a:schemeClr val="dk1"/>
              </a:buClr>
              <a:buSzPts val="1100"/>
              <a:buChar char="●"/>
            </a:pPr>
            <a:r>
              <a:rPr lang="ms" sz="1100">
                <a:solidFill>
                  <a:schemeClr val="dk1"/>
                </a:solidFill>
              </a:rPr>
              <a:t>Write a college application essay about the extracurricular activities you are involved with. Describe the activities and why they are important to your community or the world. </a:t>
            </a:r>
            <a:endParaRPr sz="1100">
              <a:solidFill>
                <a:schemeClr val="dk1"/>
              </a:solidFill>
            </a:endParaRPr>
          </a:p>
        </p:txBody>
      </p:sp>
      <p:pic>
        <p:nvPicPr>
          <p:cNvPr id="2872" name="Google Shape;2872;g32010ba2968_1_4403"/>
          <p:cNvPicPr preferRelativeResize="0"/>
          <p:nvPr/>
        </p:nvPicPr>
        <p:blipFill>
          <a:blip r:embed="rId4">
            <a:alphaModFix/>
          </a:blip>
          <a:stretch>
            <a:fillRect/>
          </a:stretch>
        </p:blipFill>
        <p:spPr>
          <a:xfrm>
            <a:off x="7793000" y="926359"/>
            <a:ext cx="1114750" cy="116186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6"/>
        <p:cNvGrpSpPr/>
        <p:nvPr/>
      </p:nvGrpSpPr>
      <p:grpSpPr>
        <a:xfrm>
          <a:off x="0" y="0"/>
          <a:ext cx="0" cy="0"/>
          <a:chOff x="0" y="0"/>
          <a:chExt cx="0" cy="0"/>
        </a:xfrm>
      </p:grpSpPr>
      <p:sp>
        <p:nvSpPr>
          <p:cNvPr id="2877" name="Google Shape;2877;g32010ba2968_1_4394"/>
          <p:cNvSpPr txBox="1">
            <a:spLocks noGrp="1"/>
          </p:cNvSpPr>
          <p:nvPr>
            <p:ph type="title"/>
          </p:nvPr>
        </p:nvSpPr>
        <p:spPr>
          <a:xfrm>
            <a:off x="41375" y="150"/>
            <a:ext cx="90483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11111"/>
              <a:buNone/>
            </a:pPr>
            <a:r>
              <a:rPr lang="ms"/>
              <a:t>Your Community and Home as a Resource!</a:t>
            </a:r>
            <a:endParaRPr/>
          </a:p>
          <a:p>
            <a:pPr marL="0" marR="38100" lvl="0" indent="0" algn="l" rtl="0">
              <a:lnSpc>
                <a:spcPct val="128571"/>
              </a:lnSpc>
              <a:spcBef>
                <a:spcPts val="0"/>
              </a:spcBef>
              <a:spcAft>
                <a:spcPts val="0"/>
              </a:spcAft>
              <a:buSzPct val="43231"/>
              <a:buNone/>
            </a:pPr>
            <a:r>
              <a:rPr lang="ms" sz="2544">
                <a:solidFill>
                  <a:srgbClr val="93C47D"/>
                </a:solidFill>
              </a:rPr>
              <a:t>¡Su comunidad y su hogar como recurso!</a:t>
            </a:r>
            <a:endParaRPr sz="3644">
              <a:solidFill>
                <a:srgbClr val="93C47D"/>
              </a:solidFill>
            </a:endParaRPr>
          </a:p>
        </p:txBody>
      </p:sp>
      <p:sp>
        <p:nvSpPr>
          <p:cNvPr id="2878" name="Google Shape;2878;g32010ba2968_1_4394"/>
          <p:cNvSpPr txBox="1"/>
          <p:nvPr/>
        </p:nvSpPr>
        <p:spPr>
          <a:xfrm>
            <a:off x="41375" y="694713"/>
            <a:ext cx="3897000" cy="413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1200">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ms" sz="1600" b="0" i="0" u="none" strike="noStrike" cap="none">
                <a:solidFill>
                  <a:schemeClr val="dk1"/>
                </a:solidFill>
                <a:latin typeface="Poppins"/>
                <a:ea typeface="Poppins"/>
                <a:cs typeface="Poppins"/>
                <a:sym typeface="Poppins"/>
              </a:rPr>
              <a:t>Share family stories and </a:t>
            </a:r>
            <a:r>
              <a:rPr lang="ms" sz="1600">
                <a:solidFill>
                  <a:schemeClr val="dk1"/>
                </a:solidFill>
                <a:latin typeface="Poppins"/>
                <a:ea typeface="Poppins"/>
                <a:cs typeface="Poppins"/>
                <a:sym typeface="Poppins"/>
              </a:rPr>
              <a:t>write</a:t>
            </a:r>
            <a:r>
              <a:rPr lang="ms" sz="1600" b="0" i="0" u="none" strike="noStrike" cap="none">
                <a:solidFill>
                  <a:schemeClr val="dk1"/>
                </a:solidFill>
                <a:latin typeface="Poppins"/>
                <a:ea typeface="Poppins"/>
                <a:cs typeface="Poppins"/>
                <a:sym typeface="Poppins"/>
              </a:rPr>
              <a:t> them</a:t>
            </a:r>
            <a:r>
              <a:rPr lang="ms" sz="1600">
                <a:solidFill>
                  <a:schemeClr val="dk1"/>
                </a:solidFill>
                <a:latin typeface="Poppins"/>
                <a:ea typeface="Poppins"/>
                <a:cs typeface="Poppins"/>
                <a:sym typeface="Poppins"/>
              </a:rPr>
              <a:t> in detail </a:t>
            </a:r>
            <a:r>
              <a:rPr lang="ms" sz="1600" b="0" i="0" u="none" strike="noStrike" cap="none">
                <a:solidFill>
                  <a:schemeClr val="dk1"/>
                </a:solidFill>
                <a:latin typeface="Poppins"/>
                <a:ea typeface="Poppins"/>
                <a:cs typeface="Poppins"/>
                <a:sym typeface="Poppins"/>
              </a:rPr>
              <a:t>to </a:t>
            </a:r>
            <a:r>
              <a:rPr lang="ms" sz="1600">
                <a:solidFill>
                  <a:schemeClr val="dk1"/>
                </a:solidFill>
                <a:latin typeface="Poppins"/>
                <a:ea typeface="Poppins"/>
                <a:cs typeface="Poppins"/>
                <a:sym typeface="Poppins"/>
              </a:rPr>
              <a:t>other family members and/or friends </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None/>
            </a:pPr>
            <a:endParaRPr sz="1200">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ms" sz="1600">
                <a:solidFill>
                  <a:schemeClr val="dk1"/>
                </a:solidFill>
                <a:latin typeface="Poppins"/>
                <a:ea typeface="Poppins"/>
                <a:cs typeface="Poppins"/>
                <a:sym typeface="Poppins"/>
              </a:rPr>
              <a:t>Visit your local library, bookstores, or literacy websites</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None/>
            </a:pPr>
            <a:endParaRPr sz="1200">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ms" sz="1600">
                <a:solidFill>
                  <a:schemeClr val="dk1"/>
                </a:solidFill>
                <a:latin typeface="Poppins"/>
                <a:ea typeface="Poppins"/>
                <a:cs typeface="Poppins"/>
                <a:sym typeface="Poppins"/>
              </a:rPr>
              <a:t>Practice your reading and language skills in learning apps, like iChinese, i-Ready</a:t>
            </a:r>
            <a:endParaRPr sz="1600">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None/>
            </a:pPr>
            <a:endParaRPr sz="1600">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ms" sz="1600">
                <a:solidFill>
                  <a:schemeClr val="dk1"/>
                </a:solidFill>
                <a:latin typeface="Poppins"/>
                <a:ea typeface="Poppins"/>
                <a:cs typeface="Poppins"/>
                <a:sym typeface="Poppins"/>
              </a:rPr>
              <a:t>Write emails, recipes, and/or informative letters to your family members or friends in a language other than English</a:t>
            </a:r>
            <a:endParaRPr sz="1600">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None/>
            </a:pPr>
            <a:endParaRPr sz="1600">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Poppins"/>
              <a:ea typeface="Poppins"/>
              <a:cs typeface="Poppins"/>
              <a:sym typeface="Poppins"/>
            </a:endParaRPr>
          </a:p>
        </p:txBody>
      </p:sp>
      <p:pic>
        <p:nvPicPr>
          <p:cNvPr id="2879" name="Google Shape;2879;g32010ba2968_1_4394"/>
          <p:cNvPicPr preferRelativeResize="0"/>
          <p:nvPr/>
        </p:nvPicPr>
        <p:blipFill rotWithShape="1">
          <a:blip r:embed="rId3">
            <a:alphaModFix/>
          </a:blip>
          <a:srcRect/>
          <a:stretch/>
        </p:blipFill>
        <p:spPr>
          <a:xfrm>
            <a:off x="3809163" y="1796051"/>
            <a:ext cx="1316900" cy="1320894"/>
          </a:xfrm>
          <a:prstGeom prst="rect">
            <a:avLst/>
          </a:prstGeom>
          <a:noFill/>
          <a:ln>
            <a:noFill/>
          </a:ln>
        </p:spPr>
      </p:pic>
      <p:pic>
        <p:nvPicPr>
          <p:cNvPr id="2880" name="Google Shape;2880;g32010ba2968_1_4394"/>
          <p:cNvPicPr preferRelativeResize="0"/>
          <p:nvPr/>
        </p:nvPicPr>
        <p:blipFill rotWithShape="1">
          <a:blip r:embed="rId4">
            <a:alphaModFix/>
          </a:blip>
          <a:srcRect/>
          <a:stretch/>
        </p:blipFill>
        <p:spPr>
          <a:xfrm>
            <a:off x="4430748" y="2377275"/>
            <a:ext cx="821796" cy="773399"/>
          </a:xfrm>
          <a:prstGeom prst="rect">
            <a:avLst/>
          </a:prstGeom>
          <a:noFill/>
          <a:ln>
            <a:noFill/>
          </a:ln>
        </p:spPr>
      </p:pic>
      <p:pic>
        <p:nvPicPr>
          <p:cNvPr id="2881" name="Google Shape;2881;g32010ba2968_1_4394"/>
          <p:cNvPicPr preferRelativeResize="0"/>
          <p:nvPr/>
        </p:nvPicPr>
        <p:blipFill rotWithShape="1">
          <a:blip r:embed="rId5">
            <a:alphaModFix/>
          </a:blip>
          <a:srcRect/>
          <a:stretch/>
        </p:blipFill>
        <p:spPr>
          <a:xfrm>
            <a:off x="4883908" y="2774967"/>
            <a:ext cx="206578" cy="237066"/>
          </a:xfrm>
          <a:prstGeom prst="rect">
            <a:avLst/>
          </a:prstGeom>
          <a:noFill/>
          <a:ln>
            <a:noFill/>
          </a:ln>
        </p:spPr>
      </p:pic>
      <p:sp>
        <p:nvSpPr>
          <p:cNvPr id="2882" name="Google Shape;2882;g32010ba2968_1_4394"/>
          <p:cNvSpPr txBox="1"/>
          <p:nvPr/>
        </p:nvSpPr>
        <p:spPr>
          <a:xfrm>
            <a:off x="5090475" y="851550"/>
            <a:ext cx="3971100" cy="4206000"/>
          </a:xfrm>
          <a:prstGeom prst="rect">
            <a:avLst/>
          </a:prstGeom>
          <a:noFill/>
          <a:ln>
            <a:noFill/>
          </a:ln>
        </p:spPr>
        <p:txBody>
          <a:bodyPr spcFirstLastPara="1" wrap="square" lIns="91425" tIns="91425" rIns="91425" bIns="91425" anchor="t" anchorCtr="0">
            <a:noAutofit/>
          </a:bodyPr>
          <a:lstStyle/>
          <a:p>
            <a:pPr marL="457200" lvl="0" indent="-327025" algn="l" rtl="0">
              <a:spcBef>
                <a:spcPts val="0"/>
              </a:spcBef>
              <a:spcAft>
                <a:spcPts val="0"/>
              </a:spcAft>
              <a:buClr>
                <a:srgbClr val="38761D"/>
              </a:buClr>
              <a:buSzPts val="1550"/>
              <a:buFont typeface="Poppins"/>
              <a:buChar char="●"/>
            </a:pPr>
            <a:r>
              <a:rPr lang="ms" sz="1550">
                <a:solidFill>
                  <a:srgbClr val="38761D"/>
                </a:solidFill>
                <a:latin typeface="Poppins"/>
                <a:ea typeface="Poppins"/>
                <a:cs typeface="Poppins"/>
                <a:sym typeface="Poppins"/>
              </a:rPr>
              <a:t>Comparte historias de familia y recuentalas con tus familiares y/o amigos</a:t>
            </a:r>
            <a:endParaRPr sz="1550">
              <a:solidFill>
                <a:srgbClr val="38761D"/>
              </a:solidFill>
              <a:latin typeface="Poppins"/>
              <a:ea typeface="Poppins"/>
              <a:cs typeface="Poppins"/>
              <a:sym typeface="Poppins"/>
            </a:endParaRPr>
          </a:p>
          <a:p>
            <a:pPr marL="0" lvl="0" indent="0" algn="l" rtl="0">
              <a:spcBef>
                <a:spcPts val="0"/>
              </a:spcBef>
              <a:spcAft>
                <a:spcPts val="0"/>
              </a:spcAft>
              <a:buNone/>
            </a:pPr>
            <a:endParaRPr sz="1000">
              <a:solidFill>
                <a:srgbClr val="38761D"/>
              </a:solidFill>
              <a:latin typeface="Poppins"/>
              <a:ea typeface="Poppins"/>
              <a:cs typeface="Poppins"/>
              <a:sym typeface="Poppins"/>
            </a:endParaRPr>
          </a:p>
          <a:p>
            <a:pPr marL="457200" lvl="0" indent="-327025" algn="l" rtl="0">
              <a:spcBef>
                <a:spcPts val="0"/>
              </a:spcBef>
              <a:spcAft>
                <a:spcPts val="0"/>
              </a:spcAft>
              <a:buClr>
                <a:srgbClr val="38761D"/>
              </a:buClr>
              <a:buSzPts val="1550"/>
              <a:buFont typeface="Poppins"/>
              <a:buChar char="●"/>
            </a:pPr>
            <a:r>
              <a:rPr lang="ms" sz="1550">
                <a:solidFill>
                  <a:srgbClr val="38761D"/>
                </a:solidFill>
                <a:latin typeface="Poppins"/>
                <a:ea typeface="Poppins"/>
                <a:cs typeface="Poppins"/>
                <a:sym typeface="Poppins"/>
              </a:rPr>
              <a:t>Visita a tu biblioteca local, librerias en tu comunidad, o sitios web literarios</a:t>
            </a:r>
            <a:br>
              <a:rPr lang="ms" sz="1550">
                <a:solidFill>
                  <a:srgbClr val="38761D"/>
                </a:solidFill>
                <a:latin typeface="Poppins"/>
                <a:ea typeface="Poppins"/>
                <a:cs typeface="Poppins"/>
                <a:sym typeface="Poppins"/>
              </a:rPr>
            </a:br>
            <a:endParaRPr sz="1000">
              <a:solidFill>
                <a:srgbClr val="38761D"/>
              </a:solidFill>
              <a:latin typeface="Poppins"/>
              <a:ea typeface="Poppins"/>
              <a:cs typeface="Poppins"/>
              <a:sym typeface="Poppins"/>
            </a:endParaRPr>
          </a:p>
          <a:p>
            <a:pPr marL="457200" lvl="0" indent="-327025" algn="l" rtl="0">
              <a:spcBef>
                <a:spcPts val="0"/>
              </a:spcBef>
              <a:spcAft>
                <a:spcPts val="0"/>
              </a:spcAft>
              <a:buClr>
                <a:srgbClr val="38761D"/>
              </a:buClr>
              <a:buSzPts val="1550"/>
              <a:buFont typeface="Poppins"/>
              <a:buChar char="●"/>
            </a:pPr>
            <a:r>
              <a:rPr lang="ms" sz="1550">
                <a:solidFill>
                  <a:srgbClr val="38761D"/>
                </a:solidFill>
                <a:latin typeface="Poppins"/>
                <a:ea typeface="Poppins"/>
                <a:cs typeface="Poppins"/>
                <a:sym typeface="Poppins"/>
              </a:rPr>
              <a:t>Practica tus destrezas de lectura y lenguaje en aplicaciones como iChinese, Boost Lectura, i-Ready etc.</a:t>
            </a:r>
            <a:endParaRPr sz="1550">
              <a:solidFill>
                <a:srgbClr val="38761D"/>
              </a:solidFill>
              <a:latin typeface="Poppins"/>
              <a:ea typeface="Poppins"/>
              <a:cs typeface="Poppins"/>
              <a:sym typeface="Poppins"/>
            </a:endParaRPr>
          </a:p>
          <a:p>
            <a:pPr marL="457200" lvl="0" indent="0" algn="l" rtl="0">
              <a:spcBef>
                <a:spcPts val="0"/>
              </a:spcBef>
              <a:spcAft>
                <a:spcPts val="0"/>
              </a:spcAft>
              <a:buNone/>
            </a:pPr>
            <a:endParaRPr sz="1000">
              <a:solidFill>
                <a:srgbClr val="38761D"/>
              </a:solidFill>
              <a:latin typeface="Poppins"/>
              <a:ea typeface="Poppins"/>
              <a:cs typeface="Poppins"/>
              <a:sym typeface="Poppins"/>
            </a:endParaRPr>
          </a:p>
          <a:p>
            <a:pPr marL="457200" lvl="0" indent="-327025" algn="l" rtl="0">
              <a:spcBef>
                <a:spcPts val="0"/>
              </a:spcBef>
              <a:spcAft>
                <a:spcPts val="0"/>
              </a:spcAft>
              <a:buClr>
                <a:srgbClr val="38761D"/>
              </a:buClr>
              <a:buSzPts val="1550"/>
              <a:buFont typeface="Poppins"/>
              <a:buChar char="●"/>
            </a:pPr>
            <a:r>
              <a:rPr lang="ms" sz="1550">
                <a:solidFill>
                  <a:srgbClr val="38761D"/>
                </a:solidFill>
                <a:latin typeface="Poppins"/>
                <a:ea typeface="Poppins"/>
                <a:cs typeface="Poppins"/>
                <a:sym typeface="Poppins"/>
              </a:rPr>
              <a:t>Escribe correos electrónicos, recetas, y/o cartas informativas a tus familiares o amigos en otro idioma aparte de inglés </a:t>
            </a:r>
            <a:endParaRPr sz="1550">
              <a:solidFill>
                <a:srgbClr val="38761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550" b="0" i="0" u="none" strike="noStrike" cap="none">
              <a:solidFill>
                <a:schemeClr val="dk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graphicFrame>
        <p:nvGraphicFramePr>
          <p:cNvPr id="2611" name="Google Shape;2611;g32010ba2968_1_0"/>
          <p:cNvGraphicFramePr/>
          <p:nvPr/>
        </p:nvGraphicFramePr>
        <p:xfrm>
          <a:off x="982150" y="622150"/>
          <a:ext cx="6542875" cy="3998800"/>
        </p:xfrm>
        <a:graphic>
          <a:graphicData uri="http://schemas.openxmlformats.org/drawingml/2006/table">
            <a:tbl>
              <a:tblPr>
                <a:noFill/>
                <a:tableStyleId>{C1024AE1-FF45-43B0-97FA-702A4704B4B8}</a:tableStyleId>
              </a:tblPr>
              <a:tblGrid>
                <a:gridCol w="4592025">
                  <a:extLst>
                    <a:ext uri="{9D8B030D-6E8A-4147-A177-3AD203B41FA5}">
                      <a16:colId xmlns:a16="http://schemas.microsoft.com/office/drawing/2014/main" val="20000"/>
                    </a:ext>
                  </a:extLst>
                </a:gridCol>
                <a:gridCol w="1950850">
                  <a:extLst>
                    <a:ext uri="{9D8B030D-6E8A-4147-A177-3AD203B41FA5}">
                      <a16:colId xmlns:a16="http://schemas.microsoft.com/office/drawing/2014/main" val="20001"/>
                    </a:ext>
                  </a:extLst>
                </a:gridCol>
              </a:tblGrid>
              <a:tr h="307600">
                <a:tc>
                  <a:txBody>
                    <a:bodyPr/>
                    <a:lstStyle/>
                    <a:p>
                      <a:pPr marL="0" lvl="0" indent="0" algn="l" rtl="0">
                        <a:spcBef>
                          <a:spcPts val="0"/>
                        </a:spcBef>
                        <a:spcAft>
                          <a:spcPts val="0"/>
                        </a:spcAft>
                        <a:buNone/>
                      </a:pPr>
                      <a:r>
                        <a:rPr lang="ms" sz="1200">
                          <a:solidFill>
                            <a:schemeClr val="dk1"/>
                          </a:solidFill>
                          <a:latin typeface="Poppins"/>
                          <a:ea typeface="Poppins"/>
                          <a:cs typeface="Poppins"/>
                          <a:sym typeface="Poppins"/>
                        </a:rPr>
                        <a:t>Armenian Resources</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ms" sz="1200">
                          <a:solidFill>
                            <a:schemeClr val="dk1"/>
                          </a:solidFill>
                          <a:latin typeface="Poppins"/>
                          <a:ea typeface="Poppins"/>
                          <a:cs typeface="Poppins"/>
                          <a:sym typeface="Poppins"/>
                        </a:rPr>
                        <a:t>Slide #</a:t>
                      </a:r>
                      <a:r>
                        <a:rPr lang="ms" sz="1200" u="sng">
                          <a:solidFill>
                            <a:schemeClr val="hlink"/>
                          </a:solidFill>
                          <a:latin typeface="Poppins"/>
                          <a:ea typeface="Poppins"/>
                          <a:cs typeface="Poppins"/>
                          <a:sym typeface="Poppins"/>
                          <a:hlinkClick r:id="rId3" action="ppaction://hlinksldjump"/>
                        </a:rPr>
                        <a:t>5</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0"/>
                  </a:ext>
                </a:extLst>
              </a:tr>
              <a:tr h="307600">
                <a:tc>
                  <a:txBody>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Filipino Resources</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Slide #</a:t>
                      </a:r>
                      <a:r>
                        <a:rPr lang="ms" sz="1200" u="sng">
                          <a:solidFill>
                            <a:schemeClr val="hlink"/>
                          </a:solidFill>
                          <a:latin typeface="Poppins"/>
                          <a:ea typeface="Poppins"/>
                          <a:cs typeface="Poppins"/>
                          <a:sym typeface="Poppins"/>
                          <a:hlinkClick r:id="rId4" action="ppaction://hlinksldjump"/>
                        </a:rPr>
                        <a:t>6</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307600">
                <a:tc>
                  <a:txBody>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French Resources</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Slide #</a:t>
                      </a:r>
                      <a:r>
                        <a:rPr lang="ms" sz="1200" u="sng">
                          <a:solidFill>
                            <a:schemeClr val="hlink"/>
                          </a:solidFill>
                          <a:latin typeface="Poppins"/>
                          <a:ea typeface="Poppins"/>
                          <a:cs typeface="Poppins"/>
                          <a:sym typeface="Poppins"/>
                          <a:hlinkClick r:id="rId5" action="ppaction://hlinksldjump"/>
                        </a:rPr>
                        <a:t>7</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307600">
                <a:tc>
                  <a:txBody>
                    <a:bodyPr/>
                    <a:lstStyle/>
                    <a:p>
                      <a:pPr marL="0" lvl="0" indent="0" algn="l" rtl="0">
                        <a:spcBef>
                          <a:spcPts val="0"/>
                        </a:spcBef>
                        <a:spcAft>
                          <a:spcPts val="0"/>
                        </a:spcAft>
                        <a:buNone/>
                      </a:pPr>
                      <a:r>
                        <a:rPr lang="ms" sz="1200">
                          <a:solidFill>
                            <a:schemeClr val="dk1"/>
                          </a:solidFill>
                          <a:latin typeface="Poppins"/>
                          <a:ea typeface="Poppins"/>
                          <a:cs typeface="Poppins"/>
                          <a:sym typeface="Poppins"/>
                        </a:rPr>
                        <a:t>K’itche’</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Slide #</a:t>
                      </a:r>
                      <a:r>
                        <a:rPr lang="ms" sz="1200" u="sng">
                          <a:solidFill>
                            <a:schemeClr val="hlink"/>
                          </a:solidFill>
                          <a:latin typeface="Poppins"/>
                          <a:ea typeface="Poppins"/>
                          <a:cs typeface="Poppins"/>
                          <a:sym typeface="Poppins"/>
                          <a:hlinkClick r:id="rId6" action="ppaction://hlinksldjump"/>
                        </a:rPr>
                        <a:t>8</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307600">
                <a:tc>
                  <a:txBody>
                    <a:bodyPr/>
                    <a:lstStyle/>
                    <a:p>
                      <a:pPr marL="0" lvl="0" indent="0" algn="l" rtl="0">
                        <a:spcBef>
                          <a:spcPts val="0"/>
                        </a:spcBef>
                        <a:spcAft>
                          <a:spcPts val="0"/>
                        </a:spcAft>
                        <a:buNone/>
                      </a:pPr>
                      <a:r>
                        <a:rPr lang="ms" sz="1200">
                          <a:solidFill>
                            <a:schemeClr val="dk1"/>
                          </a:solidFill>
                          <a:latin typeface="Poppins"/>
                          <a:ea typeface="Poppins"/>
                          <a:cs typeface="Poppins"/>
                          <a:sym typeface="Poppins"/>
                        </a:rPr>
                        <a:t>Korean Resources </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Slide #</a:t>
                      </a:r>
                      <a:r>
                        <a:rPr lang="ms" sz="1200" u="sng">
                          <a:solidFill>
                            <a:schemeClr val="hlink"/>
                          </a:solidFill>
                          <a:latin typeface="Poppins"/>
                          <a:ea typeface="Poppins"/>
                          <a:cs typeface="Poppins"/>
                          <a:sym typeface="Poppins"/>
                          <a:hlinkClick r:id="rId7" action="ppaction://hlinksldjump"/>
                        </a:rPr>
                        <a:t>9</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307600">
                <a:tc>
                  <a:txBody>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Mandarin Resources</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Slide #</a:t>
                      </a:r>
                      <a:r>
                        <a:rPr lang="ms" sz="1200" u="sng">
                          <a:solidFill>
                            <a:schemeClr val="hlink"/>
                          </a:solidFill>
                          <a:latin typeface="Poppins"/>
                          <a:ea typeface="Poppins"/>
                          <a:cs typeface="Poppins"/>
                          <a:sym typeface="Poppins"/>
                          <a:hlinkClick r:id="rId8" action="ppaction://hlinksldjump"/>
                        </a:rPr>
                        <a:t>10</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307600">
                <a:tc>
                  <a:txBody>
                    <a:bodyPr/>
                    <a:lstStyle/>
                    <a:p>
                      <a:pPr marL="0" lvl="0" indent="0" algn="l" rtl="0">
                        <a:spcBef>
                          <a:spcPts val="0"/>
                        </a:spcBef>
                        <a:spcAft>
                          <a:spcPts val="0"/>
                        </a:spcAft>
                        <a:buNone/>
                      </a:pPr>
                      <a:r>
                        <a:rPr lang="ms" sz="1200">
                          <a:solidFill>
                            <a:schemeClr val="dk1"/>
                          </a:solidFill>
                          <a:latin typeface="Poppins"/>
                          <a:ea typeface="Poppins"/>
                          <a:cs typeface="Poppins"/>
                          <a:sym typeface="Poppins"/>
                        </a:rPr>
                        <a:t>Spanish Resources</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Slide #</a:t>
                      </a:r>
                      <a:r>
                        <a:rPr lang="ms" sz="1200" u="sng">
                          <a:solidFill>
                            <a:schemeClr val="hlink"/>
                          </a:solidFill>
                          <a:latin typeface="Poppins"/>
                          <a:ea typeface="Poppins"/>
                          <a:cs typeface="Poppins"/>
                          <a:sym typeface="Poppins"/>
                          <a:hlinkClick r:id="rId9" action="ppaction://hlinksldjump"/>
                        </a:rPr>
                        <a:t>11</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r h="307600">
                <a:tc>
                  <a:txBody>
                    <a:bodyPr/>
                    <a:lstStyle/>
                    <a:p>
                      <a:pPr marL="0" lvl="0" indent="0" algn="l" rtl="0">
                        <a:spcBef>
                          <a:spcPts val="0"/>
                        </a:spcBef>
                        <a:spcAft>
                          <a:spcPts val="0"/>
                        </a:spcAft>
                        <a:buNone/>
                      </a:pPr>
                      <a:r>
                        <a:rPr lang="ms" sz="1200">
                          <a:solidFill>
                            <a:schemeClr val="dk1"/>
                          </a:solidFill>
                          <a:latin typeface="Poppins"/>
                          <a:ea typeface="Poppins"/>
                          <a:cs typeface="Poppins"/>
                          <a:sym typeface="Poppins"/>
                        </a:rPr>
                        <a:t>Various Other Languages</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Slide #</a:t>
                      </a:r>
                      <a:r>
                        <a:rPr lang="ms" sz="1200" u="sng">
                          <a:solidFill>
                            <a:schemeClr val="hlink"/>
                          </a:solidFill>
                          <a:latin typeface="Poppins"/>
                          <a:ea typeface="Poppins"/>
                          <a:cs typeface="Poppins"/>
                          <a:sym typeface="Poppins"/>
                          <a:hlinkClick r:id="rId10" action="ppaction://hlinksldjump"/>
                        </a:rPr>
                        <a:t>12</a:t>
                      </a:r>
                      <a:r>
                        <a:rPr lang="ms" sz="1200">
                          <a:solidFill>
                            <a:schemeClr val="dk1"/>
                          </a:solidFill>
                          <a:latin typeface="Poppins"/>
                          <a:ea typeface="Poppins"/>
                          <a:cs typeface="Poppins"/>
                          <a:sym typeface="Poppins"/>
                        </a:rPr>
                        <a:t>-</a:t>
                      </a:r>
                      <a:r>
                        <a:rPr lang="ms" sz="1200" u="sng">
                          <a:solidFill>
                            <a:schemeClr val="hlink"/>
                          </a:solidFill>
                          <a:latin typeface="Poppins"/>
                          <a:ea typeface="Poppins"/>
                          <a:cs typeface="Poppins"/>
                          <a:sym typeface="Poppins"/>
                          <a:hlinkClick r:id="rId11" action="ppaction://hlinksldjump"/>
                        </a:rPr>
                        <a:t>13</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7"/>
                  </a:ext>
                </a:extLst>
              </a:tr>
              <a:tr h="307600">
                <a:tc>
                  <a:txBody>
                    <a:bodyPr/>
                    <a:lstStyle/>
                    <a:p>
                      <a:pPr marL="0" lvl="0" indent="0" algn="l" rtl="0">
                        <a:spcBef>
                          <a:spcPts val="0"/>
                        </a:spcBef>
                        <a:spcAft>
                          <a:spcPts val="0"/>
                        </a:spcAft>
                        <a:buNone/>
                      </a:pPr>
                      <a:r>
                        <a:rPr lang="ms" sz="1200">
                          <a:solidFill>
                            <a:schemeClr val="dk1"/>
                          </a:solidFill>
                          <a:latin typeface="Poppins"/>
                          <a:ea typeface="Poppins"/>
                          <a:cs typeface="Poppins"/>
                          <a:sym typeface="Poppins"/>
                        </a:rPr>
                        <a:t>Learning Library Resource-SORA</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Slide #</a:t>
                      </a:r>
                      <a:r>
                        <a:rPr lang="ms" sz="1200" u="sng">
                          <a:solidFill>
                            <a:schemeClr val="hlink"/>
                          </a:solidFill>
                          <a:latin typeface="Poppins"/>
                          <a:ea typeface="Poppins"/>
                          <a:cs typeface="Poppins"/>
                          <a:sym typeface="Poppins"/>
                          <a:hlinkClick r:id="rId12" action="ppaction://hlinksldjump"/>
                        </a:rPr>
                        <a:t>14</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8"/>
                  </a:ext>
                </a:extLst>
              </a:tr>
              <a:tr h="307600">
                <a:tc>
                  <a:txBody>
                    <a:bodyPr/>
                    <a:lstStyle/>
                    <a:p>
                      <a:pPr marL="0" lvl="0" indent="0" algn="l" rtl="0">
                        <a:spcBef>
                          <a:spcPts val="0"/>
                        </a:spcBef>
                        <a:spcAft>
                          <a:spcPts val="0"/>
                        </a:spcAft>
                        <a:buNone/>
                      </a:pPr>
                      <a:r>
                        <a:rPr lang="ms" sz="1200">
                          <a:solidFill>
                            <a:schemeClr val="dk1"/>
                          </a:solidFill>
                          <a:latin typeface="Poppins"/>
                          <a:ea typeface="Poppins"/>
                          <a:cs typeface="Poppins"/>
                          <a:sym typeface="Poppins"/>
                        </a:rPr>
                        <a:t>Los Angeles Public Library Resource</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Slide #</a:t>
                      </a:r>
                      <a:r>
                        <a:rPr lang="ms" sz="1200" u="sng">
                          <a:solidFill>
                            <a:schemeClr val="hlink"/>
                          </a:solidFill>
                          <a:latin typeface="Poppins"/>
                          <a:ea typeface="Poppins"/>
                          <a:cs typeface="Poppins"/>
                          <a:sym typeface="Poppins"/>
                          <a:hlinkClick r:id="rId13" action="ppaction://hlinksldjump"/>
                        </a:rPr>
                        <a:t>15</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9"/>
                  </a:ext>
                </a:extLst>
              </a:tr>
              <a:tr h="307600">
                <a:tc>
                  <a:txBody>
                    <a:bodyPr/>
                    <a:lstStyle/>
                    <a:p>
                      <a:pPr marL="0" lvl="0" indent="0" algn="l" rtl="0">
                        <a:spcBef>
                          <a:spcPts val="0"/>
                        </a:spcBef>
                        <a:spcAft>
                          <a:spcPts val="0"/>
                        </a:spcAft>
                        <a:buNone/>
                      </a:pPr>
                      <a:r>
                        <a:rPr lang="ms" sz="1200">
                          <a:solidFill>
                            <a:schemeClr val="dk1"/>
                          </a:solidFill>
                          <a:latin typeface="Poppins"/>
                          <a:ea typeface="Poppins"/>
                          <a:cs typeface="Poppins"/>
                          <a:sym typeface="Poppins"/>
                        </a:rPr>
                        <a:t>UTK-1st Grade Tips for Success</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Slide #</a:t>
                      </a:r>
                      <a:r>
                        <a:rPr lang="ms" sz="1200" u="sng">
                          <a:solidFill>
                            <a:schemeClr val="hlink"/>
                          </a:solidFill>
                          <a:latin typeface="Poppins"/>
                          <a:ea typeface="Poppins"/>
                          <a:cs typeface="Poppins"/>
                          <a:sym typeface="Poppins"/>
                          <a:hlinkClick r:id="rId14" action="ppaction://hlinksldjump"/>
                        </a:rPr>
                        <a:t>16</a:t>
                      </a:r>
                      <a:r>
                        <a:rPr lang="ms" sz="1200">
                          <a:solidFill>
                            <a:schemeClr val="dk1"/>
                          </a:solidFill>
                          <a:latin typeface="Poppins"/>
                          <a:ea typeface="Poppins"/>
                          <a:cs typeface="Poppins"/>
                          <a:sym typeface="Poppins"/>
                        </a:rPr>
                        <a:t>-</a:t>
                      </a:r>
                      <a:r>
                        <a:rPr lang="ms" sz="1200" u="sng">
                          <a:solidFill>
                            <a:schemeClr val="hlink"/>
                          </a:solidFill>
                          <a:latin typeface="Poppins"/>
                          <a:ea typeface="Poppins"/>
                          <a:cs typeface="Poppins"/>
                          <a:sym typeface="Poppins"/>
                          <a:hlinkClick r:id="rId15" action="ppaction://hlinksldjump"/>
                        </a:rPr>
                        <a:t>17</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10"/>
                  </a:ext>
                </a:extLst>
              </a:tr>
              <a:tr h="307600">
                <a:tc>
                  <a:txBody>
                    <a:bodyPr/>
                    <a:lstStyle/>
                    <a:p>
                      <a:pPr marL="0" lvl="0" indent="0" algn="l" rtl="0">
                        <a:spcBef>
                          <a:spcPts val="0"/>
                        </a:spcBef>
                        <a:spcAft>
                          <a:spcPts val="0"/>
                        </a:spcAft>
                        <a:buNone/>
                      </a:pPr>
                      <a:r>
                        <a:rPr lang="ms" sz="1200">
                          <a:solidFill>
                            <a:schemeClr val="dk1"/>
                          </a:solidFill>
                          <a:latin typeface="Poppins"/>
                          <a:ea typeface="Poppins"/>
                          <a:cs typeface="Poppins"/>
                          <a:sym typeface="Poppins"/>
                        </a:rPr>
                        <a:t>Grades 3, 5/ Tips for Success</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ms" sz="1200">
                          <a:solidFill>
                            <a:schemeClr val="dk1"/>
                          </a:solidFill>
                          <a:latin typeface="Poppins"/>
                          <a:ea typeface="Poppins"/>
                          <a:cs typeface="Poppins"/>
                          <a:sym typeface="Poppins"/>
                        </a:rPr>
                        <a:t>Slide #</a:t>
                      </a:r>
                      <a:r>
                        <a:rPr lang="ms" sz="1200" u="sng">
                          <a:solidFill>
                            <a:schemeClr val="hlink"/>
                          </a:solidFill>
                          <a:latin typeface="Poppins"/>
                          <a:ea typeface="Poppins"/>
                          <a:cs typeface="Poppins"/>
                          <a:sym typeface="Poppins"/>
                          <a:hlinkClick r:id="rId16" action="ppaction://hlinksldjump"/>
                        </a:rPr>
                        <a:t>18</a:t>
                      </a:r>
                      <a:r>
                        <a:rPr lang="ms" sz="1200">
                          <a:solidFill>
                            <a:schemeClr val="dk1"/>
                          </a:solidFill>
                          <a:latin typeface="Poppins"/>
                          <a:ea typeface="Poppins"/>
                          <a:cs typeface="Poppins"/>
                          <a:sym typeface="Poppins"/>
                        </a:rPr>
                        <a:t>-21</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11"/>
                  </a:ext>
                </a:extLst>
              </a:tr>
              <a:tr h="307600">
                <a:tc>
                  <a:txBody>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Grades 8, 12 Tips for Success</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Slide #</a:t>
                      </a:r>
                      <a:r>
                        <a:rPr lang="ms" sz="1200" u="sng">
                          <a:solidFill>
                            <a:schemeClr val="hlink"/>
                          </a:solidFill>
                          <a:latin typeface="Poppins"/>
                          <a:ea typeface="Poppins"/>
                          <a:cs typeface="Poppins"/>
                          <a:sym typeface="Poppins"/>
                          <a:hlinkClick r:id="rId17" action="ppaction://hlinksldjump"/>
                        </a:rPr>
                        <a:t>22</a:t>
                      </a:r>
                      <a:r>
                        <a:rPr lang="ms" sz="1200">
                          <a:solidFill>
                            <a:schemeClr val="dk1"/>
                          </a:solidFill>
                          <a:latin typeface="Poppins"/>
                          <a:ea typeface="Poppins"/>
                          <a:cs typeface="Poppins"/>
                          <a:sym typeface="Poppins"/>
                        </a:rPr>
                        <a:t>-24</a:t>
                      </a:r>
                      <a:endParaRPr sz="1200">
                        <a:solidFill>
                          <a:schemeClr val="dk1"/>
                        </a:solidFill>
                        <a:latin typeface="Poppins"/>
                        <a:ea typeface="Poppins"/>
                        <a:cs typeface="Poppins"/>
                        <a:sym typeface="Poppins"/>
                      </a:endParaRPr>
                    </a:p>
                  </a:txBody>
                  <a:tcPr marL="91425" marR="91425" marT="54000" marB="54000">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12"/>
                  </a:ext>
                </a:extLst>
              </a:tr>
            </a:tbl>
          </a:graphicData>
        </a:graphic>
      </p:graphicFrame>
      <p:sp>
        <p:nvSpPr>
          <p:cNvPr id="2612" name="Google Shape;2612;g32010ba2968_1_0"/>
          <p:cNvSpPr txBox="1"/>
          <p:nvPr/>
        </p:nvSpPr>
        <p:spPr>
          <a:xfrm>
            <a:off x="628100" y="67925"/>
            <a:ext cx="7779600" cy="35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ms" sz="2200">
                <a:solidFill>
                  <a:schemeClr val="lt1"/>
                </a:solidFill>
                <a:latin typeface="Poppins"/>
                <a:ea typeface="Poppins"/>
                <a:cs typeface="Poppins"/>
                <a:sym typeface="Poppins"/>
              </a:rPr>
              <a:t>Table of Contents</a:t>
            </a:r>
            <a:endParaRPr sz="2200">
              <a:solidFill>
                <a:schemeClr val="lt1"/>
              </a:solidFill>
              <a:latin typeface="Poppins"/>
              <a:ea typeface="Poppins"/>
              <a:cs typeface="Poppins"/>
              <a:sym typeface="Poppins"/>
            </a:endParaRPr>
          </a:p>
        </p:txBody>
      </p:sp>
      <p:pic>
        <p:nvPicPr>
          <p:cNvPr id="2613" name="Google Shape;2613;g32010ba2968_1_0"/>
          <p:cNvPicPr preferRelativeResize="0"/>
          <p:nvPr/>
        </p:nvPicPr>
        <p:blipFill rotWithShape="1">
          <a:blip r:embed="rId18">
            <a:alphaModFix/>
          </a:blip>
          <a:srcRect b="13322"/>
          <a:stretch/>
        </p:blipFill>
        <p:spPr>
          <a:xfrm rot="-7668775">
            <a:off x="7469810" y="237013"/>
            <a:ext cx="794401" cy="7358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7"/>
        <p:cNvGrpSpPr/>
        <p:nvPr/>
      </p:nvGrpSpPr>
      <p:grpSpPr>
        <a:xfrm>
          <a:off x="0" y="0"/>
          <a:ext cx="0" cy="0"/>
          <a:chOff x="0" y="0"/>
          <a:chExt cx="0" cy="0"/>
        </a:xfrm>
      </p:grpSpPr>
      <p:sp>
        <p:nvSpPr>
          <p:cNvPr id="2618" name="Google Shape;2618;g32010ba2968_1_2625"/>
          <p:cNvSpPr txBox="1">
            <a:spLocks noGrp="1"/>
          </p:cNvSpPr>
          <p:nvPr>
            <p:ph type="body" idx="4294967295"/>
          </p:nvPr>
        </p:nvSpPr>
        <p:spPr>
          <a:xfrm>
            <a:off x="39425" y="42500"/>
            <a:ext cx="3939300" cy="48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100"/>
              <a:buNone/>
            </a:pPr>
            <a:r>
              <a:rPr lang="ms" sz="2700" b="1">
                <a:solidFill>
                  <a:srgbClr val="FCCC00"/>
                </a:solidFill>
                <a:latin typeface="Poppins"/>
                <a:ea typeface="Poppins"/>
                <a:cs typeface="Poppins"/>
                <a:sym typeface="Poppins"/>
              </a:rPr>
              <a:t>Multilingual Literacy Home Support</a:t>
            </a:r>
            <a:endParaRPr sz="2700" b="1">
              <a:solidFill>
                <a:srgbClr val="FCCC00"/>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900" b="1">
              <a:solidFill>
                <a:srgbClr val="FCCC00"/>
              </a:solidFill>
              <a:latin typeface="Poppins"/>
              <a:ea typeface="Poppins"/>
              <a:cs typeface="Poppins"/>
              <a:sym typeface="Poppins"/>
            </a:endParaRPr>
          </a:p>
          <a:p>
            <a:pPr marL="0" lvl="0" indent="0" algn="ctr" rtl="0">
              <a:lnSpc>
                <a:spcPct val="115000"/>
              </a:lnSpc>
              <a:spcBef>
                <a:spcPts val="0"/>
              </a:spcBef>
              <a:spcAft>
                <a:spcPts val="0"/>
              </a:spcAft>
              <a:buSzPts val="1800"/>
              <a:buNone/>
            </a:pPr>
            <a:r>
              <a:rPr lang="ms" sz="2100">
                <a:solidFill>
                  <a:schemeClr val="lt1"/>
                </a:solidFill>
                <a:latin typeface="Poppins"/>
                <a:ea typeface="Poppins"/>
                <a:cs typeface="Poppins"/>
                <a:sym typeface="Poppins"/>
              </a:rPr>
              <a:t>Shared moments at home that can strengthen multilingual superpowers!</a:t>
            </a:r>
            <a:endParaRPr sz="2100">
              <a:solidFill>
                <a:schemeClr val="lt1"/>
              </a:solidFill>
              <a:latin typeface="Poppins"/>
              <a:ea typeface="Poppins"/>
              <a:cs typeface="Poppins"/>
              <a:sym typeface="Poppins"/>
            </a:endParaRPr>
          </a:p>
          <a:p>
            <a:pPr marL="0" lvl="0" indent="0" algn="ctr" rtl="0">
              <a:lnSpc>
                <a:spcPct val="115000"/>
              </a:lnSpc>
              <a:spcBef>
                <a:spcPts val="1200"/>
              </a:spcBef>
              <a:spcAft>
                <a:spcPts val="1200"/>
              </a:spcAft>
              <a:buSzPts val="1800"/>
              <a:buNone/>
            </a:pPr>
            <a:r>
              <a:rPr lang="ms" sz="2100">
                <a:solidFill>
                  <a:schemeClr val="lt1"/>
                </a:solidFill>
                <a:latin typeface="Poppins"/>
                <a:ea typeface="Poppins"/>
                <a:cs typeface="Poppins"/>
                <a:sym typeface="Poppins"/>
              </a:rPr>
              <a:t>Please click on images and titles of websites to reveal link to websites and additional external resources!</a:t>
            </a:r>
            <a:endParaRPr sz="2100">
              <a:solidFill>
                <a:schemeClr val="lt1"/>
              </a:solidFill>
              <a:latin typeface="Poppins"/>
              <a:ea typeface="Poppins"/>
              <a:cs typeface="Poppins"/>
              <a:sym typeface="Poppins"/>
            </a:endParaRPr>
          </a:p>
        </p:txBody>
      </p:sp>
      <p:pic>
        <p:nvPicPr>
          <p:cNvPr id="2619" name="Google Shape;2619;g32010ba2968_1_2625" descr="Elementary English Language Learners - English Learners"/>
          <p:cNvPicPr preferRelativeResize="0"/>
          <p:nvPr/>
        </p:nvPicPr>
        <p:blipFill rotWithShape="1">
          <a:blip r:embed="rId3">
            <a:alphaModFix/>
          </a:blip>
          <a:srcRect l="7381" t="14622" b="21357"/>
          <a:stretch/>
        </p:blipFill>
        <p:spPr>
          <a:xfrm>
            <a:off x="3660350" y="237375"/>
            <a:ext cx="2086650" cy="1556475"/>
          </a:xfrm>
          <a:prstGeom prst="rect">
            <a:avLst/>
          </a:prstGeom>
          <a:noFill/>
          <a:ln>
            <a:noFill/>
          </a:ln>
        </p:spPr>
      </p:pic>
      <p:pic>
        <p:nvPicPr>
          <p:cNvPr id="2620" name="Google Shape;2620;g32010ba2968_1_2625"/>
          <p:cNvPicPr preferRelativeResize="0"/>
          <p:nvPr/>
        </p:nvPicPr>
        <p:blipFill rotWithShape="1">
          <a:blip r:embed="rId4">
            <a:alphaModFix/>
          </a:blip>
          <a:srcRect/>
          <a:stretch/>
        </p:blipFill>
        <p:spPr>
          <a:xfrm>
            <a:off x="4250388" y="2174225"/>
            <a:ext cx="1080550" cy="1080550"/>
          </a:xfrm>
          <a:prstGeom prst="rect">
            <a:avLst/>
          </a:prstGeom>
          <a:noFill/>
          <a:ln>
            <a:noFill/>
          </a:ln>
        </p:spPr>
      </p:pic>
      <p:pic>
        <p:nvPicPr>
          <p:cNvPr id="2621" name="Google Shape;2621;g32010ba2968_1_2625"/>
          <p:cNvPicPr preferRelativeResize="0"/>
          <p:nvPr/>
        </p:nvPicPr>
        <p:blipFill rotWithShape="1">
          <a:blip r:embed="rId5">
            <a:alphaModFix/>
          </a:blip>
          <a:srcRect b="13322"/>
          <a:stretch/>
        </p:blipFill>
        <p:spPr>
          <a:xfrm rot="-12">
            <a:off x="4382685" y="3895864"/>
            <a:ext cx="794401" cy="735822"/>
          </a:xfrm>
          <a:prstGeom prst="rect">
            <a:avLst/>
          </a:prstGeom>
          <a:noFill/>
          <a:ln>
            <a:noFill/>
          </a:ln>
        </p:spPr>
      </p:pic>
      <p:sp>
        <p:nvSpPr>
          <p:cNvPr id="2622" name="Google Shape;2622;g32010ba2968_1_2625"/>
          <p:cNvSpPr txBox="1"/>
          <p:nvPr/>
        </p:nvSpPr>
        <p:spPr>
          <a:xfrm>
            <a:off x="5602600" y="0"/>
            <a:ext cx="3541500" cy="463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ms" sz="2600" b="1">
                <a:solidFill>
                  <a:srgbClr val="93C47D"/>
                </a:solidFill>
                <a:latin typeface="Poppins"/>
                <a:ea typeface="Poppins"/>
                <a:cs typeface="Poppins"/>
                <a:sym typeface="Poppins"/>
              </a:rPr>
              <a:t>Apoyo de lectoescritura multilingüe</a:t>
            </a:r>
            <a:endParaRPr sz="2600" b="1">
              <a:solidFill>
                <a:srgbClr val="93C47D"/>
              </a:solidFill>
              <a:latin typeface="Poppins"/>
              <a:ea typeface="Poppins"/>
              <a:cs typeface="Poppins"/>
              <a:sym typeface="Poppins"/>
            </a:endParaRPr>
          </a:p>
          <a:p>
            <a:pPr marL="0" lvl="0" indent="0" algn="l" rtl="0">
              <a:spcBef>
                <a:spcPts val="0"/>
              </a:spcBef>
              <a:spcAft>
                <a:spcPts val="0"/>
              </a:spcAft>
              <a:buNone/>
            </a:pPr>
            <a:endParaRPr sz="1600">
              <a:solidFill>
                <a:srgbClr val="93C47D"/>
              </a:solidFill>
              <a:latin typeface="Poppins"/>
              <a:ea typeface="Poppins"/>
              <a:cs typeface="Poppins"/>
              <a:sym typeface="Poppins"/>
            </a:endParaRPr>
          </a:p>
          <a:p>
            <a:pPr marL="0" lvl="0" indent="0" algn="ctr" rtl="0">
              <a:spcBef>
                <a:spcPts val="0"/>
              </a:spcBef>
              <a:spcAft>
                <a:spcPts val="0"/>
              </a:spcAft>
              <a:buNone/>
            </a:pPr>
            <a:r>
              <a:rPr lang="ms" sz="1950">
                <a:solidFill>
                  <a:srgbClr val="93C47D"/>
                </a:solidFill>
                <a:latin typeface="Poppins"/>
                <a:ea typeface="Poppins"/>
                <a:cs typeface="Poppins"/>
                <a:sym typeface="Poppins"/>
              </a:rPr>
              <a:t>¡Momentos compartidos en casa que pueden fortalecer los superpoderes multilingües!</a:t>
            </a:r>
            <a:endParaRPr sz="1950">
              <a:solidFill>
                <a:srgbClr val="93C47D"/>
              </a:solidFill>
              <a:latin typeface="Poppins"/>
              <a:ea typeface="Poppins"/>
              <a:cs typeface="Poppins"/>
              <a:sym typeface="Poppins"/>
            </a:endParaRPr>
          </a:p>
          <a:p>
            <a:pPr marL="0" lvl="0" indent="0" algn="ctr" rtl="0">
              <a:spcBef>
                <a:spcPts val="0"/>
              </a:spcBef>
              <a:spcAft>
                <a:spcPts val="0"/>
              </a:spcAft>
              <a:buNone/>
            </a:pPr>
            <a:r>
              <a:rPr lang="ms" sz="1950">
                <a:solidFill>
                  <a:srgbClr val="93C47D"/>
                </a:solidFill>
                <a:latin typeface="Poppins"/>
                <a:ea typeface="Poppins"/>
                <a:cs typeface="Poppins"/>
                <a:sym typeface="Poppins"/>
              </a:rPr>
              <a:t>Haga clic en las imágenes y los títulos de los sitios web para revelar enlaces a sitios web y recursos externos adicionales.</a:t>
            </a:r>
            <a:endParaRPr sz="1950">
              <a:solidFill>
                <a:srgbClr val="93C47D"/>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26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6"/>
        <p:cNvGrpSpPr/>
        <p:nvPr/>
      </p:nvGrpSpPr>
      <p:grpSpPr>
        <a:xfrm>
          <a:off x="0" y="0"/>
          <a:ext cx="0" cy="0"/>
          <a:chOff x="0" y="0"/>
          <a:chExt cx="0" cy="0"/>
        </a:xfrm>
      </p:grpSpPr>
      <p:sp>
        <p:nvSpPr>
          <p:cNvPr id="2627" name="Google Shape;2627;p6"/>
          <p:cNvSpPr txBox="1">
            <a:spLocks noGrp="1"/>
          </p:cNvSpPr>
          <p:nvPr>
            <p:ph type="title"/>
          </p:nvPr>
        </p:nvSpPr>
        <p:spPr>
          <a:xfrm>
            <a:off x="583725" y="1732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ms" sz="2800">
                <a:latin typeface="Poppins"/>
                <a:ea typeface="Poppins"/>
                <a:cs typeface="Poppins"/>
                <a:sym typeface="Poppins"/>
              </a:rPr>
              <a:t>Armenian Resources</a:t>
            </a:r>
            <a:endParaRPr sz="2800">
              <a:latin typeface="Poppins"/>
              <a:ea typeface="Poppins"/>
              <a:cs typeface="Poppins"/>
              <a:sym typeface="Poppins"/>
            </a:endParaRPr>
          </a:p>
        </p:txBody>
      </p:sp>
      <p:graphicFrame>
        <p:nvGraphicFramePr>
          <p:cNvPr id="2628" name="Google Shape;2628;p6"/>
          <p:cNvGraphicFramePr/>
          <p:nvPr/>
        </p:nvGraphicFramePr>
        <p:xfrm>
          <a:off x="476975" y="769313"/>
          <a:ext cx="8190050" cy="3779460"/>
        </p:xfrm>
        <a:graphic>
          <a:graphicData uri="http://schemas.openxmlformats.org/drawingml/2006/table">
            <a:tbl>
              <a:tblPr>
                <a:noFill/>
                <a:tableStyleId>{7EBD6F8F-CBA4-48E7-81B8-E44FC12A72FA}</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ms" sz="1400" u="sng" strike="noStrike" cap="none">
                          <a:solidFill>
                            <a:srgbClr val="0000FF"/>
                          </a:solidFill>
                          <a:hlinkClick r:id="rId3">
                            <a:extLst>
                              <a:ext uri="{A12FA001-AC4F-418D-AE19-62706E023703}">
                                <ahyp:hlinkClr xmlns:ahyp="http://schemas.microsoft.com/office/drawing/2018/hyperlinkcolor" val="tx"/>
                              </a:ext>
                            </a:extLst>
                          </a:hlinkClick>
                        </a:rPr>
                        <a:t>Dino Lingo Armenian Books for Kids</a:t>
                      </a:r>
                      <a:endParaRPr sz="1400" u="none" strike="noStrike" cap="none">
                        <a:solidFill>
                          <a:srgbClr val="0000FF"/>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chemeClr val="dk1"/>
                        </a:buClr>
                        <a:buSzPts val="1100"/>
                        <a:buFont typeface="Arial"/>
                        <a:buNone/>
                      </a:pPr>
                      <a:r>
                        <a:rPr lang="ms" sz="1400" u="sng" strike="noStrike" cap="none">
                          <a:solidFill>
                            <a:srgbClr val="0000FF"/>
                          </a:solidFill>
                          <a:hlinkClick r:id="rId4">
                            <a:extLst>
                              <a:ext uri="{A12FA001-AC4F-418D-AE19-62706E023703}">
                                <ahyp:hlinkClr xmlns:ahyp="http://schemas.microsoft.com/office/drawing/2018/hyperlinkcolor" val="tx"/>
                              </a:ext>
                            </a:extLst>
                          </a:hlinkClick>
                        </a:rPr>
                        <a:t>Access Armenian literature through SORA by using parent’s or students’ Schoology credentials</a:t>
                      </a:r>
                      <a:r>
                        <a:rPr lang="ms" sz="1400" u="none" strike="noStrike" cap="none">
                          <a:solidFill>
                            <a:schemeClr val="dk1"/>
                          </a:solidFill>
                        </a:rPr>
                        <a:t>.</a:t>
                      </a:r>
                      <a:endParaRPr sz="1400" u="none" strike="noStrike" cap="none"/>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extLst>
                  <a:ext uri="{0D108BD9-81ED-4DB2-BD59-A6C34878D82A}">
                    <a16:rowId xmlns:a16="http://schemas.microsoft.com/office/drawing/2014/main" val="10000"/>
                  </a:ext>
                </a:extLst>
              </a:tr>
              <a:tr h="1837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ms" sz="1400" u="sng" strike="noStrike" cap="none">
                          <a:solidFill>
                            <a:srgbClr val="0000FF"/>
                          </a:solidFill>
                          <a:hlinkClick r:id="rId5">
                            <a:extLst>
                              <a:ext uri="{A12FA001-AC4F-418D-AE19-62706E023703}">
                                <ahyp:hlinkClr xmlns:ahyp="http://schemas.microsoft.com/office/drawing/2018/hyperlinkcolor" val="tx"/>
                              </a:ext>
                            </a:extLst>
                          </a:hlinkClick>
                        </a:rPr>
                        <a:t>Pokrik Armenian Children's Literature</a:t>
                      </a:r>
                      <a:endParaRPr sz="1400" u="none" strike="noStrike" cap="none">
                        <a:solidFill>
                          <a:srgbClr val="0000FF"/>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ms" sz="1400" u="sng" strike="noStrike" cap="none">
                          <a:solidFill>
                            <a:srgbClr val="0000FF"/>
                          </a:solidFill>
                          <a:hlinkClick r:id="rId6">
                            <a:extLst>
                              <a:ext uri="{A12FA001-AC4F-418D-AE19-62706E023703}">
                                <ahyp:hlinkClr xmlns:ahyp="http://schemas.microsoft.com/office/drawing/2018/hyperlinkcolor" val="tx"/>
                              </a:ext>
                            </a:extLst>
                          </a:hlinkClick>
                        </a:rPr>
                        <a:t>Erexa.am Children’s Literature</a:t>
                      </a:r>
                      <a:endParaRPr sz="1400" u="none" strike="noStrike" cap="none">
                        <a:solidFill>
                          <a:srgbClr val="0000FF"/>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extLst>
                  <a:ext uri="{0D108BD9-81ED-4DB2-BD59-A6C34878D82A}">
                    <a16:rowId xmlns:a16="http://schemas.microsoft.com/office/drawing/2014/main" val="10001"/>
                  </a:ext>
                </a:extLst>
              </a:tr>
            </a:tbl>
          </a:graphicData>
        </a:graphic>
      </p:graphicFrame>
      <p:pic>
        <p:nvPicPr>
          <p:cNvPr id="2629" name="Google Shape;2629;p6">
            <a:hlinkClick r:id="rId3"/>
          </p:cNvPr>
          <p:cNvPicPr preferRelativeResize="0"/>
          <p:nvPr/>
        </p:nvPicPr>
        <p:blipFill rotWithShape="1">
          <a:blip r:embed="rId7">
            <a:alphaModFix/>
          </a:blip>
          <a:srcRect/>
          <a:stretch/>
        </p:blipFill>
        <p:spPr>
          <a:xfrm>
            <a:off x="1471588" y="937738"/>
            <a:ext cx="2085975" cy="1190625"/>
          </a:xfrm>
          <a:prstGeom prst="rect">
            <a:avLst/>
          </a:prstGeom>
          <a:noFill/>
          <a:ln>
            <a:noFill/>
          </a:ln>
        </p:spPr>
      </p:pic>
      <p:pic>
        <p:nvPicPr>
          <p:cNvPr id="2630" name="Google Shape;2630;p6">
            <a:hlinkClick r:id="rId8"/>
          </p:cNvPr>
          <p:cNvPicPr preferRelativeResize="0"/>
          <p:nvPr/>
        </p:nvPicPr>
        <p:blipFill rotWithShape="1">
          <a:blip r:embed="rId9">
            <a:alphaModFix/>
          </a:blip>
          <a:srcRect/>
          <a:stretch/>
        </p:blipFill>
        <p:spPr>
          <a:xfrm>
            <a:off x="6027000" y="937750"/>
            <a:ext cx="1044100" cy="1044100"/>
          </a:xfrm>
          <a:prstGeom prst="rect">
            <a:avLst/>
          </a:prstGeom>
          <a:noFill/>
          <a:ln>
            <a:noFill/>
          </a:ln>
        </p:spPr>
      </p:pic>
      <p:pic>
        <p:nvPicPr>
          <p:cNvPr id="2631" name="Google Shape;2631;p6">
            <a:hlinkClick r:id="rId5"/>
          </p:cNvPr>
          <p:cNvPicPr preferRelativeResize="0"/>
          <p:nvPr/>
        </p:nvPicPr>
        <p:blipFill rotWithShape="1">
          <a:blip r:embed="rId10">
            <a:alphaModFix/>
          </a:blip>
          <a:srcRect/>
          <a:stretch/>
        </p:blipFill>
        <p:spPr>
          <a:xfrm>
            <a:off x="1471600" y="2803401"/>
            <a:ext cx="2085975" cy="1190625"/>
          </a:xfrm>
          <a:prstGeom prst="rect">
            <a:avLst/>
          </a:prstGeom>
          <a:noFill/>
          <a:ln>
            <a:noFill/>
          </a:ln>
        </p:spPr>
      </p:pic>
      <p:pic>
        <p:nvPicPr>
          <p:cNvPr id="2632" name="Google Shape;2632;p6">
            <a:hlinkClick r:id="rId6"/>
          </p:cNvPr>
          <p:cNvPicPr preferRelativeResize="0"/>
          <p:nvPr/>
        </p:nvPicPr>
        <p:blipFill rotWithShape="1">
          <a:blip r:embed="rId11">
            <a:alphaModFix/>
          </a:blip>
          <a:srcRect/>
          <a:stretch/>
        </p:blipFill>
        <p:spPr>
          <a:xfrm>
            <a:off x="5650150" y="2803400"/>
            <a:ext cx="1797801" cy="1190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6"/>
        <p:cNvGrpSpPr/>
        <p:nvPr/>
      </p:nvGrpSpPr>
      <p:grpSpPr>
        <a:xfrm>
          <a:off x="0" y="0"/>
          <a:ext cx="0" cy="0"/>
          <a:chOff x="0" y="0"/>
          <a:chExt cx="0" cy="0"/>
        </a:xfrm>
      </p:grpSpPr>
      <p:sp>
        <p:nvSpPr>
          <p:cNvPr id="2637" name="Google Shape;2637;g310604d23ec_0_880"/>
          <p:cNvSpPr txBox="1">
            <a:spLocks noGrp="1"/>
          </p:cNvSpPr>
          <p:nvPr>
            <p:ph type="title"/>
          </p:nvPr>
        </p:nvSpPr>
        <p:spPr>
          <a:xfrm>
            <a:off x="41375" y="150"/>
            <a:ext cx="90468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200"/>
              <a:buNone/>
            </a:pPr>
            <a:r>
              <a:rPr lang="ms"/>
              <a:t>Filipino</a:t>
            </a:r>
            <a:r>
              <a:rPr lang="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Resources</a:t>
            </a:r>
            <a:r>
              <a:rPr lang="ms"/>
              <a:t>/</a:t>
            </a:r>
            <a:r>
              <a:rPr lang="ms">
                <a:solidFill>
                  <a:srgbClr val="93C47D"/>
                </a:solidFill>
              </a:rPr>
              <a:t>Recursos filipinos</a:t>
            </a:r>
            <a:endParaRPr>
              <a:solidFill>
                <a:srgbClr val="93C47D"/>
              </a:solidFill>
            </a:endParaRPr>
          </a:p>
        </p:txBody>
      </p:sp>
      <p:graphicFrame>
        <p:nvGraphicFramePr>
          <p:cNvPr id="2638" name="Google Shape;2638;g310604d23ec_0_880"/>
          <p:cNvGraphicFramePr/>
          <p:nvPr/>
        </p:nvGraphicFramePr>
        <p:xfrm>
          <a:off x="476975" y="1017713"/>
          <a:ext cx="8190050" cy="3566100"/>
        </p:xfrm>
        <a:graphic>
          <a:graphicData uri="http://schemas.openxmlformats.org/drawingml/2006/table">
            <a:tbl>
              <a:tblPr>
                <a:noFill/>
                <a:tableStyleId>{7EBD6F8F-CBA4-48E7-81B8-E44FC12A72FA}</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chemeClr val="dk1"/>
                        </a:buClr>
                        <a:buSzPts val="11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chemeClr val="dk1"/>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639" name="Google Shape;2639;g310604d23ec_0_880">
            <a:hlinkClick r:id="rId3"/>
          </p:cNvPr>
          <p:cNvPicPr preferRelativeResize="0"/>
          <p:nvPr/>
        </p:nvPicPr>
        <p:blipFill rotWithShape="1">
          <a:blip r:embed="rId4">
            <a:alphaModFix/>
          </a:blip>
          <a:srcRect/>
          <a:stretch/>
        </p:blipFill>
        <p:spPr>
          <a:xfrm>
            <a:off x="1281550" y="1223550"/>
            <a:ext cx="2545600" cy="1534325"/>
          </a:xfrm>
          <a:prstGeom prst="rect">
            <a:avLst/>
          </a:prstGeom>
          <a:noFill/>
          <a:ln w="19050" cap="flat" cmpd="sng">
            <a:solidFill>
              <a:schemeClr val="dk2"/>
            </a:solidFill>
            <a:prstDash val="solid"/>
            <a:round/>
            <a:headEnd type="none" w="sm" len="sm"/>
            <a:tailEnd type="none" w="sm" len="sm"/>
          </a:ln>
        </p:spPr>
      </p:pic>
      <p:pic>
        <p:nvPicPr>
          <p:cNvPr id="2640" name="Google Shape;2640;g310604d23ec_0_880">
            <a:hlinkClick r:id="rId5"/>
          </p:cNvPr>
          <p:cNvPicPr preferRelativeResize="0"/>
          <p:nvPr/>
        </p:nvPicPr>
        <p:blipFill rotWithShape="1">
          <a:blip r:embed="rId6">
            <a:alphaModFix/>
          </a:blip>
          <a:srcRect/>
          <a:stretch/>
        </p:blipFill>
        <p:spPr>
          <a:xfrm>
            <a:off x="623884" y="3207875"/>
            <a:ext cx="3860925" cy="1295400"/>
          </a:xfrm>
          <a:prstGeom prst="rect">
            <a:avLst/>
          </a:prstGeom>
          <a:noFill/>
          <a:ln w="9525" cap="flat" cmpd="sng">
            <a:solidFill>
              <a:schemeClr val="dk2"/>
            </a:solidFill>
            <a:prstDash val="solid"/>
            <a:round/>
            <a:headEnd type="none" w="sm" len="sm"/>
            <a:tailEnd type="none" w="sm" len="sm"/>
          </a:ln>
        </p:spPr>
      </p:pic>
      <p:pic>
        <p:nvPicPr>
          <p:cNvPr id="2641" name="Google Shape;2641;g310604d23ec_0_880">
            <a:hlinkClick r:id="rId7"/>
          </p:cNvPr>
          <p:cNvPicPr preferRelativeResize="0"/>
          <p:nvPr/>
        </p:nvPicPr>
        <p:blipFill rotWithShape="1">
          <a:blip r:embed="rId8">
            <a:alphaModFix/>
          </a:blip>
          <a:srcRect/>
          <a:stretch/>
        </p:blipFill>
        <p:spPr>
          <a:xfrm>
            <a:off x="4850938" y="1495413"/>
            <a:ext cx="3571875" cy="990600"/>
          </a:xfrm>
          <a:prstGeom prst="rect">
            <a:avLst/>
          </a:prstGeom>
          <a:noFill/>
          <a:ln w="9525" cap="flat" cmpd="sng">
            <a:solidFill>
              <a:schemeClr val="dk2"/>
            </a:solidFill>
            <a:prstDash val="solid"/>
            <a:round/>
            <a:headEnd type="none" w="sm" len="sm"/>
            <a:tailEnd type="none" w="sm" len="sm"/>
          </a:ln>
        </p:spPr>
      </p:pic>
      <p:pic>
        <p:nvPicPr>
          <p:cNvPr id="2642" name="Google Shape;2642;g310604d23ec_0_880"/>
          <p:cNvPicPr preferRelativeResize="0"/>
          <p:nvPr/>
        </p:nvPicPr>
        <p:blipFill rotWithShape="1">
          <a:blip r:embed="rId9">
            <a:alphaModFix/>
          </a:blip>
          <a:srcRect/>
          <a:stretch/>
        </p:blipFill>
        <p:spPr>
          <a:xfrm>
            <a:off x="5063871" y="3360276"/>
            <a:ext cx="3146028" cy="990601"/>
          </a:xfrm>
          <a:prstGeom prst="rect">
            <a:avLst/>
          </a:prstGeom>
          <a:noFill/>
          <a:ln>
            <a:noFill/>
          </a:ln>
        </p:spPr>
      </p:pic>
      <p:pic>
        <p:nvPicPr>
          <p:cNvPr id="2643" name="Google Shape;2643;g310604d23ec_0_880"/>
          <p:cNvPicPr preferRelativeResize="0"/>
          <p:nvPr/>
        </p:nvPicPr>
        <p:blipFill rotWithShape="1">
          <a:blip r:embed="rId10">
            <a:alphaModFix/>
          </a:blip>
          <a:srcRect b="13322"/>
          <a:stretch/>
        </p:blipFill>
        <p:spPr>
          <a:xfrm rot="-13">
            <a:off x="3" y="4645097"/>
            <a:ext cx="538075" cy="4983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47"/>
        <p:cNvGrpSpPr/>
        <p:nvPr/>
      </p:nvGrpSpPr>
      <p:grpSpPr>
        <a:xfrm>
          <a:off x="0" y="0"/>
          <a:ext cx="0" cy="0"/>
          <a:chOff x="0" y="0"/>
          <a:chExt cx="0" cy="0"/>
        </a:xfrm>
      </p:grpSpPr>
      <p:sp>
        <p:nvSpPr>
          <p:cNvPr id="2648" name="Google Shape;2648;g310604d23ec_0_890"/>
          <p:cNvSpPr txBox="1">
            <a:spLocks noGrp="1"/>
          </p:cNvSpPr>
          <p:nvPr>
            <p:ph type="title"/>
          </p:nvPr>
        </p:nvSpPr>
        <p:spPr>
          <a:xfrm>
            <a:off x="41375" y="150"/>
            <a:ext cx="90129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200"/>
              <a:buNone/>
            </a:pPr>
            <a:r>
              <a:rPr lang="ms"/>
              <a:t>French </a:t>
            </a:r>
            <a:r>
              <a:rPr lang="ms" sz="2800">
                <a:latin typeface="Poppins"/>
                <a:ea typeface="Poppins"/>
                <a:cs typeface="Poppins"/>
                <a:sym typeface="Poppins"/>
              </a:rPr>
              <a:t>Resources/</a:t>
            </a:r>
            <a:r>
              <a:rPr lang="ms" sz="2800">
                <a:solidFill>
                  <a:srgbClr val="93C47D"/>
                </a:solidFill>
                <a:latin typeface="Poppins"/>
                <a:ea typeface="Poppins"/>
                <a:cs typeface="Poppins"/>
                <a:sym typeface="Poppins"/>
              </a:rPr>
              <a:t>Recursos franceses</a:t>
            </a:r>
            <a:endParaRPr sz="2800">
              <a:solidFill>
                <a:srgbClr val="93C47D"/>
              </a:solidFill>
              <a:latin typeface="Poppins"/>
              <a:ea typeface="Poppins"/>
              <a:cs typeface="Poppins"/>
              <a:sym typeface="Poppins"/>
            </a:endParaRPr>
          </a:p>
        </p:txBody>
      </p:sp>
      <p:graphicFrame>
        <p:nvGraphicFramePr>
          <p:cNvPr id="2649" name="Google Shape;2649;g310604d23ec_0_890"/>
          <p:cNvGraphicFramePr/>
          <p:nvPr/>
        </p:nvGraphicFramePr>
        <p:xfrm>
          <a:off x="476975" y="769313"/>
          <a:ext cx="8190050" cy="3992820"/>
        </p:xfrm>
        <a:graphic>
          <a:graphicData uri="http://schemas.openxmlformats.org/drawingml/2006/table">
            <a:tbl>
              <a:tblPr>
                <a:noFill/>
                <a:tableStyleId>{7EBD6F8F-CBA4-48E7-81B8-E44FC12A72FA}</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chemeClr val="dk1"/>
                        </a:buClr>
                        <a:buSzPts val="1100"/>
                        <a:buFont typeface="Arial"/>
                        <a:buNone/>
                      </a:pPr>
                      <a:r>
                        <a:rPr lang="ms" sz="1400" u="sng" strike="noStrike" cap="none">
                          <a:solidFill>
                            <a:schemeClr val="dk1"/>
                          </a:solidFill>
                          <a:hlinkClick r:id="rId3">
                            <a:extLst>
                              <a:ext uri="{A12FA001-AC4F-418D-AE19-62706E023703}">
                                <ahyp:hlinkClr xmlns:ahyp="http://schemas.microsoft.com/office/drawing/2018/hyperlinkcolor" val="tx"/>
                              </a:ext>
                            </a:extLst>
                          </a:hlinkClick>
                        </a:rPr>
                        <a:t>Free Kids Books - French</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rowSpan="2">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chemeClr val="dk1"/>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ms" sz="1400" u="sng" strike="noStrike" cap="none">
                          <a:solidFill>
                            <a:schemeClr val="accent5"/>
                          </a:solidFill>
                          <a:hlinkClick r:id="rId4">
                            <a:extLst>
                              <a:ext uri="{A12FA001-AC4F-418D-AE19-62706E023703}">
                                <ahyp:hlinkClr xmlns:ahyp="http://schemas.microsoft.com/office/drawing/2018/hyperlinkcolor" val="tx"/>
                              </a:ext>
                            </a:extLst>
                          </a:hlinkClick>
                        </a:rPr>
                        <a:t>Storybooks Canada</a:t>
                      </a: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chemeClr val="dk1"/>
                        </a:buClr>
                        <a:buSzPts val="1400"/>
                        <a:buFont typeface="Arial"/>
                        <a:buNone/>
                      </a:pPr>
                      <a:r>
                        <a:rPr lang="ms" sz="1400" u="sng" strike="noStrike" cap="none">
                          <a:solidFill>
                            <a:schemeClr val="dk1"/>
                          </a:solidFill>
                          <a:hlinkClick r:id="rId5">
                            <a:extLst>
                              <a:ext uri="{A12FA001-AC4F-418D-AE19-62706E023703}">
                                <ahyp:hlinkClr xmlns:ahyp="http://schemas.microsoft.com/office/drawing/2018/hyperlinkcolor" val="tx"/>
                              </a:ext>
                            </a:extLst>
                          </a:hlinkClick>
                        </a:rPr>
                        <a:t>French stories and Literature</a:t>
                      </a:r>
                      <a:endParaRPr sz="1400" u="none" strike="noStrike" cap="none">
                        <a:solidFill>
                          <a:schemeClr val="dk1"/>
                        </a:solidFill>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1"/>
                  </a:ext>
                </a:extLst>
              </a:tr>
            </a:tbl>
          </a:graphicData>
        </a:graphic>
      </p:graphicFrame>
      <p:pic>
        <p:nvPicPr>
          <p:cNvPr id="2650" name="Google Shape;2650;g310604d23ec_0_890">
            <a:hlinkClick r:id="rId4"/>
          </p:cNvPr>
          <p:cNvPicPr preferRelativeResize="0"/>
          <p:nvPr/>
        </p:nvPicPr>
        <p:blipFill rotWithShape="1">
          <a:blip r:embed="rId6">
            <a:alphaModFix/>
          </a:blip>
          <a:srcRect/>
          <a:stretch/>
        </p:blipFill>
        <p:spPr>
          <a:xfrm>
            <a:off x="4773851" y="1465949"/>
            <a:ext cx="1496675" cy="1496675"/>
          </a:xfrm>
          <a:prstGeom prst="rect">
            <a:avLst/>
          </a:prstGeom>
          <a:noFill/>
          <a:ln w="19050" cap="flat" cmpd="sng">
            <a:solidFill>
              <a:srgbClr val="5755D9"/>
            </a:solidFill>
            <a:prstDash val="solid"/>
            <a:round/>
            <a:headEnd type="none" w="sm" len="sm"/>
            <a:tailEnd type="none" w="sm" len="sm"/>
          </a:ln>
        </p:spPr>
      </p:pic>
      <p:pic>
        <p:nvPicPr>
          <p:cNvPr id="2651" name="Google Shape;2651;g310604d23ec_0_890"/>
          <p:cNvPicPr preferRelativeResize="0"/>
          <p:nvPr/>
        </p:nvPicPr>
        <p:blipFill rotWithShape="1">
          <a:blip r:embed="rId7">
            <a:alphaModFix/>
          </a:blip>
          <a:srcRect l="5731" t="34584" b="11241"/>
          <a:stretch/>
        </p:blipFill>
        <p:spPr>
          <a:xfrm>
            <a:off x="6393925" y="1465962"/>
            <a:ext cx="2076799" cy="302625"/>
          </a:xfrm>
          <a:prstGeom prst="rect">
            <a:avLst/>
          </a:prstGeom>
          <a:noFill/>
          <a:ln w="19050" cap="flat" cmpd="sng">
            <a:solidFill>
              <a:srgbClr val="5755D9"/>
            </a:solidFill>
            <a:prstDash val="solid"/>
            <a:round/>
            <a:headEnd type="none" w="sm" len="sm"/>
            <a:tailEnd type="none" w="sm" len="sm"/>
          </a:ln>
        </p:spPr>
      </p:pic>
      <p:sp>
        <p:nvSpPr>
          <p:cNvPr id="2652" name="Google Shape;2652;g310604d23ec_0_890"/>
          <p:cNvSpPr/>
          <p:nvPr/>
        </p:nvSpPr>
        <p:spPr>
          <a:xfrm>
            <a:off x="7285175" y="1851575"/>
            <a:ext cx="294300" cy="443700"/>
          </a:xfrm>
          <a:prstGeom prst="upArrow">
            <a:avLst>
              <a:gd name="adj1" fmla="val 50000"/>
              <a:gd name="adj2" fmla="val 50000"/>
            </a:avLst>
          </a:prstGeom>
          <a:solidFill>
            <a:srgbClr val="FF37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2653" name="Google Shape;2653;g310604d23ec_0_890"/>
          <p:cNvSpPr txBox="1"/>
          <p:nvPr/>
        </p:nvSpPr>
        <p:spPr>
          <a:xfrm>
            <a:off x="6358825" y="2414475"/>
            <a:ext cx="2215200" cy="223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ms" sz="950" b="0" i="0" u="none" strike="noStrike" cap="none">
                <a:solidFill>
                  <a:srgbClr val="333333"/>
                </a:solidFill>
                <a:highlight>
                  <a:srgbClr val="FFFFFF"/>
                </a:highlight>
                <a:latin typeface="Poppins"/>
                <a:ea typeface="Poppins"/>
                <a:cs typeface="Poppins"/>
                <a:sym typeface="Poppins"/>
              </a:rPr>
              <a:t>Storybooks Canada is a free open educational resource that promotes literacy and language learning in homes, schools, and communities. Select from a large selection of  languages. </a:t>
            </a:r>
            <a:endParaRPr sz="950" b="0" i="0" u="none" strike="noStrike" cap="none">
              <a:solidFill>
                <a:srgbClr val="333333"/>
              </a:solidFill>
              <a:highlight>
                <a:srgbClr val="FFFFFF"/>
              </a:highlight>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ms" sz="950">
                <a:solidFill>
                  <a:srgbClr val="6AA84F"/>
                </a:solidFill>
                <a:highlight>
                  <a:srgbClr val="FFFFFF"/>
                </a:highlight>
                <a:latin typeface="Poppins"/>
                <a:ea typeface="Poppins"/>
                <a:cs typeface="Poppins"/>
                <a:sym typeface="Poppins"/>
              </a:rPr>
              <a:t>Storybooks Canada es un recurso educativo abierto y gratuito que promueve la alfabetización y el aprendizaje de idiomas en hogares, escuelas y comunidades. Seleccione entre una gran selección de idiomas.</a:t>
            </a:r>
            <a:endParaRPr sz="950" b="0" i="0" u="none" strike="noStrike" cap="none">
              <a:solidFill>
                <a:srgbClr val="333333"/>
              </a:solidFill>
              <a:highlight>
                <a:srgbClr val="FFFFFF"/>
              </a:highlight>
              <a:latin typeface="Poppins"/>
              <a:ea typeface="Poppins"/>
              <a:cs typeface="Poppins"/>
              <a:sym typeface="Poppins"/>
            </a:endParaRPr>
          </a:p>
        </p:txBody>
      </p:sp>
      <p:pic>
        <p:nvPicPr>
          <p:cNvPr id="2654" name="Google Shape;2654;g310604d23ec_0_890"/>
          <p:cNvPicPr preferRelativeResize="0"/>
          <p:nvPr/>
        </p:nvPicPr>
        <p:blipFill rotWithShape="1">
          <a:blip r:embed="rId8">
            <a:alphaModFix/>
          </a:blip>
          <a:srcRect/>
          <a:stretch/>
        </p:blipFill>
        <p:spPr>
          <a:xfrm>
            <a:off x="1335150" y="3058650"/>
            <a:ext cx="2109700" cy="1284325"/>
          </a:xfrm>
          <a:prstGeom prst="rect">
            <a:avLst/>
          </a:prstGeom>
          <a:noFill/>
          <a:ln>
            <a:noFill/>
          </a:ln>
        </p:spPr>
      </p:pic>
      <p:pic>
        <p:nvPicPr>
          <p:cNvPr id="2655" name="Google Shape;2655;g310604d23ec_0_890"/>
          <p:cNvPicPr preferRelativeResize="0"/>
          <p:nvPr/>
        </p:nvPicPr>
        <p:blipFill rotWithShape="1">
          <a:blip r:embed="rId9">
            <a:alphaModFix/>
          </a:blip>
          <a:srcRect/>
          <a:stretch/>
        </p:blipFill>
        <p:spPr>
          <a:xfrm>
            <a:off x="1282425" y="908561"/>
            <a:ext cx="2215150" cy="1284325"/>
          </a:xfrm>
          <a:prstGeom prst="rect">
            <a:avLst/>
          </a:prstGeom>
          <a:noFill/>
          <a:ln w="9525" cap="flat" cmpd="sng">
            <a:solidFill>
              <a:schemeClr val="dk1"/>
            </a:solidFill>
            <a:prstDash val="solid"/>
            <a:round/>
            <a:headEnd type="none" w="sm" len="sm"/>
            <a:tailEnd type="none" w="sm" len="sm"/>
          </a:ln>
        </p:spPr>
      </p:pic>
      <p:pic>
        <p:nvPicPr>
          <p:cNvPr id="2656" name="Google Shape;2656;g310604d23ec_0_890"/>
          <p:cNvPicPr preferRelativeResize="0"/>
          <p:nvPr/>
        </p:nvPicPr>
        <p:blipFill rotWithShape="1">
          <a:blip r:embed="rId10">
            <a:alphaModFix/>
          </a:blip>
          <a:srcRect b="13322"/>
          <a:stretch/>
        </p:blipFill>
        <p:spPr>
          <a:xfrm rot="-13">
            <a:off x="3" y="4645097"/>
            <a:ext cx="538075" cy="4983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0"/>
        <p:cNvGrpSpPr/>
        <p:nvPr/>
      </p:nvGrpSpPr>
      <p:grpSpPr>
        <a:xfrm>
          <a:off x="0" y="0"/>
          <a:ext cx="0" cy="0"/>
          <a:chOff x="0" y="0"/>
          <a:chExt cx="0" cy="0"/>
        </a:xfrm>
      </p:grpSpPr>
      <p:sp>
        <p:nvSpPr>
          <p:cNvPr id="2661" name="Google Shape;2661;g310604d23ec_0_1774"/>
          <p:cNvSpPr txBox="1">
            <a:spLocks noGrp="1"/>
          </p:cNvSpPr>
          <p:nvPr>
            <p:ph type="title"/>
          </p:nvPr>
        </p:nvSpPr>
        <p:spPr>
          <a:xfrm>
            <a:off x="477000" y="79100"/>
            <a:ext cx="8190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K’iche’ Resources</a:t>
            </a:r>
            <a:r>
              <a:rPr lang="ms"/>
              <a:t> </a:t>
            </a:r>
            <a:endParaRPr/>
          </a:p>
        </p:txBody>
      </p:sp>
      <p:graphicFrame>
        <p:nvGraphicFramePr>
          <p:cNvPr id="2662" name="Google Shape;2662;g310604d23ec_0_1774"/>
          <p:cNvGraphicFramePr/>
          <p:nvPr/>
        </p:nvGraphicFramePr>
        <p:xfrm>
          <a:off x="347150" y="711313"/>
          <a:ext cx="8190050" cy="3723166"/>
        </p:xfrm>
        <a:graphic>
          <a:graphicData uri="http://schemas.openxmlformats.org/drawingml/2006/table">
            <a:tbl>
              <a:tblPr>
                <a:noFill/>
                <a:tableStyleId>{C1024AE1-FF45-43B0-97FA-702A4704B4B8}</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rowSpan="2" gridSpan="2">
                  <a:txBody>
                    <a:bodyPr/>
                    <a:lstStyle/>
                    <a:p>
                      <a:pPr marL="457200" lvl="0" indent="-317500" algn="l" rtl="0">
                        <a:spcBef>
                          <a:spcPts val="0"/>
                        </a:spcBef>
                        <a:spcAft>
                          <a:spcPts val="0"/>
                        </a:spcAft>
                        <a:buClr>
                          <a:srgbClr val="FFF2CC"/>
                        </a:buClr>
                        <a:buSzPts val="1400"/>
                        <a:buFont typeface="Poppins"/>
                        <a:buChar char="●"/>
                      </a:pPr>
                      <a:r>
                        <a:rPr lang="ms" b="1">
                          <a:solidFill>
                            <a:srgbClr val="FFF2CC"/>
                          </a:solidFill>
                          <a:latin typeface="Poppins"/>
                          <a:ea typeface="Poppins"/>
                          <a:cs typeface="Poppins"/>
                          <a:sym typeface="Poppins"/>
                        </a:rPr>
                        <a:t>Home-based learning infographics for parents in</a:t>
                      </a:r>
                      <a:r>
                        <a:rPr lang="ms">
                          <a:solidFill>
                            <a:srgbClr val="FFF2CC"/>
                          </a:solidFill>
                          <a:latin typeface="Poppins"/>
                          <a:ea typeface="Poppins"/>
                          <a:cs typeface="Poppins"/>
                          <a:sym typeface="Poppins"/>
                        </a:rPr>
                        <a:t> </a:t>
                      </a:r>
                      <a:r>
                        <a:rPr lang="ms" b="1" u="sng">
                          <a:solidFill>
                            <a:srgbClr val="FFF2CC"/>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K’iche’</a:t>
                      </a:r>
                      <a:r>
                        <a:rPr lang="ms">
                          <a:solidFill>
                            <a:srgbClr val="FFF2CC"/>
                          </a:solidFill>
                          <a:latin typeface="Poppins"/>
                          <a:ea typeface="Poppins"/>
                          <a:cs typeface="Poppins"/>
                          <a:sym typeface="Poppins"/>
                        </a:rPr>
                        <a:t> | </a:t>
                      </a:r>
                      <a:r>
                        <a:rPr lang="ms" b="1" u="sng">
                          <a:solidFill>
                            <a:srgbClr val="FFF2CC"/>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English</a:t>
                      </a:r>
                      <a:r>
                        <a:rPr lang="ms">
                          <a:solidFill>
                            <a:srgbClr val="FFF2CC"/>
                          </a:solidFill>
                          <a:latin typeface="Poppins"/>
                          <a:ea typeface="Poppins"/>
                          <a:cs typeface="Poppins"/>
                          <a:sym typeface="Poppins"/>
                        </a:rPr>
                        <a:t> | </a:t>
                      </a:r>
                      <a:r>
                        <a:rPr lang="ms" b="1" u="sng">
                          <a:solidFill>
                            <a:srgbClr val="FFF2CC"/>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Spanish</a:t>
                      </a:r>
                      <a:endParaRPr>
                        <a:solidFill>
                          <a:srgbClr val="FFF2CC"/>
                        </a:solidFill>
                        <a:latin typeface="Poppins"/>
                        <a:ea typeface="Poppins"/>
                        <a:cs typeface="Poppins"/>
                        <a:sym typeface="Poppins"/>
                      </a:endParaRPr>
                    </a:p>
                    <a:p>
                      <a:pPr marL="457200" lvl="0" indent="-317500" algn="l" rtl="0">
                        <a:spcBef>
                          <a:spcPts val="0"/>
                        </a:spcBef>
                        <a:spcAft>
                          <a:spcPts val="0"/>
                        </a:spcAft>
                        <a:buClr>
                          <a:srgbClr val="FFF2CC"/>
                        </a:buClr>
                        <a:buSzPts val="1400"/>
                        <a:buFont typeface="Poppins"/>
                        <a:buChar char="●"/>
                      </a:pPr>
                      <a:r>
                        <a:rPr lang="ms" b="1" u="sng">
                          <a:solidFill>
                            <a:srgbClr val="FFF2CC"/>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The</a:t>
                      </a:r>
                      <a:r>
                        <a:rPr lang="ms">
                          <a:solidFill>
                            <a:srgbClr val="FFF2CC"/>
                          </a:solidFill>
                          <a:latin typeface="Poppins"/>
                          <a:ea typeface="Poppins"/>
                          <a:cs typeface="Poppins"/>
                          <a:sym typeface="Poppins"/>
                        </a:rPr>
                        <a:t> </a:t>
                      </a:r>
                      <a:r>
                        <a:rPr lang="ms" u="sng">
                          <a:solidFill>
                            <a:srgbClr val="FFF2CC"/>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 </a:t>
                      </a:r>
                      <a:r>
                        <a:rPr lang="ms" b="1" u="sng">
                          <a:solidFill>
                            <a:srgbClr val="FFF2CC"/>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K'iche’ Alphabet</a:t>
                      </a:r>
                      <a:endParaRPr>
                        <a:solidFill>
                          <a:srgbClr val="FFF2CC"/>
                        </a:solidFill>
                        <a:latin typeface="Poppins"/>
                        <a:ea typeface="Poppins"/>
                        <a:cs typeface="Poppins"/>
                        <a:sym typeface="Poppins"/>
                      </a:endParaRPr>
                    </a:p>
                    <a:p>
                      <a:pPr marL="0" lvl="0" indent="0" algn="l" rtl="0">
                        <a:spcBef>
                          <a:spcPts val="0"/>
                        </a:spcBef>
                        <a:spcAft>
                          <a:spcPts val="0"/>
                        </a:spcAft>
                        <a:buNone/>
                      </a:pPr>
                      <a:endParaRPr sz="500">
                        <a:solidFill>
                          <a:srgbClr val="FFF2CC"/>
                        </a:solidFill>
                        <a:latin typeface="Poppins"/>
                        <a:ea typeface="Poppins"/>
                        <a:cs typeface="Poppins"/>
                        <a:sym typeface="Poppins"/>
                      </a:endParaRPr>
                    </a:p>
                    <a:p>
                      <a:pPr marL="457200" lvl="0" indent="-317500" algn="l" rtl="0">
                        <a:lnSpc>
                          <a:spcPct val="150000"/>
                        </a:lnSpc>
                        <a:spcBef>
                          <a:spcPts val="0"/>
                        </a:spcBef>
                        <a:spcAft>
                          <a:spcPts val="0"/>
                        </a:spcAft>
                        <a:buClr>
                          <a:srgbClr val="FFF2CC"/>
                        </a:buClr>
                        <a:buSzPts val="1400"/>
                        <a:buFont typeface="Poppins"/>
                        <a:buChar char="●"/>
                      </a:pPr>
                      <a:r>
                        <a:rPr lang="ms" b="1" u="sng">
                          <a:solidFill>
                            <a:srgbClr val="FFF2CC"/>
                          </a:solidFill>
                          <a:latin typeface="Poppins"/>
                          <a:ea typeface="Poppins"/>
                          <a:cs typeface="Poppins"/>
                          <a:sym typeface="Poppins"/>
                          <a:hlinkClick r:id="rId7">
                            <a:extLst>
                              <a:ext uri="{A12FA001-AC4F-418D-AE19-62706E023703}">
                                <ahyp:hlinkClr xmlns:ahyp="http://schemas.microsoft.com/office/drawing/2018/hyperlinkcolor" val="tx"/>
                              </a:ext>
                            </a:extLst>
                          </a:hlinkClick>
                        </a:rPr>
                        <a:t>20 animals in K’iche’</a:t>
                      </a:r>
                      <a:endParaRPr b="1">
                        <a:solidFill>
                          <a:srgbClr val="FFF2CC"/>
                        </a:solidFill>
                        <a:latin typeface="Poppins"/>
                        <a:ea typeface="Poppins"/>
                        <a:cs typeface="Poppins"/>
                        <a:sym typeface="Poppins"/>
                      </a:endParaRPr>
                    </a:p>
                    <a:p>
                      <a:pPr marL="457200" lvl="0" indent="-317500" algn="l" rtl="0">
                        <a:lnSpc>
                          <a:spcPct val="150000"/>
                        </a:lnSpc>
                        <a:spcBef>
                          <a:spcPts val="0"/>
                        </a:spcBef>
                        <a:spcAft>
                          <a:spcPts val="0"/>
                        </a:spcAft>
                        <a:buClr>
                          <a:srgbClr val="FFF2CC"/>
                        </a:buClr>
                        <a:buSzPts val="1400"/>
                        <a:buChar char="●"/>
                      </a:pPr>
                      <a:r>
                        <a:rPr lang="ms" b="1">
                          <a:solidFill>
                            <a:srgbClr val="FFF2CC"/>
                          </a:solidFill>
                          <a:latin typeface="Poppins"/>
                          <a:ea typeface="Poppins"/>
                          <a:cs typeface="Poppins"/>
                          <a:sym typeface="Poppins"/>
                        </a:rPr>
                        <a:t>Language Course</a:t>
                      </a:r>
                      <a:r>
                        <a:rPr lang="ms">
                          <a:solidFill>
                            <a:srgbClr val="FFF2CC"/>
                          </a:solidFill>
                          <a:latin typeface="Poppins"/>
                          <a:ea typeface="Poppins"/>
                          <a:cs typeface="Poppins"/>
                          <a:sym typeface="Poppins"/>
                        </a:rPr>
                        <a:t>: </a:t>
                      </a:r>
                      <a:r>
                        <a:rPr lang="ms" b="1" u="sng">
                          <a:solidFill>
                            <a:srgbClr val="FFF2CC"/>
                          </a:solidFill>
                          <a:latin typeface="Poppins"/>
                          <a:ea typeface="Poppins"/>
                          <a:cs typeface="Poppins"/>
                          <a:sym typeface="Poppins"/>
                          <a:hlinkClick r:id="rId8">
                            <a:extLst>
                              <a:ext uri="{A12FA001-AC4F-418D-AE19-62706E023703}">
                                <ahyp:hlinkClr xmlns:ahyp="http://schemas.microsoft.com/office/drawing/2018/hyperlinkcolor" val="tx"/>
                              </a:ext>
                            </a:extLst>
                          </a:hlinkClick>
                        </a:rPr>
                        <a:t>A Beginner to Advanced Level K'iche' Online Course </a:t>
                      </a:r>
                      <a:endParaRPr>
                        <a:solidFill>
                          <a:srgbClr val="FFF2CC"/>
                        </a:solidFill>
                        <a:latin typeface="Poppins"/>
                        <a:ea typeface="Poppins"/>
                        <a:cs typeface="Poppins"/>
                        <a:sym typeface="Poppins"/>
                      </a:endParaRPr>
                    </a:p>
                    <a:p>
                      <a:pPr marL="457200" lvl="0" indent="-317500" algn="l" rtl="0">
                        <a:lnSpc>
                          <a:spcPct val="150000"/>
                        </a:lnSpc>
                        <a:spcBef>
                          <a:spcPts val="0"/>
                        </a:spcBef>
                        <a:spcAft>
                          <a:spcPts val="0"/>
                        </a:spcAft>
                        <a:buClr>
                          <a:srgbClr val="FFF2CC"/>
                        </a:buClr>
                        <a:buSzPts val="1400"/>
                        <a:buFont typeface="Poppins"/>
                        <a:buChar char="●"/>
                      </a:pPr>
                      <a:r>
                        <a:rPr lang="ms" b="1" u="sng">
                          <a:solidFill>
                            <a:srgbClr val="FFF2CC"/>
                          </a:solidFill>
                          <a:latin typeface="Poppins"/>
                          <a:ea typeface="Poppins"/>
                          <a:cs typeface="Poppins"/>
                          <a:sym typeface="Poppins"/>
                          <a:hlinkClick r:id="rId9">
                            <a:extLst>
                              <a:ext uri="{A12FA001-AC4F-418D-AE19-62706E023703}">
                                <ahyp:hlinkClr xmlns:ahyp="http://schemas.microsoft.com/office/drawing/2018/hyperlinkcolor" val="tx"/>
                              </a:ext>
                            </a:extLst>
                          </a:hlinkClick>
                        </a:rPr>
                        <a:t>Audio Dictionary: K’iche’ – Spanish (Swarthmore Univ)</a:t>
                      </a:r>
                      <a:endParaRPr>
                        <a:solidFill>
                          <a:srgbClr val="FFF2CC"/>
                        </a:solidFill>
                        <a:latin typeface="Poppins"/>
                        <a:ea typeface="Poppins"/>
                        <a:cs typeface="Poppins"/>
                        <a:sym typeface="Poppins"/>
                      </a:endParaRPr>
                    </a:p>
                    <a:p>
                      <a:pPr marL="457200" lvl="0" indent="-317500" algn="l" rtl="0">
                        <a:lnSpc>
                          <a:spcPct val="150000"/>
                        </a:lnSpc>
                        <a:spcBef>
                          <a:spcPts val="0"/>
                        </a:spcBef>
                        <a:spcAft>
                          <a:spcPts val="0"/>
                        </a:spcAft>
                        <a:buClr>
                          <a:srgbClr val="FFF2CC"/>
                        </a:buClr>
                        <a:buSzPts val="1400"/>
                        <a:buChar char="●"/>
                      </a:pPr>
                      <a:r>
                        <a:rPr lang="ms" b="1">
                          <a:solidFill>
                            <a:srgbClr val="FFF2CC"/>
                          </a:solidFill>
                          <a:latin typeface="Poppins"/>
                          <a:ea typeface="Poppins"/>
                          <a:cs typeface="Poppins"/>
                          <a:sym typeface="Poppins"/>
                        </a:rPr>
                        <a:t>Illustrated Bilingual Dictionary</a:t>
                      </a:r>
                      <a:r>
                        <a:rPr lang="ms">
                          <a:solidFill>
                            <a:srgbClr val="FFF2CC"/>
                          </a:solidFill>
                          <a:latin typeface="Poppins"/>
                          <a:ea typeface="Poppins"/>
                          <a:cs typeface="Poppins"/>
                          <a:sym typeface="Poppins"/>
                        </a:rPr>
                        <a:t>: </a:t>
                      </a:r>
                      <a:r>
                        <a:rPr lang="ms" b="1" u="sng">
                          <a:solidFill>
                            <a:srgbClr val="FFF2CC"/>
                          </a:solidFill>
                          <a:latin typeface="Poppins"/>
                          <a:ea typeface="Poppins"/>
                          <a:cs typeface="Poppins"/>
                          <a:sym typeface="Poppins"/>
                          <a:hlinkClick r:id="rId10">
                            <a:extLst>
                              <a:ext uri="{A12FA001-AC4F-418D-AE19-62706E023703}">
                                <ahyp:hlinkClr xmlns:ahyp="http://schemas.microsoft.com/office/drawing/2018/hyperlinkcolor" val="tx"/>
                              </a:ext>
                            </a:extLst>
                          </a:hlinkClick>
                        </a:rPr>
                        <a:t>SPN - K’ICHE’</a:t>
                      </a:r>
                      <a:r>
                        <a:rPr lang="ms" b="1">
                          <a:solidFill>
                            <a:srgbClr val="FFF2CC"/>
                          </a:solidFill>
                          <a:latin typeface="Poppins"/>
                          <a:ea typeface="Poppins"/>
                          <a:cs typeface="Poppins"/>
                          <a:sym typeface="Poppins"/>
                        </a:rPr>
                        <a:t> </a:t>
                      </a:r>
                      <a:endParaRPr b="1">
                        <a:solidFill>
                          <a:srgbClr val="FFF2CC"/>
                        </a:solidFill>
                        <a:latin typeface="Poppins"/>
                        <a:ea typeface="Poppins"/>
                        <a:cs typeface="Poppins"/>
                        <a:sym typeface="Poppins"/>
                      </a:endParaRPr>
                    </a:p>
                    <a:p>
                      <a:pPr marL="457200" lvl="0" indent="-317500" algn="l" rtl="0">
                        <a:lnSpc>
                          <a:spcPct val="150000"/>
                        </a:lnSpc>
                        <a:spcBef>
                          <a:spcPts val="0"/>
                        </a:spcBef>
                        <a:spcAft>
                          <a:spcPts val="0"/>
                        </a:spcAft>
                        <a:buClr>
                          <a:srgbClr val="FFF2CC"/>
                        </a:buClr>
                        <a:buSzPts val="1400"/>
                        <a:buFont typeface="Poppins"/>
                        <a:buChar char="●"/>
                      </a:pPr>
                      <a:r>
                        <a:rPr lang="ms" b="1" u="sng">
                          <a:solidFill>
                            <a:srgbClr val="FFF2CC"/>
                          </a:solidFill>
                          <a:latin typeface="Poppins"/>
                          <a:ea typeface="Poppins"/>
                          <a:cs typeface="Poppins"/>
                          <a:sym typeface="Poppins"/>
                          <a:hlinkClick r:id="rId11">
                            <a:extLst>
                              <a:ext uri="{A12FA001-AC4F-418D-AE19-62706E023703}">
                                <ahyp:hlinkClr xmlns:ahyp="http://schemas.microsoft.com/office/drawing/2018/hyperlinkcolor" val="tx"/>
                              </a:ext>
                            </a:extLst>
                          </a:hlinkClick>
                        </a:rPr>
                        <a:t>Counting 1-10 in K’iche’</a:t>
                      </a:r>
                      <a:endParaRPr b="1">
                        <a:solidFill>
                          <a:srgbClr val="FFF2CC"/>
                        </a:solidFill>
                        <a:latin typeface="Poppins"/>
                        <a:ea typeface="Poppins"/>
                        <a:cs typeface="Poppins"/>
                        <a:sym typeface="Poppins"/>
                      </a:endParaRPr>
                    </a:p>
                    <a:p>
                      <a:pPr marL="457200" lvl="0" indent="-317500" algn="l" rtl="0">
                        <a:lnSpc>
                          <a:spcPct val="150000"/>
                        </a:lnSpc>
                        <a:spcBef>
                          <a:spcPts val="0"/>
                        </a:spcBef>
                        <a:spcAft>
                          <a:spcPts val="0"/>
                        </a:spcAft>
                        <a:buClr>
                          <a:srgbClr val="FFF2CC"/>
                        </a:buClr>
                        <a:buSzPts val="1400"/>
                        <a:buFont typeface="Poppins"/>
                        <a:buChar char="●"/>
                      </a:pPr>
                      <a:r>
                        <a:rPr lang="ms" b="1" u="sng">
                          <a:solidFill>
                            <a:srgbClr val="FFF2CC"/>
                          </a:solidFill>
                          <a:latin typeface="Poppins"/>
                          <a:ea typeface="Poppins"/>
                          <a:cs typeface="Poppins"/>
                          <a:sym typeface="Poppins"/>
                          <a:hlinkClick r:id="rId12">
                            <a:extLst>
                              <a:ext uri="{A12FA001-AC4F-418D-AE19-62706E023703}">
                                <ahyp:hlinkClr xmlns:ahyp="http://schemas.microsoft.com/office/drawing/2018/hyperlinkcolor" val="tx"/>
                              </a:ext>
                            </a:extLst>
                          </a:hlinkClick>
                        </a:rPr>
                        <a:t>Numbers 0 -20 in K’iche’</a:t>
                      </a:r>
                      <a:endParaRPr b="1">
                        <a:solidFill>
                          <a:srgbClr val="FFF2CC"/>
                        </a:solidFill>
                        <a:latin typeface="Poppins"/>
                        <a:ea typeface="Poppins"/>
                        <a:cs typeface="Poppins"/>
                        <a:sym typeface="Poppins"/>
                      </a:endParaRPr>
                    </a:p>
                    <a:p>
                      <a:pPr marL="457200" lvl="0" indent="-317500" algn="l" rtl="0">
                        <a:lnSpc>
                          <a:spcPct val="150000"/>
                        </a:lnSpc>
                        <a:spcBef>
                          <a:spcPts val="0"/>
                        </a:spcBef>
                        <a:spcAft>
                          <a:spcPts val="0"/>
                        </a:spcAft>
                        <a:buClr>
                          <a:srgbClr val="FFF2CC"/>
                        </a:buClr>
                        <a:buSzPts val="1400"/>
                        <a:buFont typeface="Poppins"/>
                        <a:buChar char="●"/>
                      </a:pPr>
                      <a:r>
                        <a:rPr lang="ms" b="1" u="sng">
                          <a:solidFill>
                            <a:srgbClr val="FFF2CC"/>
                          </a:solidFill>
                          <a:latin typeface="Poppins"/>
                          <a:ea typeface="Poppins"/>
                          <a:cs typeface="Poppins"/>
                          <a:sym typeface="Poppins"/>
                          <a:hlinkClick r:id="rId13">
                            <a:extLst>
                              <a:ext uri="{A12FA001-AC4F-418D-AE19-62706E023703}">
                                <ahyp:hlinkClr xmlns:ahyp="http://schemas.microsoft.com/office/drawing/2018/hyperlinkcolor" val="tx"/>
                              </a:ext>
                            </a:extLst>
                          </a:hlinkClick>
                        </a:rPr>
                        <a:t>Maya K’iche’ phrase book</a:t>
                      </a:r>
                      <a:endParaRPr b="1">
                        <a:solidFill>
                          <a:srgbClr val="FFF2CC"/>
                        </a:solidFill>
                        <a:latin typeface="Poppins"/>
                        <a:ea typeface="Poppins"/>
                        <a:cs typeface="Poppins"/>
                        <a:sym typeface="Poppins"/>
                      </a:endParaRPr>
                    </a:p>
                    <a:p>
                      <a:pPr marL="457200" lvl="0" indent="-317500" algn="l" rtl="0">
                        <a:lnSpc>
                          <a:spcPct val="150000"/>
                        </a:lnSpc>
                        <a:spcBef>
                          <a:spcPts val="0"/>
                        </a:spcBef>
                        <a:spcAft>
                          <a:spcPts val="0"/>
                        </a:spcAft>
                        <a:buClr>
                          <a:srgbClr val="FFF2CC"/>
                        </a:buClr>
                        <a:buSzPts val="1400"/>
                        <a:buFont typeface="Poppins"/>
                        <a:buChar char="●"/>
                      </a:pPr>
                      <a:r>
                        <a:rPr lang="ms" b="1" u="sng">
                          <a:solidFill>
                            <a:srgbClr val="FFF2CC"/>
                          </a:solidFill>
                          <a:latin typeface="Poppins"/>
                          <a:ea typeface="Poppins"/>
                          <a:cs typeface="Poppins"/>
                          <a:sym typeface="Poppins"/>
                          <a:hlinkClick r:id="rId14">
                            <a:extLst>
                              <a:ext uri="{A12FA001-AC4F-418D-AE19-62706E023703}">
                                <ahyp:hlinkClr xmlns:ahyp="http://schemas.microsoft.com/office/drawing/2018/hyperlinkcolor" val="tx"/>
                              </a:ext>
                            </a:extLst>
                          </a:hlinkClick>
                        </a:rPr>
                        <a:t>Living Maya Time Loteria</a:t>
                      </a:r>
                      <a:endParaRPr>
                        <a:solidFill>
                          <a:srgbClr val="FFF2CC"/>
                        </a:solidFill>
                      </a:endParaRPr>
                    </a:p>
                    <a:p>
                      <a:pPr marL="457200" lvl="0" indent="-317500" algn="l" rtl="0">
                        <a:lnSpc>
                          <a:spcPct val="115000"/>
                        </a:lnSpc>
                        <a:spcBef>
                          <a:spcPts val="0"/>
                        </a:spcBef>
                        <a:spcAft>
                          <a:spcPts val="0"/>
                        </a:spcAft>
                        <a:buClr>
                          <a:srgbClr val="FFF2CC"/>
                        </a:buClr>
                        <a:buSzPts val="1400"/>
                        <a:buFont typeface="Poppins"/>
                        <a:buChar char="●"/>
                      </a:pPr>
                      <a:r>
                        <a:rPr lang="ms" b="1" u="sng">
                          <a:solidFill>
                            <a:srgbClr val="FFF2CC"/>
                          </a:solidFill>
                          <a:latin typeface="Poppins"/>
                          <a:ea typeface="Poppins"/>
                          <a:cs typeface="Poppins"/>
                          <a:sym typeface="Poppins"/>
                          <a:hlinkClick r:id="rId15">
                            <a:extLst>
                              <a:ext uri="{A12FA001-AC4F-418D-AE19-62706E023703}">
                                <ahyp:hlinkClr xmlns:ahyp="http://schemas.microsoft.com/office/drawing/2018/hyperlinkcolor" val="tx"/>
                              </a:ext>
                            </a:extLst>
                          </a:hlinkClick>
                        </a:rPr>
                        <a:t>Normative Grammar of the K'iche' Language/</a:t>
                      </a:r>
                      <a:r>
                        <a:rPr lang="ms" b="1" u="sng">
                          <a:solidFill>
                            <a:srgbClr val="FFF2CC"/>
                          </a:solidFill>
                          <a:latin typeface="Poppins"/>
                          <a:ea typeface="Poppins"/>
                          <a:cs typeface="Poppins"/>
                          <a:sym typeface="Poppins"/>
                          <a:hlinkClick r:id="rId15">
                            <a:extLst>
                              <a:ext uri="{A12FA001-AC4F-418D-AE19-62706E023703}">
                                <ahyp:hlinkClr xmlns:ahyp="http://schemas.microsoft.com/office/drawing/2018/hyperlinkcolor" val="tx"/>
                              </a:ext>
                            </a:extLst>
                          </a:hlinkClick>
                        </a:rPr>
                        <a:t>Gramática Normativa del Idioma K´iche´/KEMTAQANIK K´ICHE´TZIJ</a:t>
                      </a:r>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61C00"/>
                    </a:solidFill>
                  </a:tcPr>
                </a:tc>
                <a:tc rowSpan="2" hMerge="1">
                  <a:txBody>
                    <a:bodyPr/>
                    <a:lstStyle/>
                    <a:p>
                      <a:endParaRPr lang="en-US"/>
                    </a:p>
                  </a:txBody>
                  <a:tcPr/>
                </a:tc>
                <a:extLst>
                  <a:ext uri="{0D108BD9-81ED-4DB2-BD59-A6C34878D82A}">
                    <a16:rowId xmlns:a16="http://schemas.microsoft.com/office/drawing/2014/main" val="10000"/>
                  </a:ext>
                </a:extLst>
              </a:tr>
              <a:tr h="381000">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1"/>
                  </a:ext>
                </a:extLst>
              </a:tr>
            </a:tbl>
          </a:graphicData>
        </a:graphic>
      </p:graphicFrame>
      <p:sp>
        <p:nvSpPr>
          <p:cNvPr id="2663" name="Google Shape;2663;g310604d23ec_0_1774"/>
          <p:cNvSpPr txBox="1"/>
          <p:nvPr/>
        </p:nvSpPr>
        <p:spPr>
          <a:xfrm>
            <a:off x="1570600" y="4593725"/>
            <a:ext cx="5886300" cy="27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ms" sz="1200">
                <a:solidFill>
                  <a:schemeClr val="dk1"/>
                </a:solidFill>
                <a:latin typeface="Poppins"/>
                <a:ea typeface="Poppins"/>
                <a:cs typeface="Poppins"/>
                <a:sym typeface="Poppins"/>
              </a:rPr>
              <a:t>For your information-K’iche’ is primary an oral language. </a:t>
            </a:r>
            <a:endParaRPr sz="1800">
              <a:solidFill>
                <a:schemeClr val="dk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7"/>
        <p:cNvGrpSpPr/>
        <p:nvPr/>
      </p:nvGrpSpPr>
      <p:grpSpPr>
        <a:xfrm>
          <a:off x="0" y="0"/>
          <a:ext cx="0" cy="0"/>
          <a:chOff x="0" y="0"/>
          <a:chExt cx="0" cy="0"/>
        </a:xfrm>
      </p:grpSpPr>
      <p:sp>
        <p:nvSpPr>
          <p:cNvPr id="2668" name="Google Shape;2668;g30be3f14d74_0_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111111"/>
              <a:buFont typeface="Arial"/>
              <a:buNone/>
            </a:pPr>
            <a:r>
              <a:rPr lang="ms" b="1"/>
              <a:t>Korean Resources</a:t>
            </a:r>
            <a:endParaRPr/>
          </a:p>
        </p:txBody>
      </p:sp>
      <p:graphicFrame>
        <p:nvGraphicFramePr>
          <p:cNvPr id="2669" name="Google Shape;2669;g30be3f14d74_0_7"/>
          <p:cNvGraphicFramePr/>
          <p:nvPr/>
        </p:nvGraphicFramePr>
        <p:xfrm>
          <a:off x="476975" y="1018238"/>
          <a:ext cx="8190050" cy="3566100"/>
        </p:xfrm>
        <a:graphic>
          <a:graphicData uri="http://schemas.openxmlformats.org/drawingml/2006/table">
            <a:tbl>
              <a:tblPr>
                <a:noFill/>
                <a:tableStyleId>{7EBD6F8F-CBA4-48E7-81B8-E44FC12A72FA}</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420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tc>
                  <a:txBody>
                    <a:bodyPr/>
                    <a:lstStyle/>
                    <a:p>
                      <a:pPr marL="0" lvl="0" indent="0" algn="l" rtl="0">
                        <a:spcBef>
                          <a:spcPts val="0"/>
                        </a:spcBef>
                        <a:spcAft>
                          <a:spcPts val="0"/>
                        </a:spcAft>
                        <a:buClr>
                          <a:schemeClr val="dk1"/>
                        </a:buClr>
                        <a:buSzPts val="1400"/>
                        <a:buFont typeface="Arial"/>
                        <a:buNone/>
                      </a:pPr>
                      <a:endParaRPr>
                        <a:solidFill>
                          <a:schemeClr val="lt1"/>
                        </a:solidFill>
                      </a:endParaRPr>
                    </a:p>
                    <a:p>
                      <a:pPr marL="0" marR="0" lvl="0" indent="0" algn="l" rtl="0">
                        <a:lnSpc>
                          <a:spcPct val="100000"/>
                        </a:lnSpc>
                        <a:spcBef>
                          <a:spcPts val="0"/>
                        </a:spcBef>
                        <a:spcAft>
                          <a:spcPts val="0"/>
                        </a:spcAft>
                        <a:buClr>
                          <a:srgbClr val="000000"/>
                        </a:buClr>
                        <a:buSzPts val="1400"/>
                        <a:buFont typeface="Arial"/>
                        <a:buNone/>
                      </a:pPr>
                      <a:endParaRPr>
                        <a:solidFill>
                          <a:schemeClr val="lt1"/>
                        </a:solidFill>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extLst>
                  <a:ext uri="{0D108BD9-81ED-4DB2-BD59-A6C34878D82A}">
                    <a16:rowId xmlns:a16="http://schemas.microsoft.com/office/drawing/2014/main" val="10001"/>
                  </a:ext>
                </a:extLst>
              </a:tr>
            </a:tbl>
          </a:graphicData>
        </a:graphic>
      </p:graphicFrame>
      <p:pic>
        <p:nvPicPr>
          <p:cNvPr id="2670" name="Google Shape;2670;g30be3f14d74_0_7"/>
          <p:cNvPicPr preferRelativeResize="0"/>
          <p:nvPr/>
        </p:nvPicPr>
        <p:blipFill rotWithShape="1">
          <a:blip r:embed="rId3">
            <a:alphaModFix/>
          </a:blip>
          <a:srcRect t="6759" r="10578"/>
          <a:stretch/>
        </p:blipFill>
        <p:spPr>
          <a:xfrm>
            <a:off x="749025" y="1220175"/>
            <a:ext cx="1311824" cy="1297700"/>
          </a:xfrm>
          <a:prstGeom prst="rect">
            <a:avLst/>
          </a:prstGeom>
          <a:noFill/>
          <a:ln w="19050" cap="flat" cmpd="sng">
            <a:solidFill>
              <a:schemeClr val="dk2"/>
            </a:solidFill>
            <a:prstDash val="solid"/>
            <a:round/>
            <a:headEnd type="none" w="sm" len="sm"/>
            <a:tailEnd type="none" w="sm" len="sm"/>
          </a:ln>
        </p:spPr>
      </p:pic>
      <p:pic>
        <p:nvPicPr>
          <p:cNvPr id="2671" name="Google Shape;2671;g30be3f14d74_0_7"/>
          <p:cNvPicPr preferRelativeResize="0"/>
          <p:nvPr/>
        </p:nvPicPr>
        <p:blipFill rotWithShape="1">
          <a:blip r:embed="rId4">
            <a:alphaModFix/>
          </a:blip>
          <a:srcRect/>
          <a:stretch/>
        </p:blipFill>
        <p:spPr>
          <a:xfrm>
            <a:off x="2139662" y="2032168"/>
            <a:ext cx="482575" cy="470782"/>
          </a:xfrm>
          <a:prstGeom prst="rect">
            <a:avLst/>
          </a:prstGeom>
          <a:noFill/>
          <a:ln>
            <a:noFill/>
          </a:ln>
        </p:spPr>
      </p:pic>
      <p:pic>
        <p:nvPicPr>
          <p:cNvPr id="2672" name="Google Shape;2672;g30be3f14d74_0_7">
            <a:hlinkClick r:id="rId5"/>
          </p:cNvPr>
          <p:cNvPicPr preferRelativeResize="0"/>
          <p:nvPr/>
        </p:nvPicPr>
        <p:blipFill>
          <a:blip r:embed="rId6">
            <a:alphaModFix/>
          </a:blip>
          <a:stretch>
            <a:fillRect/>
          </a:stretch>
        </p:blipFill>
        <p:spPr>
          <a:xfrm>
            <a:off x="5964625" y="1156750"/>
            <a:ext cx="1229750" cy="1257700"/>
          </a:xfrm>
          <a:prstGeom prst="rect">
            <a:avLst/>
          </a:prstGeom>
          <a:noFill/>
          <a:ln>
            <a:noFill/>
          </a:ln>
        </p:spPr>
      </p:pic>
      <p:sp>
        <p:nvSpPr>
          <p:cNvPr id="2673" name="Google Shape;2673;g30be3f14d74_0_7"/>
          <p:cNvSpPr txBox="1"/>
          <p:nvPr/>
        </p:nvSpPr>
        <p:spPr>
          <a:xfrm>
            <a:off x="4872800" y="2313125"/>
            <a:ext cx="3413400" cy="57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u="sng">
                <a:solidFill>
                  <a:schemeClr val="hlink"/>
                </a:solidFill>
                <a:latin typeface="Lato"/>
                <a:ea typeface="Lato"/>
                <a:cs typeface="Lato"/>
                <a:sym typeface="Lato"/>
                <a:hlinkClick r:id="rId5"/>
              </a:rPr>
              <a:t>https://storybookscanada.ca/stories/ko/</a:t>
            </a:r>
            <a:endParaRPr>
              <a:solidFill>
                <a:schemeClr val="lt1"/>
              </a:solidFill>
              <a:latin typeface="Lato"/>
              <a:ea typeface="Lato"/>
              <a:cs typeface="Lato"/>
              <a:sym typeface="Lato"/>
            </a:endParaRPr>
          </a:p>
        </p:txBody>
      </p:sp>
      <p:pic>
        <p:nvPicPr>
          <p:cNvPr id="2674" name="Google Shape;2674;g30be3f14d74_0_7">
            <a:hlinkClick r:id="rId7"/>
          </p:cNvPr>
          <p:cNvPicPr preferRelativeResize="0"/>
          <p:nvPr/>
        </p:nvPicPr>
        <p:blipFill>
          <a:blip r:embed="rId8">
            <a:alphaModFix/>
          </a:blip>
          <a:stretch>
            <a:fillRect/>
          </a:stretch>
        </p:blipFill>
        <p:spPr>
          <a:xfrm>
            <a:off x="1596702" y="2999514"/>
            <a:ext cx="1104350" cy="1297710"/>
          </a:xfrm>
          <a:prstGeom prst="rect">
            <a:avLst/>
          </a:prstGeom>
          <a:noFill/>
          <a:ln>
            <a:noFill/>
          </a:ln>
        </p:spPr>
      </p:pic>
      <p:sp>
        <p:nvSpPr>
          <p:cNvPr id="2675" name="Google Shape;2675;g30be3f14d74_0_7"/>
          <p:cNvSpPr txBox="1"/>
          <p:nvPr/>
        </p:nvSpPr>
        <p:spPr>
          <a:xfrm>
            <a:off x="623800" y="4242925"/>
            <a:ext cx="3625200" cy="34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sz="1500" u="sng">
                <a:solidFill>
                  <a:schemeClr val="hlink"/>
                </a:solidFill>
                <a:latin typeface="Lato"/>
                <a:ea typeface="Lato"/>
                <a:cs typeface="Lato"/>
                <a:sym typeface="Lato"/>
                <a:hlinkClick r:id="rId7"/>
              </a:rPr>
              <a:t>https://m.sc.or.kr/happy2/bookDown.do</a:t>
            </a:r>
            <a:endParaRPr sz="1500">
              <a:solidFill>
                <a:schemeClr val="lt1"/>
              </a:solidFill>
              <a:latin typeface="Lato"/>
              <a:ea typeface="Lato"/>
              <a:cs typeface="Lato"/>
              <a:sym typeface="Lato"/>
            </a:endParaRPr>
          </a:p>
        </p:txBody>
      </p:sp>
      <p:pic>
        <p:nvPicPr>
          <p:cNvPr id="2676" name="Google Shape;2676;g30be3f14d74_0_7">
            <a:hlinkClick r:id="rId9"/>
          </p:cNvPr>
          <p:cNvPicPr preferRelativeResize="0"/>
          <p:nvPr/>
        </p:nvPicPr>
        <p:blipFill>
          <a:blip r:embed="rId10">
            <a:alphaModFix/>
          </a:blip>
          <a:stretch>
            <a:fillRect/>
          </a:stretch>
        </p:blipFill>
        <p:spPr>
          <a:xfrm>
            <a:off x="5949975" y="2999525"/>
            <a:ext cx="1104350" cy="1104350"/>
          </a:xfrm>
          <a:prstGeom prst="rect">
            <a:avLst/>
          </a:prstGeom>
          <a:noFill/>
          <a:ln>
            <a:noFill/>
          </a:ln>
        </p:spPr>
      </p:pic>
      <p:sp>
        <p:nvSpPr>
          <p:cNvPr id="2677" name="Google Shape;2677;g30be3f14d74_0_7"/>
          <p:cNvSpPr txBox="1"/>
          <p:nvPr/>
        </p:nvSpPr>
        <p:spPr>
          <a:xfrm>
            <a:off x="4660925" y="4213675"/>
            <a:ext cx="3939300" cy="34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ms" u="sng">
                <a:solidFill>
                  <a:schemeClr val="hlink"/>
                </a:solidFill>
                <a:hlinkClick r:id="rId9"/>
              </a:rPr>
              <a:t>https://ridibooks.com/category/free-books/1320</a:t>
            </a:r>
            <a:endParaRPr sz="1800">
              <a:solidFill>
                <a:schemeClr val="lt1"/>
              </a:solidFill>
              <a:latin typeface="Lato"/>
              <a:ea typeface="Lato"/>
              <a:cs typeface="Lato"/>
              <a:sym typeface="Lato"/>
            </a:endParaRPr>
          </a:p>
        </p:txBody>
      </p:sp>
      <p:sp>
        <p:nvSpPr>
          <p:cNvPr id="2678" name="Google Shape;2678;g30be3f14d74_0_7"/>
          <p:cNvSpPr txBox="1"/>
          <p:nvPr/>
        </p:nvSpPr>
        <p:spPr>
          <a:xfrm>
            <a:off x="2701050" y="1245350"/>
            <a:ext cx="1718400" cy="12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ms" b="1">
                <a:solidFill>
                  <a:schemeClr val="lt1"/>
                </a:solidFill>
              </a:rPr>
              <a:t>Access SORA by using parent’s or students’ Schoology credentials. </a:t>
            </a:r>
            <a:endParaRPr sz="1800" b="1">
              <a:solidFill>
                <a:schemeClr val="lt1"/>
              </a:solidFill>
              <a:latin typeface="Lato"/>
              <a:ea typeface="Lato"/>
              <a:cs typeface="Lato"/>
              <a:sym typeface="Lato"/>
            </a:endParaRPr>
          </a:p>
          <a:p>
            <a:pPr marL="0" lvl="0" indent="0" algn="l" rtl="0">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25</Slides>
  <Notes>25</Notes>
  <HiddenSlides>0</HiddenSlide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2024 MMED Deck</vt:lpstr>
      <vt:lpstr>2024 MMED Deck</vt:lpstr>
      <vt:lpstr>2024 MMED Deck</vt:lpstr>
      <vt:lpstr>PowerPoint Presentation</vt:lpstr>
      <vt:lpstr>Supporting Your Child’s Bilingualism Apoyando el bilingüismo de su hijo</vt:lpstr>
      <vt:lpstr>PowerPoint Presentation</vt:lpstr>
      <vt:lpstr>PowerPoint Presentation</vt:lpstr>
      <vt:lpstr>Armenian Resources</vt:lpstr>
      <vt:lpstr>Filipino Resources/Recursos filipinos</vt:lpstr>
      <vt:lpstr>French Resources/Recursos franceses</vt:lpstr>
      <vt:lpstr>K’iche’ Resources </vt:lpstr>
      <vt:lpstr>Korean Resources</vt:lpstr>
      <vt:lpstr>Mandarin  Resources/Recursos mandarín</vt:lpstr>
      <vt:lpstr>Spanish  Resources</vt:lpstr>
      <vt:lpstr>Spanish  Resources</vt:lpstr>
      <vt:lpstr>Various Languages Resources</vt:lpstr>
      <vt:lpstr>Various Languages Resources</vt:lpstr>
      <vt:lpstr>Learning Library on Sora/ Biblioteca de aprendizaje en Sora</vt:lpstr>
      <vt:lpstr>PowerPoint Presentation</vt:lpstr>
      <vt:lpstr>UTK, Kinder, 1st Grade</vt:lpstr>
      <vt:lpstr>Your Community and Home as a Resource! ¡Su comunidad y su hogar como recurso!</vt:lpstr>
      <vt:lpstr>3rd, 5th/6th Grades</vt:lpstr>
      <vt:lpstr>Reading Log Grades 3, 5/6</vt:lpstr>
      <vt:lpstr>Option 1 to Meet Language Other Than English Requirements 1era Opción de requisitos para idiomas aparte de Inglés</vt:lpstr>
      <vt:lpstr>Your Community and Home as a Resource! ¡Su comunidad y su hogar como recurso!</vt:lpstr>
      <vt:lpstr>8th &amp; 12th Grade</vt:lpstr>
      <vt:lpstr>Option 2 to Meet Language Other Than English Requirements 2nda Opción de requisitos para idiomas aparte de Inglés</vt:lpstr>
      <vt:lpstr>Your Community and Home as a Resource! ¡Su comunidad y su hogar como recurso!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2025-12-10T23:13:59Z</dcterms:modified>
</cp:coreProperties>
</file>