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mp3" ContentType="audio/mpeg"/>
  <Default Extension="rels" ContentType="application/vnd.openxmlformats-package.relationships+xml"/>
  <Default Extension="wav" ContentType="audio/x-wav"/>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69" r:id="rId1"/>
  </p:sldMasterIdLst>
  <p:notesMasterIdLst>
    <p:notesMasterId r:id="rId36"/>
  </p:notesMasterIdLst>
  <p:handoutMasterIdLst>
    <p:handoutMasterId r:id="rId37"/>
  </p:handoutMasterIdLst>
  <p:sldIdLst>
    <p:sldId id="385" r:id="rId2"/>
    <p:sldId id="386" r:id="rId3"/>
    <p:sldId id="510" r:id="rId4"/>
    <p:sldId id="387" r:id="rId5"/>
    <p:sldId id="388" r:id="rId6"/>
    <p:sldId id="389" r:id="rId7"/>
    <p:sldId id="390" r:id="rId8"/>
    <p:sldId id="391" r:id="rId9"/>
    <p:sldId id="484" r:id="rId10"/>
    <p:sldId id="486" r:id="rId11"/>
    <p:sldId id="487" r:id="rId12"/>
    <p:sldId id="441" r:id="rId13"/>
    <p:sldId id="491" r:id="rId14"/>
    <p:sldId id="397" r:id="rId15"/>
    <p:sldId id="443" r:id="rId16"/>
    <p:sldId id="503" r:id="rId17"/>
    <p:sldId id="450" r:id="rId18"/>
    <p:sldId id="452" r:id="rId19"/>
    <p:sldId id="453" r:id="rId20"/>
    <p:sldId id="454" r:id="rId21"/>
    <p:sldId id="455" r:id="rId22"/>
    <p:sldId id="456" r:id="rId23"/>
    <p:sldId id="488" r:id="rId24"/>
    <p:sldId id="521" r:id="rId25"/>
    <p:sldId id="475" r:id="rId26"/>
    <p:sldId id="489" r:id="rId27"/>
    <p:sldId id="524" r:id="rId28"/>
    <p:sldId id="467" r:id="rId29"/>
    <p:sldId id="468" r:id="rId30"/>
    <p:sldId id="566" r:id="rId31"/>
    <p:sldId id="470" r:id="rId32"/>
    <p:sldId id="472" r:id="rId33"/>
    <p:sldId id="567" r:id="rId34"/>
    <p:sldId id="474" r:id="rId35"/>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modifyVerifier cryptProviderType="rsaFull" cryptAlgorithmClass="hash" cryptAlgorithmType="typeAny" cryptAlgorithmSid="4" spinCount="100000" saltData="vRZdD5EGg64fQAVPkPpW2w==" hashData="FUwPhbTerhd4Qg8F1fDrYap9YIc="/>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FFEEE1"/>
    <a:srgbClr val="F58874"/>
    <a:srgbClr val="E739EA"/>
    <a:srgbClr val="A600A7"/>
    <a:srgbClr val="930094"/>
    <a:srgbClr val="C66C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77E2D10-1355-4847-ADC0-6B06BE29C70B}">
  <a:tblStyle styleId="{D77E2D10-1355-4847-ADC0-6B06BE29C70B}"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7F1FA"/>
          </a:solidFill>
        </a:fill>
      </a:tcStyle>
    </a:wholeTbl>
    <a:band1H>
      <a:tcStyle>
        <a:tcBdr/>
        <a:fill>
          <a:solidFill>
            <a:srgbClr val="CBE2F5"/>
          </a:solidFill>
        </a:fill>
      </a:tcStyle>
    </a:band1H>
    <a:band1V>
      <a:tcStyle>
        <a:tcBdr/>
        <a:fill>
          <a:solidFill>
            <a:srgbClr val="CBE2F5"/>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 styleId="{9EE6DB36-2610-4924-BC52-3A35232173F6}"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BF5"/>
          </a:solidFill>
        </a:fill>
      </a:tcStyle>
    </a:wholeTbl>
    <a:band1H>
      <a:tcStyle>
        <a:tcBdr/>
        <a:fill>
          <a:solidFill>
            <a:srgbClr val="CDD4EA"/>
          </a:solidFill>
        </a:fill>
      </a:tcStyle>
    </a:band1H>
    <a:band1V>
      <a:tcStyle>
        <a:tcBdr/>
        <a:fill>
          <a:solidFill>
            <a:srgbClr val="CDD4EA"/>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12" autoAdjust="0"/>
    <p:restoredTop sz="71094" autoAdjust="0"/>
  </p:normalViewPr>
  <p:slideViewPr>
    <p:cSldViewPr snapToGrid="0" snapToObjects="1">
      <p:cViewPr>
        <p:scale>
          <a:sx n="77" d="100"/>
          <a:sy n="77" d="100"/>
        </p:scale>
        <p:origin x="2216" y="896"/>
      </p:cViewPr>
      <p:guideLst>
        <p:guide orient="horz" pos="2160"/>
        <p:guide pos="2880"/>
      </p:guideLst>
    </p:cSldViewPr>
  </p:slideViewPr>
  <p:outlineViewPr>
    <p:cViewPr>
      <p:scale>
        <a:sx n="33" d="100"/>
        <a:sy n="33" d="100"/>
      </p:scale>
      <p:origin x="0" y="-91304"/>
    </p:cViewPr>
  </p:outlineViewPr>
  <p:notesTextViewPr>
    <p:cViewPr>
      <p:scale>
        <a:sx n="100" d="100"/>
        <a:sy n="100" d="100"/>
      </p:scale>
      <p:origin x="0" y="0"/>
    </p:cViewPr>
  </p:notesTextViewPr>
  <p:sorterViewPr>
    <p:cViewPr>
      <p:scale>
        <a:sx n="110" d="100"/>
        <a:sy n="110" d="100"/>
      </p:scale>
      <p:origin x="0" y="3152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handoutMaster" Target="handoutMasters/handoutMaster1.xml"/><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A71A25-FD24-5640-8CF6-F4FA6E7F20B9}" type="doc">
      <dgm:prSet loTypeId="urn:microsoft.com/office/officeart/2005/8/layout/lProcess2" loCatId="" qsTypeId="urn:microsoft.com/office/officeart/2005/8/quickstyle/simple4" qsCatId="simple" csTypeId="urn:microsoft.com/office/officeart/2005/8/colors/colorful4" csCatId="colorful" phldr="1"/>
      <dgm:spPr/>
      <dgm:t>
        <a:bodyPr/>
        <a:lstStyle/>
        <a:p>
          <a:endParaRPr lang="en-US"/>
        </a:p>
      </dgm:t>
    </dgm:pt>
    <dgm:pt modelId="{ED8D8EE7-D5F3-F141-9036-0BC1604DAE9A}">
      <dgm:prSet phldrT="[Text]"/>
      <dgm:spPr/>
      <dgm:t>
        <a:bodyPr/>
        <a:lstStyle/>
        <a:p>
          <a:endParaRPr lang="en-US" dirty="0"/>
        </a:p>
      </dgm:t>
    </dgm:pt>
    <dgm:pt modelId="{B7B336D8-907F-E244-81B7-BE715EA697AE}" type="parTrans" cxnId="{F0F21970-FE60-9441-A3C0-F36F58BCAC0C}">
      <dgm:prSet/>
      <dgm:spPr/>
      <dgm:t>
        <a:bodyPr/>
        <a:lstStyle/>
        <a:p>
          <a:endParaRPr lang="en-US"/>
        </a:p>
      </dgm:t>
    </dgm:pt>
    <dgm:pt modelId="{1838EDB9-7849-6345-B67B-F8B0F79A9844}" type="sibTrans" cxnId="{F0F21970-FE60-9441-A3C0-F36F58BCAC0C}">
      <dgm:prSet/>
      <dgm:spPr/>
      <dgm:t>
        <a:bodyPr/>
        <a:lstStyle/>
        <a:p>
          <a:endParaRPr lang="en-US"/>
        </a:p>
      </dgm:t>
    </dgm:pt>
    <dgm:pt modelId="{4E156728-083D-2D49-AC48-CAB35D9F15A9}">
      <dgm:prSet phldrT="[Text]" custT="1"/>
      <dgm:spPr>
        <a:solidFill>
          <a:srgbClr val="FFAF1A"/>
        </a:solidFill>
      </dgm:spPr>
      <dgm:t>
        <a:bodyPr/>
        <a:lstStyle/>
        <a:p>
          <a:r>
            <a:rPr lang="en-US" sz="2400" dirty="0" smtClean="0">
              <a:solidFill>
                <a:srgbClr val="000000"/>
              </a:solidFill>
              <a:latin typeface="Century Gothic" charset="0"/>
              <a:ea typeface="Century Gothic" charset="0"/>
              <a:cs typeface="Century Gothic" charset="0"/>
            </a:rPr>
            <a:t>Present Information</a:t>
          </a:r>
          <a:endParaRPr lang="en-US" sz="2400" dirty="0">
            <a:solidFill>
              <a:srgbClr val="000000"/>
            </a:solidFill>
            <a:latin typeface="Century Gothic" charset="0"/>
            <a:ea typeface="Century Gothic" charset="0"/>
            <a:cs typeface="Century Gothic" charset="0"/>
          </a:endParaRPr>
        </a:p>
      </dgm:t>
    </dgm:pt>
    <dgm:pt modelId="{C921E126-93C5-E646-9F0F-24D65F3C9A14}" type="parTrans" cxnId="{70A9C5FA-0E4E-6F46-9F89-3C0C562CCD5F}">
      <dgm:prSet/>
      <dgm:spPr/>
      <dgm:t>
        <a:bodyPr/>
        <a:lstStyle/>
        <a:p>
          <a:endParaRPr lang="en-US"/>
        </a:p>
      </dgm:t>
    </dgm:pt>
    <dgm:pt modelId="{2247CE4E-8F48-EE4E-9FDC-5B8BED7F6E51}" type="sibTrans" cxnId="{70A9C5FA-0E4E-6F46-9F89-3C0C562CCD5F}">
      <dgm:prSet/>
      <dgm:spPr/>
      <dgm:t>
        <a:bodyPr/>
        <a:lstStyle/>
        <a:p>
          <a:endParaRPr lang="en-US"/>
        </a:p>
      </dgm:t>
    </dgm:pt>
    <dgm:pt modelId="{7F81B482-5A10-E34D-A8C8-36B708748151}">
      <dgm:prSet phldrT="[Text]" custT="1"/>
      <dgm:spPr/>
      <dgm:t>
        <a:bodyPr/>
        <a:lstStyle/>
        <a:p>
          <a:r>
            <a:rPr lang="en-US" sz="3200" dirty="0" smtClean="0">
              <a:solidFill>
                <a:schemeClr val="tx1"/>
              </a:solidFill>
              <a:latin typeface="Century Gothic" charset="0"/>
              <a:ea typeface="Century Gothic" charset="0"/>
              <a:cs typeface="Century Gothic" charset="0"/>
            </a:rPr>
            <a:t>Social Studies</a:t>
          </a:r>
          <a:endParaRPr lang="en-US" sz="3200" dirty="0">
            <a:solidFill>
              <a:schemeClr val="tx1"/>
            </a:solidFill>
            <a:latin typeface="Century Gothic" charset="0"/>
            <a:ea typeface="Century Gothic" charset="0"/>
            <a:cs typeface="Century Gothic" charset="0"/>
          </a:endParaRPr>
        </a:p>
      </dgm:t>
    </dgm:pt>
    <dgm:pt modelId="{D722102B-EC94-A045-8CDA-98B2D31B2386}" type="parTrans" cxnId="{50398AFD-671C-F144-8287-EE6AC4B9884C}">
      <dgm:prSet/>
      <dgm:spPr/>
      <dgm:t>
        <a:bodyPr/>
        <a:lstStyle/>
        <a:p>
          <a:endParaRPr lang="en-US"/>
        </a:p>
      </dgm:t>
    </dgm:pt>
    <dgm:pt modelId="{748456B6-D6E9-DB4D-B214-12EB1AE06749}" type="sibTrans" cxnId="{50398AFD-671C-F144-8287-EE6AC4B9884C}">
      <dgm:prSet/>
      <dgm:spPr/>
      <dgm:t>
        <a:bodyPr/>
        <a:lstStyle/>
        <a:p>
          <a:endParaRPr lang="en-US"/>
        </a:p>
      </dgm:t>
    </dgm:pt>
    <dgm:pt modelId="{14FEB28A-D621-0947-8D29-E1111A754B8F}">
      <dgm:prSet phldrT="[Text]"/>
      <dgm:spPr/>
      <dgm:t>
        <a:bodyPr/>
        <a:lstStyle/>
        <a:p>
          <a:endParaRPr lang="en-US" dirty="0"/>
        </a:p>
      </dgm:t>
    </dgm:pt>
    <dgm:pt modelId="{B7CF8397-86DF-4545-AC6C-12BA947F7ECE}" type="parTrans" cxnId="{2B27ADDE-1C39-6349-B8D0-CDA3AFCAEADF}">
      <dgm:prSet/>
      <dgm:spPr/>
      <dgm:t>
        <a:bodyPr/>
        <a:lstStyle/>
        <a:p>
          <a:endParaRPr lang="en-US"/>
        </a:p>
      </dgm:t>
    </dgm:pt>
    <dgm:pt modelId="{4FFCD414-67CE-BC44-BBDD-0EB32B88F1EA}" type="sibTrans" cxnId="{2B27ADDE-1C39-6349-B8D0-CDA3AFCAEADF}">
      <dgm:prSet/>
      <dgm:spPr/>
      <dgm:t>
        <a:bodyPr/>
        <a:lstStyle/>
        <a:p>
          <a:endParaRPr lang="en-US"/>
        </a:p>
      </dgm:t>
    </dgm:pt>
    <dgm:pt modelId="{1423C93A-3732-4849-82F5-1A31766BF6C2}">
      <dgm:prSet phldrT="[Text]" custT="1"/>
      <dgm:spPr>
        <a:solidFill>
          <a:srgbClr val="3DB1BE"/>
        </a:solidFill>
      </dgm:spPr>
      <dgm:t>
        <a:bodyPr/>
        <a:lstStyle/>
        <a:p>
          <a:r>
            <a:rPr lang="en-US" sz="3200" dirty="0" smtClean="0">
              <a:solidFill>
                <a:srgbClr val="000000"/>
              </a:solidFill>
              <a:latin typeface="Century Gothic" charset="0"/>
              <a:ea typeface="Century Gothic" charset="0"/>
              <a:cs typeface="Century Gothic" charset="0"/>
            </a:rPr>
            <a:t>Structure</a:t>
          </a:r>
          <a:endParaRPr lang="en-US" sz="3200" dirty="0">
            <a:solidFill>
              <a:srgbClr val="000000"/>
            </a:solidFill>
            <a:latin typeface="Century Gothic" charset="0"/>
            <a:ea typeface="Century Gothic" charset="0"/>
            <a:cs typeface="Century Gothic" charset="0"/>
          </a:endParaRPr>
        </a:p>
      </dgm:t>
    </dgm:pt>
    <dgm:pt modelId="{90AD11A5-23D8-2245-82EC-F4B0AD6B5BF0}" type="parTrans" cxnId="{EA6E415B-76DF-B04A-8A5F-71D1D843B572}">
      <dgm:prSet/>
      <dgm:spPr/>
      <dgm:t>
        <a:bodyPr/>
        <a:lstStyle/>
        <a:p>
          <a:endParaRPr lang="en-US"/>
        </a:p>
      </dgm:t>
    </dgm:pt>
    <dgm:pt modelId="{EF264A90-A767-1441-93A1-7E27F28F6867}" type="sibTrans" cxnId="{EA6E415B-76DF-B04A-8A5F-71D1D843B572}">
      <dgm:prSet/>
      <dgm:spPr/>
      <dgm:t>
        <a:bodyPr/>
        <a:lstStyle/>
        <a:p>
          <a:endParaRPr lang="en-US"/>
        </a:p>
      </dgm:t>
    </dgm:pt>
    <dgm:pt modelId="{32ED0173-F328-7444-A21A-4BADAE101767}">
      <dgm:prSet phldrT="[Text]" custT="1"/>
      <dgm:spPr/>
      <dgm:t>
        <a:bodyPr/>
        <a:lstStyle/>
        <a:p>
          <a:r>
            <a:rPr lang="en-US" sz="2400" dirty="0" smtClean="0">
              <a:solidFill>
                <a:srgbClr val="000000"/>
              </a:solidFill>
              <a:latin typeface="Century Gothic" charset="0"/>
              <a:ea typeface="Century Gothic" charset="0"/>
              <a:cs typeface="Century Gothic" charset="0"/>
            </a:rPr>
            <a:t>Vocabulary</a:t>
          </a:r>
          <a:endParaRPr lang="en-US" sz="2400" dirty="0">
            <a:solidFill>
              <a:srgbClr val="000000"/>
            </a:solidFill>
            <a:latin typeface="Century Gothic" charset="0"/>
            <a:ea typeface="Century Gothic" charset="0"/>
            <a:cs typeface="Century Gothic" charset="0"/>
          </a:endParaRPr>
        </a:p>
      </dgm:t>
    </dgm:pt>
    <dgm:pt modelId="{89D5230E-1ED7-C54D-AD0F-755FD3D08396}" type="parTrans" cxnId="{A3A0567F-0F6F-9542-B333-4F1EF308BA7D}">
      <dgm:prSet/>
      <dgm:spPr/>
      <dgm:t>
        <a:bodyPr/>
        <a:lstStyle/>
        <a:p>
          <a:endParaRPr lang="en-US"/>
        </a:p>
      </dgm:t>
    </dgm:pt>
    <dgm:pt modelId="{930A656E-8DD4-FC4E-B3C1-47B008B68737}" type="sibTrans" cxnId="{A3A0567F-0F6F-9542-B333-4F1EF308BA7D}">
      <dgm:prSet/>
      <dgm:spPr/>
      <dgm:t>
        <a:bodyPr/>
        <a:lstStyle/>
        <a:p>
          <a:endParaRPr lang="en-US"/>
        </a:p>
      </dgm:t>
    </dgm:pt>
    <dgm:pt modelId="{0FB2D0AF-B7FC-4549-8767-C647D4EC520B}">
      <dgm:prSet phldrT="[Text]" custT="1"/>
      <dgm:spPr/>
      <dgm:t>
        <a:bodyPr/>
        <a:lstStyle/>
        <a:p>
          <a:r>
            <a:rPr lang="en-US" sz="2400" dirty="0" smtClean="0">
              <a:solidFill>
                <a:srgbClr val="000000"/>
              </a:solidFill>
              <a:latin typeface="Century Gothic" charset="0"/>
              <a:ea typeface="Century Gothic" charset="0"/>
              <a:cs typeface="Century Gothic" charset="0"/>
            </a:rPr>
            <a:t>Summarize</a:t>
          </a:r>
          <a:endParaRPr lang="en-US" sz="2400" dirty="0">
            <a:solidFill>
              <a:srgbClr val="000000"/>
            </a:solidFill>
            <a:latin typeface="Century Gothic" charset="0"/>
            <a:ea typeface="Century Gothic" charset="0"/>
            <a:cs typeface="Century Gothic" charset="0"/>
          </a:endParaRPr>
        </a:p>
      </dgm:t>
    </dgm:pt>
    <dgm:pt modelId="{23D2F02D-E39C-E742-93DE-6CBE74C279EB}" type="parTrans" cxnId="{1BCBA9B0-0C48-6B4E-BC69-85C681035CF7}">
      <dgm:prSet/>
      <dgm:spPr/>
      <dgm:t>
        <a:bodyPr/>
        <a:lstStyle/>
        <a:p>
          <a:endParaRPr lang="en-US"/>
        </a:p>
      </dgm:t>
    </dgm:pt>
    <dgm:pt modelId="{7EEAB601-55A3-7547-911D-03B4A5B51D39}" type="sibTrans" cxnId="{1BCBA9B0-0C48-6B4E-BC69-85C681035CF7}">
      <dgm:prSet/>
      <dgm:spPr/>
      <dgm:t>
        <a:bodyPr/>
        <a:lstStyle/>
        <a:p>
          <a:endParaRPr lang="en-US"/>
        </a:p>
      </dgm:t>
    </dgm:pt>
    <dgm:pt modelId="{4CDB1396-3C02-9A42-AD16-7BDC10E7DBE0}">
      <dgm:prSet phldrT="[Text]"/>
      <dgm:spPr/>
      <dgm:t>
        <a:bodyPr/>
        <a:lstStyle/>
        <a:p>
          <a:endParaRPr lang="en-US" dirty="0"/>
        </a:p>
      </dgm:t>
    </dgm:pt>
    <dgm:pt modelId="{2E7D723D-D386-D248-8BE3-CAC70EFC0EDA}" type="parTrans" cxnId="{9B2B8D27-B47B-084C-9D2E-E50DC835DF55}">
      <dgm:prSet/>
      <dgm:spPr/>
      <dgm:t>
        <a:bodyPr/>
        <a:lstStyle/>
        <a:p>
          <a:endParaRPr lang="en-US"/>
        </a:p>
      </dgm:t>
    </dgm:pt>
    <dgm:pt modelId="{F959D15F-9F4F-A640-8EE5-FDF8E791BC44}" type="sibTrans" cxnId="{9B2B8D27-B47B-084C-9D2E-E50DC835DF55}">
      <dgm:prSet/>
      <dgm:spPr/>
      <dgm:t>
        <a:bodyPr/>
        <a:lstStyle/>
        <a:p>
          <a:endParaRPr lang="en-US"/>
        </a:p>
      </dgm:t>
    </dgm:pt>
    <dgm:pt modelId="{AD1CFEFA-0728-7543-9689-1227D68ED916}" type="pres">
      <dgm:prSet presAssocID="{04A71A25-FD24-5640-8CF6-F4FA6E7F20B9}" presName="theList" presStyleCnt="0">
        <dgm:presLayoutVars>
          <dgm:dir/>
          <dgm:animLvl val="lvl"/>
          <dgm:resizeHandles val="exact"/>
        </dgm:presLayoutVars>
      </dgm:prSet>
      <dgm:spPr/>
      <dgm:t>
        <a:bodyPr/>
        <a:lstStyle/>
        <a:p>
          <a:endParaRPr lang="en-US"/>
        </a:p>
      </dgm:t>
    </dgm:pt>
    <dgm:pt modelId="{813DCFF2-86D8-E949-9D17-A9492DE8E138}" type="pres">
      <dgm:prSet presAssocID="{ED8D8EE7-D5F3-F141-9036-0BC1604DAE9A}" presName="compNode" presStyleCnt="0"/>
      <dgm:spPr/>
    </dgm:pt>
    <dgm:pt modelId="{5FAE9732-977E-BA4D-99A2-5988825DA91D}" type="pres">
      <dgm:prSet presAssocID="{ED8D8EE7-D5F3-F141-9036-0BC1604DAE9A}" presName="aNode" presStyleLbl="bgShp" presStyleIdx="0" presStyleCnt="3"/>
      <dgm:spPr/>
      <dgm:t>
        <a:bodyPr/>
        <a:lstStyle/>
        <a:p>
          <a:endParaRPr lang="en-US"/>
        </a:p>
      </dgm:t>
    </dgm:pt>
    <dgm:pt modelId="{91477AFB-29E0-4743-AB63-7DA03C35B2E4}" type="pres">
      <dgm:prSet presAssocID="{ED8D8EE7-D5F3-F141-9036-0BC1604DAE9A}" presName="textNode" presStyleLbl="bgShp" presStyleIdx="0" presStyleCnt="3"/>
      <dgm:spPr/>
      <dgm:t>
        <a:bodyPr/>
        <a:lstStyle/>
        <a:p>
          <a:endParaRPr lang="en-US"/>
        </a:p>
      </dgm:t>
    </dgm:pt>
    <dgm:pt modelId="{A105716C-596E-D94D-80FB-D1D614D7A7D7}" type="pres">
      <dgm:prSet presAssocID="{ED8D8EE7-D5F3-F141-9036-0BC1604DAE9A}" presName="compChildNode" presStyleCnt="0"/>
      <dgm:spPr/>
    </dgm:pt>
    <dgm:pt modelId="{2364DF1A-E2CD-A847-B0E8-B345BEDB59E9}" type="pres">
      <dgm:prSet presAssocID="{ED8D8EE7-D5F3-F141-9036-0BC1604DAE9A}" presName="theInnerList" presStyleCnt="0"/>
      <dgm:spPr/>
    </dgm:pt>
    <dgm:pt modelId="{35EE5525-D612-D648-976E-EC3E5D9C84E8}" type="pres">
      <dgm:prSet presAssocID="{0FB2D0AF-B7FC-4549-8767-C647D4EC520B}" presName="childNode" presStyleLbl="node1" presStyleIdx="0" presStyleCnt="5">
        <dgm:presLayoutVars>
          <dgm:bulletEnabled val="1"/>
        </dgm:presLayoutVars>
      </dgm:prSet>
      <dgm:spPr/>
      <dgm:t>
        <a:bodyPr/>
        <a:lstStyle/>
        <a:p>
          <a:endParaRPr lang="en-US"/>
        </a:p>
      </dgm:t>
    </dgm:pt>
    <dgm:pt modelId="{E99A1B90-3986-6642-BBFF-5CABC05D0E8C}" type="pres">
      <dgm:prSet presAssocID="{0FB2D0AF-B7FC-4549-8767-C647D4EC520B}" presName="aSpace2" presStyleCnt="0"/>
      <dgm:spPr/>
    </dgm:pt>
    <dgm:pt modelId="{576A0405-95BD-DB48-93F7-D4D16BAF0918}" type="pres">
      <dgm:prSet presAssocID="{4E156728-083D-2D49-AC48-CAB35D9F15A9}" presName="childNode" presStyleLbl="node1" presStyleIdx="1" presStyleCnt="5">
        <dgm:presLayoutVars>
          <dgm:bulletEnabled val="1"/>
        </dgm:presLayoutVars>
      </dgm:prSet>
      <dgm:spPr/>
      <dgm:t>
        <a:bodyPr/>
        <a:lstStyle/>
        <a:p>
          <a:endParaRPr lang="en-US"/>
        </a:p>
      </dgm:t>
    </dgm:pt>
    <dgm:pt modelId="{285CBF87-E406-7F47-AEB5-7D3C9F698B48}" type="pres">
      <dgm:prSet presAssocID="{ED8D8EE7-D5F3-F141-9036-0BC1604DAE9A}" presName="aSpace" presStyleCnt="0"/>
      <dgm:spPr/>
    </dgm:pt>
    <dgm:pt modelId="{C0FFCFEA-93C8-5249-AFFE-447A51BACC45}" type="pres">
      <dgm:prSet presAssocID="{4CDB1396-3C02-9A42-AD16-7BDC10E7DBE0}" presName="compNode" presStyleCnt="0"/>
      <dgm:spPr/>
    </dgm:pt>
    <dgm:pt modelId="{7291CA26-C1CC-F449-B5FD-A9ED067D9FCA}" type="pres">
      <dgm:prSet presAssocID="{4CDB1396-3C02-9A42-AD16-7BDC10E7DBE0}" presName="aNode" presStyleLbl="bgShp" presStyleIdx="1" presStyleCnt="3"/>
      <dgm:spPr/>
      <dgm:t>
        <a:bodyPr/>
        <a:lstStyle/>
        <a:p>
          <a:endParaRPr lang="en-US"/>
        </a:p>
      </dgm:t>
    </dgm:pt>
    <dgm:pt modelId="{933D3BC5-18B7-2448-94AC-4016DDD92EF0}" type="pres">
      <dgm:prSet presAssocID="{4CDB1396-3C02-9A42-AD16-7BDC10E7DBE0}" presName="textNode" presStyleLbl="bgShp" presStyleIdx="1" presStyleCnt="3"/>
      <dgm:spPr/>
      <dgm:t>
        <a:bodyPr/>
        <a:lstStyle/>
        <a:p>
          <a:endParaRPr lang="en-US"/>
        </a:p>
      </dgm:t>
    </dgm:pt>
    <dgm:pt modelId="{7D122A22-4FC9-014C-A92F-E6E72E23BAC3}" type="pres">
      <dgm:prSet presAssocID="{4CDB1396-3C02-9A42-AD16-7BDC10E7DBE0}" presName="compChildNode" presStyleCnt="0"/>
      <dgm:spPr/>
    </dgm:pt>
    <dgm:pt modelId="{16CFBDE5-77BA-0840-83E5-4AC11A187BD5}" type="pres">
      <dgm:prSet presAssocID="{4CDB1396-3C02-9A42-AD16-7BDC10E7DBE0}" presName="theInnerList" presStyleCnt="0"/>
      <dgm:spPr/>
    </dgm:pt>
    <dgm:pt modelId="{2992CD28-F552-0B42-8AA6-A1E0159E145C}" type="pres">
      <dgm:prSet presAssocID="{7F81B482-5A10-E34D-A8C8-36B708748151}" presName="childNode" presStyleLbl="node1" presStyleIdx="2" presStyleCnt="5">
        <dgm:presLayoutVars>
          <dgm:bulletEnabled val="1"/>
        </dgm:presLayoutVars>
      </dgm:prSet>
      <dgm:spPr/>
      <dgm:t>
        <a:bodyPr/>
        <a:lstStyle/>
        <a:p>
          <a:endParaRPr lang="en-US"/>
        </a:p>
      </dgm:t>
    </dgm:pt>
    <dgm:pt modelId="{0CB03C1E-D63C-B647-8827-C00EE8470497}" type="pres">
      <dgm:prSet presAssocID="{4CDB1396-3C02-9A42-AD16-7BDC10E7DBE0}" presName="aSpace" presStyleCnt="0"/>
      <dgm:spPr/>
    </dgm:pt>
    <dgm:pt modelId="{EA562E49-7BD5-B547-92E2-527B727BBD60}" type="pres">
      <dgm:prSet presAssocID="{14FEB28A-D621-0947-8D29-E1111A754B8F}" presName="compNode" presStyleCnt="0"/>
      <dgm:spPr/>
    </dgm:pt>
    <dgm:pt modelId="{78F2694F-F319-5D44-ABD0-BB45DEFC77FF}" type="pres">
      <dgm:prSet presAssocID="{14FEB28A-D621-0947-8D29-E1111A754B8F}" presName="aNode" presStyleLbl="bgShp" presStyleIdx="2" presStyleCnt="3"/>
      <dgm:spPr/>
      <dgm:t>
        <a:bodyPr/>
        <a:lstStyle/>
        <a:p>
          <a:endParaRPr lang="en-US"/>
        </a:p>
      </dgm:t>
    </dgm:pt>
    <dgm:pt modelId="{627D0B5E-ACBA-8048-91EA-1CD79D79369C}" type="pres">
      <dgm:prSet presAssocID="{14FEB28A-D621-0947-8D29-E1111A754B8F}" presName="textNode" presStyleLbl="bgShp" presStyleIdx="2" presStyleCnt="3"/>
      <dgm:spPr/>
      <dgm:t>
        <a:bodyPr/>
        <a:lstStyle/>
        <a:p>
          <a:endParaRPr lang="en-US"/>
        </a:p>
      </dgm:t>
    </dgm:pt>
    <dgm:pt modelId="{FBB3DD37-5F8C-174C-BDC1-00AAF167770D}" type="pres">
      <dgm:prSet presAssocID="{14FEB28A-D621-0947-8D29-E1111A754B8F}" presName="compChildNode" presStyleCnt="0"/>
      <dgm:spPr/>
    </dgm:pt>
    <dgm:pt modelId="{4C7D3AC7-21E5-B544-959C-7684ED6A6AE3}" type="pres">
      <dgm:prSet presAssocID="{14FEB28A-D621-0947-8D29-E1111A754B8F}" presName="theInnerList" presStyleCnt="0"/>
      <dgm:spPr/>
    </dgm:pt>
    <dgm:pt modelId="{7D9574C6-696C-7F44-A2F1-D6D77052BF2E}" type="pres">
      <dgm:prSet presAssocID="{1423C93A-3732-4849-82F5-1A31766BF6C2}" presName="childNode" presStyleLbl="node1" presStyleIdx="3" presStyleCnt="5">
        <dgm:presLayoutVars>
          <dgm:bulletEnabled val="1"/>
        </dgm:presLayoutVars>
      </dgm:prSet>
      <dgm:spPr/>
      <dgm:t>
        <a:bodyPr/>
        <a:lstStyle/>
        <a:p>
          <a:endParaRPr lang="en-US"/>
        </a:p>
      </dgm:t>
    </dgm:pt>
    <dgm:pt modelId="{56B8BD8D-63D1-8749-B0C9-8DD6E53E265A}" type="pres">
      <dgm:prSet presAssocID="{1423C93A-3732-4849-82F5-1A31766BF6C2}" presName="aSpace2" presStyleCnt="0"/>
      <dgm:spPr/>
    </dgm:pt>
    <dgm:pt modelId="{7760C30F-AD0A-024B-8D8B-B58B46EA8BB8}" type="pres">
      <dgm:prSet presAssocID="{32ED0173-F328-7444-A21A-4BADAE101767}" presName="childNode" presStyleLbl="node1" presStyleIdx="4" presStyleCnt="5">
        <dgm:presLayoutVars>
          <dgm:bulletEnabled val="1"/>
        </dgm:presLayoutVars>
      </dgm:prSet>
      <dgm:spPr/>
      <dgm:t>
        <a:bodyPr/>
        <a:lstStyle/>
        <a:p>
          <a:endParaRPr lang="en-US"/>
        </a:p>
      </dgm:t>
    </dgm:pt>
  </dgm:ptLst>
  <dgm:cxnLst>
    <dgm:cxn modelId="{F0F21970-FE60-9441-A3C0-F36F58BCAC0C}" srcId="{04A71A25-FD24-5640-8CF6-F4FA6E7F20B9}" destId="{ED8D8EE7-D5F3-F141-9036-0BC1604DAE9A}" srcOrd="0" destOrd="0" parTransId="{B7B336D8-907F-E244-81B7-BE715EA697AE}" sibTransId="{1838EDB9-7849-6345-B67B-F8B0F79A9844}"/>
    <dgm:cxn modelId="{57AFDAFA-8CE4-3143-9D9E-5C00BB743D12}" type="presOf" srcId="{1423C93A-3732-4849-82F5-1A31766BF6C2}" destId="{7D9574C6-696C-7F44-A2F1-D6D77052BF2E}" srcOrd="0" destOrd="0" presId="urn:microsoft.com/office/officeart/2005/8/layout/lProcess2"/>
    <dgm:cxn modelId="{97EA778D-6FA6-E84A-9568-7E9358D63F60}" type="presOf" srcId="{04A71A25-FD24-5640-8CF6-F4FA6E7F20B9}" destId="{AD1CFEFA-0728-7543-9689-1227D68ED916}" srcOrd="0" destOrd="0" presId="urn:microsoft.com/office/officeart/2005/8/layout/lProcess2"/>
    <dgm:cxn modelId="{9B2B8D27-B47B-084C-9D2E-E50DC835DF55}" srcId="{04A71A25-FD24-5640-8CF6-F4FA6E7F20B9}" destId="{4CDB1396-3C02-9A42-AD16-7BDC10E7DBE0}" srcOrd="1" destOrd="0" parTransId="{2E7D723D-D386-D248-8BE3-CAC70EFC0EDA}" sibTransId="{F959D15F-9F4F-A640-8EE5-FDF8E791BC44}"/>
    <dgm:cxn modelId="{ED8FCDB7-7A0A-C34B-8C56-AE348A93F169}" type="presOf" srcId="{14FEB28A-D621-0947-8D29-E1111A754B8F}" destId="{627D0B5E-ACBA-8048-91EA-1CD79D79369C}" srcOrd="1" destOrd="0" presId="urn:microsoft.com/office/officeart/2005/8/layout/lProcess2"/>
    <dgm:cxn modelId="{6D05965D-ADD4-824E-9276-29CBDED0B0EC}" type="presOf" srcId="{ED8D8EE7-D5F3-F141-9036-0BC1604DAE9A}" destId="{91477AFB-29E0-4743-AB63-7DA03C35B2E4}" srcOrd="1" destOrd="0" presId="urn:microsoft.com/office/officeart/2005/8/layout/lProcess2"/>
    <dgm:cxn modelId="{EA6E415B-76DF-B04A-8A5F-71D1D843B572}" srcId="{14FEB28A-D621-0947-8D29-E1111A754B8F}" destId="{1423C93A-3732-4849-82F5-1A31766BF6C2}" srcOrd="0" destOrd="0" parTransId="{90AD11A5-23D8-2245-82EC-F4B0AD6B5BF0}" sibTransId="{EF264A90-A767-1441-93A1-7E27F28F6867}"/>
    <dgm:cxn modelId="{1BCBA9B0-0C48-6B4E-BC69-85C681035CF7}" srcId="{ED8D8EE7-D5F3-F141-9036-0BC1604DAE9A}" destId="{0FB2D0AF-B7FC-4549-8767-C647D4EC520B}" srcOrd="0" destOrd="0" parTransId="{23D2F02D-E39C-E742-93DE-6CBE74C279EB}" sibTransId="{7EEAB601-55A3-7547-911D-03B4A5B51D39}"/>
    <dgm:cxn modelId="{E0F04DC0-3224-DB42-9E2D-5ACBC16B376C}" type="presOf" srcId="{4CDB1396-3C02-9A42-AD16-7BDC10E7DBE0}" destId="{7291CA26-C1CC-F449-B5FD-A9ED067D9FCA}" srcOrd="0" destOrd="0" presId="urn:microsoft.com/office/officeart/2005/8/layout/lProcess2"/>
    <dgm:cxn modelId="{70A9C5FA-0E4E-6F46-9F89-3C0C562CCD5F}" srcId="{ED8D8EE7-D5F3-F141-9036-0BC1604DAE9A}" destId="{4E156728-083D-2D49-AC48-CAB35D9F15A9}" srcOrd="1" destOrd="0" parTransId="{C921E126-93C5-E646-9F0F-24D65F3C9A14}" sibTransId="{2247CE4E-8F48-EE4E-9FDC-5B8BED7F6E51}"/>
    <dgm:cxn modelId="{D90EFA9D-BE7E-E84D-AAAC-5D6937C4CAD4}" type="presOf" srcId="{4CDB1396-3C02-9A42-AD16-7BDC10E7DBE0}" destId="{933D3BC5-18B7-2448-94AC-4016DDD92EF0}" srcOrd="1" destOrd="0" presId="urn:microsoft.com/office/officeart/2005/8/layout/lProcess2"/>
    <dgm:cxn modelId="{325100ED-A8F4-3E40-B13A-96CE51FCF378}" type="presOf" srcId="{4E156728-083D-2D49-AC48-CAB35D9F15A9}" destId="{576A0405-95BD-DB48-93F7-D4D16BAF0918}" srcOrd="0" destOrd="0" presId="urn:microsoft.com/office/officeart/2005/8/layout/lProcess2"/>
    <dgm:cxn modelId="{2B27ADDE-1C39-6349-B8D0-CDA3AFCAEADF}" srcId="{04A71A25-FD24-5640-8CF6-F4FA6E7F20B9}" destId="{14FEB28A-D621-0947-8D29-E1111A754B8F}" srcOrd="2" destOrd="0" parTransId="{B7CF8397-86DF-4545-AC6C-12BA947F7ECE}" sibTransId="{4FFCD414-67CE-BC44-BBDD-0EB32B88F1EA}"/>
    <dgm:cxn modelId="{A3A0567F-0F6F-9542-B333-4F1EF308BA7D}" srcId="{14FEB28A-D621-0947-8D29-E1111A754B8F}" destId="{32ED0173-F328-7444-A21A-4BADAE101767}" srcOrd="1" destOrd="0" parTransId="{89D5230E-1ED7-C54D-AD0F-755FD3D08396}" sibTransId="{930A656E-8DD4-FC4E-B3C1-47B008B68737}"/>
    <dgm:cxn modelId="{D7BAA2E5-9804-8648-B226-AB5793DE520A}" type="presOf" srcId="{14FEB28A-D621-0947-8D29-E1111A754B8F}" destId="{78F2694F-F319-5D44-ABD0-BB45DEFC77FF}" srcOrd="0" destOrd="0" presId="urn:microsoft.com/office/officeart/2005/8/layout/lProcess2"/>
    <dgm:cxn modelId="{22C8AD82-7DEB-F548-A06F-8F71FA7A23A5}" type="presOf" srcId="{ED8D8EE7-D5F3-F141-9036-0BC1604DAE9A}" destId="{5FAE9732-977E-BA4D-99A2-5988825DA91D}" srcOrd="0" destOrd="0" presId="urn:microsoft.com/office/officeart/2005/8/layout/lProcess2"/>
    <dgm:cxn modelId="{798A3667-1AE9-5F41-84CB-1FF752E155D0}" type="presOf" srcId="{32ED0173-F328-7444-A21A-4BADAE101767}" destId="{7760C30F-AD0A-024B-8D8B-B58B46EA8BB8}" srcOrd="0" destOrd="0" presId="urn:microsoft.com/office/officeart/2005/8/layout/lProcess2"/>
    <dgm:cxn modelId="{ABA5A5A1-5E86-D247-8A40-75ED37680191}" type="presOf" srcId="{0FB2D0AF-B7FC-4549-8767-C647D4EC520B}" destId="{35EE5525-D612-D648-976E-EC3E5D9C84E8}" srcOrd="0" destOrd="0" presId="urn:microsoft.com/office/officeart/2005/8/layout/lProcess2"/>
    <dgm:cxn modelId="{50398AFD-671C-F144-8287-EE6AC4B9884C}" srcId="{4CDB1396-3C02-9A42-AD16-7BDC10E7DBE0}" destId="{7F81B482-5A10-E34D-A8C8-36B708748151}" srcOrd="0" destOrd="0" parTransId="{D722102B-EC94-A045-8CDA-98B2D31B2386}" sibTransId="{748456B6-D6E9-DB4D-B214-12EB1AE06749}"/>
    <dgm:cxn modelId="{3D7D02FF-6EDD-A845-825A-7037BB75C7AE}" type="presOf" srcId="{7F81B482-5A10-E34D-A8C8-36B708748151}" destId="{2992CD28-F552-0B42-8AA6-A1E0159E145C}" srcOrd="0" destOrd="0" presId="urn:microsoft.com/office/officeart/2005/8/layout/lProcess2"/>
    <dgm:cxn modelId="{752E628E-78E6-5A4C-97E6-0FE033C480E5}" type="presParOf" srcId="{AD1CFEFA-0728-7543-9689-1227D68ED916}" destId="{813DCFF2-86D8-E949-9D17-A9492DE8E138}" srcOrd="0" destOrd="0" presId="urn:microsoft.com/office/officeart/2005/8/layout/lProcess2"/>
    <dgm:cxn modelId="{F0E171B2-BE61-C24F-B262-E9CC1C2BA38D}" type="presParOf" srcId="{813DCFF2-86D8-E949-9D17-A9492DE8E138}" destId="{5FAE9732-977E-BA4D-99A2-5988825DA91D}" srcOrd="0" destOrd="0" presId="urn:microsoft.com/office/officeart/2005/8/layout/lProcess2"/>
    <dgm:cxn modelId="{A92A70A8-79CD-1F4B-BE45-06B42F56FDF1}" type="presParOf" srcId="{813DCFF2-86D8-E949-9D17-A9492DE8E138}" destId="{91477AFB-29E0-4743-AB63-7DA03C35B2E4}" srcOrd="1" destOrd="0" presId="urn:microsoft.com/office/officeart/2005/8/layout/lProcess2"/>
    <dgm:cxn modelId="{36B2791F-EBDE-0C4A-90FF-1680A00BEECC}" type="presParOf" srcId="{813DCFF2-86D8-E949-9D17-A9492DE8E138}" destId="{A105716C-596E-D94D-80FB-D1D614D7A7D7}" srcOrd="2" destOrd="0" presId="urn:microsoft.com/office/officeart/2005/8/layout/lProcess2"/>
    <dgm:cxn modelId="{B1F441D0-55EB-7A43-85ED-86A958476AA2}" type="presParOf" srcId="{A105716C-596E-D94D-80FB-D1D614D7A7D7}" destId="{2364DF1A-E2CD-A847-B0E8-B345BEDB59E9}" srcOrd="0" destOrd="0" presId="urn:microsoft.com/office/officeart/2005/8/layout/lProcess2"/>
    <dgm:cxn modelId="{BD46A33A-95D4-3543-A701-27C300A64C71}" type="presParOf" srcId="{2364DF1A-E2CD-A847-B0E8-B345BEDB59E9}" destId="{35EE5525-D612-D648-976E-EC3E5D9C84E8}" srcOrd="0" destOrd="0" presId="urn:microsoft.com/office/officeart/2005/8/layout/lProcess2"/>
    <dgm:cxn modelId="{267203CD-2A95-B54A-90E7-25899C8F1B9D}" type="presParOf" srcId="{2364DF1A-E2CD-A847-B0E8-B345BEDB59E9}" destId="{E99A1B90-3986-6642-BBFF-5CABC05D0E8C}" srcOrd="1" destOrd="0" presId="urn:microsoft.com/office/officeart/2005/8/layout/lProcess2"/>
    <dgm:cxn modelId="{4A102FEE-2556-6345-9392-FCF94F5659B5}" type="presParOf" srcId="{2364DF1A-E2CD-A847-B0E8-B345BEDB59E9}" destId="{576A0405-95BD-DB48-93F7-D4D16BAF0918}" srcOrd="2" destOrd="0" presId="urn:microsoft.com/office/officeart/2005/8/layout/lProcess2"/>
    <dgm:cxn modelId="{C7E11AC8-F2FF-5C44-B9F3-DE08C43BFC58}" type="presParOf" srcId="{AD1CFEFA-0728-7543-9689-1227D68ED916}" destId="{285CBF87-E406-7F47-AEB5-7D3C9F698B48}" srcOrd="1" destOrd="0" presId="urn:microsoft.com/office/officeart/2005/8/layout/lProcess2"/>
    <dgm:cxn modelId="{BBFA7A6E-3412-094E-9DA8-F5321434EE09}" type="presParOf" srcId="{AD1CFEFA-0728-7543-9689-1227D68ED916}" destId="{C0FFCFEA-93C8-5249-AFFE-447A51BACC45}" srcOrd="2" destOrd="0" presId="urn:microsoft.com/office/officeart/2005/8/layout/lProcess2"/>
    <dgm:cxn modelId="{50E1521A-E85B-8841-9C80-ADC9BF190528}" type="presParOf" srcId="{C0FFCFEA-93C8-5249-AFFE-447A51BACC45}" destId="{7291CA26-C1CC-F449-B5FD-A9ED067D9FCA}" srcOrd="0" destOrd="0" presId="urn:microsoft.com/office/officeart/2005/8/layout/lProcess2"/>
    <dgm:cxn modelId="{E2B7AA07-6E18-8D43-AFA5-BFECE75D0DE4}" type="presParOf" srcId="{C0FFCFEA-93C8-5249-AFFE-447A51BACC45}" destId="{933D3BC5-18B7-2448-94AC-4016DDD92EF0}" srcOrd="1" destOrd="0" presId="urn:microsoft.com/office/officeart/2005/8/layout/lProcess2"/>
    <dgm:cxn modelId="{9A62375F-EE85-F64B-9B58-51A4B03F458B}" type="presParOf" srcId="{C0FFCFEA-93C8-5249-AFFE-447A51BACC45}" destId="{7D122A22-4FC9-014C-A92F-E6E72E23BAC3}" srcOrd="2" destOrd="0" presId="urn:microsoft.com/office/officeart/2005/8/layout/lProcess2"/>
    <dgm:cxn modelId="{53C4FBE7-E7DF-4B40-BFEA-347E4F339DE9}" type="presParOf" srcId="{7D122A22-4FC9-014C-A92F-E6E72E23BAC3}" destId="{16CFBDE5-77BA-0840-83E5-4AC11A187BD5}" srcOrd="0" destOrd="0" presId="urn:microsoft.com/office/officeart/2005/8/layout/lProcess2"/>
    <dgm:cxn modelId="{F5E80D89-09C5-F242-A474-10A575DFE3D7}" type="presParOf" srcId="{16CFBDE5-77BA-0840-83E5-4AC11A187BD5}" destId="{2992CD28-F552-0B42-8AA6-A1E0159E145C}" srcOrd="0" destOrd="0" presId="urn:microsoft.com/office/officeart/2005/8/layout/lProcess2"/>
    <dgm:cxn modelId="{D8E53E96-F751-7542-8D21-77C15FF9EE66}" type="presParOf" srcId="{AD1CFEFA-0728-7543-9689-1227D68ED916}" destId="{0CB03C1E-D63C-B647-8827-C00EE8470497}" srcOrd="3" destOrd="0" presId="urn:microsoft.com/office/officeart/2005/8/layout/lProcess2"/>
    <dgm:cxn modelId="{209EE0E6-045A-5045-AAE3-6E006C82B3D8}" type="presParOf" srcId="{AD1CFEFA-0728-7543-9689-1227D68ED916}" destId="{EA562E49-7BD5-B547-92E2-527B727BBD60}" srcOrd="4" destOrd="0" presId="urn:microsoft.com/office/officeart/2005/8/layout/lProcess2"/>
    <dgm:cxn modelId="{14C27434-F1D5-554D-A6D8-FB765140D4C2}" type="presParOf" srcId="{EA562E49-7BD5-B547-92E2-527B727BBD60}" destId="{78F2694F-F319-5D44-ABD0-BB45DEFC77FF}" srcOrd="0" destOrd="0" presId="urn:microsoft.com/office/officeart/2005/8/layout/lProcess2"/>
    <dgm:cxn modelId="{9FCDC8CB-156C-4840-9F74-DCC1C0869016}" type="presParOf" srcId="{EA562E49-7BD5-B547-92E2-527B727BBD60}" destId="{627D0B5E-ACBA-8048-91EA-1CD79D79369C}" srcOrd="1" destOrd="0" presId="urn:microsoft.com/office/officeart/2005/8/layout/lProcess2"/>
    <dgm:cxn modelId="{3BFA1AF9-AEC4-B74D-A21B-CE0A02F8CF64}" type="presParOf" srcId="{EA562E49-7BD5-B547-92E2-527B727BBD60}" destId="{FBB3DD37-5F8C-174C-BDC1-00AAF167770D}" srcOrd="2" destOrd="0" presId="urn:microsoft.com/office/officeart/2005/8/layout/lProcess2"/>
    <dgm:cxn modelId="{2FC073DB-2F6A-0349-AF80-6428B2BCDD59}" type="presParOf" srcId="{FBB3DD37-5F8C-174C-BDC1-00AAF167770D}" destId="{4C7D3AC7-21E5-B544-959C-7684ED6A6AE3}" srcOrd="0" destOrd="0" presId="urn:microsoft.com/office/officeart/2005/8/layout/lProcess2"/>
    <dgm:cxn modelId="{CD5AEBCD-1C32-A042-9B70-612DA8D9656B}" type="presParOf" srcId="{4C7D3AC7-21E5-B544-959C-7684ED6A6AE3}" destId="{7D9574C6-696C-7F44-A2F1-D6D77052BF2E}" srcOrd="0" destOrd="0" presId="urn:microsoft.com/office/officeart/2005/8/layout/lProcess2"/>
    <dgm:cxn modelId="{AA40D10A-59EB-3B45-B055-1E2101439FF3}" type="presParOf" srcId="{4C7D3AC7-21E5-B544-959C-7684ED6A6AE3}" destId="{56B8BD8D-63D1-8749-B0C9-8DD6E53E265A}" srcOrd="1" destOrd="0" presId="urn:microsoft.com/office/officeart/2005/8/layout/lProcess2"/>
    <dgm:cxn modelId="{D37A1F74-9355-104F-9144-DF3E3B205441}" type="presParOf" srcId="{4C7D3AC7-21E5-B544-959C-7684ED6A6AE3}" destId="{7760C30F-AD0A-024B-8D8B-B58B46EA8BB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038409-2807-1946-A488-238C58E7C4BE}" type="doc">
      <dgm:prSet loTypeId="urn:microsoft.com/office/officeart/2005/8/layout/chevron1" loCatId="" qsTypeId="urn:microsoft.com/office/officeart/2005/8/quickstyle/3D3" qsCatId="3D" csTypeId="urn:microsoft.com/office/officeart/2005/8/colors/colorful4" csCatId="colorful" phldr="1"/>
      <dgm:spPr/>
      <dgm:t>
        <a:bodyPr/>
        <a:lstStyle/>
        <a:p>
          <a:endParaRPr lang="en-US"/>
        </a:p>
      </dgm:t>
    </dgm:pt>
    <dgm:pt modelId="{525BD2B7-9A24-6240-B4F1-D229B19BBAC1}">
      <dgm:prSet custT="1"/>
      <dgm:spPr/>
      <dgm:t>
        <a:bodyPr/>
        <a:lstStyle/>
        <a:p>
          <a:pPr rtl="0"/>
          <a:r>
            <a:rPr lang="en-US" sz="3200" b="1" dirty="0" smtClean="0">
              <a:solidFill>
                <a:schemeClr val="tx1"/>
              </a:solidFill>
              <a:latin typeface="Century Gothic" charset="0"/>
              <a:ea typeface="Century Gothic" charset="0"/>
              <a:cs typeface="Century Gothic" charset="0"/>
            </a:rPr>
            <a:t>Task</a:t>
          </a:r>
          <a:endParaRPr lang="en-US" sz="3200" b="1" dirty="0">
            <a:solidFill>
              <a:schemeClr val="tx1"/>
            </a:solidFill>
            <a:latin typeface="Century Gothic" charset="0"/>
            <a:ea typeface="Century Gothic" charset="0"/>
            <a:cs typeface="Century Gothic" charset="0"/>
          </a:endParaRPr>
        </a:p>
      </dgm:t>
    </dgm:pt>
    <dgm:pt modelId="{79A9890D-0F04-8742-BDAE-552B0BB0CB21}" type="parTrans" cxnId="{BB74E6E7-FEEE-BD4B-849D-028E79FFFB8E}">
      <dgm:prSet/>
      <dgm:spPr/>
      <dgm:t>
        <a:bodyPr/>
        <a:lstStyle/>
        <a:p>
          <a:endParaRPr lang="en-US"/>
        </a:p>
      </dgm:t>
    </dgm:pt>
    <dgm:pt modelId="{7F6CBCAD-0D38-1E4B-93B0-D912E7628044}" type="sibTrans" cxnId="{BB74E6E7-FEEE-BD4B-849D-028E79FFFB8E}">
      <dgm:prSet/>
      <dgm:spPr/>
      <dgm:t>
        <a:bodyPr/>
        <a:lstStyle/>
        <a:p>
          <a:endParaRPr lang="en-US"/>
        </a:p>
      </dgm:t>
    </dgm:pt>
    <dgm:pt modelId="{4B3CC931-6189-F940-B941-B3ADE147959E}">
      <dgm:prSet custT="1"/>
      <dgm:spPr/>
      <dgm:t>
        <a:bodyPr/>
        <a:lstStyle/>
        <a:p>
          <a:pPr rtl="0"/>
          <a:r>
            <a:rPr lang="en-US" sz="3200" b="1" dirty="0" smtClean="0">
              <a:solidFill>
                <a:srgbClr val="000000"/>
              </a:solidFill>
              <a:latin typeface="Century Gothic" charset="0"/>
              <a:ea typeface="Century Gothic" charset="0"/>
              <a:cs typeface="Century Gothic" charset="0"/>
            </a:rPr>
            <a:t>Content</a:t>
          </a:r>
          <a:endParaRPr lang="en-US" sz="3200" b="1" dirty="0">
            <a:solidFill>
              <a:srgbClr val="000000"/>
            </a:solidFill>
            <a:latin typeface="Century Gothic" charset="0"/>
            <a:ea typeface="Century Gothic" charset="0"/>
            <a:cs typeface="Century Gothic" charset="0"/>
          </a:endParaRPr>
        </a:p>
      </dgm:t>
    </dgm:pt>
    <dgm:pt modelId="{FC0C5971-8044-0140-B606-95155FAC5BEE}" type="parTrans" cxnId="{41472FAA-8A6B-004A-92BA-181A1B173079}">
      <dgm:prSet/>
      <dgm:spPr/>
      <dgm:t>
        <a:bodyPr/>
        <a:lstStyle/>
        <a:p>
          <a:endParaRPr lang="en-US"/>
        </a:p>
      </dgm:t>
    </dgm:pt>
    <dgm:pt modelId="{CAE88FB1-74E2-7946-AE37-C8684FC2ADEA}" type="sibTrans" cxnId="{41472FAA-8A6B-004A-92BA-181A1B173079}">
      <dgm:prSet/>
      <dgm:spPr/>
      <dgm:t>
        <a:bodyPr/>
        <a:lstStyle/>
        <a:p>
          <a:endParaRPr lang="en-US"/>
        </a:p>
      </dgm:t>
    </dgm:pt>
    <dgm:pt modelId="{0E98D717-CFDA-9C4C-B1A0-14275F1701CF}">
      <dgm:prSet custT="1"/>
      <dgm:spPr/>
      <dgm:t>
        <a:bodyPr/>
        <a:lstStyle/>
        <a:p>
          <a:pPr rtl="0"/>
          <a:r>
            <a:rPr lang="en-US" sz="2400" b="1" dirty="0" smtClean="0">
              <a:solidFill>
                <a:srgbClr val="000000"/>
              </a:solidFill>
              <a:latin typeface="Century Gothic" charset="0"/>
              <a:ea typeface="Century Gothic" charset="0"/>
              <a:cs typeface="Century Gothic" charset="0"/>
            </a:rPr>
            <a:t>Academic Language</a:t>
          </a:r>
          <a:endParaRPr lang="en-US" sz="2400" b="1" dirty="0">
            <a:solidFill>
              <a:srgbClr val="000000"/>
            </a:solidFill>
            <a:latin typeface="Century Gothic" charset="0"/>
            <a:ea typeface="Century Gothic" charset="0"/>
            <a:cs typeface="Century Gothic" charset="0"/>
          </a:endParaRPr>
        </a:p>
      </dgm:t>
    </dgm:pt>
    <dgm:pt modelId="{5A8DCC7D-0CC7-F945-8F8D-2A04D07B24B8}" type="parTrans" cxnId="{3C324A14-E1DD-564B-9FF6-F1074B33113B}">
      <dgm:prSet/>
      <dgm:spPr/>
      <dgm:t>
        <a:bodyPr/>
        <a:lstStyle/>
        <a:p>
          <a:endParaRPr lang="en-US"/>
        </a:p>
      </dgm:t>
    </dgm:pt>
    <dgm:pt modelId="{939ED65A-04C9-9740-84CD-EEE7EAC5CD23}" type="sibTrans" cxnId="{3C324A14-E1DD-564B-9FF6-F1074B33113B}">
      <dgm:prSet/>
      <dgm:spPr/>
      <dgm:t>
        <a:bodyPr/>
        <a:lstStyle/>
        <a:p>
          <a:endParaRPr lang="en-US"/>
        </a:p>
      </dgm:t>
    </dgm:pt>
    <dgm:pt modelId="{A208B357-6D69-AC4B-B4AE-6CABDD4F44D7}" type="pres">
      <dgm:prSet presAssocID="{1D038409-2807-1946-A488-238C58E7C4BE}" presName="Name0" presStyleCnt="0">
        <dgm:presLayoutVars>
          <dgm:dir/>
          <dgm:animLvl val="lvl"/>
          <dgm:resizeHandles val="exact"/>
        </dgm:presLayoutVars>
      </dgm:prSet>
      <dgm:spPr/>
      <dgm:t>
        <a:bodyPr/>
        <a:lstStyle/>
        <a:p>
          <a:endParaRPr lang="en-US"/>
        </a:p>
      </dgm:t>
    </dgm:pt>
    <dgm:pt modelId="{B8EFC564-1F2F-0741-921E-C891386BD6BC}" type="pres">
      <dgm:prSet presAssocID="{525BD2B7-9A24-6240-B4F1-D229B19BBAC1}" presName="parTxOnly" presStyleLbl="node1" presStyleIdx="0" presStyleCnt="3">
        <dgm:presLayoutVars>
          <dgm:chMax val="0"/>
          <dgm:chPref val="0"/>
          <dgm:bulletEnabled val="1"/>
        </dgm:presLayoutVars>
      </dgm:prSet>
      <dgm:spPr/>
      <dgm:t>
        <a:bodyPr/>
        <a:lstStyle/>
        <a:p>
          <a:endParaRPr lang="en-US"/>
        </a:p>
      </dgm:t>
    </dgm:pt>
    <dgm:pt modelId="{8BAA5AD3-293F-F64D-B308-733EA19DB02D}" type="pres">
      <dgm:prSet presAssocID="{7F6CBCAD-0D38-1E4B-93B0-D912E7628044}" presName="parTxOnlySpace" presStyleCnt="0"/>
      <dgm:spPr/>
    </dgm:pt>
    <dgm:pt modelId="{3D8E89C1-E086-EC48-B83D-2AD8E44DD0F3}" type="pres">
      <dgm:prSet presAssocID="{4B3CC931-6189-F940-B941-B3ADE147959E}" presName="parTxOnly" presStyleLbl="node1" presStyleIdx="1" presStyleCnt="3">
        <dgm:presLayoutVars>
          <dgm:chMax val="0"/>
          <dgm:chPref val="0"/>
          <dgm:bulletEnabled val="1"/>
        </dgm:presLayoutVars>
      </dgm:prSet>
      <dgm:spPr/>
      <dgm:t>
        <a:bodyPr/>
        <a:lstStyle/>
        <a:p>
          <a:endParaRPr lang="en-US"/>
        </a:p>
      </dgm:t>
    </dgm:pt>
    <dgm:pt modelId="{EC9162F2-54A8-D74D-AEBB-7522D559CA9D}" type="pres">
      <dgm:prSet presAssocID="{CAE88FB1-74E2-7946-AE37-C8684FC2ADEA}" presName="parTxOnlySpace" presStyleCnt="0"/>
      <dgm:spPr/>
    </dgm:pt>
    <dgm:pt modelId="{3E7FD761-4202-F348-814E-F0BEB76C2DFD}" type="pres">
      <dgm:prSet presAssocID="{0E98D717-CFDA-9C4C-B1A0-14275F1701CF}" presName="parTxOnly" presStyleLbl="node1" presStyleIdx="2" presStyleCnt="3" custScaleX="103480">
        <dgm:presLayoutVars>
          <dgm:chMax val="0"/>
          <dgm:chPref val="0"/>
          <dgm:bulletEnabled val="1"/>
        </dgm:presLayoutVars>
      </dgm:prSet>
      <dgm:spPr/>
      <dgm:t>
        <a:bodyPr/>
        <a:lstStyle/>
        <a:p>
          <a:endParaRPr lang="en-US"/>
        </a:p>
      </dgm:t>
    </dgm:pt>
  </dgm:ptLst>
  <dgm:cxnLst>
    <dgm:cxn modelId="{BB74E6E7-FEEE-BD4B-849D-028E79FFFB8E}" srcId="{1D038409-2807-1946-A488-238C58E7C4BE}" destId="{525BD2B7-9A24-6240-B4F1-D229B19BBAC1}" srcOrd="0" destOrd="0" parTransId="{79A9890D-0F04-8742-BDAE-552B0BB0CB21}" sibTransId="{7F6CBCAD-0D38-1E4B-93B0-D912E7628044}"/>
    <dgm:cxn modelId="{3C324A14-E1DD-564B-9FF6-F1074B33113B}" srcId="{1D038409-2807-1946-A488-238C58E7C4BE}" destId="{0E98D717-CFDA-9C4C-B1A0-14275F1701CF}" srcOrd="2" destOrd="0" parTransId="{5A8DCC7D-0CC7-F945-8F8D-2A04D07B24B8}" sibTransId="{939ED65A-04C9-9740-84CD-EEE7EAC5CD23}"/>
    <dgm:cxn modelId="{91BD2094-9388-7A4F-89B8-87A5E108A6CA}" type="presOf" srcId="{4B3CC931-6189-F940-B941-B3ADE147959E}" destId="{3D8E89C1-E086-EC48-B83D-2AD8E44DD0F3}" srcOrd="0" destOrd="0" presId="urn:microsoft.com/office/officeart/2005/8/layout/chevron1"/>
    <dgm:cxn modelId="{7029FC63-7E46-8A4D-B6D2-B84EC369592C}" type="presOf" srcId="{1D038409-2807-1946-A488-238C58E7C4BE}" destId="{A208B357-6D69-AC4B-B4AE-6CABDD4F44D7}" srcOrd="0" destOrd="0" presId="urn:microsoft.com/office/officeart/2005/8/layout/chevron1"/>
    <dgm:cxn modelId="{546A0250-5489-9B4A-A416-799951E75455}" type="presOf" srcId="{0E98D717-CFDA-9C4C-B1A0-14275F1701CF}" destId="{3E7FD761-4202-F348-814E-F0BEB76C2DFD}" srcOrd="0" destOrd="0" presId="urn:microsoft.com/office/officeart/2005/8/layout/chevron1"/>
    <dgm:cxn modelId="{41472FAA-8A6B-004A-92BA-181A1B173079}" srcId="{1D038409-2807-1946-A488-238C58E7C4BE}" destId="{4B3CC931-6189-F940-B941-B3ADE147959E}" srcOrd="1" destOrd="0" parTransId="{FC0C5971-8044-0140-B606-95155FAC5BEE}" sibTransId="{CAE88FB1-74E2-7946-AE37-C8684FC2ADEA}"/>
    <dgm:cxn modelId="{03464C85-C340-744D-A195-482F9BD4897A}" type="presOf" srcId="{525BD2B7-9A24-6240-B4F1-D229B19BBAC1}" destId="{B8EFC564-1F2F-0741-921E-C891386BD6BC}" srcOrd="0" destOrd="0" presId="urn:microsoft.com/office/officeart/2005/8/layout/chevron1"/>
    <dgm:cxn modelId="{B25599DD-CD5C-FC44-A447-2FA7E3BA22C5}" type="presParOf" srcId="{A208B357-6D69-AC4B-B4AE-6CABDD4F44D7}" destId="{B8EFC564-1F2F-0741-921E-C891386BD6BC}" srcOrd="0" destOrd="0" presId="urn:microsoft.com/office/officeart/2005/8/layout/chevron1"/>
    <dgm:cxn modelId="{AE6DDE21-C9EA-D945-9CCF-BC5BA2C00831}" type="presParOf" srcId="{A208B357-6D69-AC4B-B4AE-6CABDD4F44D7}" destId="{8BAA5AD3-293F-F64D-B308-733EA19DB02D}" srcOrd="1" destOrd="0" presId="urn:microsoft.com/office/officeart/2005/8/layout/chevron1"/>
    <dgm:cxn modelId="{453961EA-D41A-CD4C-8BD0-A09FADA46A03}" type="presParOf" srcId="{A208B357-6D69-AC4B-B4AE-6CABDD4F44D7}" destId="{3D8E89C1-E086-EC48-B83D-2AD8E44DD0F3}" srcOrd="2" destOrd="0" presId="urn:microsoft.com/office/officeart/2005/8/layout/chevron1"/>
    <dgm:cxn modelId="{B0070D8A-C402-1B42-BA3C-7F45097FBBEE}" type="presParOf" srcId="{A208B357-6D69-AC4B-B4AE-6CABDD4F44D7}" destId="{EC9162F2-54A8-D74D-AEBB-7522D559CA9D}" srcOrd="3" destOrd="0" presId="urn:microsoft.com/office/officeart/2005/8/layout/chevron1"/>
    <dgm:cxn modelId="{2CE09C0F-7B8D-0244-A470-E7178C8E122F}" type="presParOf" srcId="{A208B357-6D69-AC4B-B4AE-6CABDD4F44D7}" destId="{3E7FD761-4202-F348-814E-F0BEB76C2DFD}" srcOrd="4"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4A71A25-FD24-5640-8CF6-F4FA6E7F20B9}" type="doc">
      <dgm:prSet loTypeId="urn:microsoft.com/office/officeart/2005/8/layout/lProcess2" loCatId="" qsTypeId="urn:microsoft.com/office/officeart/2005/8/quickstyle/simple4" qsCatId="simple" csTypeId="urn:microsoft.com/office/officeart/2005/8/colors/colorful4" csCatId="colorful" phldr="1"/>
      <dgm:spPr/>
      <dgm:t>
        <a:bodyPr/>
        <a:lstStyle/>
        <a:p>
          <a:endParaRPr lang="en-US"/>
        </a:p>
      </dgm:t>
    </dgm:pt>
    <dgm:pt modelId="{ED8D8EE7-D5F3-F141-9036-0BC1604DAE9A}">
      <dgm:prSet phldrT="[Text]"/>
      <dgm:spPr/>
      <dgm:t>
        <a:bodyPr/>
        <a:lstStyle/>
        <a:p>
          <a:endParaRPr lang="en-US" dirty="0"/>
        </a:p>
      </dgm:t>
    </dgm:pt>
    <dgm:pt modelId="{B7B336D8-907F-E244-81B7-BE715EA697AE}" type="parTrans" cxnId="{F0F21970-FE60-9441-A3C0-F36F58BCAC0C}">
      <dgm:prSet/>
      <dgm:spPr/>
      <dgm:t>
        <a:bodyPr/>
        <a:lstStyle/>
        <a:p>
          <a:endParaRPr lang="en-US"/>
        </a:p>
      </dgm:t>
    </dgm:pt>
    <dgm:pt modelId="{1838EDB9-7849-6345-B67B-F8B0F79A9844}" type="sibTrans" cxnId="{F0F21970-FE60-9441-A3C0-F36F58BCAC0C}">
      <dgm:prSet/>
      <dgm:spPr/>
      <dgm:t>
        <a:bodyPr/>
        <a:lstStyle/>
        <a:p>
          <a:endParaRPr lang="en-US"/>
        </a:p>
      </dgm:t>
    </dgm:pt>
    <dgm:pt modelId="{4E156728-083D-2D49-AC48-CAB35D9F15A9}">
      <dgm:prSet phldrT="[Text]"/>
      <dgm:spPr>
        <a:solidFill>
          <a:srgbClr val="FFAF1A"/>
        </a:solidFill>
      </dgm:spPr>
      <dgm:t>
        <a:bodyPr/>
        <a:lstStyle/>
        <a:p>
          <a:r>
            <a:rPr lang="en-US" dirty="0" smtClean="0">
              <a:solidFill>
                <a:srgbClr val="000000"/>
              </a:solidFill>
              <a:latin typeface="Century Gothic" charset="0"/>
              <a:ea typeface="Century Gothic" charset="0"/>
              <a:cs typeface="Century Gothic" charset="0"/>
            </a:rPr>
            <a:t>Present Information</a:t>
          </a:r>
          <a:endParaRPr lang="en-US" dirty="0">
            <a:solidFill>
              <a:srgbClr val="000000"/>
            </a:solidFill>
            <a:latin typeface="Century Gothic" charset="0"/>
            <a:ea typeface="Century Gothic" charset="0"/>
            <a:cs typeface="Century Gothic" charset="0"/>
          </a:endParaRPr>
        </a:p>
      </dgm:t>
    </dgm:pt>
    <dgm:pt modelId="{C921E126-93C5-E646-9F0F-24D65F3C9A14}" type="parTrans" cxnId="{70A9C5FA-0E4E-6F46-9F89-3C0C562CCD5F}">
      <dgm:prSet/>
      <dgm:spPr/>
      <dgm:t>
        <a:bodyPr/>
        <a:lstStyle/>
        <a:p>
          <a:endParaRPr lang="en-US"/>
        </a:p>
      </dgm:t>
    </dgm:pt>
    <dgm:pt modelId="{2247CE4E-8F48-EE4E-9FDC-5B8BED7F6E51}" type="sibTrans" cxnId="{70A9C5FA-0E4E-6F46-9F89-3C0C562CCD5F}">
      <dgm:prSet/>
      <dgm:spPr/>
      <dgm:t>
        <a:bodyPr/>
        <a:lstStyle/>
        <a:p>
          <a:endParaRPr lang="en-US"/>
        </a:p>
      </dgm:t>
    </dgm:pt>
    <dgm:pt modelId="{7F81B482-5A10-E34D-A8C8-36B708748151}">
      <dgm:prSet phldrT="[Text]"/>
      <dgm:spPr/>
      <dgm:t>
        <a:bodyPr/>
        <a:lstStyle/>
        <a:p>
          <a:r>
            <a:rPr lang="en-US" dirty="0" smtClean="0">
              <a:solidFill>
                <a:srgbClr val="000000"/>
              </a:solidFill>
              <a:latin typeface="Century Gothic" charset="0"/>
              <a:ea typeface="Century Gothic" charset="0"/>
              <a:cs typeface="Century Gothic" charset="0"/>
            </a:rPr>
            <a:t>Social Studies</a:t>
          </a:r>
          <a:endParaRPr lang="en-US" dirty="0">
            <a:solidFill>
              <a:srgbClr val="000000"/>
            </a:solidFill>
            <a:latin typeface="Century Gothic" charset="0"/>
            <a:ea typeface="Century Gothic" charset="0"/>
            <a:cs typeface="Century Gothic" charset="0"/>
          </a:endParaRPr>
        </a:p>
      </dgm:t>
    </dgm:pt>
    <dgm:pt modelId="{D722102B-EC94-A045-8CDA-98B2D31B2386}" type="parTrans" cxnId="{50398AFD-671C-F144-8287-EE6AC4B9884C}">
      <dgm:prSet/>
      <dgm:spPr/>
      <dgm:t>
        <a:bodyPr/>
        <a:lstStyle/>
        <a:p>
          <a:endParaRPr lang="en-US"/>
        </a:p>
      </dgm:t>
    </dgm:pt>
    <dgm:pt modelId="{748456B6-D6E9-DB4D-B214-12EB1AE06749}" type="sibTrans" cxnId="{50398AFD-671C-F144-8287-EE6AC4B9884C}">
      <dgm:prSet/>
      <dgm:spPr/>
      <dgm:t>
        <a:bodyPr/>
        <a:lstStyle/>
        <a:p>
          <a:endParaRPr lang="en-US"/>
        </a:p>
      </dgm:t>
    </dgm:pt>
    <dgm:pt modelId="{14FEB28A-D621-0947-8D29-E1111A754B8F}">
      <dgm:prSet phldrT="[Text]"/>
      <dgm:spPr/>
      <dgm:t>
        <a:bodyPr/>
        <a:lstStyle/>
        <a:p>
          <a:endParaRPr lang="en-US" dirty="0"/>
        </a:p>
      </dgm:t>
    </dgm:pt>
    <dgm:pt modelId="{B7CF8397-86DF-4545-AC6C-12BA947F7ECE}" type="parTrans" cxnId="{2B27ADDE-1C39-6349-B8D0-CDA3AFCAEADF}">
      <dgm:prSet/>
      <dgm:spPr/>
      <dgm:t>
        <a:bodyPr/>
        <a:lstStyle/>
        <a:p>
          <a:endParaRPr lang="en-US"/>
        </a:p>
      </dgm:t>
    </dgm:pt>
    <dgm:pt modelId="{4FFCD414-67CE-BC44-BBDD-0EB32B88F1EA}" type="sibTrans" cxnId="{2B27ADDE-1C39-6349-B8D0-CDA3AFCAEADF}">
      <dgm:prSet/>
      <dgm:spPr/>
      <dgm:t>
        <a:bodyPr/>
        <a:lstStyle/>
        <a:p>
          <a:endParaRPr lang="en-US"/>
        </a:p>
      </dgm:t>
    </dgm:pt>
    <dgm:pt modelId="{1423C93A-3732-4849-82F5-1A31766BF6C2}">
      <dgm:prSet phldrT="[Text]"/>
      <dgm:spPr>
        <a:solidFill>
          <a:srgbClr val="3DB1BE"/>
        </a:solidFill>
      </dgm:spPr>
      <dgm:t>
        <a:bodyPr/>
        <a:lstStyle/>
        <a:p>
          <a:r>
            <a:rPr lang="en-US" dirty="0" smtClean="0">
              <a:solidFill>
                <a:srgbClr val="000000"/>
              </a:solidFill>
              <a:latin typeface="Century Gothic" charset="0"/>
              <a:ea typeface="Century Gothic" charset="0"/>
              <a:cs typeface="Century Gothic" charset="0"/>
            </a:rPr>
            <a:t>Structure</a:t>
          </a:r>
          <a:endParaRPr lang="en-US" dirty="0">
            <a:solidFill>
              <a:srgbClr val="000000"/>
            </a:solidFill>
            <a:latin typeface="Century Gothic" charset="0"/>
            <a:ea typeface="Century Gothic" charset="0"/>
            <a:cs typeface="Century Gothic" charset="0"/>
          </a:endParaRPr>
        </a:p>
      </dgm:t>
    </dgm:pt>
    <dgm:pt modelId="{90AD11A5-23D8-2245-82EC-F4B0AD6B5BF0}" type="parTrans" cxnId="{EA6E415B-76DF-B04A-8A5F-71D1D843B572}">
      <dgm:prSet/>
      <dgm:spPr/>
      <dgm:t>
        <a:bodyPr/>
        <a:lstStyle/>
        <a:p>
          <a:endParaRPr lang="en-US"/>
        </a:p>
      </dgm:t>
    </dgm:pt>
    <dgm:pt modelId="{EF264A90-A767-1441-93A1-7E27F28F6867}" type="sibTrans" cxnId="{EA6E415B-76DF-B04A-8A5F-71D1D843B572}">
      <dgm:prSet/>
      <dgm:spPr/>
      <dgm:t>
        <a:bodyPr/>
        <a:lstStyle/>
        <a:p>
          <a:endParaRPr lang="en-US"/>
        </a:p>
      </dgm:t>
    </dgm:pt>
    <dgm:pt modelId="{32ED0173-F328-7444-A21A-4BADAE101767}">
      <dgm:prSet phldrT="[Text]"/>
      <dgm:spPr/>
      <dgm:t>
        <a:bodyPr/>
        <a:lstStyle/>
        <a:p>
          <a:r>
            <a:rPr lang="en-US" dirty="0" smtClean="0">
              <a:solidFill>
                <a:srgbClr val="000000"/>
              </a:solidFill>
              <a:latin typeface="Century Gothic" charset="0"/>
              <a:ea typeface="Century Gothic" charset="0"/>
              <a:cs typeface="Century Gothic" charset="0"/>
            </a:rPr>
            <a:t>Vocabulary</a:t>
          </a:r>
          <a:endParaRPr lang="en-US" dirty="0">
            <a:solidFill>
              <a:srgbClr val="000000"/>
            </a:solidFill>
            <a:latin typeface="Century Gothic" charset="0"/>
            <a:ea typeface="Century Gothic" charset="0"/>
            <a:cs typeface="Century Gothic" charset="0"/>
          </a:endParaRPr>
        </a:p>
      </dgm:t>
    </dgm:pt>
    <dgm:pt modelId="{89D5230E-1ED7-C54D-AD0F-755FD3D08396}" type="parTrans" cxnId="{A3A0567F-0F6F-9542-B333-4F1EF308BA7D}">
      <dgm:prSet/>
      <dgm:spPr/>
      <dgm:t>
        <a:bodyPr/>
        <a:lstStyle/>
        <a:p>
          <a:endParaRPr lang="en-US"/>
        </a:p>
      </dgm:t>
    </dgm:pt>
    <dgm:pt modelId="{930A656E-8DD4-FC4E-B3C1-47B008B68737}" type="sibTrans" cxnId="{A3A0567F-0F6F-9542-B333-4F1EF308BA7D}">
      <dgm:prSet/>
      <dgm:spPr/>
      <dgm:t>
        <a:bodyPr/>
        <a:lstStyle/>
        <a:p>
          <a:endParaRPr lang="en-US"/>
        </a:p>
      </dgm:t>
    </dgm:pt>
    <dgm:pt modelId="{0FB2D0AF-B7FC-4549-8767-C647D4EC520B}">
      <dgm:prSet phldrT="[Text]"/>
      <dgm:spPr/>
      <dgm:t>
        <a:bodyPr/>
        <a:lstStyle/>
        <a:p>
          <a:r>
            <a:rPr lang="en-US" dirty="0" smtClean="0">
              <a:solidFill>
                <a:srgbClr val="000000"/>
              </a:solidFill>
              <a:latin typeface="Century Gothic" charset="0"/>
              <a:ea typeface="Century Gothic" charset="0"/>
              <a:cs typeface="Century Gothic" charset="0"/>
            </a:rPr>
            <a:t>Summarize</a:t>
          </a:r>
          <a:endParaRPr lang="en-US" dirty="0">
            <a:solidFill>
              <a:srgbClr val="000000"/>
            </a:solidFill>
            <a:latin typeface="Century Gothic" charset="0"/>
            <a:ea typeface="Century Gothic" charset="0"/>
            <a:cs typeface="Century Gothic" charset="0"/>
          </a:endParaRPr>
        </a:p>
      </dgm:t>
    </dgm:pt>
    <dgm:pt modelId="{23D2F02D-E39C-E742-93DE-6CBE74C279EB}" type="parTrans" cxnId="{1BCBA9B0-0C48-6B4E-BC69-85C681035CF7}">
      <dgm:prSet/>
      <dgm:spPr/>
      <dgm:t>
        <a:bodyPr/>
        <a:lstStyle/>
        <a:p>
          <a:endParaRPr lang="en-US"/>
        </a:p>
      </dgm:t>
    </dgm:pt>
    <dgm:pt modelId="{7EEAB601-55A3-7547-911D-03B4A5B51D39}" type="sibTrans" cxnId="{1BCBA9B0-0C48-6B4E-BC69-85C681035CF7}">
      <dgm:prSet/>
      <dgm:spPr/>
      <dgm:t>
        <a:bodyPr/>
        <a:lstStyle/>
        <a:p>
          <a:endParaRPr lang="en-US"/>
        </a:p>
      </dgm:t>
    </dgm:pt>
    <dgm:pt modelId="{4CDB1396-3C02-9A42-AD16-7BDC10E7DBE0}">
      <dgm:prSet phldrT="[Text]"/>
      <dgm:spPr/>
      <dgm:t>
        <a:bodyPr/>
        <a:lstStyle/>
        <a:p>
          <a:endParaRPr lang="en-US" dirty="0"/>
        </a:p>
      </dgm:t>
    </dgm:pt>
    <dgm:pt modelId="{2E7D723D-D386-D248-8BE3-CAC70EFC0EDA}" type="parTrans" cxnId="{9B2B8D27-B47B-084C-9D2E-E50DC835DF55}">
      <dgm:prSet/>
      <dgm:spPr/>
      <dgm:t>
        <a:bodyPr/>
        <a:lstStyle/>
        <a:p>
          <a:endParaRPr lang="en-US"/>
        </a:p>
      </dgm:t>
    </dgm:pt>
    <dgm:pt modelId="{F959D15F-9F4F-A640-8EE5-FDF8E791BC44}" type="sibTrans" cxnId="{9B2B8D27-B47B-084C-9D2E-E50DC835DF55}">
      <dgm:prSet/>
      <dgm:spPr/>
      <dgm:t>
        <a:bodyPr/>
        <a:lstStyle/>
        <a:p>
          <a:endParaRPr lang="en-US"/>
        </a:p>
      </dgm:t>
    </dgm:pt>
    <dgm:pt modelId="{AD1CFEFA-0728-7543-9689-1227D68ED916}" type="pres">
      <dgm:prSet presAssocID="{04A71A25-FD24-5640-8CF6-F4FA6E7F20B9}" presName="theList" presStyleCnt="0">
        <dgm:presLayoutVars>
          <dgm:dir/>
          <dgm:animLvl val="lvl"/>
          <dgm:resizeHandles val="exact"/>
        </dgm:presLayoutVars>
      </dgm:prSet>
      <dgm:spPr/>
      <dgm:t>
        <a:bodyPr/>
        <a:lstStyle/>
        <a:p>
          <a:endParaRPr lang="en-US"/>
        </a:p>
      </dgm:t>
    </dgm:pt>
    <dgm:pt modelId="{813DCFF2-86D8-E949-9D17-A9492DE8E138}" type="pres">
      <dgm:prSet presAssocID="{ED8D8EE7-D5F3-F141-9036-0BC1604DAE9A}" presName="compNode" presStyleCnt="0"/>
      <dgm:spPr/>
    </dgm:pt>
    <dgm:pt modelId="{5FAE9732-977E-BA4D-99A2-5988825DA91D}" type="pres">
      <dgm:prSet presAssocID="{ED8D8EE7-D5F3-F141-9036-0BC1604DAE9A}" presName="aNode" presStyleLbl="bgShp" presStyleIdx="0" presStyleCnt="3"/>
      <dgm:spPr/>
      <dgm:t>
        <a:bodyPr/>
        <a:lstStyle/>
        <a:p>
          <a:endParaRPr lang="en-US"/>
        </a:p>
      </dgm:t>
    </dgm:pt>
    <dgm:pt modelId="{91477AFB-29E0-4743-AB63-7DA03C35B2E4}" type="pres">
      <dgm:prSet presAssocID="{ED8D8EE7-D5F3-F141-9036-0BC1604DAE9A}" presName="textNode" presStyleLbl="bgShp" presStyleIdx="0" presStyleCnt="3"/>
      <dgm:spPr/>
      <dgm:t>
        <a:bodyPr/>
        <a:lstStyle/>
        <a:p>
          <a:endParaRPr lang="en-US"/>
        </a:p>
      </dgm:t>
    </dgm:pt>
    <dgm:pt modelId="{A105716C-596E-D94D-80FB-D1D614D7A7D7}" type="pres">
      <dgm:prSet presAssocID="{ED8D8EE7-D5F3-F141-9036-0BC1604DAE9A}" presName="compChildNode" presStyleCnt="0"/>
      <dgm:spPr/>
    </dgm:pt>
    <dgm:pt modelId="{2364DF1A-E2CD-A847-B0E8-B345BEDB59E9}" type="pres">
      <dgm:prSet presAssocID="{ED8D8EE7-D5F3-F141-9036-0BC1604DAE9A}" presName="theInnerList" presStyleCnt="0"/>
      <dgm:spPr/>
    </dgm:pt>
    <dgm:pt modelId="{35EE5525-D612-D648-976E-EC3E5D9C84E8}" type="pres">
      <dgm:prSet presAssocID="{0FB2D0AF-B7FC-4549-8767-C647D4EC520B}" presName="childNode" presStyleLbl="node1" presStyleIdx="0" presStyleCnt="5">
        <dgm:presLayoutVars>
          <dgm:bulletEnabled val="1"/>
        </dgm:presLayoutVars>
      </dgm:prSet>
      <dgm:spPr/>
      <dgm:t>
        <a:bodyPr/>
        <a:lstStyle/>
        <a:p>
          <a:endParaRPr lang="en-US"/>
        </a:p>
      </dgm:t>
    </dgm:pt>
    <dgm:pt modelId="{E99A1B90-3986-6642-BBFF-5CABC05D0E8C}" type="pres">
      <dgm:prSet presAssocID="{0FB2D0AF-B7FC-4549-8767-C647D4EC520B}" presName="aSpace2" presStyleCnt="0"/>
      <dgm:spPr/>
    </dgm:pt>
    <dgm:pt modelId="{576A0405-95BD-DB48-93F7-D4D16BAF0918}" type="pres">
      <dgm:prSet presAssocID="{4E156728-083D-2D49-AC48-CAB35D9F15A9}" presName="childNode" presStyleLbl="node1" presStyleIdx="1" presStyleCnt="5">
        <dgm:presLayoutVars>
          <dgm:bulletEnabled val="1"/>
        </dgm:presLayoutVars>
      </dgm:prSet>
      <dgm:spPr/>
      <dgm:t>
        <a:bodyPr/>
        <a:lstStyle/>
        <a:p>
          <a:endParaRPr lang="en-US"/>
        </a:p>
      </dgm:t>
    </dgm:pt>
    <dgm:pt modelId="{285CBF87-E406-7F47-AEB5-7D3C9F698B48}" type="pres">
      <dgm:prSet presAssocID="{ED8D8EE7-D5F3-F141-9036-0BC1604DAE9A}" presName="aSpace" presStyleCnt="0"/>
      <dgm:spPr/>
    </dgm:pt>
    <dgm:pt modelId="{C0FFCFEA-93C8-5249-AFFE-447A51BACC45}" type="pres">
      <dgm:prSet presAssocID="{4CDB1396-3C02-9A42-AD16-7BDC10E7DBE0}" presName="compNode" presStyleCnt="0"/>
      <dgm:spPr/>
    </dgm:pt>
    <dgm:pt modelId="{7291CA26-C1CC-F449-B5FD-A9ED067D9FCA}" type="pres">
      <dgm:prSet presAssocID="{4CDB1396-3C02-9A42-AD16-7BDC10E7DBE0}" presName="aNode" presStyleLbl="bgShp" presStyleIdx="1" presStyleCnt="3"/>
      <dgm:spPr/>
      <dgm:t>
        <a:bodyPr/>
        <a:lstStyle/>
        <a:p>
          <a:endParaRPr lang="en-US"/>
        </a:p>
      </dgm:t>
    </dgm:pt>
    <dgm:pt modelId="{933D3BC5-18B7-2448-94AC-4016DDD92EF0}" type="pres">
      <dgm:prSet presAssocID="{4CDB1396-3C02-9A42-AD16-7BDC10E7DBE0}" presName="textNode" presStyleLbl="bgShp" presStyleIdx="1" presStyleCnt="3"/>
      <dgm:spPr/>
      <dgm:t>
        <a:bodyPr/>
        <a:lstStyle/>
        <a:p>
          <a:endParaRPr lang="en-US"/>
        </a:p>
      </dgm:t>
    </dgm:pt>
    <dgm:pt modelId="{7D122A22-4FC9-014C-A92F-E6E72E23BAC3}" type="pres">
      <dgm:prSet presAssocID="{4CDB1396-3C02-9A42-AD16-7BDC10E7DBE0}" presName="compChildNode" presStyleCnt="0"/>
      <dgm:spPr/>
    </dgm:pt>
    <dgm:pt modelId="{16CFBDE5-77BA-0840-83E5-4AC11A187BD5}" type="pres">
      <dgm:prSet presAssocID="{4CDB1396-3C02-9A42-AD16-7BDC10E7DBE0}" presName="theInnerList" presStyleCnt="0"/>
      <dgm:spPr/>
    </dgm:pt>
    <dgm:pt modelId="{2992CD28-F552-0B42-8AA6-A1E0159E145C}" type="pres">
      <dgm:prSet presAssocID="{7F81B482-5A10-E34D-A8C8-36B708748151}" presName="childNode" presStyleLbl="node1" presStyleIdx="2" presStyleCnt="5">
        <dgm:presLayoutVars>
          <dgm:bulletEnabled val="1"/>
        </dgm:presLayoutVars>
      </dgm:prSet>
      <dgm:spPr/>
      <dgm:t>
        <a:bodyPr/>
        <a:lstStyle/>
        <a:p>
          <a:endParaRPr lang="en-US"/>
        </a:p>
      </dgm:t>
    </dgm:pt>
    <dgm:pt modelId="{0CB03C1E-D63C-B647-8827-C00EE8470497}" type="pres">
      <dgm:prSet presAssocID="{4CDB1396-3C02-9A42-AD16-7BDC10E7DBE0}" presName="aSpace" presStyleCnt="0"/>
      <dgm:spPr/>
    </dgm:pt>
    <dgm:pt modelId="{EA562E49-7BD5-B547-92E2-527B727BBD60}" type="pres">
      <dgm:prSet presAssocID="{14FEB28A-D621-0947-8D29-E1111A754B8F}" presName="compNode" presStyleCnt="0"/>
      <dgm:spPr/>
    </dgm:pt>
    <dgm:pt modelId="{78F2694F-F319-5D44-ABD0-BB45DEFC77FF}" type="pres">
      <dgm:prSet presAssocID="{14FEB28A-D621-0947-8D29-E1111A754B8F}" presName="aNode" presStyleLbl="bgShp" presStyleIdx="2" presStyleCnt="3"/>
      <dgm:spPr/>
      <dgm:t>
        <a:bodyPr/>
        <a:lstStyle/>
        <a:p>
          <a:endParaRPr lang="en-US"/>
        </a:p>
      </dgm:t>
    </dgm:pt>
    <dgm:pt modelId="{627D0B5E-ACBA-8048-91EA-1CD79D79369C}" type="pres">
      <dgm:prSet presAssocID="{14FEB28A-D621-0947-8D29-E1111A754B8F}" presName="textNode" presStyleLbl="bgShp" presStyleIdx="2" presStyleCnt="3"/>
      <dgm:spPr/>
      <dgm:t>
        <a:bodyPr/>
        <a:lstStyle/>
        <a:p>
          <a:endParaRPr lang="en-US"/>
        </a:p>
      </dgm:t>
    </dgm:pt>
    <dgm:pt modelId="{FBB3DD37-5F8C-174C-BDC1-00AAF167770D}" type="pres">
      <dgm:prSet presAssocID="{14FEB28A-D621-0947-8D29-E1111A754B8F}" presName="compChildNode" presStyleCnt="0"/>
      <dgm:spPr/>
    </dgm:pt>
    <dgm:pt modelId="{4C7D3AC7-21E5-B544-959C-7684ED6A6AE3}" type="pres">
      <dgm:prSet presAssocID="{14FEB28A-D621-0947-8D29-E1111A754B8F}" presName="theInnerList" presStyleCnt="0"/>
      <dgm:spPr/>
    </dgm:pt>
    <dgm:pt modelId="{7D9574C6-696C-7F44-A2F1-D6D77052BF2E}" type="pres">
      <dgm:prSet presAssocID="{1423C93A-3732-4849-82F5-1A31766BF6C2}" presName="childNode" presStyleLbl="node1" presStyleIdx="3" presStyleCnt="5">
        <dgm:presLayoutVars>
          <dgm:bulletEnabled val="1"/>
        </dgm:presLayoutVars>
      </dgm:prSet>
      <dgm:spPr/>
      <dgm:t>
        <a:bodyPr/>
        <a:lstStyle/>
        <a:p>
          <a:endParaRPr lang="en-US"/>
        </a:p>
      </dgm:t>
    </dgm:pt>
    <dgm:pt modelId="{56B8BD8D-63D1-8749-B0C9-8DD6E53E265A}" type="pres">
      <dgm:prSet presAssocID="{1423C93A-3732-4849-82F5-1A31766BF6C2}" presName="aSpace2" presStyleCnt="0"/>
      <dgm:spPr/>
    </dgm:pt>
    <dgm:pt modelId="{7760C30F-AD0A-024B-8D8B-B58B46EA8BB8}" type="pres">
      <dgm:prSet presAssocID="{32ED0173-F328-7444-A21A-4BADAE101767}" presName="childNode" presStyleLbl="node1" presStyleIdx="4" presStyleCnt="5">
        <dgm:presLayoutVars>
          <dgm:bulletEnabled val="1"/>
        </dgm:presLayoutVars>
      </dgm:prSet>
      <dgm:spPr/>
      <dgm:t>
        <a:bodyPr/>
        <a:lstStyle/>
        <a:p>
          <a:endParaRPr lang="en-US"/>
        </a:p>
      </dgm:t>
    </dgm:pt>
  </dgm:ptLst>
  <dgm:cxnLst>
    <dgm:cxn modelId="{F0F21970-FE60-9441-A3C0-F36F58BCAC0C}" srcId="{04A71A25-FD24-5640-8CF6-F4FA6E7F20B9}" destId="{ED8D8EE7-D5F3-F141-9036-0BC1604DAE9A}" srcOrd="0" destOrd="0" parTransId="{B7B336D8-907F-E244-81B7-BE715EA697AE}" sibTransId="{1838EDB9-7849-6345-B67B-F8B0F79A9844}"/>
    <dgm:cxn modelId="{A7759022-A9F5-9149-B248-A4E373675431}" type="presOf" srcId="{4CDB1396-3C02-9A42-AD16-7BDC10E7DBE0}" destId="{7291CA26-C1CC-F449-B5FD-A9ED067D9FCA}" srcOrd="0" destOrd="0" presId="urn:microsoft.com/office/officeart/2005/8/layout/lProcess2"/>
    <dgm:cxn modelId="{6240305D-EA59-564A-9335-928B29B4BFFA}" type="presOf" srcId="{ED8D8EE7-D5F3-F141-9036-0BC1604DAE9A}" destId="{91477AFB-29E0-4743-AB63-7DA03C35B2E4}" srcOrd="1" destOrd="0" presId="urn:microsoft.com/office/officeart/2005/8/layout/lProcess2"/>
    <dgm:cxn modelId="{0C49DC4B-EFE9-4948-92A2-86A576C2B5EE}" type="presOf" srcId="{32ED0173-F328-7444-A21A-4BADAE101767}" destId="{7760C30F-AD0A-024B-8D8B-B58B46EA8BB8}" srcOrd="0" destOrd="0" presId="urn:microsoft.com/office/officeart/2005/8/layout/lProcess2"/>
    <dgm:cxn modelId="{B2F8C11F-921E-B545-ABDF-9F96351CA73C}" type="presOf" srcId="{ED8D8EE7-D5F3-F141-9036-0BC1604DAE9A}" destId="{5FAE9732-977E-BA4D-99A2-5988825DA91D}" srcOrd="0" destOrd="0" presId="urn:microsoft.com/office/officeart/2005/8/layout/lProcess2"/>
    <dgm:cxn modelId="{A98232F6-6EC3-D248-BB14-75C34E9557CD}" type="presOf" srcId="{0FB2D0AF-B7FC-4549-8767-C647D4EC520B}" destId="{35EE5525-D612-D648-976E-EC3E5D9C84E8}" srcOrd="0" destOrd="0" presId="urn:microsoft.com/office/officeart/2005/8/layout/lProcess2"/>
    <dgm:cxn modelId="{24311A99-E6A8-6047-858C-2655DA4217A0}" type="presOf" srcId="{1423C93A-3732-4849-82F5-1A31766BF6C2}" destId="{7D9574C6-696C-7F44-A2F1-D6D77052BF2E}" srcOrd="0" destOrd="0" presId="urn:microsoft.com/office/officeart/2005/8/layout/lProcess2"/>
    <dgm:cxn modelId="{9B2B8D27-B47B-084C-9D2E-E50DC835DF55}" srcId="{04A71A25-FD24-5640-8CF6-F4FA6E7F20B9}" destId="{4CDB1396-3C02-9A42-AD16-7BDC10E7DBE0}" srcOrd="1" destOrd="0" parTransId="{2E7D723D-D386-D248-8BE3-CAC70EFC0EDA}" sibTransId="{F959D15F-9F4F-A640-8EE5-FDF8E791BC44}"/>
    <dgm:cxn modelId="{39FA331D-FD0B-FB46-9121-EED1ABD81AB4}" type="presOf" srcId="{4CDB1396-3C02-9A42-AD16-7BDC10E7DBE0}" destId="{933D3BC5-18B7-2448-94AC-4016DDD92EF0}" srcOrd="1" destOrd="0" presId="urn:microsoft.com/office/officeart/2005/8/layout/lProcess2"/>
    <dgm:cxn modelId="{EA6E415B-76DF-B04A-8A5F-71D1D843B572}" srcId="{14FEB28A-D621-0947-8D29-E1111A754B8F}" destId="{1423C93A-3732-4849-82F5-1A31766BF6C2}" srcOrd="0" destOrd="0" parTransId="{90AD11A5-23D8-2245-82EC-F4B0AD6B5BF0}" sibTransId="{EF264A90-A767-1441-93A1-7E27F28F6867}"/>
    <dgm:cxn modelId="{1BCBA9B0-0C48-6B4E-BC69-85C681035CF7}" srcId="{ED8D8EE7-D5F3-F141-9036-0BC1604DAE9A}" destId="{0FB2D0AF-B7FC-4549-8767-C647D4EC520B}" srcOrd="0" destOrd="0" parTransId="{23D2F02D-E39C-E742-93DE-6CBE74C279EB}" sibTransId="{7EEAB601-55A3-7547-911D-03B4A5B51D39}"/>
    <dgm:cxn modelId="{70A9C5FA-0E4E-6F46-9F89-3C0C562CCD5F}" srcId="{ED8D8EE7-D5F3-F141-9036-0BC1604DAE9A}" destId="{4E156728-083D-2D49-AC48-CAB35D9F15A9}" srcOrd="1" destOrd="0" parTransId="{C921E126-93C5-E646-9F0F-24D65F3C9A14}" sibTransId="{2247CE4E-8F48-EE4E-9FDC-5B8BED7F6E51}"/>
    <dgm:cxn modelId="{CF36CD03-8B04-9F45-A765-BDB93AC12990}" type="presOf" srcId="{14FEB28A-D621-0947-8D29-E1111A754B8F}" destId="{78F2694F-F319-5D44-ABD0-BB45DEFC77FF}" srcOrd="0" destOrd="0" presId="urn:microsoft.com/office/officeart/2005/8/layout/lProcess2"/>
    <dgm:cxn modelId="{AAB40315-F39C-1942-A3B4-8CB1666A6DEE}" type="presOf" srcId="{4E156728-083D-2D49-AC48-CAB35D9F15A9}" destId="{576A0405-95BD-DB48-93F7-D4D16BAF0918}" srcOrd="0" destOrd="0" presId="urn:microsoft.com/office/officeart/2005/8/layout/lProcess2"/>
    <dgm:cxn modelId="{0B8BFC0C-6905-3B4F-819C-BD9328E69C09}" type="presOf" srcId="{04A71A25-FD24-5640-8CF6-F4FA6E7F20B9}" destId="{AD1CFEFA-0728-7543-9689-1227D68ED916}" srcOrd="0" destOrd="0" presId="urn:microsoft.com/office/officeart/2005/8/layout/lProcess2"/>
    <dgm:cxn modelId="{2A21AD0C-A9E5-1F44-BF61-6517BCB71DE5}" type="presOf" srcId="{14FEB28A-D621-0947-8D29-E1111A754B8F}" destId="{627D0B5E-ACBA-8048-91EA-1CD79D79369C}" srcOrd="1" destOrd="0" presId="urn:microsoft.com/office/officeart/2005/8/layout/lProcess2"/>
    <dgm:cxn modelId="{2B27ADDE-1C39-6349-B8D0-CDA3AFCAEADF}" srcId="{04A71A25-FD24-5640-8CF6-F4FA6E7F20B9}" destId="{14FEB28A-D621-0947-8D29-E1111A754B8F}" srcOrd="2" destOrd="0" parTransId="{B7CF8397-86DF-4545-AC6C-12BA947F7ECE}" sibTransId="{4FFCD414-67CE-BC44-BBDD-0EB32B88F1EA}"/>
    <dgm:cxn modelId="{A3A0567F-0F6F-9542-B333-4F1EF308BA7D}" srcId="{14FEB28A-D621-0947-8D29-E1111A754B8F}" destId="{32ED0173-F328-7444-A21A-4BADAE101767}" srcOrd="1" destOrd="0" parTransId="{89D5230E-1ED7-C54D-AD0F-755FD3D08396}" sibTransId="{930A656E-8DD4-FC4E-B3C1-47B008B68737}"/>
    <dgm:cxn modelId="{88D59071-277D-CA45-A64B-380DE9BE7CA5}" type="presOf" srcId="{7F81B482-5A10-E34D-A8C8-36B708748151}" destId="{2992CD28-F552-0B42-8AA6-A1E0159E145C}" srcOrd="0" destOrd="0" presId="urn:microsoft.com/office/officeart/2005/8/layout/lProcess2"/>
    <dgm:cxn modelId="{50398AFD-671C-F144-8287-EE6AC4B9884C}" srcId="{4CDB1396-3C02-9A42-AD16-7BDC10E7DBE0}" destId="{7F81B482-5A10-E34D-A8C8-36B708748151}" srcOrd="0" destOrd="0" parTransId="{D722102B-EC94-A045-8CDA-98B2D31B2386}" sibTransId="{748456B6-D6E9-DB4D-B214-12EB1AE06749}"/>
    <dgm:cxn modelId="{2CD47B74-00EF-6A44-9C09-BB2B73240F80}" type="presParOf" srcId="{AD1CFEFA-0728-7543-9689-1227D68ED916}" destId="{813DCFF2-86D8-E949-9D17-A9492DE8E138}" srcOrd="0" destOrd="0" presId="urn:microsoft.com/office/officeart/2005/8/layout/lProcess2"/>
    <dgm:cxn modelId="{06D2719E-3982-B74C-B4C1-38043F65AEFA}" type="presParOf" srcId="{813DCFF2-86D8-E949-9D17-A9492DE8E138}" destId="{5FAE9732-977E-BA4D-99A2-5988825DA91D}" srcOrd="0" destOrd="0" presId="urn:microsoft.com/office/officeart/2005/8/layout/lProcess2"/>
    <dgm:cxn modelId="{E12BC576-67D9-8548-B2D0-75B3EB77F8B1}" type="presParOf" srcId="{813DCFF2-86D8-E949-9D17-A9492DE8E138}" destId="{91477AFB-29E0-4743-AB63-7DA03C35B2E4}" srcOrd="1" destOrd="0" presId="urn:microsoft.com/office/officeart/2005/8/layout/lProcess2"/>
    <dgm:cxn modelId="{C8660E84-B8C0-1141-B322-373A46FB4B01}" type="presParOf" srcId="{813DCFF2-86D8-E949-9D17-A9492DE8E138}" destId="{A105716C-596E-D94D-80FB-D1D614D7A7D7}" srcOrd="2" destOrd="0" presId="urn:microsoft.com/office/officeart/2005/8/layout/lProcess2"/>
    <dgm:cxn modelId="{FDD49A49-EB74-EC4E-A428-214A2FC80E9D}" type="presParOf" srcId="{A105716C-596E-D94D-80FB-D1D614D7A7D7}" destId="{2364DF1A-E2CD-A847-B0E8-B345BEDB59E9}" srcOrd="0" destOrd="0" presId="urn:microsoft.com/office/officeart/2005/8/layout/lProcess2"/>
    <dgm:cxn modelId="{7FD35247-087A-E140-89DE-BA76C9042156}" type="presParOf" srcId="{2364DF1A-E2CD-A847-B0E8-B345BEDB59E9}" destId="{35EE5525-D612-D648-976E-EC3E5D9C84E8}" srcOrd="0" destOrd="0" presId="urn:microsoft.com/office/officeart/2005/8/layout/lProcess2"/>
    <dgm:cxn modelId="{85DE2E93-8858-EB40-9D38-4F2FC4C9038E}" type="presParOf" srcId="{2364DF1A-E2CD-A847-B0E8-B345BEDB59E9}" destId="{E99A1B90-3986-6642-BBFF-5CABC05D0E8C}" srcOrd="1" destOrd="0" presId="urn:microsoft.com/office/officeart/2005/8/layout/lProcess2"/>
    <dgm:cxn modelId="{9F3D426C-2479-0C40-89D0-B14F44DC6403}" type="presParOf" srcId="{2364DF1A-E2CD-A847-B0E8-B345BEDB59E9}" destId="{576A0405-95BD-DB48-93F7-D4D16BAF0918}" srcOrd="2" destOrd="0" presId="urn:microsoft.com/office/officeart/2005/8/layout/lProcess2"/>
    <dgm:cxn modelId="{B79D27AA-F1E6-C242-82B5-34559720B2AF}" type="presParOf" srcId="{AD1CFEFA-0728-7543-9689-1227D68ED916}" destId="{285CBF87-E406-7F47-AEB5-7D3C9F698B48}" srcOrd="1" destOrd="0" presId="urn:microsoft.com/office/officeart/2005/8/layout/lProcess2"/>
    <dgm:cxn modelId="{3EDE9078-FA56-7E49-A4A9-DB5E06AD8CA7}" type="presParOf" srcId="{AD1CFEFA-0728-7543-9689-1227D68ED916}" destId="{C0FFCFEA-93C8-5249-AFFE-447A51BACC45}" srcOrd="2" destOrd="0" presId="urn:microsoft.com/office/officeart/2005/8/layout/lProcess2"/>
    <dgm:cxn modelId="{2A802CB0-12F2-1942-9902-1166EBDB0279}" type="presParOf" srcId="{C0FFCFEA-93C8-5249-AFFE-447A51BACC45}" destId="{7291CA26-C1CC-F449-B5FD-A9ED067D9FCA}" srcOrd="0" destOrd="0" presId="urn:microsoft.com/office/officeart/2005/8/layout/lProcess2"/>
    <dgm:cxn modelId="{BF8C367C-8E3E-0740-8199-D7DF8FB2FCFB}" type="presParOf" srcId="{C0FFCFEA-93C8-5249-AFFE-447A51BACC45}" destId="{933D3BC5-18B7-2448-94AC-4016DDD92EF0}" srcOrd="1" destOrd="0" presId="urn:microsoft.com/office/officeart/2005/8/layout/lProcess2"/>
    <dgm:cxn modelId="{5DEC576E-EA23-D644-8C56-2C72B768F883}" type="presParOf" srcId="{C0FFCFEA-93C8-5249-AFFE-447A51BACC45}" destId="{7D122A22-4FC9-014C-A92F-E6E72E23BAC3}" srcOrd="2" destOrd="0" presId="urn:microsoft.com/office/officeart/2005/8/layout/lProcess2"/>
    <dgm:cxn modelId="{5ECD3541-0AF0-004A-9E63-FE1971F96879}" type="presParOf" srcId="{7D122A22-4FC9-014C-A92F-E6E72E23BAC3}" destId="{16CFBDE5-77BA-0840-83E5-4AC11A187BD5}" srcOrd="0" destOrd="0" presId="urn:microsoft.com/office/officeart/2005/8/layout/lProcess2"/>
    <dgm:cxn modelId="{F0A30846-8818-0E4F-8D79-0A3FA63E5572}" type="presParOf" srcId="{16CFBDE5-77BA-0840-83E5-4AC11A187BD5}" destId="{2992CD28-F552-0B42-8AA6-A1E0159E145C}" srcOrd="0" destOrd="0" presId="urn:microsoft.com/office/officeart/2005/8/layout/lProcess2"/>
    <dgm:cxn modelId="{CC6F9DD7-CAE5-8149-90B1-B68E6FB24302}" type="presParOf" srcId="{AD1CFEFA-0728-7543-9689-1227D68ED916}" destId="{0CB03C1E-D63C-B647-8827-C00EE8470497}" srcOrd="3" destOrd="0" presId="urn:microsoft.com/office/officeart/2005/8/layout/lProcess2"/>
    <dgm:cxn modelId="{718E8923-A194-CF43-A7E3-ED9535186B92}" type="presParOf" srcId="{AD1CFEFA-0728-7543-9689-1227D68ED916}" destId="{EA562E49-7BD5-B547-92E2-527B727BBD60}" srcOrd="4" destOrd="0" presId="urn:microsoft.com/office/officeart/2005/8/layout/lProcess2"/>
    <dgm:cxn modelId="{92B1F933-C1DA-7747-8825-EA1ABDA5F3CC}" type="presParOf" srcId="{EA562E49-7BD5-B547-92E2-527B727BBD60}" destId="{78F2694F-F319-5D44-ABD0-BB45DEFC77FF}" srcOrd="0" destOrd="0" presId="urn:microsoft.com/office/officeart/2005/8/layout/lProcess2"/>
    <dgm:cxn modelId="{A5D4636B-89D7-204D-87DD-F6C9AAB858B5}" type="presParOf" srcId="{EA562E49-7BD5-B547-92E2-527B727BBD60}" destId="{627D0B5E-ACBA-8048-91EA-1CD79D79369C}" srcOrd="1" destOrd="0" presId="urn:microsoft.com/office/officeart/2005/8/layout/lProcess2"/>
    <dgm:cxn modelId="{BA2DFD34-2D3E-6545-9174-92701A89CFAA}" type="presParOf" srcId="{EA562E49-7BD5-B547-92E2-527B727BBD60}" destId="{FBB3DD37-5F8C-174C-BDC1-00AAF167770D}" srcOrd="2" destOrd="0" presId="urn:microsoft.com/office/officeart/2005/8/layout/lProcess2"/>
    <dgm:cxn modelId="{7C932BC9-2800-1B45-893A-8B157D2E4C16}" type="presParOf" srcId="{FBB3DD37-5F8C-174C-BDC1-00AAF167770D}" destId="{4C7D3AC7-21E5-B544-959C-7684ED6A6AE3}" srcOrd="0" destOrd="0" presId="urn:microsoft.com/office/officeart/2005/8/layout/lProcess2"/>
    <dgm:cxn modelId="{8AEB69C1-1816-4A49-880A-8ADB31FECB8E}" type="presParOf" srcId="{4C7D3AC7-21E5-B544-959C-7684ED6A6AE3}" destId="{7D9574C6-696C-7F44-A2F1-D6D77052BF2E}" srcOrd="0" destOrd="0" presId="urn:microsoft.com/office/officeart/2005/8/layout/lProcess2"/>
    <dgm:cxn modelId="{339B3E16-277A-4540-8180-DD58CFE59EC3}" type="presParOf" srcId="{4C7D3AC7-21E5-B544-959C-7684ED6A6AE3}" destId="{56B8BD8D-63D1-8749-B0C9-8DD6E53E265A}" srcOrd="1" destOrd="0" presId="urn:microsoft.com/office/officeart/2005/8/layout/lProcess2"/>
    <dgm:cxn modelId="{700C238C-D1CB-6841-8B58-A0B842DE25D9}" type="presParOf" srcId="{4C7D3AC7-21E5-B544-959C-7684ED6A6AE3}" destId="{7760C30F-AD0A-024B-8D8B-B58B46EA8BB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D038409-2807-1946-A488-238C58E7C4BE}" type="doc">
      <dgm:prSet loTypeId="urn:microsoft.com/office/officeart/2005/8/layout/chevron1" loCatId="" qsTypeId="urn:microsoft.com/office/officeart/2005/8/quickstyle/3D3" qsCatId="3D" csTypeId="urn:microsoft.com/office/officeart/2005/8/colors/colorful4" csCatId="colorful" phldr="1"/>
      <dgm:spPr/>
      <dgm:t>
        <a:bodyPr/>
        <a:lstStyle/>
        <a:p>
          <a:endParaRPr lang="en-US"/>
        </a:p>
      </dgm:t>
    </dgm:pt>
    <dgm:pt modelId="{525BD2B7-9A24-6240-B4F1-D229B19BBAC1}">
      <dgm:prSet custT="1"/>
      <dgm:spPr/>
      <dgm:t>
        <a:bodyPr/>
        <a:lstStyle/>
        <a:p>
          <a:pPr rtl="0"/>
          <a:r>
            <a:rPr lang="en-US" sz="3200" b="1" dirty="0" smtClean="0">
              <a:solidFill>
                <a:schemeClr val="tx1"/>
              </a:solidFill>
              <a:latin typeface="Century Gothic" charset="0"/>
              <a:ea typeface="Century Gothic" charset="0"/>
              <a:cs typeface="Century Gothic" charset="0"/>
            </a:rPr>
            <a:t>Task</a:t>
          </a:r>
          <a:endParaRPr lang="en-US" sz="3200" b="1" dirty="0">
            <a:solidFill>
              <a:schemeClr val="tx1"/>
            </a:solidFill>
            <a:latin typeface="Century Gothic" charset="0"/>
            <a:ea typeface="Century Gothic" charset="0"/>
            <a:cs typeface="Century Gothic" charset="0"/>
          </a:endParaRPr>
        </a:p>
      </dgm:t>
    </dgm:pt>
    <dgm:pt modelId="{79A9890D-0F04-8742-BDAE-552B0BB0CB21}" type="parTrans" cxnId="{BB74E6E7-FEEE-BD4B-849D-028E79FFFB8E}">
      <dgm:prSet/>
      <dgm:spPr/>
      <dgm:t>
        <a:bodyPr/>
        <a:lstStyle/>
        <a:p>
          <a:endParaRPr lang="en-US"/>
        </a:p>
      </dgm:t>
    </dgm:pt>
    <dgm:pt modelId="{7F6CBCAD-0D38-1E4B-93B0-D912E7628044}" type="sibTrans" cxnId="{BB74E6E7-FEEE-BD4B-849D-028E79FFFB8E}">
      <dgm:prSet/>
      <dgm:spPr/>
      <dgm:t>
        <a:bodyPr/>
        <a:lstStyle/>
        <a:p>
          <a:endParaRPr lang="en-US"/>
        </a:p>
      </dgm:t>
    </dgm:pt>
    <dgm:pt modelId="{4B3CC931-6189-F940-B941-B3ADE147959E}">
      <dgm:prSet custT="1"/>
      <dgm:spPr/>
      <dgm:t>
        <a:bodyPr/>
        <a:lstStyle/>
        <a:p>
          <a:pPr rtl="0"/>
          <a:r>
            <a:rPr lang="en-US" sz="3200" b="1" dirty="0" smtClean="0">
              <a:solidFill>
                <a:srgbClr val="000000"/>
              </a:solidFill>
              <a:latin typeface="Century Gothic" charset="0"/>
              <a:ea typeface="Century Gothic" charset="0"/>
              <a:cs typeface="Century Gothic" charset="0"/>
            </a:rPr>
            <a:t>Content</a:t>
          </a:r>
          <a:endParaRPr lang="en-US" sz="3200" b="1" dirty="0">
            <a:solidFill>
              <a:srgbClr val="000000"/>
            </a:solidFill>
            <a:latin typeface="Century Gothic" charset="0"/>
            <a:ea typeface="Century Gothic" charset="0"/>
            <a:cs typeface="Century Gothic" charset="0"/>
          </a:endParaRPr>
        </a:p>
      </dgm:t>
    </dgm:pt>
    <dgm:pt modelId="{FC0C5971-8044-0140-B606-95155FAC5BEE}" type="parTrans" cxnId="{41472FAA-8A6B-004A-92BA-181A1B173079}">
      <dgm:prSet/>
      <dgm:spPr/>
      <dgm:t>
        <a:bodyPr/>
        <a:lstStyle/>
        <a:p>
          <a:endParaRPr lang="en-US"/>
        </a:p>
      </dgm:t>
    </dgm:pt>
    <dgm:pt modelId="{CAE88FB1-74E2-7946-AE37-C8684FC2ADEA}" type="sibTrans" cxnId="{41472FAA-8A6B-004A-92BA-181A1B173079}">
      <dgm:prSet/>
      <dgm:spPr/>
      <dgm:t>
        <a:bodyPr/>
        <a:lstStyle/>
        <a:p>
          <a:endParaRPr lang="en-US"/>
        </a:p>
      </dgm:t>
    </dgm:pt>
    <dgm:pt modelId="{0E98D717-CFDA-9C4C-B1A0-14275F1701CF}">
      <dgm:prSet custT="1"/>
      <dgm:spPr/>
      <dgm:t>
        <a:bodyPr/>
        <a:lstStyle/>
        <a:p>
          <a:pPr rtl="0"/>
          <a:r>
            <a:rPr lang="en-US" sz="2400" b="1" dirty="0" smtClean="0">
              <a:solidFill>
                <a:srgbClr val="000000"/>
              </a:solidFill>
              <a:latin typeface="Century Gothic" charset="0"/>
              <a:ea typeface="Century Gothic" charset="0"/>
              <a:cs typeface="Century Gothic" charset="0"/>
            </a:rPr>
            <a:t>Academic Language</a:t>
          </a:r>
          <a:endParaRPr lang="en-US" sz="2400" b="1" dirty="0">
            <a:solidFill>
              <a:srgbClr val="000000"/>
            </a:solidFill>
            <a:latin typeface="Century Gothic" charset="0"/>
            <a:ea typeface="Century Gothic" charset="0"/>
            <a:cs typeface="Century Gothic" charset="0"/>
          </a:endParaRPr>
        </a:p>
      </dgm:t>
    </dgm:pt>
    <dgm:pt modelId="{5A8DCC7D-0CC7-F945-8F8D-2A04D07B24B8}" type="parTrans" cxnId="{3C324A14-E1DD-564B-9FF6-F1074B33113B}">
      <dgm:prSet/>
      <dgm:spPr/>
      <dgm:t>
        <a:bodyPr/>
        <a:lstStyle/>
        <a:p>
          <a:endParaRPr lang="en-US"/>
        </a:p>
      </dgm:t>
    </dgm:pt>
    <dgm:pt modelId="{939ED65A-04C9-9740-84CD-EEE7EAC5CD23}" type="sibTrans" cxnId="{3C324A14-E1DD-564B-9FF6-F1074B33113B}">
      <dgm:prSet/>
      <dgm:spPr/>
      <dgm:t>
        <a:bodyPr/>
        <a:lstStyle/>
        <a:p>
          <a:endParaRPr lang="en-US"/>
        </a:p>
      </dgm:t>
    </dgm:pt>
    <dgm:pt modelId="{A208B357-6D69-AC4B-B4AE-6CABDD4F44D7}" type="pres">
      <dgm:prSet presAssocID="{1D038409-2807-1946-A488-238C58E7C4BE}" presName="Name0" presStyleCnt="0">
        <dgm:presLayoutVars>
          <dgm:dir/>
          <dgm:animLvl val="lvl"/>
          <dgm:resizeHandles val="exact"/>
        </dgm:presLayoutVars>
      </dgm:prSet>
      <dgm:spPr/>
      <dgm:t>
        <a:bodyPr/>
        <a:lstStyle/>
        <a:p>
          <a:endParaRPr lang="en-US"/>
        </a:p>
      </dgm:t>
    </dgm:pt>
    <dgm:pt modelId="{B8EFC564-1F2F-0741-921E-C891386BD6BC}" type="pres">
      <dgm:prSet presAssocID="{525BD2B7-9A24-6240-B4F1-D229B19BBAC1}" presName="parTxOnly" presStyleLbl="node1" presStyleIdx="0" presStyleCnt="3">
        <dgm:presLayoutVars>
          <dgm:chMax val="0"/>
          <dgm:chPref val="0"/>
          <dgm:bulletEnabled val="1"/>
        </dgm:presLayoutVars>
      </dgm:prSet>
      <dgm:spPr/>
      <dgm:t>
        <a:bodyPr/>
        <a:lstStyle/>
        <a:p>
          <a:endParaRPr lang="en-US"/>
        </a:p>
      </dgm:t>
    </dgm:pt>
    <dgm:pt modelId="{8BAA5AD3-293F-F64D-B308-733EA19DB02D}" type="pres">
      <dgm:prSet presAssocID="{7F6CBCAD-0D38-1E4B-93B0-D912E7628044}" presName="parTxOnlySpace" presStyleCnt="0"/>
      <dgm:spPr/>
    </dgm:pt>
    <dgm:pt modelId="{3D8E89C1-E086-EC48-B83D-2AD8E44DD0F3}" type="pres">
      <dgm:prSet presAssocID="{4B3CC931-6189-F940-B941-B3ADE147959E}" presName="parTxOnly" presStyleLbl="node1" presStyleIdx="1" presStyleCnt="3">
        <dgm:presLayoutVars>
          <dgm:chMax val="0"/>
          <dgm:chPref val="0"/>
          <dgm:bulletEnabled val="1"/>
        </dgm:presLayoutVars>
      </dgm:prSet>
      <dgm:spPr/>
      <dgm:t>
        <a:bodyPr/>
        <a:lstStyle/>
        <a:p>
          <a:endParaRPr lang="en-US"/>
        </a:p>
      </dgm:t>
    </dgm:pt>
    <dgm:pt modelId="{EC9162F2-54A8-D74D-AEBB-7522D559CA9D}" type="pres">
      <dgm:prSet presAssocID="{CAE88FB1-74E2-7946-AE37-C8684FC2ADEA}" presName="parTxOnlySpace" presStyleCnt="0"/>
      <dgm:spPr/>
    </dgm:pt>
    <dgm:pt modelId="{3E7FD761-4202-F348-814E-F0BEB76C2DFD}" type="pres">
      <dgm:prSet presAssocID="{0E98D717-CFDA-9C4C-B1A0-14275F1701CF}" presName="parTxOnly" presStyleLbl="node1" presStyleIdx="2" presStyleCnt="3" custScaleX="103480">
        <dgm:presLayoutVars>
          <dgm:chMax val="0"/>
          <dgm:chPref val="0"/>
          <dgm:bulletEnabled val="1"/>
        </dgm:presLayoutVars>
      </dgm:prSet>
      <dgm:spPr/>
      <dgm:t>
        <a:bodyPr/>
        <a:lstStyle/>
        <a:p>
          <a:endParaRPr lang="en-US"/>
        </a:p>
      </dgm:t>
    </dgm:pt>
  </dgm:ptLst>
  <dgm:cxnLst>
    <dgm:cxn modelId="{3C324A14-E1DD-564B-9FF6-F1074B33113B}" srcId="{1D038409-2807-1946-A488-238C58E7C4BE}" destId="{0E98D717-CFDA-9C4C-B1A0-14275F1701CF}" srcOrd="2" destOrd="0" parTransId="{5A8DCC7D-0CC7-F945-8F8D-2A04D07B24B8}" sibTransId="{939ED65A-04C9-9740-84CD-EEE7EAC5CD23}"/>
    <dgm:cxn modelId="{C0AE533C-9E5B-6843-AF5B-D7C694BAE05E}" type="presOf" srcId="{525BD2B7-9A24-6240-B4F1-D229B19BBAC1}" destId="{B8EFC564-1F2F-0741-921E-C891386BD6BC}" srcOrd="0" destOrd="0" presId="urn:microsoft.com/office/officeart/2005/8/layout/chevron1"/>
    <dgm:cxn modelId="{BB74E6E7-FEEE-BD4B-849D-028E79FFFB8E}" srcId="{1D038409-2807-1946-A488-238C58E7C4BE}" destId="{525BD2B7-9A24-6240-B4F1-D229B19BBAC1}" srcOrd="0" destOrd="0" parTransId="{79A9890D-0F04-8742-BDAE-552B0BB0CB21}" sibTransId="{7F6CBCAD-0D38-1E4B-93B0-D912E7628044}"/>
    <dgm:cxn modelId="{B73ED3C3-8047-1342-A2F7-881BD74BC4E9}" type="presOf" srcId="{1D038409-2807-1946-A488-238C58E7C4BE}" destId="{A208B357-6D69-AC4B-B4AE-6CABDD4F44D7}" srcOrd="0" destOrd="0" presId="urn:microsoft.com/office/officeart/2005/8/layout/chevron1"/>
    <dgm:cxn modelId="{222F1681-81AE-754D-A40F-C7D2A0F1415B}" type="presOf" srcId="{4B3CC931-6189-F940-B941-B3ADE147959E}" destId="{3D8E89C1-E086-EC48-B83D-2AD8E44DD0F3}" srcOrd="0" destOrd="0" presId="urn:microsoft.com/office/officeart/2005/8/layout/chevron1"/>
    <dgm:cxn modelId="{2E6822D7-0F8E-C04F-92F4-545977FAD31B}" type="presOf" srcId="{0E98D717-CFDA-9C4C-B1A0-14275F1701CF}" destId="{3E7FD761-4202-F348-814E-F0BEB76C2DFD}" srcOrd="0" destOrd="0" presId="urn:microsoft.com/office/officeart/2005/8/layout/chevron1"/>
    <dgm:cxn modelId="{41472FAA-8A6B-004A-92BA-181A1B173079}" srcId="{1D038409-2807-1946-A488-238C58E7C4BE}" destId="{4B3CC931-6189-F940-B941-B3ADE147959E}" srcOrd="1" destOrd="0" parTransId="{FC0C5971-8044-0140-B606-95155FAC5BEE}" sibTransId="{CAE88FB1-74E2-7946-AE37-C8684FC2ADEA}"/>
    <dgm:cxn modelId="{9B3623C8-89BB-D242-A571-A1BDBD2663F2}" type="presParOf" srcId="{A208B357-6D69-AC4B-B4AE-6CABDD4F44D7}" destId="{B8EFC564-1F2F-0741-921E-C891386BD6BC}" srcOrd="0" destOrd="0" presId="urn:microsoft.com/office/officeart/2005/8/layout/chevron1"/>
    <dgm:cxn modelId="{251C41D8-C48B-9A45-BF51-8D83BEF443D0}" type="presParOf" srcId="{A208B357-6D69-AC4B-B4AE-6CABDD4F44D7}" destId="{8BAA5AD3-293F-F64D-B308-733EA19DB02D}" srcOrd="1" destOrd="0" presId="urn:microsoft.com/office/officeart/2005/8/layout/chevron1"/>
    <dgm:cxn modelId="{0FF1D72A-C777-E840-AA35-9E1B5A1D475F}" type="presParOf" srcId="{A208B357-6D69-AC4B-B4AE-6CABDD4F44D7}" destId="{3D8E89C1-E086-EC48-B83D-2AD8E44DD0F3}" srcOrd="2" destOrd="0" presId="urn:microsoft.com/office/officeart/2005/8/layout/chevron1"/>
    <dgm:cxn modelId="{FF4390F3-E167-E348-9164-04C12A57162E}" type="presParOf" srcId="{A208B357-6D69-AC4B-B4AE-6CABDD4F44D7}" destId="{EC9162F2-54A8-D74D-AEBB-7522D559CA9D}" srcOrd="3" destOrd="0" presId="urn:microsoft.com/office/officeart/2005/8/layout/chevron1"/>
    <dgm:cxn modelId="{FEACEB49-17B1-9743-9738-79018D85ABA4}" type="presParOf" srcId="{A208B357-6D69-AC4B-B4AE-6CABDD4F44D7}" destId="{3E7FD761-4202-F348-814E-F0BEB76C2DFD}" srcOrd="4"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AE9732-977E-BA4D-99A2-5988825DA91D}">
      <dsp:nvSpPr>
        <dsp:cNvPr id="0" name=""/>
        <dsp:cNvSpPr/>
      </dsp:nvSpPr>
      <dsp:spPr>
        <a:xfrm>
          <a:off x="962" y="0"/>
          <a:ext cx="2503103" cy="4351338"/>
        </a:xfrm>
        <a:prstGeom prst="roundRect">
          <a:avLst>
            <a:gd name="adj" fmla="val 10000"/>
          </a:avLst>
        </a:prstGeom>
        <a:solidFill>
          <a:schemeClr val="accent4">
            <a:tint val="4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txBody>
        <a:bodyPr spcFirstLastPara="0" vert="horz" wrap="square" lIns="228600" tIns="228600" rIns="228600" bIns="228600" numCol="1" spcCol="1270" anchor="ctr" anchorCtr="0">
          <a:noAutofit/>
        </a:bodyPr>
        <a:lstStyle/>
        <a:p>
          <a:pPr lvl="0" algn="ctr" defTabSz="2667000">
            <a:lnSpc>
              <a:spcPct val="90000"/>
            </a:lnSpc>
            <a:spcBef>
              <a:spcPct val="0"/>
            </a:spcBef>
            <a:spcAft>
              <a:spcPct val="35000"/>
            </a:spcAft>
          </a:pPr>
          <a:endParaRPr lang="en-US" sz="6000" kern="1200" dirty="0"/>
        </a:p>
      </dsp:txBody>
      <dsp:txXfrm>
        <a:off x="962" y="0"/>
        <a:ext cx="2503103" cy="1305401"/>
      </dsp:txXfrm>
    </dsp:sp>
    <dsp:sp modelId="{35EE5525-D612-D648-976E-EC3E5D9C84E8}">
      <dsp:nvSpPr>
        <dsp:cNvPr id="0" name=""/>
        <dsp:cNvSpPr/>
      </dsp:nvSpPr>
      <dsp:spPr>
        <a:xfrm>
          <a:off x="251273" y="1306676"/>
          <a:ext cx="2002482" cy="1311987"/>
        </a:xfrm>
        <a:prstGeom prst="roundRect">
          <a:avLst>
            <a:gd name="adj" fmla="val 10000"/>
          </a:avLst>
        </a:prstGeom>
        <a:gradFill rotWithShape="0">
          <a:gsLst>
            <a:gs pos="0">
              <a:schemeClr val="accent4">
                <a:hueOff val="0"/>
                <a:satOff val="0"/>
                <a:lumOff val="0"/>
                <a:alphaOff val="0"/>
                <a:shade val="85000"/>
                <a:satMod val="130000"/>
              </a:schemeClr>
            </a:gs>
            <a:gs pos="34000">
              <a:schemeClr val="accent4">
                <a:hueOff val="0"/>
                <a:satOff val="0"/>
                <a:lumOff val="0"/>
                <a:alphaOff val="0"/>
                <a:shade val="87000"/>
                <a:satMod val="125000"/>
              </a:schemeClr>
            </a:gs>
            <a:gs pos="70000">
              <a:schemeClr val="accent4">
                <a:hueOff val="0"/>
                <a:satOff val="0"/>
                <a:lumOff val="0"/>
                <a:alphaOff val="0"/>
                <a:tint val="100000"/>
                <a:shade val="90000"/>
                <a:satMod val="130000"/>
              </a:schemeClr>
            </a:gs>
            <a:gs pos="100000">
              <a:schemeClr val="accent4">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n-US" sz="2400" kern="1200" dirty="0" smtClean="0">
              <a:solidFill>
                <a:srgbClr val="000000"/>
              </a:solidFill>
              <a:latin typeface="Century Gothic" charset="0"/>
              <a:ea typeface="Century Gothic" charset="0"/>
              <a:cs typeface="Century Gothic" charset="0"/>
            </a:rPr>
            <a:t>Summarize</a:t>
          </a:r>
          <a:endParaRPr lang="en-US" sz="2400" kern="1200" dirty="0">
            <a:solidFill>
              <a:srgbClr val="000000"/>
            </a:solidFill>
            <a:latin typeface="Century Gothic" charset="0"/>
            <a:ea typeface="Century Gothic" charset="0"/>
            <a:cs typeface="Century Gothic" charset="0"/>
          </a:endParaRPr>
        </a:p>
      </dsp:txBody>
      <dsp:txXfrm>
        <a:off x="289700" y="1345103"/>
        <a:ext cx="1925628" cy="1235133"/>
      </dsp:txXfrm>
    </dsp:sp>
    <dsp:sp modelId="{576A0405-95BD-DB48-93F7-D4D16BAF0918}">
      <dsp:nvSpPr>
        <dsp:cNvPr id="0" name=""/>
        <dsp:cNvSpPr/>
      </dsp:nvSpPr>
      <dsp:spPr>
        <a:xfrm>
          <a:off x="251273" y="2820508"/>
          <a:ext cx="2002482" cy="1311987"/>
        </a:xfrm>
        <a:prstGeom prst="roundRect">
          <a:avLst>
            <a:gd name="adj" fmla="val 10000"/>
          </a:avLst>
        </a:prstGeom>
        <a:solidFill>
          <a:srgbClr val="FFAF1A"/>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n-US" sz="2400" kern="1200" dirty="0" smtClean="0">
              <a:solidFill>
                <a:srgbClr val="000000"/>
              </a:solidFill>
              <a:latin typeface="Century Gothic" charset="0"/>
              <a:ea typeface="Century Gothic" charset="0"/>
              <a:cs typeface="Century Gothic" charset="0"/>
            </a:rPr>
            <a:t>Present Information</a:t>
          </a:r>
          <a:endParaRPr lang="en-US" sz="2400" kern="1200" dirty="0">
            <a:solidFill>
              <a:srgbClr val="000000"/>
            </a:solidFill>
            <a:latin typeface="Century Gothic" charset="0"/>
            <a:ea typeface="Century Gothic" charset="0"/>
            <a:cs typeface="Century Gothic" charset="0"/>
          </a:endParaRPr>
        </a:p>
      </dsp:txBody>
      <dsp:txXfrm>
        <a:off x="289700" y="2858935"/>
        <a:ext cx="1925628" cy="1235133"/>
      </dsp:txXfrm>
    </dsp:sp>
    <dsp:sp modelId="{7291CA26-C1CC-F449-B5FD-A9ED067D9FCA}">
      <dsp:nvSpPr>
        <dsp:cNvPr id="0" name=""/>
        <dsp:cNvSpPr/>
      </dsp:nvSpPr>
      <dsp:spPr>
        <a:xfrm>
          <a:off x="2691798" y="0"/>
          <a:ext cx="2503103" cy="4351338"/>
        </a:xfrm>
        <a:prstGeom prst="roundRect">
          <a:avLst>
            <a:gd name="adj" fmla="val 10000"/>
          </a:avLst>
        </a:prstGeom>
        <a:solidFill>
          <a:schemeClr val="accent4">
            <a:tint val="4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txBody>
        <a:bodyPr spcFirstLastPara="0" vert="horz" wrap="square" lIns="228600" tIns="228600" rIns="228600" bIns="228600" numCol="1" spcCol="1270" anchor="ctr" anchorCtr="0">
          <a:noAutofit/>
        </a:bodyPr>
        <a:lstStyle/>
        <a:p>
          <a:pPr lvl="0" algn="ctr" defTabSz="2667000">
            <a:lnSpc>
              <a:spcPct val="90000"/>
            </a:lnSpc>
            <a:spcBef>
              <a:spcPct val="0"/>
            </a:spcBef>
            <a:spcAft>
              <a:spcPct val="35000"/>
            </a:spcAft>
          </a:pPr>
          <a:endParaRPr lang="en-US" sz="6000" kern="1200" dirty="0"/>
        </a:p>
      </dsp:txBody>
      <dsp:txXfrm>
        <a:off x="2691798" y="0"/>
        <a:ext cx="2503103" cy="1305401"/>
      </dsp:txXfrm>
    </dsp:sp>
    <dsp:sp modelId="{2992CD28-F552-0B42-8AA6-A1E0159E145C}">
      <dsp:nvSpPr>
        <dsp:cNvPr id="0" name=""/>
        <dsp:cNvSpPr/>
      </dsp:nvSpPr>
      <dsp:spPr>
        <a:xfrm>
          <a:off x="2942108" y="1305401"/>
          <a:ext cx="2002482" cy="2828369"/>
        </a:xfrm>
        <a:prstGeom prst="roundRect">
          <a:avLst>
            <a:gd name="adj" fmla="val 10000"/>
          </a:avLst>
        </a:prstGeom>
        <a:gradFill rotWithShape="0">
          <a:gsLst>
            <a:gs pos="0">
              <a:schemeClr val="accent4">
                <a:hueOff val="-764177"/>
                <a:satOff val="-5123"/>
                <a:lumOff val="-5295"/>
                <a:alphaOff val="0"/>
                <a:shade val="85000"/>
                <a:satMod val="130000"/>
              </a:schemeClr>
            </a:gs>
            <a:gs pos="34000">
              <a:schemeClr val="accent4">
                <a:hueOff val="-764177"/>
                <a:satOff val="-5123"/>
                <a:lumOff val="-5295"/>
                <a:alphaOff val="0"/>
                <a:shade val="87000"/>
                <a:satMod val="125000"/>
              </a:schemeClr>
            </a:gs>
            <a:gs pos="70000">
              <a:schemeClr val="accent4">
                <a:hueOff val="-764177"/>
                <a:satOff val="-5123"/>
                <a:lumOff val="-5295"/>
                <a:alphaOff val="0"/>
                <a:tint val="100000"/>
                <a:shade val="90000"/>
                <a:satMod val="130000"/>
              </a:schemeClr>
            </a:gs>
            <a:gs pos="100000">
              <a:schemeClr val="accent4">
                <a:hueOff val="-764177"/>
                <a:satOff val="-5123"/>
                <a:lumOff val="-5295"/>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1280" tIns="60960" rIns="81280" bIns="60960" numCol="1" spcCol="1270" anchor="ctr" anchorCtr="0">
          <a:noAutofit/>
        </a:bodyPr>
        <a:lstStyle/>
        <a:p>
          <a:pPr lvl="0" algn="ctr" defTabSz="1422400">
            <a:lnSpc>
              <a:spcPct val="90000"/>
            </a:lnSpc>
            <a:spcBef>
              <a:spcPct val="0"/>
            </a:spcBef>
            <a:spcAft>
              <a:spcPct val="35000"/>
            </a:spcAft>
          </a:pPr>
          <a:r>
            <a:rPr lang="en-US" sz="3200" kern="1200" dirty="0" smtClean="0">
              <a:solidFill>
                <a:schemeClr val="tx1"/>
              </a:solidFill>
              <a:latin typeface="Century Gothic" charset="0"/>
              <a:ea typeface="Century Gothic" charset="0"/>
              <a:cs typeface="Century Gothic" charset="0"/>
            </a:rPr>
            <a:t>Social Studies</a:t>
          </a:r>
          <a:endParaRPr lang="en-US" sz="3200" kern="1200" dirty="0">
            <a:solidFill>
              <a:schemeClr val="tx1"/>
            </a:solidFill>
            <a:latin typeface="Century Gothic" charset="0"/>
            <a:ea typeface="Century Gothic" charset="0"/>
            <a:cs typeface="Century Gothic" charset="0"/>
          </a:endParaRPr>
        </a:p>
      </dsp:txBody>
      <dsp:txXfrm>
        <a:off x="3000759" y="1364052"/>
        <a:ext cx="1885180" cy="2711067"/>
      </dsp:txXfrm>
    </dsp:sp>
    <dsp:sp modelId="{78F2694F-F319-5D44-ABD0-BB45DEFC77FF}">
      <dsp:nvSpPr>
        <dsp:cNvPr id="0" name=""/>
        <dsp:cNvSpPr/>
      </dsp:nvSpPr>
      <dsp:spPr>
        <a:xfrm>
          <a:off x="5382634" y="0"/>
          <a:ext cx="2503103" cy="4351338"/>
        </a:xfrm>
        <a:prstGeom prst="roundRect">
          <a:avLst>
            <a:gd name="adj" fmla="val 10000"/>
          </a:avLst>
        </a:prstGeom>
        <a:solidFill>
          <a:schemeClr val="accent4">
            <a:tint val="4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txBody>
        <a:bodyPr spcFirstLastPara="0" vert="horz" wrap="square" lIns="228600" tIns="228600" rIns="228600" bIns="228600" numCol="1" spcCol="1270" anchor="ctr" anchorCtr="0">
          <a:noAutofit/>
        </a:bodyPr>
        <a:lstStyle/>
        <a:p>
          <a:pPr lvl="0" algn="ctr" defTabSz="2667000">
            <a:lnSpc>
              <a:spcPct val="90000"/>
            </a:lnSpc>
            <a:spcBef>
              <a:spcPct val="0"/>
            </a:spcBef>
            <a:spcAft>
              <a:spcPct val="35000"/>
            </a:spcAft>
          </a:pPr>
          <a:endParaRPr lang="en-US" sz="6000" kern="1200" dirty="0"/>
        </a:p>
      </dsp:txBody>
      <dsp:txXfrm>
        <a:off x="5382634" y="0"/>
        <a:ext cx="2503103" cy="1305401"/>
      </dsp:txXfrm>
    </dsp:sp>
    <dsp:sp modelId="{7D9574C6-696C-7F44-A2F1-D6D77052BF2E}">
      <dsp:nvSpPr>
        <dsp:cNvPr id="0" name=""/>
        <dsp:cNvSpPr/>
      </dsp:nvSpPr>
      <dsp:spPr>
        <a:xfrm>
          <a:off x="5632944" y="1306676"/>
          <a:ext cx="2002482" cy="1311987"/>
        </a:xfrm>
        <a:prstGeom prst="roundRect">
          <a:avLst>
            <a:gd name="adj" fmla="val 10000"/>
          </a:avLst>
        </a:prstGeom>
        <a:solidFill>
          <a:srgbClr val="3DB1BE"/>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1280" tIns="60960" rIns="81280" bIns="60960" numCol="1" spcCol="1270" anchor="ctr" anchorCtr="0">
          <a:noAutofit/>
        </a:bodyPr>
        <a:lstStyle/>
        <a:p>
          <a:pPr lvl="0" algn="ctr" defTabSz="1422400">
            <a:lnSpc>
              <a:spcPct val="90000"/>
            </a:lnSpc>
            <a:spcBef>
              <a:spcPct val="0"/>
            </a:spcBef>
            <a:spcAft>
              <a:spcPct val="35000"/>
            </a:spcAft>
          </a:pPr>
          <a:r>
            <a:rPr lang="en-US" sz="3200" kern="1200" dirty="0" smtClean="0">
              <a:solidFill>
                <a:srgbClr val="000000"/>
              </a:solidFill>
              <a:latin typeface="Century Gothic" charset="0"/>
              <a:ea typeface="Century Gothic" charset="0"/>
              <a:cs typeface="Century Gothic" charset="0"/>
            </a:rPr>
            <a:t>Structure</a:t>
          </a:r>
          <a:endParaRPr lang="en-US" sz="3200" kern="1200" dirty="0">
            <a:solidFill>
              <a:srgbClr val="000000"/>
            </a:solidFill>
            <a:latin typeface="Century Gothic" charset="0"/>
            <a:ea typeface="Century Gothic" charset="0"/>
            <a:cs typeface="Century Gothic" charset="0"/>
          </a:endParaRPr>
        </a:p>
      </dsp:txBody>
      <dsp:txXfrm>
        <a:off x="5671371" y="1345103"/>
        <a:ext cx="1925628" cy="1235133"/>
      </dsp:txXfrm>
    </dsp:sp>
    <dsp:sp modelId="{7760C30F-AD0A-024B-8D8B-B58B46EA8BB8}">
      <dsp:nvSpPr>
        <dsp:cNvPr id="0" name=""/>
        <dsp:cNvSpPr/>
      </dsp:nvSpPr>
      <dsp:spPr>
        <a:xfrm>
          <a:off x="5632944" y="2820508"/>
          <a:ext cx="2002482" cy="1311987"/>
        </a:xfrm>
        <a:prstGeom prst="roundRect">
          <a:avLst>
            <a:gd name="adj" fmla="val 10000"/>
          </a:avLst>
        </a:prstGeom>
        <a:gradFill rotWithShape="0">
          <a:gsLst>
            <a:gs pos="0">
              <a:schemeClr val="accent4">
                <a:hueOff val="-1528355"/>
                <a:satOff val="-10245"/>
                <a:lumOff val="-10589"/>
                <a:alphaOff val="0"/>
                <a:shade val="85000"/>
                <a:satMod val="130000"/>
              </a:schemeClr>
            </a:gs>
            <a:gs pos="34000">
              <a:schemeClr val="accent4">
                <a:hueOff val="-1528355"/>
                <a:satOff val="-10245"/>
                <a:lumOff val="-10589"/>
                <a:alphaOff val="0"/>
                <a:shade val="87000"/>
                <a:satMod val="125000"/>
              </a:schemeClr>
            </a:gs>
            <a:gs pos="70000">
              <a:schemeClr val="accent4">
                <a:hueOff val="-1528355"/>
                <a:satOff val="-10245"/>
                <a:lumOff val="-10589"/>
                <a:alphaOff val="0"/>
                <a:tint val="100000"/>
                <a:shade val="90000"/>
                <a:satMod val="130000"/>
              </a:schemeClr>
            </a:gs>
            <a:gs pos="100000">
              <a:schemeClr val="accent4">
                <a:hueOff val="-1528355"/>
                <a:satOff val="-10245"/>
                <a:lumOff val="-10589"/>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n-US" sz="2400" kern="1200" dirty="0" smtClean="0">
              <a:solidFill>
                <a:srgbClr val="000000"/>
              </a:solidFill>
              <a:latin typeface="Century Gothic" charset="0"/>
              <a:ea typeface="Century Gothic" charset="0"/>
              <a:cs typeface="Century Gothic" charset="0"/>
            </a:rPr>
            <a:t>Vocabulary</a:t>
          </a:r>
          <a:endParaRPr lang="en-US" sz="2400" kern="1200" dirty="0">
            <a:solidFill>
              <a:srgbClr val="000000"/>
            </a:solidFill>
            <a:latin typeface="Century Gothic" charset="0"/>
            <a:ea typeface="Century Gothic" charset="0"/>
            <a:cs typeface="Century Gothic" charset="0"/>
          </a:endParaRPr>
        </a:p>
      </dsp:txBody>
      <dsp:txXfrm>
        <a:off x="5671371" y="2858935"/>
        <a:ext cx="1925628" cy="12351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EFC564-1F2F-0741-921E-C891386BD6BC}">
      <dsp:nvSpPr>
        <dsp:cNvPr id="0" name=""/>
        <dsp:cNvSpPr/>
      </dsp:nvSpPr>
      <dsp:spPr>
        <a:xfrm>
          <a:off x="2742" y="446378"/>
          <a:ext cx="3107208" cy="1242883"/>
        </a:xfrm>
        <a:prstGeom prst="chevron">
          <a:avLst/>
        </a:prstGeom>
        <a:solidFill>
          <a:schemeClr val="accent4">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rtl="0">
            <a:lnSpc>
              <a:spcPct val="90000"/>
            </a:lnSpc>
            <a:spcBef>
              <a:spcPct val="0"/>
            </a:spcBef>
            <a:spcAft>
              <a:spcPct val="35000"/>
            </a:spcAft>
          </a:pPr>
          <a:r>
            <a:rPr lang="en-US" sz="3200" b="1" kern="1200" dirty="0" smtClean="0">
              <a:solidFill>
                <a:schemeClr val="tx1"/>
              </a:solidFill>
              <a:latin typeface="Century Gothic" charset="0"/>
              <a:ea typeface="Century Gothic" charset="0"/>
              <a:cs typeface="Century Gothic" charset="0"/>
            </a:rPr>
            <a:t>Task</a:t>
          </a:r>
          <a:endParaRPr lang="en-US" sz="3200" b="1" kern="1200" dirty="0">
            <a:solidFill>
              <a:schemeClr val="tx1"/>
            </a:solidFill>
            <a:latin typeface="Century Gothic" charset="0"/>
            <a:ea typeface="Century Gothic" charset="0"/>
            <a:cs typeface="Century Gothic" charset="0"/>
          </a:endParaRPr>
        </a:p>
      </dsp:txBody>
      <dsp:txXfrm>
        <a:off x="624184" y="446378"/>
        <a:ext cx="1864325" cy="1242883"/>
      </dsp:txXfrm>
    </dsp:sp>
    <dsp:sp modelId="{3D8E89C1-E086-EC48-B83D-2AD8E44DD0F3}">
      <dsp:nvSpPr>
        <dsp:cNvPr id="0" name=""/>
        <dsp:cNvSpPr/>
      </dsp:nvSpPr>
      <dsp:spPr>
        <a:xfrm>
          <a:off x="2799230" y="446378"/>
          <a:ext cx="3107208" cy="1242883"/>
        </a:xfrm>
        <a:prstGeom prst="chevron">
          <a:avLst/>
        </a:prstGeom>
        <a:solidFill>
          <a:schemeClr val="accent4">
            <a:hueOff val="-764177"/>
            <a:satOff val="-5123"/>
            <a:lumOff val="-5295"/>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rtl="0">
            <a:lnSpc>
              <a:spcPct val="90000"/>
            </a:lnSpc>
            <a:spcBef>
              <a:spcPct val="0"/>
            </a:spcBef>
            <a:spcAft>
              <a:spcPct val="35000"/>
            </a:spcAft>
          </a:pPr>
          <a:r>
            <a:rPr lang="en-US" sz="3200" b="1" kern="1200" dirty="0" smtClean="0">
              <a:solidFill>
                <a:srgbClr val="000000"/>
              </a:solidFill>
              <a:latin typeface="Century Gothic" charset="0"/>
              <a:ea typeface="Century Gothic" charset="0"/>
              <a:cs typeface="Century Gothic" charset="0"/>
            </a:rPr>
            <a:t>Content</a:t>
          </a:r>
          <a:endParaRPr lang="en-US" sz="3200" b="1" kern="1200" dirty="0">
            <a:solidFill>
              <a:srgbClr val="000000"/>
            </a:solidFill>
            <a:latin typeface="Century Gothic" charset="0"/>
            <a:ea typeface="Century Gothic" charset="0"/>
            <a:cs typeface="Century Gothic" charset="0"/>
          </a:endParaRPr>
        </a:p>
      </dsp:txBody>
      <dsp:txXfrm>
        <a:off x="3420672" y="446378"/>
        <a:ext cx="1864325" cy="1242883"/>
      </dsp:txXfrm>
    </dsp:sp>
    <dsp:sp modelId="{3E7FD761-4202-F348-814E-F0BEB76C2DFD}">
      <dsp:nvSpPr>
        <dsp:cNvPr id="0" name=""/>
        <dsp:cNvSpPr/>
      </dsp:nvSpPr>
      <dsp:spPr>
        <a:xfrm>
          <a:off x="5595718" y="446378"/>
          <a:ext cx="3215339" cy="1242883"/>
        </a:xfrm>
        <a:prstGeom prst="chevron">
          <a:avLst/>
        </a:prstGeom>
        <a:solidFill>
          <a:schemeClr val="accent4">
            <a:hueOff val="-1528355"/>
            <a:satOff val="-10245"/>
            <a:lumOff val="-10589"/>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rtl="0">
            <a:lnSpc>
              <a:spcPct val="90000"/>
            </a:lnSpc>
            <a:spcBef>
              <a:spcPct val="0"/>
            </a:spcBef>
            <a:spcAft>
              <a:spcPct val="35000"/>
            </a:spcAft>
          </a:pPr>
          <a:r>
            <a:rPr lang="en-US" sz="2400" b="1" kern="1200" dirty="0" smtClean="0">
              <a:solidFill>
                <a:srgbClr val="000000"/>
              </a:solidFill>
              <a:latin typeface="Century Gothic" charset="0"/>
              <a:ea typeface="Century Gothic" charset="0"/>
              <a:cs typeface="Century Gothic" charset="0"/>
            </a:rPr>
            <a:t>Academic Language</a:t>
          </a:r>
          <a:endParaRPr lang="en-US" sz="2400" b="1" kern="1200" dirty="0">
            <a:solidFill>
              <a:srgbClr val="000000"/>
            </a:solidFill>
            <a:latin typeface="Century Gothic" charset="0"/>
            <a:ea typeface="Century Gothic" charset="0"/>
            <a:cs typeface="Century Gothic" charset="0"/>
          </a:endParaRPr>
        </a:p>
      </dsp:txBody>
      <dsp:txXfrm>
        <a:off x="6217160" y="446378"/>
        <a:ext cx="1972456" cy="12428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AE9732-977E-BA4D-99A2-5988825DA91D}">
      <dsp:nvSpPr>
        <dsp:cNvPr id="0" name=""/>
        <dsp:cNvSpPr/>
      </dsp:nvSpPr>
      <dsp:spPr>
        <a:xfrm>
          <a:off x="962" y="0"/>
          <a:ext cx="2503103" cy="4351338"/>
        </a:xfrm>
        <a:prstGeom prst="roundRect">
          <a:avLst>
            <a:gd name="adj" fmla="val 10000"/>
          </a:avLst>
        </a:prstGeom>
        <a:solidFill>
          <a:schemeClr val="accent4">
            <a:tint val="4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txBody>
        <a:bodyPr spcFirstLastPara="0" vert="horz" wrap="square" lIns="228600" tIns="228600" rIns="228600" bIns="228600" numCol="1" spcCol="1270" anchor="ctr" anchorCtr="0">
          <a:noAutofit/>
        </a:bodyPr>
        <a:lstStyle/>
        <a:p>
          <a:pPr lvl="0" algn="ctr" defTabSz="2667000">
            <a:lnSpc>
              <a:spcPct val="90000"/>
            </a:lnSpc>
            <a:spcBef>
              <a:spcPct val="0"/>
            </a:spcBef>
            <a:spcAft>
              <a:spcPct val="35000"/>
            </a:spcAft>
          </a:pPr>
          <a:endParaRPr lang="en-US" sz="6000" kern="1200" dirty="0"/>
        </a:p>
      </dsp:txBody>
      <dsp:txXfrm>
        <a:off x="962" y="0"/>
        <a:ext cx="2503103" cy="1305401"/>
      </dsp:txXfrm>
    </dsp:sp>
    <dsp:sp modelId="{35EE5525-D612-D648-976E-EC3E5D9C84E8}">
      <dsp:nvSpPr>
        <dsp:cNvPr id="0" name=""/>
        <dsp:cNvSpPr/>
      </dsp:nvSpPr>
      <dsp:spPr>
        <a:xfrm>
          <a:off x="251273" y="1306676"/>
          <a:ext cx="2002482" cy="1311987"/>
        </a:xfrm>
        <a:prstGeom prst="roundRect">
          <a:avLst>
            <a:gd name="adj" fmla="val 10000"/>
          </a:avLst>
        </a:prstGeom>
        <a:gradFill rotWithShape="0">
          <a:gsLst>
            <a:gs pos="0">
              <a:schemeClr val="accent4">
                <a:hueOff val="0"/>
                <a:satOff val="0"/>
                <a:lumOff val="0"/>
                <a:alphaOff val="0"/>
                <a:shade val="85000"/>
                <a:satMod val="130000"/>
              </a:schemeClr>
            </a:gs>
            <a:gs pos="34000">
              <a:schemeClr val="accent4">
                <a:hueOff val="0"/>
                <a:satOff val="0"/>
                <a:lumOff val="0"/>
                <a:alphaOff val="0"/>
                <a:shade val="87000"/>
                <a:satMod val="125000"/>
              </a:schemeClr>
            </a:gs>
            <a:gs pos="70000">
              <a:schemeClr val="accent4">
                <a:hueOff val="0"/>
                <a:satOff val="0"/>
                <a:lumOff val="0"/>
                <a:alphaOff val="0"/>
                <a:tint val="100000"/>
                <a:shade val="90000"/>
                <a:satMod val="130000"/>
              </a:schemeClr>
            </a:gs>
            <a:gs pos="100000">
              <a:schemeClr val="accent4">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n-US" sz="2400" kern="1200" dirty="0" smtClean="0">
              <a:solidFill>
                <a:srgbClr val="000000"/>
              </a:solidFill>
              <a:latin typeface="Century Gothic" charset="0"/>
              <a:ea typeface="Century Gothic" charset="0"/>
              <a:cs typeface="Century Gothic" charset="0"/>
            </a:rPr>
            <a:t>Summarize</a:t>
          </a:r>
          <a:endParaRPr lang="en-US" sz="2400" kern="1200" dirty="0">
            <a:solidFill>
              <a:srgbClr val="000000"/>
            </a:solidFill>
            <a:latin typeface="Century Gothic" charset="0"/>
            <a:ea typeface="Century Gothic" charset="0"/>
            <a:cs typeface="Century Gothic" charset="0"/>
          </a:endParaRPr>
        </a:p>
      </dsp:txBody>
      <dsp:txXfrm>
        <a:off x="289700" y="1345103"/>
        <a:ext cx="1925628" cy="1235133"/>
      </dsp:txXfrm>
    </dsp:sp>
    <dsp:sp modelId="{576A0405-95BD-DB48-93F7-D4D16BAF0918}">
      <dsp:nvSpPr>
        <dsp:cNvPr id="0" name=""/>
        <dsp:cNvSpPr/>
      </dsp:nvSpPr>
      <dsp:spPr>
        <a:xfrm>
          <a:off x="251273" y="2820508"/>
          <a:ext cx="2002482" cy="1311987"/>
        </a:xfrm>
        <a:prstGeom prst="roundRect">
          <a:avLst>
            <a:gd name="adj" fmla="val 10000"/>
          </a:avLst>
        </a:prstGeom>
        <a:solidFill>
          <a:srgbClr val="FFAF1A"/>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n-US" sz="2400" kern="1200" dirty="0" smtClean="0">
              <a:solidFill>
                <a:srgbClr val="000000"/>
              </a:solidFill>
              <a:latin typeface="Century Gothic" charset="0"/>
              <a:ea typeface="Century Gothic" charset="0"/>
              <a:cs typeface="Century Gothic" charset="0"/>
            </a:rPr>
            <a:t>Present Information</a:t>
          </a:r>
          <a:endParaRPr lang="en-US" sz="2400" kern="1200" dirty="0">
            <a:solidFill>
              <a:srgbClr val="000000"/>
            </a:solidFill>
            <a:latin typeface="Century Gothic" charset="0"/>
            <a:ea typeface="Century Gothic" charset="0"/>
            <a:cs typeface="Century Gothic" charset="0"/>
          </a:endParaRPr>
        </a:p>
      </dsp:txBody>
      <dsp:txXfrm>
        <a:off x="289700" y="2858935"/>
        <a:ext cx="1925628" cy="1235133"/>
      </dsp:txXfrm>
    </dsp:sp>
    <dsp:sp modelId="{7291CA26-C1CC-F449-B5FD-A9ED067D9FCA}">
      <dsp:nvSpPr>
        <dsp:cNvPr id="0" name=""/>
        <dsp:cNvSpPr/>
      </dsp:nvSpPr>
      <dsp:spPr>
        <a:xfrm>
          <a:off x="2691798" y="0"/>
          <a:ext cx="2503103" cy="4351338"/>
        </a:xfrm>
        <a:prstGeom prst="roundRect">
          <a:avLst>
            <a:gd name="adj" fmla="val 10000"/>
          </a:avLst>
        </a:prstGeom>
        <a:solidFill>
          <a:schemeClr val="accent4">
            <a:tint val="4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txBody>
        <a:bodyPr spcFirstLastPara="0" vert="horz" wrap="square" lIns="228600" tIns="228600" rIns="228600" bIns="228600" numCol="1" spcCol="1270" anchor="ctr" anchorCtr="0">
          <a:noAutofit/>
        </a:bodyPr>
        <a:lstStyle/>
        <a:p>
          <a:pPr lvl="0" algn="ctr" defTabSz="2667000">
            <a:lnSpc>
              <a:spcPct val="90000"/>
            </a:lnSpc>
            <a:spcBef>
              <a:spcPct val="0"/>
            </a:spcBef>
            <a:spcAft>
              <a:spcPct val="35000"/>
            </a:spcAft>
          </a:pPr>
          <a:endParaRPr lang="en-US" sz="6000" kern="1200" dirty="0"/>
        </a:p>
      </dsp:txBody>
      <dsp:txXfrm>
        <a:off x="2691798" y="0"/>
        <a:ext cx="2503103" cy="1305401"/>
      </dsp:txXfrm>
    </dsp:sp>
    <dsp:sp modelId="{2992CD28-F552-0B42-8AA6-A1E0159E145C}">
      <dsp:nvSpPr>
        <dsp:cNvPr id="0" name=""/>
        <dsp:cNvSpPr/>
      </dsp:nvSpPr>
      <dsp:spPr>
        <a:xfrm>
          <a:off x="2942108" y="1305401"/>
          <a:ext cx="2002482" cy="2828369"/>
        </a:xfrm>
        <a:prstGeom prst="roundRect">
          <a:avLst>
            <a:gd name="adj" fmla="val 10000"/>
          </a:avLst>
        </a:prstGeom>
        <a:gradFill rotWithShape="0">
          <a:gsLst>
            <a:gs pos="0">
              <a:schemeClr val="accent4">
                <a:hueOff val="-764177"/>
                <a:satOff val="-5123"/>
                <a:lumOff val="-5295"/>
                <a:alphaOff val="0"/>
                <a:shade val="85000"/>
                <a:satMod val="130000"/>
              </a:schemeClr>
            </a:gs>
            <a:gs pos="34000">
              <a:schemeClr val="accent4">
                <a:hueOff val="-764177"/>
                <a:satOff val="-5123"/>
                <a:lumOff val="-5295"/>
                <a:alphaOff val="0"/>
                <a:shade val="87000"/>
                <a:satMod val="125000"/>
              </a:schemeClr>
            </a:gs>
            <a:gs pos="70000">
              <a:schemeClr val="accent4">
                <a:hueOff val="-764177"/>
                <a:satOff val="-5123"/>
                <a:lumOff val="-5295"/>
                <a:alphaOff val="0"/>
                <a:tint val="100000"/>
                <a:shade val="90000"/>
                <a:satMod val="130000"/>
              </a:schemeClr>
            </a:gs>
            <a:gs pos="100000">
              <a:schemeClr val="accent4">
                <a:hueOff val="-764177"/>
                <a:satOff val="-5123"/>
                <a:lumOff val="-5295"/>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n-US" sz="2400" kern="1200" dirty="0" smtClean="0">
              <a:solidFill>
                <a:srgbClr val="000000"/>
              </a:solidFill>
              <a:latin typeface="Century Gothic" charset="0"/>
              <a:ea typeface="Century Gothic" charset="0"/>
              <a:cs typeface="Century Gothic" charset="0"/>
            </a:rPr>
            <a:t>Social Studies</a:t>
          </a:r>
          <a:endParaRPr lang="en-US" sz="2400" kern="1200" dirty="0">
            <a:solidFill>
              <a:srgbClr val="000000"/>
            </a:solidFill>
            <a:latin typeface="Century Gothic" charset="0"/>
            <a:ea typeface="Century Gothic" charset="0"/>
            <a:cs typeface="Century Gothic" charset="0"/>
          </a:endParaRPr>
        </a:p>
      </dsp:txBody>
      <dsp:txXfrm>
        <a:off x="3000759" y="1364052"/>
        <a:ext cx="1885180" cy="2711067"/>
      </dsp:txXfrm>
    </dsp:sp>
    <dsp:sp modelId="{78F2694F-F319-5D44-ABD0-BB45DEFC77FF}">
      <dsp:nvSpPr>
        <dsp:cNvPr id="0" name=""/>
        <dsp:cNvSpPr/>
      </dsp:nvSpPr>
      <dsp:spPr>
        <a:xfrm>
          <a:off x="5382634" y="0"/>
          <a:ext cx="2503103" cy="4351338"/>
        </a:xfrm>
        <a:prstGeom prst="roundRect">
          <a:avLst>
            <a:gd name="adj" fmla="val 10000"/>
          </a:avLst>
        </a:prstGeom>
        <a:solidFill>
          <a:schemeClr val="accent4">
            <a:tint val="40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txBody>
        <a:bodyPr spcFirstLastPara="0" vert="horz" wrap="square" lIns="228600" tIns="228600" rIns="228600" bIns="228600" numCol="1" spcCol="1270" anchor="ctr" anchorCtr="0">
          <a:noAutofit/>
        </a:bodyPr>
        <a:lstStyle/>
        <a:p>
          <a:pPr lvl="0" algn="ctr" defTabSz="2667000">
            <a:lnSpc>
              <a:spcPct val="90000"/>
            </a:lnSpc>
            <a:spcBef>
              <a:spcPct val="0"/>
            </a:spcBef>
            <a:spcAft>
              <a:spcPct val="35000"/>
            </a:spcAft>
          </a:pPr>
          <a:endParaRPr lang="en-US" sz="6000" kern="1200" dirty="0"/>
        </a:p>
      </dsp:txBody>
      <dsp:txXfrm>
        <a:off x="5382634" y="0"/>
        <a:ext cx="2503103" cy="1305401"/>
      </dsp:txXfrm>
    </dsp:sp>
    <dsp:sp modelId="{7D9574C6-696C-7F44-A2F1-D6D77052BF2E}">
      <dsp:nvSpPr>
        <dsp:cNvPr id="0" name=""/>
        <dsp:cNvSpPr/>
      </dsp:nvSpPr>
      <dsp:spPr>
        <a:xfrm>
          <a:off x="5632944" y="1306676"/>
          <a:ext cx="2002482" cy="1311987"/>
        </a:xfrm>
        <a:prstGeom prst="roundRect">
          <a:avLst>
            <a:gd name="adj" fmla="val 10000"/>
          </a:avLst>
        </a:prstGeom>
        <a:solidFill>
          <a:srgbClr val="3DB1BE"/>
        </a:soli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n-US" sz="2400" kern="1200" dirty="0" smtClean="0">
              <a:solidFill>
                <a:srgbClr val="000000"/>
              </a:solidFill>
              <a:latin typeface="Century Gothic" charset="0"/>
              <a:ea typeface="Century Gothic" charset="0"/>
              <a:cs typeface="Century Gothic" charset="0"/>
            </a:rPr>
            <a:t>Structure</a:t>
          </a:r>
          <a:endParaRPr lang="en-US" sz="2400" kern="1200" dirty="0">
            <a:solidFill>
              <a:srgbClr val="000000"/>
            </a:solidFill>
            <a:latin typeface="Century Gothic" charset="0"/>
            <a:ea typeface="Century Gothic" charset="0"/>
            <a:cs typeface="Century Gothic" charset="0"/>
          </a:endParaRPr>
        </a:p>
      </dsp:txBody>
      <dsp:txXfrm>
        <a:off x="5671371" y="1345103"/>
        <a:ext cx="1925628" cy="1235133"/>
      </dsp:txXfrm>
    </dsp:sp>
    <dsp:sp modelId="{7760C30F-AD0A-024B-8D8B-B58B46EA8BB8}">
      <dsp:nvSpPr>
        <dsp:cNvPr id="0" name=""/>
        <dsp:cNvSpPr/>
      </dsp:nvSpPr>
      <dsp:spPr>
        <a:xfrm>
          <a:off x="5632944" y="2820508"/>
          <a:ext cx="2002482" cy="1311987"/>
        </a:xfrm>
        <a:prstGeom prst="roundRect">
          <a:avLst>
            <a:gd name="adj" fmla="val 10000"/>
          </a:avLst>
        </a:prstGeom>
        <a:gradFill rotWithShape="0">
          <a:gsLst>
            <a:gs pos="0">
              <a:schemeClr val="accent4">
                <a:hueOff val="-1528355"/>
                <a:satOff val="-10245"/>
                <a:lumOff val="-10589"/>
                <a:alphaOff val="0"/>
                <a:shade val="85000"/>
                <a:satMod val="130000"/>
              </a:schemeClr>
            </a:gs>
            <a:gs pos="34000">
              <a:schemeClr val="accent4">
                <a:hueOff val="-1528355"/>
                <a:satOff val="-10245"/>
                <a:lumOff val="-10589"/>
                <a:alphaOff val="0"/>
                <a:shade val="87000"/>
                <a:satMod val="125000"/>
              </a:schemeClr>
            </a:gs>
            <a:gs pos="70000">
              <a:schemeClr val="accent4">
                <a:hueOff val="-1528355"/>
                <a:satOff val="-10245"/>
                <a:lumOff val="-10589"/>
                <a:alphaOff val="0"/>
                <a:tint val="100000"/>
                <a:shade val="90000"/>
                <a:satMod val="130000"/>
              </a:schemeClr>
            </a:gs>
            <a:gs pos="100000">
              <a:schemeClr val="accent4">
                <a:hueOff val="-1528355"/>
                <a:satOff val="-10245"/>
                <a:lumOff val="-10589"/>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45720" rIns="60960" bIns="45720" numCol="1" spcCol="1270" anchor="ctr" anchorCtr="0">
          <a:noAutofit/>
        </a:bodyPr>
        <a:lstStyle/>
        <a:p>
          <a:pPr lvl="0" algn="ctr" defTabSz="1066800">
            <a:lnSpc>
              <a:spcPct val="90000"/>
            </a:lnSpc>
            <a:spcBef>
              <a:spcPct val="0"/>
            </a:spcBef>
            <a:spcAft>
              <a:spcPct val="35000"/>
            </a:spcAft>
          </a:pPr>
          <a:r>
            <a:rPr lang="en-US" sz="2400" kern="1200" dirty="0" smtClean="0">
              <a:solidFill>
                <a:srgbClr val="000000"/>
              </a:solidFill>
              <a:latin typeface="Century Gothic" charset="0"/>
              <a:ea typeface="Century Gothic" charset="0"/>
              <a:cs typeface="Century Gothic" charset="0"/>
            </a:rPr>
            <a:t>Vocabulary</a:t>
          </a:r>
          <a:endParaRPr lang="en-US" sz="2400" kern="1200" dirty="0">
            <a:solidFill>
              <a:srgbClr val="000000"/>
            </a:solidFill>
            <a:latin typeface="Century Gothic" charset="0"/>
            <a:ea typeface="Century Gothic" charset="0"/>
            <a:cs typeface="Century Gothic" charset="0"/>
          </a:endParaRPr>
        </a:p>
      </dsp:txBody>
      <dsp:txXfrm>
        <a:off x="5671371" y="2858935"/>
        <a:ext cx="1925628" cy="12351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EFC564-1F2F-0741-921E-C891386BD6BC}">
      <dsp:nvSpPr>
        <dsp:cNvPr id="0" name=""/>
        <dsp:cNvSpPr/>
      </dsp:nvSpPr>
      <dsp:spPr>
        <a:xfrm>
          <a:off x="2742" y="446378"/>
          <a:ext cx="3107208" cy="1242883"/>
        </a:xfrm>
        <a:prstGeom prst="chevron">
          <a:avLst/>
        </a:prstGeom>
        <a:solidFill>
          <a:schemeClr val="accent4">
            <a:hueOff val="0"/>
            <a:satOff val="0"/>
            <a:lumOff val="0"/>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rtl="0">
            <a:lnSpc>
              <a:spcPct val="90000"/>
            </a:lnSpc>
            <a:spcBef>
              <a:spcPct val="0"/>
            </a:spcBef>
            <a:spcAft>
              <a:spcPct val="35000"/>
            </a:spcAft>
          </a:pPr>
          <a:r>
            <a:rPr lang="en-US" sz="3200" b="1" kern="1200" dirty="0" smtClean="0">
              <a:solidFill>
                <a:schemeClr val="tx1"/>
              </a:solidFill>
              <a:latin typeface="Century Gothic" charset="0"/>
              <a:ea typeface="Century Gothic" charset="0"/>
              <a:cs typeface="Century Gothic" charset="0"/>
            </a:rPr>
            <a:t>Task</a:t>
          </a:r>
          <a:endParaRPr lang="en-US" sz="3200" b="1" kern="1200" dirty="0">
            <a:solidFill>
              <a:schemeClr val="tx1"/>
            </a:solidFill>
            <a:latin typeface="Century Gothic" charset="0"/>
            <a:ea typeface="Century Gothic" charset="0"/>
            <a:cs typeface="Century Gothic" charset="0"/>
          </a:endParaRPr>
        </a:p>
      </dsp:txBody>
      <dsp:txXfrm>
        <a:off x="624184" y="446378"/>
        <a:ext cx="1864325" cy="1242883"/>
      </dsp:txXfrm>
    </dsp:sp>
    <dsp:sp modelId="{3D8E89C1-E086-EC48-B83D-2AD8E44DD0F3}">
      <dsp:nvSpPr>
        <dsp:cNvPr id="0" name=""/>
        <dsp:cNvSpPr/>
      </dsp:nvSpPr>
      <dsp:spPr>
        <a:xfrm>
          <a:off x="2799230" y="446378"/>
          <a:ext cx="3107208" cy="1242883"/>
        </a:xfrm>
        <a:prstGeom prst="chevron">
          <a:avLst/>
        </a:prstGeom>
        <a:solidFill>
          <a:schemeClr val="accent4">
            <a:hueOff val="-764177"/>
            <a:satOff val="-5123"/>
            <a:lumOff val="-5295"/>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rtl="0">
            <a:lnSpc>
              <a:spcPct val="90000"/>
            </a:lnSpc>
            <a:spcBef>
              <a:spcPct val="0"/>
            </a:spcBef>
            <a:spcAft>
              <a:spcPct val="35000"/>
            </a:spcAft>
          </a:pPr>
          <a:r>
            <a:rPr lang="en-US" sz="3200" b="1" kern="1200" dirty="0" smtClean="0">
              <a:solidFill>
                <a:srgbClr val="000000"/>
              </a:solidFill>
              <a:latin typeface="Century Gothic" charset="0"/>
              <a:ea typeface="Century Gothic" charset="0"/>
              <a:cs typeface="Century Gothic" charset="0"/>
            </a:rPr>
            <a:t>Content</a:t>
          </a:r>
          <a:endParaRPr lang="en-US" sz="3200" b="1" kern="1200" dirty="0">
            <a:solidFill>
              <a:srgbClr val="000000"/>
            </a:solidFill>
            <a:latin typeface="Century Gothic" charset="0"/>
            <a:ea typeface="Century Gothic" charset="0"/>
            <a:cs typeface="Century Gothic" charset="0"/>
          </a:endParaRPr>
        </a:p>
      </dsp:txBody>
      <dsp:txXfrm>
        <a:off x="3420672" y="446378"/>
        <a:ext cx="1864325" cy="1242883"/>
      </dsp:txXfrm>
    </dsp:sp>
    <dsp:sp modelId="{3E7FD761-4202-F348-814E-F0BEB76C2DFD}">
      <dsp:nvSpPr>
        <dsp:cNvPr id="0" name=""/>
        <dsp:cNvSpPr/>
      </dsp:nvSpPr>
      <dsp:spPr>
        <a:xfrm>
          <a:off x="5595718" y="446378"/>
          <a:ext cx="3215339" cy="1242883"/>
        </a:xfrm>
        <a:prstGeom prst="chevron">
          <a:avLst/>
        </a:prstGeom>
        <a:solidFill>
          <a:schemeClr val="accent4">
            <a:hueOff val="-1528355"/>
            <a:satOff val="-10245"/>
            <a:lumOff val="-10589"/>
            <a:alphaOff val="0"/>
          </a:schemeClr>
        </a:solidFill>
        <a:ln>
          <a:noFill/>
        </a:ln>
        <a:effectLst>
          <a:outerShdw blurRad="38100" dist="25400" dir="2700000" algn="br"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lvl="0" algn="ctr" defTabSz="1066800" rtl="0">
            <a:lnSpc>
              <a:spcPct val="90000"/>
            </a:lnSpc>
            <a:spcBef>
              <a:spcPct val="0"/>
            </a:spcBef>
            <a:spcAft>
              <a:spcPct val="35000"/>
            </a:spcAft>
          </a:pPr>
          <a:r>
            <a:rPr lang="en-US" sz="2400" b="1" kern="1200" dirty="0" smtClean="0">
              <a:solidFill>
                <a:srgbClr val="000000"/>
              </a:solidFill>
              <a:latin typeface="Century Gothic" charset="0"/>
              <a:ea typeface="Century Gothic" charset="0"/>
              <a:cs typeface="Century Gothic" charset="0"/>
            </a:rPr>
            <a:t>Academic Language</a:t>
          </a:r>
          <a:endParaRPr lang="en-US" sz="2400" b="1" kern="1200" dirty="0">
            <a:solidFill>
              <a:srgbClr val="000000"/>
            </a:solidFill>
            <a:latin typeface="Century Gothic" charset="0"/>
            <a:ea typeface="Century Gothic" charset="0"/>
            <a:cs typeface="Century Gothic" charset="0"/>
          </a:endParaRPr>
        </a:p>
      </dsp:txBody>
      <dsp:txXfrm>
        <a:off x="6217160" y="446378"/>
        <a:ext cx="1972456" cy="1242883"/>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737CB0B-17CE-2240-91DD-A0E25FA9220B}" type="datetimeFigureOut">
              <a:rPr lang="en-US" smtClean="0"/>
              <a:t>9/5/17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3679293-DB34-BA4B-9E8F-62EE3DCE2AD5}" type="slidenum">
              <a:rPr lang="en-US" smtClean="0"/>
              <a:t>‹#›</a:t>
            </a:fld>
            <a:endParaRPr lang="en-US" dirty="0"/>
          </a:p>
        </p:txBody>
      </p:sp>
    </p:spTree>
    <p:extLst>
      <p:ext uri="{BB962C8B-B14F-4D97-AF65-F5344CB8AC3E}">
        <p14:creationId xmlns:p14="http://schemas.microsoft.com/office/powerpoint/2010/main" val="3467769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371600" y="1143000"/>
            <a:ext cx="4114800" cy="308609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5"/>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dk1"/>
              </a:buClr>
              <a:buFont typeface="Calibri"/>
              <a:buNone/>
              <a:defRPr sz="1200" b="0" i="0" u="none" strike="noStrike" cap="none">
                <a:solidFill>
                  <a:schemeClr val="dk1"/>
                </a:solidFill>
                <a:latin typeface="Calibri"/>
                <a:ea typeface="Calibri"/>
                <a:cs typeface="Calibri"/>
                <a:sym typeface="Calibri"/>
              </a:defRPr>
            </a:lvl1pPr>
            <a:lvl2pPr marL="457200" marR="0" lvl="1"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2pPr>
            <a:lvl3pPr marL="914400" marR="0" lvl="2"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3pPr>
            <a:lvl4pPr marL="1371600" marR="0" lvl="3"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4pPr>
            <a:lvl5pPr marL="1828800" marR="0" lvl="4"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5pPr>
            <a:lvl6pPr marL="2286000" marR="0" lvl="5"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0"/>
              </a:spcBef>
              <a:spcAft>
                <a:spcPts val="0"/>
              </a:spcAft>
              <a:buClr>
                <a:schemeClr val="dk1"/>
              </a:buClr>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63501881"/>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Shape 257"/>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r>
              <a:rPr lang="en-US" baseline="0" dirty="0" smtClean="0"/>
              <a:t>1 minute</a:t>
            </a:r>
          </a:p>
          <a:p>
            <a:pPr lvl="0">
              <a:spcBef>
                <a:spcPts val="0"/>
              </a:spcBef>
              <a:buNone/>
            </a:pPr>
            <a:r>
              <a:rPr lang="en-US" baseline="0" dirty="0" smtClean="0"/>
              <a:t>Welcome participants.</a:t>
            </a:r>
          </a:p>
          <a:p>
            <a:pPr lvl="0">
              <a:spcBef>
                <a:spcPts val="0"/>
              </a:spcBef>
              <a:buNone/>
            </a:pPr>
            <a:r>
              <a:rPr lang="en-US" baseline="0" dirty="0" smtClean="0"/>
              <a:t>Read title.</a:t>
            </a:r>
            <a:r>
              <a:rPr lang="en-US" sz="1200" b="0" i="0" u="none" strike="noStrike" kern="1200" cap="none" dirty="0" smtClean="0">
                <a:solidFill>
                  <a:schemeClr val="dk1"/>
                </a:solidFill>
                <a:effectLst/>
                <a:latin typeface="Calibri"/>
                <a:ea typeface="Calibri"/>
                <a:cs typeface="Calibri"/>
                <a:sym typeface="Calibri"/>
              </a:rPr>
              <a:t> Today we will learn about the ELPAC, which will replace the annual CELDT this year.</a:t>
            </a:r>
          </a:p>
          <a:p>
            <a:r>
              <a:rPr lang="en-US" sz="1200" b="0" i="0" u="none" strike="noStrike" kern="1200" cap="none" dirty="0" smtClean="0">
                <a:solidFill>
                  <a:schemeClr val="dk1"/>
                </a:solidFill>
                <a:effectLst/>
                <a:latin typeface="Calibri"/>
                <a:ea typeface="Calibri"/>
                <a:cs typeface="Calibri"/>
                <a:sym typeface="Calibri"/>
              </a:rPr>
              <a:t>First, we will learn about the contents of the ELPAC and discuss the instructional implications of this new assessment. </a:t>
            </a:r>
          </a:p>
          <a:p>
            <a:r>
              <a:rPr lang="en-US" sz="1200" b="0" i="0" u="none" strike="noStrike" kern="1200" cap="none" dirty="0" smtClean="0">
                <a:solidFill>
                  <a:schemeClr val="dk1"/>
                </a:solidFill>
                <a:effectLst/>
                <a:latin typeface="Calibri"/>
                <a:ea typeface="Calibri"/>
                <a:cs typeface="Calibri"/>
                <a:sym typeface="Calibri"/>
              </a:rPr>
              <a:t>We will learn more about the timeline for this assessment and other general information at the end of the module.</a:t>
            </a:r>
            <a:r>
              <a:rPr lang="en-US" dirty="0" smtClean="0">
                <a:effectLst/>
              </a:rPr>
              <a:t>  </a:t>
            </a:r>
            <a:endParaRPr dirty="0"/>
          </a:p>
        </p:txBody>
      </p:sp>
      <p:sp>
        <p:nvSpPr>
          <p:cNvPr id="258" name="Shape 25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0260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xfrm>
            <a:off x="1371600" y="1143000"/>
            <a:ext cx="4114800" cy="308610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lvl="0"/>
            <a:r>
              <a:rPr lang="en-US" dirty="0" smtClean="0">
                <a:latin typeface="Calibri" charset="0"/>
              </a:rPr>
              <a:t>2 minutes</a:t>
            </a:r>
          </a:p>
          <a:p>
            <a:pPr lvl="0"/>
            <a:r>
              <a:rPr lang="en-US" sz="1200" b="0" i="0" u="none" strike="noStrike" kern="1200" cap="none" dirty="0" smtClean="0">
                <a:solidFill>
                  <a:schemeClr val="dk1"/>
                </a:solidFill>
                <a:effectLst/>
                <a:latin typeface="Calibri"/>
                <a:ea typeface="Calibri"/>
                <a:cs typeface="Calibri"/>
                <a:sym typeface="Calibri"/>
              </a:rPr>
              <a:t>Teacher Role – Read prompt and PLAY THE RECORDING by clicking on speaker icon, then triangle to play teacher audio.</a:t>
            </a:r>
          </a:p>
          <a:p>
            <a:pPr lvl="0"/>
            <a:r>
              <a:rPr lang="en-US" sz="1200" b="0" i="0" u="none" strike="noStrike" kern="1200" cap="none" dirty="0" smtClean="0">
                <a:solidFill>
                  <a:schemeClr val="dk1"/>
                </a:solidFill>
                <a:effectLst/>
                <a:latin typeface="Calibri"/>
                <a:ea typeface="Calibri"/>
                <a:cs typeface="Calibri"/>
                <a:sym typeface="Calibri"/>
              </a:rPr>
              <a:t>Student takes notes</a:t>
            </a:r>
          </a:p>
          <a:p>
            <a:r>
              <a:rPr lang="en-US" sz="1200" b="0" i="0" u="none" strike="noStrike" kern="1200" cap="none" dirty="0" smtClean="0">
                <a:solidFill>
                  <a:schemeClr val="dk1"/>
                </a:solidFill>
                <a:effectLst/>
                <a:latin typeface="Calibri"/>
                <a:ea typeface="Calibri"/>
                <a:cs typeface="Calibri"/>
                <a:sym typeface="Calibri"/>
              </a:rPr>
              <a:t>Oral prompt (teacher presentation) can only be read ONCE. </a:t>
            </a:r>
          </a:p>
          <a:p>
            <a:r>
              <a:rPr lang="en-US" sz="1200" b="1" i="0" u="none" strike="noStrike" kern="1200" cap="none" dirty="0" smtClean="0">
                <a:solidFill>
                  <a:schemeClr val="dk1"/>
                </a:solidFill>
                <a:effectLst/>
                <a:latin typeface="Calibri"/>
                <a:ea typeface="Calibri"/>
                <a:cs typeface="Calibri"/>
                <a:sym typeface="Calibri"/>
              </a:rPr>
              <a:t>SPEAKERS REQUIRED</a:t>
            </a:r>
            <a:endParaRPr lang="en-US" sz="1200" b="0" i="0" u="none" strike="noStrike" kern="1200" cap="none" dirty="0" smtClean="0">
              <a:solidFill>
                <a:schemeClr val="dk1"/>
              </a:solidFill>
              <a:effectLst/>
              <a:latin typeface="Calibri"/>
              <a:ea typeface="Calibri"/>
              <a:cs typeface="Calibri"/>
              <a:sym typeface="Calibri"/>
            </a:endParaRPr>
          </a:p>
          <a:p>
            <a:endParaRPr lang="en-US" dirty="0" smtClean="0">
              <a:latin typeface="Calibri" charset="0"/>
            </a:endParaRPr>
          </a:p>
        </p:txBody>
      </p:sp>
      <p:sp>
        <p:nvSpPr>
          <p:cNvPr id="4" name="Slide Number Placeholder 3"/>
          <p:cNvSpPr>
            <a:spLocks noGrp="1"/>
          </p:cNvSpPr>
          <p:nvPr>
            <p:ph type="sldNum" sz="quarter" idx="5"/>
          </p:nvPr>
        </p:nvSpPr>
        <p:spPr/>
        <p:txBody>
          <a:bodyPr/>
          <a:lstStyle/>
          <a:p>
            <a:pPr>
              <a:defRPr/>
            </a:pPr>
            <a:fld id="{0B77C364-A030-654D-88D1-2E9A7713D1EF}" type="slidenum">
              <a:rPr lang="en-US" smtClean="0"/>
              <a:pPr>
                <a:defRPr/>
              </a:pPr>
              <a:t>10</a:t>
            </a:fld>
            <a:endParaRPr lang="en-US" dirty="0"/>
          </a:p>
        </p:txBody>
      </p:sp>
    </p:spTree>
    <p:extLst>
      <p:ext uri="{BB962C8B-B14F-4D97-AF65-F5344CB8AC3E}">
        <p14:creationId xmlns:p14="http://schemas.microsoft.com/office/powerpoint/2010/main" val="854827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xfrm>
            <a:off x="1371600" y="1143000"/>
            <a:ext cx="4114800" cy="308610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1 minute</a:t>
            </a:r>
          </a:p>
          <a:p>
            <a:r>
              <a:rPr lang="en-US" sz="1200" b="0" i="0" u="none" strike="noStrike" kern="1200" cap="none" dirty="0" smtClean="0">
                <a:solidFill>
                  <a:schemeClr val="dk1"/>
                </a:solidFill>
                <a:effectLst/>
                <a:latin typeface="Calibri"/>
                <a:ea typeface="Calibri"/>
                <a:cs typeface="Calibri"/>
                <a:sym typeface="Calibri"/>
              </a:rPr>
              <a:t>This response is from a student who had no prior instruction in this topic. </a:t>
            </a:r>
          </a:p>
          <a:p>
            <a:r>
              <a:rPr lang="en-US" sz="1200" b="0" i="0" u="none" strike="noStrike" kern="1200" cap="none" dirty="0" smtClean="0">
                <a:solidFill>
                  <a:schemeClr val="dk1"/>
                </a:solidFill>
                <a:effectLst/>
                <a:latin typeface="Calibri"/>
                <a:ea typeface="Calibri"/>
                <a:cs typeface="Calibri"/>
                <a:sym typeface="Calibri"/>
              </a:rPr>
              <a:t>PLAY THE RECORDING by pressing on black bar icon between the infographic and the visual text, then the triangle to play the student response. </a:t>
            </a:r>
          </a:p>
          <a:p>
            <a:r>
              <a:rPr lang="en-US" sz="1200" b="1" i="0" u="none" strike="noStrike" kern="1200" cap="none" dirty="0" smtClean="0">
                <a:solidFill>
                  <a:schemeClr val="dk1"/>
                </a:solidFill>
                <a:effectLst/>
                <a:latin typeface="Calibri"/>
                <a:ea typeface="Calibri"/>
                <a:cs typeface="Calibri"/>
                <a:sym typeface="Calibri"/>
              </a:rPr>
              <a:t>SPEAKERS REQUIRED</a:t>
            </a:r>
            <a:endParaRPr lang="en-US" sz="1200" b="0" i="0" u="none" strike="noStrike" kern="1200" cap="none" dirty="0" smtClean="0">
              <a:solidFill>
                <a:schemeClr val="dk1"/>
              </a:solidFill>
              <a:effectLst/>
              <a:latin typeface="Calibri"/>
              <a:ea typeface="Calibri"/>
              <a:cs typeface="Calibri"/>
              <a:sym typeface="Calibri"/>
            </a:endParaRPr>
          </a:p>
          <a:p>
            <a:endParaRPr lang="en-US" dirty="0" smtClean="0">
              <a:latin typeface="Calibri" charset="0"/>
            </a:endParaRPr>
          </a:p>
        </p:txBody>
      </p:sp>
      <p:sp>
        <p:nvSpPr>
          <p:cNvPr id="4" name="Slide Number Placeholder 3"/>
          <p:cNvSpPr>
            <a:spLocks noGrp="1"/>
          </p:cNvSpPr>
          <p:nvPr>
            <p:ph type="sldNum" sz="quarter" idx="5"/>
          </p:nvPr>
        </p:nvSpPr>
        <p:spPr/>
        <p:txBody>
          <a:bodyPr/>
          <a:lstStyle/>
          <a:p>
            <a:pPr>
              <a:defRPr/>
            </a:pPr>
            <a:fld id="{0B77C364-A030-654D-88D1-2E9A7713D1EF}" type="slidenum">
              <a:rPr lang="en-US" smtClean="0"/>
              <a:pPr>
                <a:defRPr/>
              </a:pPr>
              <a:t>11</a:t>
            </a:fld>
            <a:endParaRPr lang="en-US" dirty="0"/>
          </a:p>
        </p:txBody>
      </p:sp>
    </p:spTree>
    <p:extLst>
      <p:ext uri="{BB962C8B-B14F-4D97-AF65-F5344CB8AC3E}">
        <p14:creationId xmlns:p14="http://schemas.microsoft.com/office/powerpoint/2010/main" val="18268110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xfrm>
            <a:off x="1371600" y="1143000"/>
            <a:ext cx="4114800" cy="308610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2 minutes</a:t>
            </a:r>
          </a:p>
          <a:p>
            <a:r>
              <a:rPr lang="en-US" dirty="0" smtClean="0">
                <a:latin typeface="Calibri" charset="0"/>
              </a:rPr>
              <a:t>Participants share</a:t>
            </a:r>
            <a:r>
              <a:rPr lang="en-US" baseline="0" dirty="0" smtClean="0">
                <a:latin typeface="Calibri" charset="0"/>
              </a:rPr>
              <a:t> out some of their findings. Take 1-2 comments. </a:t>
            </a:r>
            <a:r>
              <a:rPr lang="en-US" sz="1200" b="0" i="0" u="none" strike="noStrike" kern="1200" cap="none" dirty="0" smtClean="0">
                <a:solidFill>
                  <a:schemeClr val="dk1"/>
                </a:solidFill>
                <a:effectLst/>
                <a:latin typeface="Calibri"/>
                <a:ea typeface="Calibri"/>
                <a:cs typeface="Calibri"/>
                <a:sym typeface="Calibri"/>
              </a:rPr>
              <a:t>If necessary, guide participants to focus on what was in the task, rather than going to instructional implications. We will explore instructional implications later.</a:t>
            </a:r>
          </a:p>
          <a:p>
            <a:r>
              <a:rPr lang="en-US" sz="1200" b="0" i="0" u="none" strike="noStrike" kern="1200" cap="none" dirty="0" smtClean="0">
                <a:solidFill>
                  <a:schemeClr val="dk1"/>
                </a:solidFill>
                <a:effectLst/>
                <a:latin typeface="Calibri"/>
                <a:ea typeface="Calibri"/>
                <a:cs typeface="Calibri"/>
                <a:sym typeface="Calibri"/>
              </a:rPr>
              <a:t>Then click for animation and read each bullet. </a:t>
            </a: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40DBB494-3DC7-654B-BF1D-F032BFB870E8}" type="slidenum">
              <a:rPr lang="en-US" smtClean="0"/>
              <a:pPr>
                <a:defRPr/>
              </a:pPr>
              <a:t>12</a:t>
            </a:fld>
            <a:endParaRPr lang="en-US" dirty="0"/>
          </a:p>
        </p:txBody>
      </p:sp>
    </p:spTree>
    <p:extLst>
      <p:ext uri="{BB962C8B-B14F-4D97-AF65-F5344CB8AC3E}">
        <p14:creationId xmlns:p14="http://schemas.microsoft.com/office/powerpoint/2010/main" val="1969848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xfrm>
            <a:off x="1371600" y="1143000"/>
            <a:ext cx="4114800" cy="308610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3 minutes</a:t>
            </a:r>
          </a:p>
          <a:p>
            <a:r>
              <a:rPr lang="en-US" sz="1200" b="0" i="0" u="none" strike="noStrike" kern="1200" cap="none" dirty="0" smtClean="0">
                <a:solidFill>
                  <a:schemeClr val="dk1"/>
                </a:solidFill>
                <a:effectLst/>
                <a:latin typeface="Calibri"/>
                <a:ea typeface="Calibri"/>
                <a:cs typeface="Calibri"/>
                <a:sym typeface="Calibri"/>
              </a:rPr>
              <a:t>Let’s look at the student response to understand what a sample task might look like. Note that student got the main idea and key concepts—the gist of the presentation. Student began with the main idea related to the teacher model, but did not identify it as the main idea. Student is beginning to use precise academic language—“don’t look healthy” as opposed to “barefoot with dirty and tattered clothes”. Additionally, student understood the concept of a shantytown. The student used the text as resource to equate breadlines with the concept of charity. Teacher provides conclusion and student did not.</a:t>
            </a:r>
            <a:r>
              <a:rPr lang="en-US" dirty="0" smtClean="0">
                <a:effectLst/>
              </a:rPr>
              <a:t> </a:t>
            </a:r>
            <a:endParaRPr lang="en-US" dirty="0" smtClean="0">
              <a:latin typeface="Calibri" charset="0"/>
            </a:endParaRPr>
          </a:p>
        </p:txBody>
      </p:sp>
      <p:sp>
        <p:nvSpPr>
          <p:cNvPr id="4" name="Slide Number Placeholder 3"/>
          <p:cNvSpPr>
            <a:spLocks noGrp="1"/>
          </p:cNvSpPr>
          <p:nvPr>
            <p:ph type="sldNum" sz="quarter" idx="5"/>
          </p:nvPr>
        </p:nvSpPr>
        <p:spPr/>
        <p:txBody>
          <a:bodyPr/>
          <a:lstStyle/>
          <a:p>
            <a:pPr>
              <a:defRPr/>
            </a:pPr>
            <a:fld id="{40DBB494-3DC7-654B-BF1D-F032BFB870E8}" type="slidenum">
              <a:rPr lang="en-US" smtClean="0"/>
              <a:pPr>
                <a:defRPr/>
              </a:pPr>
              <a:t>13</a:t>
            </a:fld>
            <a:endParaRPr lang="en-US" dirty="0"/>
          </a:p>
        </p:txBody>
      </p:sp>
    </p:spTree>
    <p:extLst>
      <p:ext uri="{BB962C8B-B14F-4D97-AF65-F5344CB8AC3E}">
        <p14:creationId xmlns:p14="http://schemas.microsoft.com/office/powerpoint/2010/main" val="1570529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latin typeface="Calibri" charset="0"/>
              </a:rPr>
              <a:t>1</a:t>
            </a:r>
            <a:r>
              <a:rPr lang="en-US" baseline="0" dirty="0" smtClean="0">
                <a:latin typeface="Calibri" charset="0"/>
              </a:rPr>
              <a:t> minute</a:t>
            </a:r>
          </a:p>
          <a:p>
            <a:r>
              <a:rPr lang="en-US" baseline="0" dirty="0" smtClean="0">
                <a:latin typeface="Calibri" charset="0"/>
              </a:rPr>
              <a:t>As we go through this PD, we will keep coming back to this graphic that shows how ELPAC reflects what actually happens in a classroom. Teachers present students with a task—in our example, it was summarize and present. The stimulus for the task was Social Studies. Teacher and students use academic language as the currency to articulate and complete the task—in our example, it was structure and vocabulary.</a:t>
            </a:r>
          </a:p>
          <a:p>
            <a:endParaRPr lang="en-US" baseline="0" dirty="0" smtClean="0">
              <a:latin typeface="Calibri" charset="0"/>
            </a:endParaRPr>
          </a:p>
          <a:p>
            <a:r>
              <a:rPr lang="en-US" baseline="0" dirty="0" smtClean="0">
                <a:latin typeface="Calibri" charset="0"/>
              </a:rPr>
              <a:t>The student obtained information through listening and the visual text, had to evaluate it to decide what to summarize and what was the main idea and supporting details and then communicate that information through an oral presentation.</a:t>
            </a:r>
            <a:endParaRPr lang="en-US" dirty="0" smtClean="0">
              <a:latin typeface="Calibri" charset="0"/>
            </a:endParaRPr>
          </a:p>
          <a:p>
            <a:endParaRPr lang="en-US" dirty="0" smtClean="0">
              <a:latin typeface="Calibri" charset="0"/>
            </a:endParaRPr>
          </a:p>
          <a:p>
            <a:endParaRPr lang="en-US" dirty="0" smtClean="0">
              <a:latin typeface="Calibri" charset="0"/>
            </a:endParaRPr>
          </a:p>
          <a:p>
            <a:endParaRPr lang="en-US" dirty="0" smtClean="0">
              <a:latin typeface="Calibri" charset="0"/>
            </a:endParaRPr>
          </a:p>
          <a:p>
            <a:endParaRPr lang="en-US" dirty="0" smtClean="0">
              <a:latin typeface="Calibri" charset="0"/>
            </a:endParaRPr>
          </a:p>
          <a:p>
            <a:endParaRPr lang="en-US" dirty="0"/>
          </a:p>
        </p:txBody>
      </p:sp>
      <p:sp>
        <p:nvSpPr>
          <p:cNvPr id="4" name="Slide Number Placeholder 3"/>
          <p:cNvSpPr>
            <a:spLocks noGrp="1"/>
          </p:cNvSpPr>
          <p:nvPr>
            <p:ph type="sldNum" sz="quarter" idx="10"/>
          </p:nvPr>
        </p:nvSpPr>
        <p:spPr/>
        <p:txBody>
          <a:bodyPr/>
          <a:lstStyle/>
          <a:p>
            <a:fld id="{9782E405-A980-AD42-A8A3-35C6AA0ED047}" type="slidenum">
              <a:rPr lang="en-US" smtClean="0"/>
              <a:t>14</a:t>
            </a:fld>
            <a:endParaRPr lang="en-US" dirty="0"/>
          </a:p>
        </p:txBody>
      </p:sp>
    </p:spTree>
    <p:extLst>
      <p:ext uri="{BB962C8B-B14F-4D97-AF65-F5344CB8AC3E}">
        <p14:creationId xmlns:p14="http://schemas.microsoft.com/office/powerpoint/2010/main" val="1417136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1 minute</a:t>
            </a:r>
          </a:p>
          <a:p>
            <a:r>
              <a:rPr lang="en-US" sz="1200" b="0" i="0" u="none" strike="noStrike" kern="1200" cap="none" dirty="0" smtClean="0">
                <a:solidFill>
                  <a:schemeClr val="dk1"/>
                </a:solidFill>
                <a:effectLst/>
                <a:latin typeface="Calibri"/>
                <a:ea typeface="Calibri"/>
                <a:cs typeface="Calibri"/>
                <a:sym typeface="Calibri"/>
              </a:rPr>
              <a:t>Since the ELPAC will begin next year, we will be sharing all the public information that is available at the present time.</a:t>
            </a:r>
          </a:p>
          <a:p>
            <a:r>
              <a:rPr lang="en-US" sz="1200" b="0" i="0" u="none" strike="noStrike" kern="1200" cap="none" dirty="0" smtClean="0">
                <a:solidFill>
                  <a:schemeClr val="dk1"/>
                </a:solidFill>
                <a:effectLst/>
                <a:latin typeface="Calibri"/>
                <a:ea typeface="Calibri"/>
                <a:cs typeface="Calibri"/>
                <a:sym typeface="Calibri"/>
              </a:rPr>
              <a:t>There are no sample questions, nor rubrics yet as we had with the CELDT. More information will become available as we get closer to the testing window beginning February 1.</a:t>
            </a:r>
          </a:p>
          <a:p>
            <a:pPr marL="0" marR="0" lvl="0" indent="0" algn="l" rtl="0">
              <a:spcBef>
                <a:spcPts val="0"/>
              </a:spcBef>
              <a:buClr>
                <a:schemeClr val="dk1"/>
              </a:buClr>
              <a:buSzPct val="25000"/>
              <a:buFont typeface="Calibri"/>
              <a:buNone/>
            </a:pPr>
            <a:endParaRPr lang="en-US" sz="1200" b="0" i="0" u="none" strike="noStrike" cap="none" baseline="0" dirty="0" smtClean="0">
              <a:solidFill>
                <a:schemeClr val="dk1"/>
              </a:solidFill>
              <a:latin typeface="Calibri"/>
              <a:ea typeface="Calibri"/>
              <a:cs typeface="Calibri"/>
              <a:sym typeface="Calibri"/>
            </a:endParaRPr>
          </a:p>
          <a:p>
            <a:pPr marL="0" marR="0" lvl="0" indent="0" algn="l" defTabSz="457200" rtl="0" eaLnBrk="1" fontAlgn="auto" latinLnBrk="0" hangingPunct="1">
              <a:lnSpc>
                <a:spcPct val="100000"/>
              </a:lnSpc>
              <a:spcBef>
                <a:spcPts val="0"/>
              </a:spcBef>
              <a:spcAft>
                <a:spcPts val="0"/>
              </a:spcAft>
              <a:buClr>
                <a:schemeClr val="dk1"/>
              </a:buClr>
              <a:buSzPct val="25000"/>
              <a:buFont typeface="Calibri"/>
              <a:buNone/>
              <a:tabLst/>
              <a:defRPr/>
            </a:pPr>
            <a:r>
              <a:rPr lang="en-US" baseline="0" dirty="0" smtClean="0"/>
              <a:t>Adapted from CABE provided materials</a:t>
            </a:r>
            <a:endParaRPr lang="en-US" dirty="0" smtClean="0"/>
          </a:p>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287" name="Shape 2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966989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xfrm>
            <a:off x="1371600" y="1143000"/>
            <a:ext cx="4114800" cy="308610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1 minute</a:t>
            </a:r>
          </a:p>
          <a:p>
            <a:r>
              <a:rPr lang="en-US" sz="1200" b="0" i="0" u="none" strike="noStrike" kern="1200" cap="none" dirty="0" smtClean="0">
                <a:solidFill>
                  <a:schemeClr val="dk1"/>
                </a:solidFill>
                <a:effectLst/>
                <a:latin typeface="Calibri"/>
                <a:ea typeface="Calibri"/>
                <a:cs typeface="Calibri"/>
                <a:sym typeface="Calibri"/>
              </a:rPr>
              <a:t>Have participants take out Handout #2</a:t>
            </a:r>
            <a:r>
              <a:rPr lang="en-US" sz="1200" b="1" i="0" u="none" strike="noStrike" kern="1200" cap="none" dirty="0" smtClean="0">
                <a:solidFill>
                  <a:schemeClr val="dk1"/>
                </a:solidFill>
                <a:effectLst/>
                <a:latin typeface="Calibri"/>
                <a:ea typeface="Calibri"/>
                <a:cs typeface="Calibri"/>
                <a:sym typeface="Calibri"/>
              </a:rPr>
              <a:t>.</a:t>
            </a:r>
            <a:r>
              <a:rPr lang="en-US" sz="1200" b="0" i="0" u="none" strike="noStrike" kern="1200" cap="none" dirty="0" smtClean="0">
                <a:solidFill>
                  <a:schemeClr val="dk1"/>
                </a:solidFill>
                <a:effectLst/>
                <a:latin typeface="Calibri"/>
                <a:ea typeface="Calibri"/>
                <a:cs typeface="Calibri"/>
                <a:sym typeface="Calibri"/>
              </a:rPr>
              <a:t> This handout shows the SBAC Claims for Speaking and Listening and the ELPAC (High-level) claims side by side for Speaking and Listening.</a:t>
            </a:r>
          </a:p>
          <a:p>
            <a:r>
              <a:rPr lang="en-US" sz="1200" b="0" i="0" u="none" strike="noStrike" kern="1200" cap="none" dirty="0" smtClean="0">
                <a:solidFill>
                  <a:schemeClr val="dk1"/>
                </a:solidFill>
                <a:effectLst/>
                <a:latin typeface="Calibri"/>
                <a:ea typeface="Calibri"/>
                <a:cs typeface="Calibri"/>
                <a:sym typeface="Calibri"/>
              </a:rPr>
              <a:t>Have participants examine their handout.</a:t>
            </a:r>
          </a:p>
          <a:p>
            <a:r>
              <a:rPr lang="en-US" sz="1200" b="0" i="0" u="none" strike="noStrike" kern="1200" cap="none" dirty="0" smtClean="0">
                <a:solidFill>
                  <a:schemeClr val="dk1"/>
                </a:solidFill>
                <a:effectLst/>
                <a:latin typeface="Calibri"/>
                <a:ea typeface="Calibri"/>
                <a:cs typeface="Calibri"/>
                <a:sym typeface="Calibri"/>
              </a:rPr>
              <a:t>SBAC Claims are for ELA, Social Studies, Science and Technical Subjects</a:t>
            </a:r>
          </a:p>
          <a:p>
            <a:r>
              <a:rPr lang="en-US" sz="1200" b="0" i="0" u="none" strike="noStrike" kern="1200" cap="none" dirty="0" smtClean="0">
                <a:solidFill>
                  <a:schemeClr val="dk1"/>
                </a:solidFill>
                <a:effectLst/>
                <a:latin typeface="Calibri"/>
                <a:ea typeface="Calibri"/>
                <a:cs typeface="Calibri"/>
                <a:sym typeface="Calibri"/>
              </a:rPr>
              <a:t>Ask: How does the ELPAC claims relate to SBAC claims? Participants should note that they are very similar.</a:t>
            </a:r>
          </a:p>
          <a:p>
            <a:r>
              <a:rPr lang="en-US" sz="1200" b="0" i="0" u="none" strike="noStrike" kern="1200" cap="none" dirty="0" smtClean="0">
                <a:solidFill>
                  <a:schemeClr val="dk1"/>
                </a:solidFill>
                <a:effectLst/>
                <a:latin typeface="Calibri"/>
                <a:ea typeface="Calibri"/>
                <a:cs typeface="Calibri"/>
                <a:sym typeface="Calibri"/>
              </a:rPr>
              <a:t>Say:</a:t>
            </a:r>
            <a:r>
              <a:rPr lang="en-US" sz="1200" b="1" i="0" u="none" strike="noStrike" kern="1200" cap="none" dirty="0" smtClean="0">
                <a:solidFill>
                  <a:schemeClr val="dk1"/>
                </a:solidFill>
                <a:effectLst/>
                <a:latin typeface="Calibri"/>
                <a:ea typeface="Calibri"/>
                <a:cs typeface="Calibri"/>
                <a:sym typeface="Calibri"/>
              </a:rPr>
              <a:t> Quality Tier 1, standard based, instruction in Integrated and Designated ELD will support our ELs success in SBAC and ELPAC. It’s the whole. The INTO and FROM. This is important because ELs carry two backpacks. One is for language and the other is for content in their second language. </a:t>
            </a: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ED7B9D40-304C-104F-9BAB-EC2E987D4DA7}" type="slidenum">
              <a:rPr lang="en-US" smtClean="0"/>
              <a:pPr>
                <a:defRPr/>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xfrm>
            <a:off x="1371600" y="1143000"/>
            <a:ext cx="4114800" cy="308610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2</a:t>
            </a:r>
            <a:r>
              <a:rPr lang="en-US" baseline="0" dirty="0" smtClean="0">
                <a:latin typeface="Calibri" charset="0"/>
              </a:rPr>
              <a:t> minutes</a:t>
            </a:r>
          </a:p>
          <a:p>
            <a:r>
              <a:rPr lang="en-US" sz="1200" b="0" i="0" u="none" strike="noStrike" kern="1200" cap="none" dirty="0" smtClean="0">
                <a:solidFill>
                  <a:schemeClr val="dk1"/>
                </a:solidFill>
                <a:effectLst/>
                <a:latin typeface="Calibri"/>
                <a:ea typeface="Calibri"/>
                <a:cs typeface="Calibri"/>
                <a:sym typeface="Calibri"/>
              </a:rPr>
              <a:t>Refer to </a:t>
            </a:r>
            <a:r>
              <a:rPr lang="en-US" sz="1200" b="1" i="0" u="none" strike="noStrike" kern="1200" cap="none" dirty="0" smtClean="0">
                <a:solidFill>
                  <a:schemeClr val="dk1"/>
                </a:solidFill>
                <a:effectLst/>
                <a:latin typeface="Calibri"/>
                <a:ea typeface="Calibri"/>
                <a:cs typeface="Calibri"/>
                <a:sym typeface="Calibri"/>
              </a:rPr>
              <a:t>Handout #2.</a:t>
            </a:r>
            <a:r>
              <a:rPr lang="en-US" sz="1200" b="0" i="0" u="none" strike="noStrike" kern="1200" cap="none" dirty="0" smtClean="0">
                <a:solidFill>
                  <a:schemeClr val="dk1"/>
                </a:solidFill>
                <a:effectLst/>
                <a:latin typeface="Calibri"/>
                <a:ea typeface="Calibri"/>
                <a:cs typeface="Calibri"/>
                <a:sym typeface="Calibri"/>
              </a:rPr>
              <a:t> The ELPAC does NOT test content knowledge, however:</a:t>
            </a:r>
          </a:p>
          <a:p>
            <a:r>
              <a:rPr lang="en-US" sz="1200" b="0" i="0" u="none" strike="noStrike" kern="1200" cap="none" dirty="0" smtClean="0">
                <a:solidFill>
                  <a:schemeClr val="dk1"/>
                </a:solidFill>
                <a:effectLst/>
                <a:latin typeface="Calibri"/>
                <a:ea typeface="Calibri"/>
                <a:cs typeface="Calibri"/>
                <a:sym typeface="Calibri"/>
              </a:rPr>
              <a:t>ELPAC emphasizes the academic language related to these 3 Math and 6 Science and Engineering practices listed here. Math and Science teachers need to provide opportunities for students to use language to explore these practices.</a:t>
            </a:r>
          </a:p>
          <a:p>
            <a:r>
              <a:rPr lang="en-US" sz="1200" b="0" i="0" u="none" strike="noStrike" kern="1200" cap="none" dirty="0" smtClean="0">
                <a:solidFill>
                  <a:schemeClr val="dk1"/>
                </a:solidFill>
                <a:effectLst/>
                <a:latin typeface="Calibri"/>
                <a:ea typeface="Calibri"/>
                <a:cs typeface="Calibri"/>
                <a:sym typeface="Calibri"/>
              </a:rPr>
              <a:t>Even though we used Social Studies content as an example in the task, the ELPAC skills tested can be used with a Science or Math example. Content teachers will play a vital role in supporting ELPAC success. </a:t>
            </a:r>
            <a:endParaRPr lang="en-US" dirty="0" smtClean="0">
              <a:latin typeface="Calibri" charset="0"/>
            </a:endParaRPr>
          </a:p>
          <a:p>
            <a:pPr marL="0" marR="0" indent="0" algn="l" defTabSz="457200" rtl="0" eaLnBrk="1" fontAlgn="auto" latinLnBrk="0" hangingPunct="1">
              <a:lnSpc>
                <a:spcPct val="100000"/>
              </a:lnSpc>
              <a:spcBef>
                <a:spcPts val="0"/>
              </a:spcBef>
              <a:spcAft>
                <a:spcPts val="0"/>
              </a:spcAft>
              <a:buClr>
                <a:schemeClr val="dk1"/>
              </a:buClr>
              <a:buSzTx/>
              <a:buFont typeface="Calibri"/>
              <a:buNone/>
              <a:tabLst/>
              <a:defRPr/>
            </a:pPr>
            <a:r>
              <a:rPr lang="en-US" baseline="0" dirty="0" smtClean="0"/>
              <a:t>Adapted from CABE provided materials</a:t>
            </a:r>
            <a:endParaRPr lang="en-US" dirty="0" smtClean="0"/>
          </a:p>
          <a:p>
            <a:endParaRPr lang="en-US" dirty="0">
              <a:latin typeface="Calibri" charset="0"/>
            </a:endParaRPr>
          </a:p>
          <a:p>
            <a:endParaRPr lang="en-US" dirty="0">
              <a:latin typeface="Calibri" charset="0"/>
            </a:endParaRPr>
          </a:p>
          <a:p>
            <a:endParaRPr lang="en-US" dirty="0">
              <a:latin typeface="Calibri" charset="0"/>
            </a:endParaRPr>
          </a:p>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CA5B626E-2A74-5C4E-96DA-42AB66A319AA}" type="slidenum">
              <a:rPr lang="en-US" smtClean="0"/>
              <a:pPr>
                <a:defRPr/>
              </a:pPr>
              <a:t>17</a:t>
            </a:fld>
            <a:endParaRPr lang="en-US" dirty="0"/>
          </a:p>
        </p:txBody>
      </p:sp>
    </p:spTree>
    <p:extLst>
      <p:ext uri="{BB962C8B-B14F-4D97-AF65-F5344CB8AC3E}">
        <p14:creationId xmlns:p14="http://schemas.microsoft.com/office/powerpoint/2010/main" val="936016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Shape 431"/>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30 seconds</a:t>
            </a:r>
          </a:p>
          <a:p>
            <a:pPr marL="0" marR="0" lvl="0" indent="0" algn="l" rtl="0">
              <a:spcBef>
                <a:spcPts val="0"/>
              </a:spcBef>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Now, we will investigate</a:t>
            </a:r>
            <a:r>
              <a:rPr lang="en-US" sz="1200" b="0" i="0" u="none" strike="noStrike" cap="none" baseline="0" dirty="0" smtClean="0">
                <a:solidFill>
                  <a:schemeClr val="dk1"/>
                </a:solidFill>
                <a:latin typeface="Calibri"/>
                <a:ea typeface="Calibri"/>
                <a:cs typeface="Calibri"/>
                <a:sym typeface="Calibri"/>
              </a:rPr>
              <a:t> the ELPAC contents for your grade-span to understand its instructional implications.</a:t>
            </a:r>
            <a:endParaRPr sz="1200" b="0" i="0" u="none" strike="noStrike" cap="none" dirty="0">
              <a:solidFill>
                <a:schemeClr val="dk1"/>
              </a:solidFill>
              <a:latin typeface="Calibri"/>
              <a:ea typeface="Calibri"/>
              <a:cs typeface="Calibri"/>
              <a:sym typeface="Calibri"/>
            </a:endParaRPr>
          </a:p>
        </p:txBody>
      </p:sp>
      <p:sp>
        <p:nvSpPr>
          <p:cNvPr id="432" name="Shape 43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568102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latin typeface="Calibri" charset="0"/>
              </a:rPr>
              <a:t>1 minute</a:t>
            </a:r>
          </a:p>
          <a:p>
            <a:r>
              <a:rPr lang="en-US" dirty="0" smtClean="0">
                <a:latin typeface="Calibri" charset="0"/>
              </a:rPr>
              <a:t>We</a:t>
            </a:r>
            <a:r>
              <a:rPr lang="en-US" baseline="0" dirty="0" smtClean="0">
                <a:latin typeface="Calibri" charset="0"/>
              </a:rPr>
              <a:t> began this session by experiencing an </a:t>
            </a:r>
            <a:r>
              <a:rPr lang="en-US" dirty="0" smtClean="0">
                <a:latin typeface="Calibri" charset="0"/>
              </a:rPr>
              <a:t>ELPAC task. There are 32 ELPAC</a:t>
            </a:r>
            <a:r>
              <a:rPr lang="en-US" baseline="0" dirty="0" smtClean="0">
                <a:latin typeface="Calibri" charset="0"/>
              </a:rPr>
              <a:t> tasks, 25 of which are new items and 7 from the CELDT found to be aligned to the new standards. At an individual grade-span, there are 17 to 19 task items.</a:t>
            </a:r>
          </a:p>
          <a:p>
            <a:endParaRPr lang="en-US" baseline="0" dirty="0" smtClean="0">
              <a:latin typeface="Calibri" charset="0"/>
            </a:endParaRPr>
          </a:p>
          <a:p>
            <a:endParaRPr lang="en-US" dirty="0" smtClean="0">
              <a:latin typeface="Calibri" charset="0"/>
            </a:endParaRPr>
          </a:p>
          <a:p>
            <a:endParaRPr lang="en-US" dirty="0" smtClean="0">
              <a:latin typeface="Calibri" charset="0"/>
            </a:endParaRPr>
          </a:p>
          <a:p>
            <a:endParaRPr lang="en-US" dirty="0" smtClean="0">
              <a:latin typeface="Calibri" charset="0"/>
            </a:endParaRPr>
          </a:p>
          <a:p>
            <a:endParaRPr lang="en-US" dirty="0" smtClean="0">
              <a:latin typeface="Calibri" charset="0"/>
            </a:endParaRPr>
          </a:p>
          <a:p>
            <a:endParaRPr lang="en-US" dirty="0" smtClean="0">
              <a:latin typeface="Calibri" charset="0"/>
            </a:endParaRPr>
          </a:p>
          <a:p>
            <a:endParaRPr lang="en-US" dirty="0" smtClean="0">
              <a:latin typeface="Calibri" charset="0"/>
            </a:endParaRPr>
          </a:p>
          <a:p>
            <a:endParaRPr lang="en-US" dirty="0"/>
          </a:p>
        </p:txBody>
      </p:sp>
      <p:sp>
        <p:nvSpPr>
          <p:cNvPr id="4" name="Slide Number Placeholder 3"/>
          <p:cNvSpPr>
            <a:spLocks noGrp="1"/>
          </p:cNvSpPr>
          <p:nvPr>
            <p:ph type="sldNum" sz="quarter" idx="10"/>
          </p:nvPr>
        </p:nvSpPr>
        <p:spPr/>
        <p:txBody>
          <a:bodyPr/>
          <a:lstStyle/>
          <a:p>
            <a:fld id="{9782E405-A980-AD42-A8A3-35C6AA0ED047}" type="slidenum">
              <a:rPr lang="en-US" smtClean="0"/>
              <a:t>19</a:t>
            </a:fld>
            <a:endParaRPr lang="en-US" dirty="0"/>
          </a:p>
        </p:txBody>
      </p:sp>
    </p:spTree>
    <p:extLst>
      <p:ext uri="{BB962C8B-B14F-4D97-AF65-F5344CB8AC3E}">
        <p14:creationId xmlns:p14="http://schemas.microsoft.com/office/powerpoint/2010/main" val="2001178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r>
              <a:rPr lang="en-US" dirty="0" smtClean="0"/>
              <a:t>1</a:t>
            </a:r>
            <a:r>
              <a:rPr lang="en-US" baseline="0" dirty="0" smtClean="0"/>
              <a:t> minute.</a:t>
            </a:r>
          </a:p>
          <a:p>
            <a:pPr lvl="0">
              <a:spcBef>
                <a:spcPts val="0"/>
              </a:spcBef>
              <a:buNone/>
            </a:pPr>
            <a:r>
              <a:rPr lang="en-US" baseline="0" dirty="0" smtClean="0"/>
              <a:t>Have participants read.</a:t>
            </a:r>
            <a:endParaRPr dirty="0"/>
          </a:p>
        </p:txBody>
      </p:sp>
      <p:sp>
        <p:nvSpPr>
          <p:cNvPr id="103" name="Shape 10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88616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Shape 438"/>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1</a:t>
            </a:r>
            <a:r>
              <a:rPr lang="en-US" sz="1200" b="0" i="0" u="none" strike="noStrike" cap="none" baseline="0" dirty="0" smtClean="0">
                <a:solidFill>
                  <a:schemeClr val="dk1"/>
                </a:solidFill>
                <a:latin typeface="Calibri"/>
                <a:ea typeface="Calibri"/>
                <a:cs typeface="Calibri"/>
                <a:sym typeface="Calibri"/>
              </a:rPr>
              <a:t> minute</a:t>
            </a:r>
          </a:p>
          <a:p>
            <a:pPr marL="0" marR="0" lvl="0" indent="0" algn="l" rtl="0">
              <a:spcBef>
                <a:spcPts val="0"/>
              </a:spcBef>
              <a:buClr>
                <a:schemeClr val="dk1"/>
              </a:buClr>
              <a:buSzPct val="25000"/>
              <a:buFont typeface="Calibri"/>
              <a:buNone/>
            </a:pPr>
            <a:r>
              <a:rPr lang="en-US" sz="1200" b="0" i="0" u="none" strike="noStrike" cap="none" baseline="0" dirty="0" smtClean="0">
                <a:solidFill>
                  <a:schemeClr val="dk1"/>
                </a:solidFill>
                <a:latin typeface="Calibri"/>
                <a:ea typeface="Calibri"/>
                <a:cs typeface="Calibri"/>
                <a:sym typeface="Calibri"/>
              </a:rPr>
              <a:t>T</a:t>
            </a:r>
            <a:r>
              <a:rPr lang="en-US" sz="1200" b="0" i="0" u="none" strike="noStrike" cap="none" dirty="0" smtClean="0">
                <a:solidFill>
                  <a:schemeClr val="dk1"/>
                </a:solidFill>
                <a:latin typeface="Calibri"/>
                <a:ea typeface="Calibri"/>
                <a:cs typeface="Calibri"/>
                <a:sym typeface="Calibri"/>
              </a:rPr>
              <a:t>hese are the public resources from the state that explain the ELPAC.</a:t>
            </a:r>
          </a:p>
          <a:p>
            <a:pPr marL="0" marR="0" lvl="0" indent="0" algn="l" rtl="0">
              <a:spcBef>
                <a:spcPts val="0"/>
              </a:spcBef>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The </a:t>
            </a:r>
            <a:r>
              <a:rPr lang="en-US" sz="1200" b="0" i="1" u="none" strike="noStrike" cap="none" dirty="0" smtClean="0">
                <a:solidFill>
                  <a:schemeClr val="dk1"/>
                </a:solidFill>
                <a:latin typeface="Calibri"/>
                <a:ea typeface="Calibri"/>
                <a:cs typeface="Calibri"/>
                <a:sym typeface="Calibri"/>
              </a:rPr>
              <a:t>Proposed Test Blueprints </a:t>
            </a:r>
            <a:r>
              <a:rPr lang="en-US" sz="1200" b="0" i="0" u="none" strike="noStrike" cap="none" dirty="0" smtClean="0">
                <a:solidFill>
                  <a:schemeClr val="dk1"/>
                </a:solidFill>
                <a:latin typeface="Calibri"/>
                <a:ea typeface="Calibri"/>
                <a:cs typeface="Calibri"/>
                <a:sym typeface="Calibri"/>
              </a:rPr>
              <a:t>provides information on which</a:t>
            </a:r>
            <a:r>
              <a:rPr lang="en-US" sz="1200" b="0" i="0" u="none" strike="noStrike" cap="none" baseline="0" dirty="0" smtClean="0">
                <a:solidFill>
                  <a:schemeClr val="dk1"/>
                </a:solidFill>
                <a:latin typeface="Calibri"/>
                <a:ea typeface="Calibri"/>
                <a:cs typeface="Calibri"/>
                <a:sym typeface="Calibri"/>
              </a:rPr>
              <a:t> task types are in the</a:t>
            </a:r>
            <a:r>
              <a:rPr lang="en-US" sz="1200" b="0" i="0" u="none" strike="noStrike" cap="none" dirty="0" smtClean="0">
                <a:solidFill>
                  <a:schemeClr val="dk1"/>
                </a:solidFill>
                <a:latin typeface="Calibri"/>
                <a:ea typeface="Calibri"/>
                <a:cs typeface="Calibri"/>
                <a:sym typeface="Calibri"/>
              </a:rPr>
              <a:t> initial and summative tests and their point value for each grade/grade</a:t>
            </a:r>
            <a:r>
              <a:rPr lang="en-US" sz="1200" b="0" i="0" u="none" strike="noStrike" cap="none" baseline="0" dirty="0" smtClean="0">
                <a:solidFill>
                  <a:schemeClr val="dk1"/>
                </a:solidFill>
                <a:latin typeface="Calibri"/>
                <a:ea typeface="Calibri"/>
                <a:cs typeface="Calibri"/>
                <a:sym typeface="Calibri"/>
              </a:rPr>
              <a:t> span: K, 1, 2, 3-5, 6-8, 9-10, and 11-12. The Definitions of Proposed Task Types provides a more in-depth description of each task and its standards alignment for both initial and summative assessments for all grades.</a:t>
            </a:r>
          </a:p>
          <a:p>
            <a:pPr marL="0" marR="0" lvl="0" indent="0" algn="l" rtl="0">
              <a:spcBef>
                <a:spcPts val="0"/>
              </a:spcBef>
              <a:buClr>
                <a:schemeClr val="dk1"/>
              </a:buClr>
              <a:buSzPct val="25000"/>
              <a:buFont typeface="Calibri"/>
              <a:buNone/>
            </a:pPr>
            <a:endParaRPr lang="en-US" sz="1200" b="0" i="0" u="none" strike="noStrike" cap="none" baseline="0" dirty="0" smtClean="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0" i="0" u="none" strike="noStrike" cap="none" baseline="0" dirty="0" smtClean="0">
                <a:solidFill>
                  <a:schemeClr val="dk1"/>
                </a:solidFill>
                <a:latin typeface="Calibri"/>
                <a:ea typeface="Calibri"/>
                <a:cs typeface="Calibri"/>
                <a:sym typeface="Calibri"/>
              </a:rPr>
              <a:t>This is the extent of information here are no release questions nor rubrics for the tasks at this time.</a:t>
            </a:r>
          </a:p>
          <a:p>
            <a:pPr marL="0" marR="0" lvl="0" indent="0" algn="l" rtl="0">
              <a:spcBef>
                <a:spcPts val="0"/>
              </a:spcBef>
              <a:buClr>
                <a:schemeClr val="dk1"/>
              </a:buClr>
              <a:buSzPct val="25000"/>
              <a:buFont typeface="Calibri"/>
              <a:buNone/>
            </a:pPr>
            <a:endParaRPr lang="en-US" sz="1200" b="0" i="0" u="none" strike="noStrike" cap="none" baseline="0" dirty="0" smtClean="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0" i="0" u="none" strike="noStrike" cap="none" baseline="0" dirty="0" smtClean="0">
                <a:solidFill>
                  <a:schemeClr val="dk1"/>
                </a:solidFill>
                <a:latin typeface="Calibri"/>
                <a:ea typeface="Calibri"/>
                <a:cs typeface="Calibri"/>
                <a:sym typeface="Calibri"/>
              </a:rPr>
              <a:t>For our instructional purposes, we might want to focus on the summative assessment. It might be more useful for instruction to have the information arranged by grade-span. The following document was designed to meet these needs.</a:t>
            </a:r>
          </a:p>
        </p:txBody>
      </p:sp>
      <p:sp>
        <p:nvSpPr>
          <p:cNvPr id="439" name="Shape 43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6751771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30 seconds</a:t>
            </a:r>
          </a:p>
          <a:p>
            <a:pPr marL="0" marR="0" indent="0" algn="l" defTabSz="457200" rtl="0" eaLnBrk="1" fontAlgn="auto" latinLnBrk="0" hangingPunct="1">
              <a:lnSpc>
                <a:spcPct val="100000"/>
              </a:lnSpc>
              <a:spcBef>
                <a:spcPts val="0"/>
              </a:spcBef>
              <a:spcAft>
                <a:spcPts val="0"/>
              </a:spcAft>
              <a:buClr>
                <a:schemeClr val="dk1"/>
              </a:buClr>
              <a:buSzTx/>
              <a:buFont typeface="Calibri"/>
              <a:buNone/>
              <a:tabLst/>
              <a:defRPr/>
            </a:pPr>
            <a:r>
              <a:rPr lang="en-US" sz="1200" b="0" i="0" u="none" strike="noStrike" kern="1200" cap="none" dirty="0" smtClean="0">
                <a:solidFill>
                  <a:schemeClr val="dk1"/>
                </a:solidFill>
                <a:effectLst/>
                <a:latin typeface="Calibri"/>
                <a:ea typeface="Calibri"/>
                <a:cs typeface="Calibri"/>
                <a:sym typeface="Calibri"/>
              </a:rPr>
              <a:t>Have participants take out </a:t>
            </a:r>
            <a:r>
              <a:rPr lang="en-US" sz="1200" b="1" i="0" u="none" strike="noStrike" kern="1200" cap="none" dirty="0" smtClean="0">
                <a:solidFill>
                  <a:schemeClr val="dk1"/>
                </a:solidFill>
                <a:effectLst/>
                <a:latin typeface="Calibri"/>
                <a:ea typeface="Calibri"/>
                <a:cs typeface="Calibri"/>
                <a:sym typeface="Calibri"/>
              </a:rPr>
              <a:t>Handout #3 for their grade level/span</a:t>
            </a:r>
            <a:r>
              <a:rPr lang="en-US" sz="1200" b="0" i="0" u="none" strike="noStrike" kern="1200" cap="none" dirty="0" smtClean="0">
                <a:solidFill>
                  <a:schemeClr val="dk1"/>
                </a:solidFill>
                <a:effectLst/>
                <a:latin typeface="Calibri"/>
                <a:ea typeface="Calibri"/>
                <a:cs typeface="Calibri"/>
                <a:sym typeface="Calibri"/>
              </a:rPr>
              <a:t>. </a:t>
            </a:r>
            <a:endParaRPr lang="en-US" dirty="0" smtClean="0"/>
          </a:p>
          <a:p>
            <a:r>
              <a:rPr lang="en-US" dirty="0" smtClean="0"/>
              <a:t>The Proposed Task Types &amp; Blueprint</a:t>
            </a:r>
            <a:r>
              <a:rPr lang="en-US" baseline="0" dirty="0" smtClean="0"/>
              <a:t> Composite was designed by LAUSD to support teachers and staff in understanding the content of the Summative ELPAC to begin to consider instructional implications.</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756396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2 mins.</a:t>
            </a:r>
          </a:p>
          <a:p>
            <a:r>
              <a:rPr lang="en-US" sz="1200" b="0" i="0" u="none" strike="noStrike" kern="1200" cap="none" dirty="0" smtClean="0">
                <a:solidFill>
                  <a:schemeClr val="dk1"/>
                </a:solidFill>
                <a:effectLst/>
                <a:latin typeface="Calibri"/>
                <a:ea typeface="Calibri"/>
                <a:cs typeface="Calibri"/>
                <a:sym typeface="Calibri"/>
              </a:rPr>
              <a:t>Click on animation to show callouts and elaborate.</a:t>
            </a:r>
          </a:p>
          <a:p>
            <a:r>
              <a:rPr lang="en-US" sz="1200" b="0" i="0" u="none" strike="noStrike" kern="1200" cap="none" dirty="0" smtClean="0">
                <a:solidFill>
                  <a:schemeClr val="dk1"/>
                </a:solidFill>
                <a:effectLst/>
                <a:latin typeface="Calibri"/>
                <a:ea typeface="Calibri"/>
                <a:cs typeface="Calibri"/>
                <a:sym typeface="Calibri"/>
              </a:rPr>
              <a:t>Although the ELD Standards integrate domains, for example, collaborating to write, Federal guidelines require that students are assessed in the 4 domains and in comprehension (listening and reading). Therefore, the ELPAC is still divided into domains.</a:t>
            </a:r>
          </a:p>
          <a:p>
            <a:endParaRPr lang="en-US" baseline="0" dirty="0" smtClean="0"/>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7317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Shape 467"/>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2 minutes</a:t>
            </a:r>
          </a:p>
          <a:p>
            <a:r>
              <a:rPr lang="en-US" sz="1200" b="0" i="0" u="none" strike="noStrike" kern="1200" cap="none" dirty="0" smtClean="0">
                <a:solidFill>
                  <a:schemeClr val="dk1"/>
                </a:solidFill>
                <a:effectLst/>
                <a:latin typeface="Calibri"/>
                <a:ea typeface="Calibri"/>
                <a:cs typeface="Calibri"/>
                <a:sym typeface="Calibri"/>
              </a:rPr>
              <a:t>Have participants form groups of four by grade level, grade span or content areas (secondary). Give time to move into groups. Have groups number off and verify by saying each number while they raise their hands. If necessary, there can be two members with the same number, but no group smaller than four or larger than 5.</a:t>
            </a:r>
          </a:p>
          <a:p>
            <a:r>
              <a:rPr lang="en-US" sz="1200" b="1" i="0" u="none" strike="noStrike" kern="1200" cap="none" dirty="0" smtClean="0">
                <a:solidFill>
                  <a:schemeClr val="dk1"/>
                </a:solidFill>
                <a:effectLst/>
                <a:latin typeface="Calibri"/>
                <a:ea typeface="Calibri"/>
                <a:cs typeface="Calibri"/>
                <a:sym typeface="Calibri"/>
              </a:rPr>
              <a:t>Note: </a:t>
            </a:r>
            <a:r>
              <a:rPr lang="en-US" sz="1200" b="0" i="0" u="none" strike="noStrike" kern="1200" cap="none" dirty="0" smtClean="0">
                <a:solidFill>
                  <a:schemeClr val="dk1"/>
                </a:solidFill>
                <a:effectLst/>
                <a:latin typeface="Calibri"/>
                <a:ea typeface="Calibri"/>
                <a:cs typeface="Calibri"/>
                <a:sym typeface="Calibri"/>
              </a:rPr>
              <a:t>If there are few participants, K and TK may form a group. First and 2</a:t>
            </a:r>
            <a:r>
              <a:rPr lang="en-US" sz="1200" b="0" i="0" u="none" strike="noStrike" kern="1200" cap="none" baseline="30000" dirty="0" smtClean="0">
                <a:solidFill>
                  <a:schemeClr val="dk1"/>
                </a:solidFill>
                <a:effectLst/>
                <a:latin typeface="Calibri"/>
                <a:ea typeface="Calibri"/>
                <a:cs typeface="Calibri"/>
                <a:sym typeface="Calibri"/>
              </a:rPr>
              <a:t>nd</a:t>
            </a:r>
            <a:r>
              <a:rPr lang="en-US" sz="1200" b="0" i="0" u="none" strike="noStrike" kern="1200" cap="none" dirty="0" smtClean="0">
                <a:solidFill>
                  <a:schemeClr val="dk1"/>
                </a:solidFill>
                <a:effectLst/>
                <a:latin typeface="Calibri"/>
                <a:ea typeface="Calibri"/>
                <a:cs typeface="Calibri"/>
                <a:sym typeface="Calibri"/>
              </a:rPr>
              <a:t> can team, as their summative assessments are similar. Third through 5</a:t>
            </a:r>
            <a:r>
              <a:rPr lang="en-US" sz="1200" b="0" i="0" u="none" strike="noStrike" kern="1200" cap="none" baseline="30000" dirty="0" smtClean="0">
                <a:solidFill>
                  <a:schemeClr val="dk1"/>
                </a:solidFill>
                <a:effectLst/>
                <a:latin typeface="Calibri"/>
                <a:ea typeface="Calibri"/>
                <a:cs typeface="Calibri"/>
                <a:sym typeface="Calibri"/>
              </a:rPr>
              <a:t>th</a:t>
            </a:r>
            <a:r>
              <a:rPr lang="en-US" sz="1200" b="0" i="0" u="none" strike="noStrike" kern="1200" cap="none" dirty="0" smtClean="0">
                <a:solidFill>
                  <a:schemeClr val="dk1"/>
                </a:solidFill>
                <a:effectLst/>
                <a:latin typeface="Calibri"/>
                <a:ea typeface="Calibri"/>
                <a:cs typeface="Calibri"/>
                <a:sym typeface="Calibri"/>
              </a:rPr>
              <a:t> have the same assessment, so they may collaborate.</a:t>
            </a:r>
          </a:p>
          <a:p>
            <a:pPr marL="0" marR="0" lvl="0" indent="0" algn="l" rtl="0">
              <a:spcBef>
                <a:spcPts val="0"/>
              </a:spcBef>
              <a:buClr>
                <a:schemeClr val="dk1"/>
              </a:buClr>
              <a:buSzPct val="25000"/>
              <a:buFont typeface="Calibri"/>
              <a:buNone/>
            </a:pPr>
            <a:endParaRPr lang="en-US" sz="1200" b="0" i="0" u="none" strike="noStrike" cap="none" baseline="0" dirty="0" smtClean="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1" i="0" u="none" strike="noStrike" cap="none" baseline="0" dirty="0" smtClean="0">
                <a:solidFill>
                  <a:schemeClr val="dk1"/>
                </a:solidFill>
                <a:latin typeface="Calibri"/>
                <a:ea typeface="Calibri"/>
                <a:cs typeface="Calibri"/>
                <a:sym typeface="Calibri"/>
              </a:rPr>
              <a:t>Note: If the module is divided into half-hour segments, have a recorder for each grade write down the assignments of each expert for next time. They will share their findings then. Collect materials and save for Part II. </a:t>
            </a:r>
            <a:endParaRPr sz="1200" b="1" i="0" u="none" strike="noStrike" cap="none" dirty="0">
              <a:solidFill>
                <a:schemeClr val="dk1"/>
              </a:solidFill>
              <a:latin typeface="Calibri"/>
              <a:ea typeface="Calibri"/>
              <a:cs typeface="Calibri"/>
              <a:sym typeface="Calibri"/>
            </a:endParaRPr>
          </a:p>
        </p:txBody>
      </p:sp>
      <p:sp>
        <p:nvSpPr>
          <p:cNvPr id="468" name="Shape 46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1374218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Shape 431"/>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1" i="0" u="none" strike="noStrike" cap="none" dirty="0" smtClean="0">
                <a:solidFill>
                  <a:schemeClr val="dk1"/>
                </a:solidFill>
                <a:latin typeface="Calibri"/>
                <a:ea typeface="Calibri"/>
                <a:cs typeface="Calibri"/>
                <a:sym typeface="Calibri"/>
              </a:rPr>
              <a:t>Note if this the first activity for the next half</a:t>
            </a:r>
            <a:r>
              <a:rPr lang="en-US" sz="1200" b="1" i="0" u="none" strike="noStrike" cap="none" baseline="0" dirty="0" smtClean="0">
                <a:solidFill>
                  <a:schemeClr val="dk1"/>
                </a:solidFill>
                <a:latin typeface="Calibri"/>
                <a:ea typeface="Calibri"/>
                <a:cs typeface="Calibri"/>
                <a:sym typeface="Calibri"/>
              </a:rPr>
              <a:t> hour, have grade level recorders remind group members what numbers they were assigned. </a:t>
            </a:r>
          </a:p>
          <a:p>
            <a:pPr marL="0" marR="0" lvl="0" indent="0" algn="l" rtl="0">
              <a:spcBef>
                <a:spcPts val="0"/>
              </a:spcBef>
              <a:buClr>
                <a:schemeClr val="dk1"/>
              </a:buClr>
              <a:buSzPct val="25000"/>
              <a:buFont typeface="Calibri"/>
              <a:buNone/>
            </a:pPr>
            <a:endParaRPr lang="en-US" sz="1200" b="1" i="0" u="none" strike="noStrike" cap="none" baseline="0" dirty="0" smtClean="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1" i="0" u="none" strike="noStrike" cap="none" baseline="0" dirty="0" smtClean="0">
                <a:solidFill>
                  <a:schemeClr val="dk1"/>
                </a:solidFill>
                <a:latin typeface="Calibri"/>
                <a:ea typeface="Calibri"/>
                <a:cs typeface="Calibri"/>
                <a:sym typeface="Calibri"/>
              </a:rPr>
              <a:t>Distribute Task Types and Blueprint Composite from Part I</a:t>
            </a:r>
            <a:endParaRPr sz="1200" b="1" i="0" u="none" strike="noStrike" cap="none" dirty="0">
              <a:solidFill>
                <a:schemeClr val="dk1"/>
              </a:solidFill>
              <a:latin typeface="Calibri"/>
              <a:ea typeface="Calibri"/>
              <a:cs typeface="Calibri"/>
              <a:sym typeface="Calibri"/>
            </a:endParaRPr>
          </a:p>
        </p:txBody>
      </p:sp>
      <p:sp>
        <p:nvSpPr>
          <p:cNvPr id="432" name="Shape 43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964437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Shape 473"/>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2.5 minutes total</a:t>
            </a:r>
          </a:p>
          <a:p>
            <a:pPr marL="0" marR="0" lvl="0" indent="0" algn="l" rtl="0">
              <a:spcBef>
                <a:spcPts val="0"/>
              </a:spcBef>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30</a:t>
            </a:r>
            <a:r>
              <a:rPr lang="en-US" sz="1200" b="0" i="0" u="none" strike="noStrike" cap="none" baseline="0" dirty="0" smtClean="0">
                <a:solidFill>
                  <a:schemeClr val="dk1"/>
                </a:solidFill>
                <a:latin typeface="Calibri"/>
                <a:ea typeface="Calibri"/>
                <a:cs typeface="Calibri"/>
                <a:sym typeface="Calibri"/>
              </a:rPr>
              <a:t> seconds</a:t>
            </a:r>
            <a:r>
              <a:rPr lang="en-US" sz="1200" b="0" i="0" u="none" strike="noStrike" cap="none" dirty="0" smtClean="0">
                <a:solidFill>
                  <a:schemeClr val="dk1"/>
                </a:solidFill>
                <a:latin typeface="Calibri"/>
                <a:ea typeface="Calibri"/>
                <a:cs typeface="Calibri"/>
                <a:sym typeface="Calibri"/>
              </a:rPr>
              <a:t>--Read slide.</a:t>
            </a:r>
          </a:p>
          <a:p>
            <a:pPr marL="0" marR="0" lvl="0" indent="0" algn="l" rtl="0">
              <a:spcBef>
                <a:spcPts val="0"/>
              </a:spcBef>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2 minutes—Experts</a:t>
            </a:r>
            <a:r>
              <a:rPr lang="en-US" sz="1200" b="0" i="0" u="none" strike="noStrike" cap="none" baseline="0" dirty="0" smtClean="0">
                <a:solidFill>
                  <a:schemeClr val="dk1"/>
                </a:solidFill>
                <a:latin typeface="Calibri"/>
                <a:ea typeface="Calibri"/>
                <a:cs typeface="Calibri"/>
                <a:sym typeface="Calibri"/>
              </a:rPr>
              <a:t> read and annotate.</a:t>
            </a:r>
            <a:endParaRPr lang="en-US" sz="1200" b="0" i="0" u="none" strike="noStrike" cap="none" dirty="0" smtClean="0">
              <a:solidFill>
                <a:schemeClr val="dk1"/>
              </a:solidFill>
              <a:latin typeface="Calibri"/>
              <a:ea typeface="Calibri"/>
              <a:cs typeface="Calibri"/>
              <a:sym typeface="Calibri"/>
            </a:endParaRPr>
          </a:p>
        </p:txBody>
      </p:sp>
      <p:sp>
        <p:nvSpPr>
          <p:cNvPr id="474" name="Shape 47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9159541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Shape 485"/>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9 minutes total</a:t>
            </a:r>
          </a:p>
          <a:p>
            <a:r>
              <a:rPr lang="en-US" sz="1200" b="0" i="0" u="none" strike="noStrike" kern="1200" cap="none" dirty="0" smtClean="0">
                <a:solidFill>
                  <a:schemeClr val="dk1"/>
                </a:solidFill>
                <a:effectLst/>
                <a:latin typeface="Calibri"/>
                <a:ea typeface="Calibri"/>
                <a:cs typeface="Calibri"/>
                <a:sym typeface="Calibri"/>
              </a:rPr>
              <a:t>1 minute—read slide and clarify. Have timekeepers share with group what time it will be in 8 minutes.</a:t>
            </a:r>
          </a:p>
          <a:p>
            <a:r>
              <a:rPr lang="en-US" sz="1200" b="0" i="0" u="none" strike="noStrike" kern="1200" cap="none" dirty="0" smtClean="0">
                <a:solidFill>
                  <a:schemeClr val="dk1"/>
                </a:solidFill>
                <a:effectLst/>
                <a:latin typeface="Calibri"/>
                <a:ea typeface="Calibri"/>
                <a:cs typeface="Calibri"/>
                <a:sym typeface="Calibri"/>
              </a:rPr>
              <a:t>8 minutes—Experts share with their groups. Remind experts to stick to what they see in the text while sharing. Monitor to ensure that each expert is taking no more than their allotted time and that others have opportunities to take notes.</a:t>
            </a:r>
          </a:p>
          <a:p>
            <a:r>
              <a:rPr lang="en-US" sz="1200" b="0" i="0" u="none" strike="noStrike" kern="1200" cap="none" dirty="0" smtClean="0">
                <a:solidFill>
                  <a:schemeClr val="dk1"/>
                </a:solidFill>
                <a:effectLst/>
                <a:latin typeface="Calibri"/>
                <a:ea typeface="Calibri"/>
                <a:cs typeface="Calibri"/>
                <a:sym typeface="Calibri"/>
              </a:rPr>
              <a:t>Have 1-2 participants share their overall </a:t>
            </a:r>
            <a:r>
              <a:rPr lang="en-US" sz="1200" b="0" i="0" u="none" strike="noStrike" kern="1200" cap="none" dirty="0" err="1" smtClean="0">
                <a:solidFill>
                  <a:schemeClr val="dk1"/>
                </a:solidFill>
                <a:effectLst/>
                <a:latin typeface="Calibri"/>
                <a:ea typeface="Calibri"/>
                <a:cs typeface="Calibri"/>
                <a:sym typeface="Calibri"/>
              </a:rPr>
              <a:t>noticings</a:t>
            </a:r>
            <a:r>
              <a:rPr lang="en-US" sz="1200" b="0" i="0" u="none" strike="noStrike" kern="1200" cap="none" dirty="0" smtClean="0">
                <a:solidFill>
                  <a:schemeClr val="dk1"/>
                </a:solidFill>
                <a:effectLst/>
                <a:latin typeface="Calibri"/>
                <a:ea typeface="Calibri"/>
                <a:cs typeface="Calibri"/>
                <a:sym typeface="Calibri"/>
              </a:rPr>
              <a:t> with the whole group.</a:t>
            </a:r>
          </a:p>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486" name="Shape 48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2422092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Shape 431"/>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30 seconds</a:t>
            </a:r>
          </a:p>
          <a:p>
            <a:pPr marL="0" marR="0" lvl="0" indent="0" algn="l" defTabSz="457200" rtl="0" eaLnBrk="1" fontAlgn="auto" latinLnBrk="0" hangingPunct="1">
              <a:lnSpc>
                <a:spcPct val="100000"/>
              </a:lnSpc>
              <a:spcBef>
                <a:spcPts val="0"/>
              </a:spcBef>
              <a:spcAft>
                <a:spcPts val="0"/>
              </a:spcAft>
              <a:buClr>
                <a:schemeClr val="dk1"/>
              </a:buClr>
              <a:buSzPct val="25000"/>
              <a:buFont typeface="Calibri"/>
              <a:buNone/>
              <a:tabLst/>
              <a:defRPr/>
            </a:pPr>
            <a:r>
              <a:rPr lang="en-US" sz="1200" b="0" i="0" u="none" strike="noStrike" kern="1200" cap="none" dirty="0" smtClean="0">
                <a:solidFill>
                  <a:schemeClr val="dk1"/>
                </a:solidFill>
                <a:effectLst/>
                <a:latin typeface="Calibri"/>
                <a:ea typeface="Calibri"/>
                <a:cs typeface="Calibri"/>
                <a:sym typeface="Calibri"/>
              </a:rPr>
              <a:t>Now that we understand what tasks are in a test for your grade span, you will work together with your group to go deeper into the instructional implications for the task from the beginning of the module.</a:t>
            </a:r>
          </a:p>
          <a:p>
            <a:pPr marL="0" marR="0" lvl="0" indent="0" algn="l" rtl="0">
              <a:spcBef>
                <a:spcPts val="0"/>
              </a:spcBef>
              <a:buClr>
                <a:schemeClr val="dk1"/>
              </a:buClr>
              <a:buSzPct val="25000"/>
              <a:buFont typeface="Calibri"/>
              <a:buNone/>
            </a:pPr>
            <a:endParaRPr lang="en-US" sz="1200" b="0" i="0" u="none" strike="noStrike" cap="none" dirty="0" smtClean="0">
              <a:solidFill>
                <a:schemeClr val="dk1"/>
              </a:solidFill>
              <a:latin typeface="Calibri"/>
              <a:ea typeface="Calibri"/>
              <a:cs typeface="Calibri"/>
              <a:sym typeface="Calibri"/>
            </a:endParaRPr>
          </a:p>
        </p:txBody>
      </p:sp>
      <p:sp>
        <p:nvSpPr>
          <p:cNvPr id="432" name="Shape 43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805684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1 minute</a:t>
            </a:r>
          </a:p>
          <a:p>
            <a:r>
              <a:rPr lang="en-US" dirty="0" smtClean="0"/>
              <a:t>Here is more information about</a:t>
            </a:r>
            <a:r>
              <a:rPr lang="en-US" baseline="0" dirty="0" smtClean="0"/>
              <a:t> the structure of the ELPAC.</a:t>
            </a:r>
          </a:p>
          <a:p>
            <a:r>
              <a:rPr lang="en-US" dirty="0" smtClean="0"/>
              <a:t>Read emphasizing highlighted words</a:t>
            </a:r>
          </a:p>
          <a:p>
            <a:endParaRPr lang="en-US" dirty="0" smtClean="0"/>
          </a:p>
          <a:p>
            <a:pPr marL="0" marR="0" indent="0" algn="l" defTabSz="457200" rtl="0" eaLnBrk="1" fontAlgn="auto" latinLnBrk="0" hangingPunct="1">
              <a:lnSpc>
                <a:spcPct val="100000"/>
              </a:lnSpc>
              <a:spcBef>
                <a:spcPts val="0"/>
              </a:spcBef>
              <a:spcAft>
                <a:spcPts val="0"/>
              </a:spcAft>
              <a:buClr>
                <a:schemeClr val="dk1"/>
              </a:buClr>
              <a:buSzTx/>
              <a:buFont typeface="Calibri"/>
              <a:buNone/>
              <a:tabLst/>
              <a:defRPr/>
            </a:pPr>
            <a:r>
              <a:rPr lang="en-US" baseline="0" dirty="0" smtClean="0"/>
              <a:t>Adapted from CABE provided materials</a:t>
            </a:r>
            <a:endParaRPr lang="en-US" dirty="0" smtClean="0"/>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46616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Shape 512"/>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3 minutes</a:t>
            </a:r>
          </a:p>
          <a:p>
            <a:pPr marL="0" marR="0" lvl="0" indent="0" algn="l" rtl="0">
              <a:spcBef>
                <a:spcPts val="0"/>
              </a:spcBef>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Participants will continue in their</a:t>
            </a:r>
            <a:r>
              <a:rPr lang="en-US" sz="1200" b="0" i="0" u="none" strike="noStrike" cap="none" baseline="0" dirty="0" smtClean="0">
                <a:solidFill>
                  <a:schemeClr val="dk1"/>
                </a:solidFill>
                <a:latin typeface="Calibri"/>
                <a:ea typeface="Calibri"/>
                <a:cs typeface="Calibri"/>
                <a:sym typeface="Calibri"/>
              </a:rPr>
              <a:t> grade level/content group.</a:t>
            </a: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Display</a:t>
            </a:r>
            <a:r>
              <a:rPr lang="en-US" sz="1200" b="0" i="0" u="none" strike="noStrike" cap="none" baseline="0" dirty="0" smtClean="0">
                <a:solidFill>
                  <a:schemeClr val="dk1"/>
                </a:solidFill>
                <a:latin typeface="Calibri"/>
                <a:ea typeface="Calibri"/>
                <a:cs typeface="Calibri"/>
                <a:sym typeface="Calibri"/>
              </a:rPr>
              <a:t> documents as you read the slide. </a:t>
            </a:r>
            <a:r>
              <a:rPr lang="en-US" sz="1200" b="0" i="0" u="none" strike="noStrike" cap="none" dirty="0" smtClean="0">
                <a:solidFill>
                  <a:schemeClr val="dk1"/>
                </a:solidFill>
                <a:latin typeface="Calibri"/>
                <a:ea typeface="Calibri"/>
                <a:cs typeface="Calibri"/>
                <a:sym typeface="Calibri"/>
              </a:rPr>
              <a:t>Give</a:t>
            </a:r>
            <a:r>
              <a:rPr lang="en-US" sz="1200" b="0" i="0" u="none" strike="noStrike" cap="none" baseline="0" dirty="0" smtClean="0">
                <a:solidFill>
                  <a:schemeClr val="dk1"/>
                </a:solidFill>
                <a:latin typeface="Calibri"/>
                <a:ea typeface="Calibri"/>
                <a:cs typeface="Calibri"/>
                <a:sym typeface="Calibri"/>
              </a:rPr>
              <a:t> participants time to skim the documents. Have participants consider the aligned and embedded standards to think about the instructional implications</a:t>
            </a:r>
          </a:p>
          <a:p>
            <a:pPr marL="0" marR="0" lvl="0" indent="0" algn="l" rtl="0">
              <a:spcBef>
                <a:spcPts val="0"/>
              </a:spcBef>
              <a:buClr>
                <a:schemeClr val="dk1"/>
              </a:buClr>
              <a:buSzPct val="25000"/>
              <a:buFont typeface="Calibri"/>
              <a:buNone/>
            </a:pPr>
            <a:r>
              <a:rPr lang="en-US" sz="1200" b="1" i="0" u="none" strike="noStrike" cap="none" baseline="0" dirty="0" smtClean="0">
                <a:solidFill>
                  <a:schemeClr val="dk1"/>
                </a:solidFill>
                <a:latin typeface="Calibri"/>
                <a:ea typeface="Calibri"/>
                <a:cs typeface="Calibri"/>
                <a:sym typeface="Calibri"/>
              </a:rPr>
              <a:t>Note: </a:t>
            </a:r>
            <a:r>
              <a:rPr lang="en-US" sz="1200" b="0" i="0" u="none" strike="noStrike" cap="none" baseline="0" dirty="0" smtClean="0">
                <a:solidFill>
                  <a:schemeClr val="dk1"/>
                </a:solidFill>
                <a:latin typeface="Calibri"/>
                <a:ea typeface="Calibri"/>
                <a:cs typeface="Calibri"/>
                <a:sym typeface="Calibri"/>
              </a:rPr>
              <a:t>if another hour is available, groups of 2-4 can explore other tasks to deepen their understanding of the ELPAC. See Unpack the ELPAC Tasks!</a:t>
            </a:r>
          </a:p>
          <a:p>
            <a:pPr marL="0" marR="0" lvl="0" indent="0" algn="l" rtl="0">
              <a:spcBef>
                <a:spcPts val="0"/>
              </a:spcBef>
              <a:buClr>
                <a:schemeClr val="dk1"/>
              </a:buClr>
              <a:buSzPct val="25000"/>
              <a:buFont typeface="Calibri"/>
              <a:buNone/>
            </a:pPr>
            <a:endParaRPr lang="en-US" sz="1200" b="0" i="0" u="none" strike="noStrike" cap="none" baseline="0" dirty="0" smtClean="0">
              <a:solidFill>
                <a:schemeClr val="dk1"/>
              </a:solidFill>
              <a:latin typeface="Calibri"/>
              <a:ea typeface="Calibri"/>
              <a:cs typeface="Calibri"/>
              <a:sym typeface="Calibri"/>
            </a:endParaRPr>
          </a:p>
          <a:p>
            <a:pPr marL="0" marR="0" lvl="0" indent="0" algn="l" defTabSz="457200" rtl="0" eaLnBrk="1" fontAlgn="auto" latinLnBrk="0" hangingPunct="1">
              <a:lnSpc>
                <a:spcPct val="100000"/>
              </a:lnSpc>
              <a:spcBef>
                <a:spcPts val="0"/>
              </a:spcBef>
              <a:spcAft>
                <a:spcPts val="0"/>
              </a:spcAft>
              <a:buClr>
                <a:schemeClr val="dk1"/>
              </a:buClr>
              <a:buSzPct val="25000"/>
              <a:buFont typeface="Calibri"/>
              <a:buNone/>
              <a:tabLst/>
              <a:defRPr/>
            </a:pPr>
            <a:r>
              <a:rPr lang="en-US" baseline="0" dirty="0" smtClean="0"/>
              <a:t>Adapted from CABE provided materials</a:t>
            </a:r>
            <a:endParaRPr lang="en-US" dirty="0" smtClean="0"/>
          </a:p>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513" name="Shape 51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807819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1 minute</a:t>
            </a:r>
          </a:p>
          <a:p>
            <a:r>
              <a:rPr lang="en-US" dirty="0" smtClean="0"/>
              <a:t>English learners face a dual load. They must access academic content in a second language at</a:t>
            </a:r>
            <a:r>
              <a:rPr lang="en-US" baseline="0" dirty="0" smtClean="0"/>
              <a:t> the same time that they are</a:t>
            </a:r>
            <a:r>
              <a:rPr lang="en-US" dirty="0" smtClean="0"/>
              <a:t> learning that</a:t>
            </a:r>
            <a:r>
              <a:rPr lang="en-US" baseline="0" dirty="0" smtClean="0"/>
              <a:t> second</a:t>
            </a:r>
            <a:r>
              <a:rPr lang="en-US" dirty="0" smtClean="0"/>
              <a:t> language</a:t>
            </a:r>
            <a:r>
              <a:rPr lang="en-US" baseline="0" dirty="0" smtClean="0"/>
              <a:t>. We must ensure that our students are on a pathway to equity by moving them beyond basic understanding to becoming college and career ready. Progress with the ELD standards, as measured by the ELPAC and reclassification is just the beginning on their upward path.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086439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u="none" strike="noStrike" kern="1200" cap="none" dirty="0" smtClean="0">
                <a:solidFill>
                  <a:schemeClr val="dk1"/>
                </a:solidFill>
                <a:effectLst/>
                <a:latin typeface="Calibri"/>
                <a:ea typeface="Calibri"/>
                <a:cs typeface="Calibri"/>
                <a:sym typeface="Calibri"/>
              </a:rPr>
              <a:t>4 minutes total</a:t>
            </a:r>
          </a:p>
          <a:p>
            <a:r>
              <a:rPr lang="en-US" sz="1200" b="0" i="0" u="none" strike="noStrike" kern="1200" cap="none" dirty="0" smtClean="0">
                <a:solidFill>
                  <a:schemeClr val="dk1"/>
                </a:solidFill>
                <a:effectLst/>
                <a:latin typeface="Calibri"/>
                <a:ea typeface="Calibri"/>
                <a:cs typeface="Calibri"/>
                <a:sym typeface="Calibri"/>
              </a:rPr>
              <a:t>1 minute--Take participants through the completed template by clicking animations and explaining.</a:t>
            </a:r>
          </a:p>
          <a:p>
            <a:r>
              <a:rPr lang="en-US" sz="1200" b="0" i="0" u="none" strike="noStrike" kern="1200" cap="none" dirty="0" smtClean="0">
                <a:solidFill>
                  <a:schemeClr val="dk1"/>
                </a:solidFill>
                <a:effectLst/>
                <a:latin typeface="Calibri"/>
                <a:ea typeface="Calibri"/>
                <a:cs typeface="Calibri"/>
                <a:sym typeface="Calibri"/>
              </a:rPr>
              <a:t>3 minutes--Have participants plan at their table before charting. One member can write group ideas on template to prepare.</a:t>
            </a:r>
            <a:r>
              <a:rPr lang="en-US" dirty="0" smtClean="0">
                <a:effectLst/>
              </a:rPr>
              <a:t>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614881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Shape 560"/>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r>
              <a:rPr lang="en-US" sz="1200" b="0" i="0" u="none" strike="noStrike" cap="none" dirty="0" smtClean="0">
                <a:solidFill>
                  <a:schemeClr val="dk1"/>
                </a:solidFill>
                <a:latin typeface="Calibri"/>
                <a:ea typeface="Calibri"/>
                <a:cs typeface="Calibri"/>
                <a:sym typeface="Calibri"/>
              </a:rPr>
              <a:t>7 minutes</a:t>
            </a:r>
          </a:p>
          <a:p>
            <a:r>
              <a:rPr lang="en-US" sz="1200" b="0" i="0" u="none" strike="noStrike" kern="1200" cap="none" dirty="0" smtClean="0">
                <a:solidFill>
                  <a:schemeClr val="dk1"/>
                </a:solidFill>
                <a:effectLst/>
                <a:latin typeface="Calibri"/>
                <a:ea typeface="Calibri"/>
                <a:cs typeface="Calibri"/>
                <a:sym typeface="Calibri"/>
              </a:rPr>
              <a:t>Notify timekeepers to set their devices. Ask them what time it will be in seven minutes.</a:t>
            </a:r>
          </a:p>
          <a:p>
            <a:r>
              <a:rPr lang="en-US" sz="1200" b="0" i="0" u="none" strike="noStrike" kern="1200" cap="none" dirty="0" smtClean="0">
                <a:solidFill>
                  <a:schemeClr val="dk1"/>
                </a:solidFill>
                <a:effectLst/>
                <a:latin typeface="Calibri"/>
                <a:ea typeface="Calibri"/>
                <a:cs typeface="Calibri"/>
                <a:sym typeface="Calibri"/>
              </a:rPr>
              <a:t>Remind participants that their chart will be a large t-chart with instructional shifts and instructional resources and practices.</a:t>
            </a:r>
          </a:p>
          <a:p>
            <a:r>
              <a:rPr lang="en-US" sz="1200" b="0" i="0" u="none" strike="noStrike" kern="1200" cap="none" dirty="0" smtClean="0">
                <a:solidFill>
                  <a:schemeClr val="dk1"/>
                </a:solidFill>
                <a:effectLst/>
                <a:latin typeface="Calibri"/>
                <a:ea typeface="Calibri"/>
                <a:cs typeface="Calibri"/>
                <a:sym typeface="Calibri"/>
              </a:rPr>
              <a:t>Participants create their posters.</a:t>
            </a:r>
          </a:p>
          <a:p>
            <a:r>
              <a:rPr lang="en-US" sz="1200" b="0" i="0" u="none" strike="noStrike" kern="1200" cap="none" dirty="0" smtClean="0">
                <a:solidFill>
                  <a:schemeClr val="dk1"/>
                </a:solidFill>
                <a:effectLst/>
                <a:latin typeface="Calibri"/>
                <a:ea typeface="Calibri"/>
                <a:cs typeface="Calibri"/>
                <a:sym typeface="Calibri"/>
              </a:rPr>
              <a:t>If</a:t>
            </a:r>
            <a:r>
              <a:rPr lang="en-US" sz="1200" b="0" i="0" u="none" strike="noStrike" kern="1200" cap="none" baseline="0" dirty="0" smtClean="0">
                <a:solidFill>
                  <a:schemeClr val="dk1"/>
                </a:solidFill>
                <a:effectLst/>
                <a:latin typeface="Calibri"/>
                <a:ea typeface="Calibri"/>
                <a:cs typeface="Calibri"/>
                <a:sym typeface="Calibri"/>
              </a:rPr>
              <a:t> time t</a:t>
            </a:r>
            <a:r>
              <a:rPr lang="en-US" sz="1200" b="0" i="0" u="none" strike="noStrike" kern="1200" cap="none" dirty="0" smtClean="0">
                <a:solidFill>
                  <a:schemeClr val="dk1"/>
                </a:solidFill>
                <a:effectLst/>
                <a:latin typeface="Calibri"/>
                <a:ea typeface="Calibri"/>
                <a:cs typeface="Calibri"/>
                <a:sym typeface="Calibri"/>
              </a:rPr>
              <a:t>o share out: At end of time, have group stand in front of their poster, do fickle finger of fate to select spokesperson (everyone puts their finger in the air.</a:t>
            </a:r>
            <a:r>
              <a:rPr lang="en-US" sz="1200" b="0" i="0" u="none" strike="noStrike" kern="1200" cap="none" baseline="0" dirty="0" smtClean="0">
                <a:solidFill>
                  <a:schemeClr val="dk1"/>
                </a:solidFill>
                <a:effectLst/>
                <a:latin typeface="Calibri"/>
                <a:ea typeface="Calibri"/>
                <a:cs typeface="Calibri"/>
                <a:sym typeface="Calibri"/>
              </a:rPr>
              <a:t> A</a:t>
            </a:r>
            <a:r>
              <a:rPr lang="en-US" sz="1200" b="0" i="0" u="none" strike="noStrike" kern="1200" cap="none" dirty="0" smtClean="0">
                <a:solidFill>
                  <a:schemeClr val="dk1"/>
                </a:solidFill>
                <a:effectLst/>
                <a:latin typeface="Calibri"/>
                <a:ea typeface="Calibri"/>
                <a:cs typeface="Calibri"/>
                <a:sym typeface="Calibri"/>
              </a:rPr>
              <a:t>t the count of 3, they point to who they want to present for their group, the person with the most people pointing at them shares). </a:t>
            </a:r>
          </a:p>
          <a:p>
            <a:endParaRPr lang="en-US" sz="1200" b="0" i="0" u="none" strike="noStrike" kern="1200" cap="none" dirty="0" smtClean="0">
              <a:solidFill>
                <a:schemeClr val="dk1"/>
              </a:solidFill>
              <a:effectLst/>
              <a:latin typeface="Calibri"/>
              <a:ea typeface="Calibri"/>
              <a:cs typeface="Calibri"/>
              <a:sym typeface="Calibri"/>
            </a:endParaRPr>
          </a:p>
          <a:p>
            <a:pPr marL="0" marR="0" indent="0" algn="l" defTabSz="457200" rtl="0" eaLnBrk="1" fontAlgn="auto" latinLnBrk="0" hangingPunct="1">
              <a:lnSpc>
                <a:spcPct val="100000"/>
              </a:lnSpc>
              <a:spcBef>
                <a:spcPts val="0"/>
              </a:spcBef>
              <a:spcAft>
                <a:spcPts val="0"/>
              </a:spcAft>
              <a:buClr>
                <a:schemeClr val="dk1"/>
              </a:buClr>
              <a:buSzTx/>
              <a:buFont typeface="Calibri"/>
              <a:buNone/>
              <a:tabLst/>
              <a:defRPr/>
            </a:pPr>
            <a:r>
              <a:rPr lang="en-US" baseline="0" dirty="0" smtClean="0"/>
              <a:t>Adapted from CABE provided materials</a:t>
            </a:r>
            <a:endParaRPr lang="en-US" dirty="0" smtClean="0"/>
          </a:p>
          <a:p>
            <a:endParaRPr lang="en-US" sz="1200" b="0" i="0" u="none" strike="noStrike" cap="none" dirty="0" smtClean="0">
              <a:solidFill>
                <a:schemeClr val="dk1"/>
              </a:solidFill>
              <a:latin typeface="Calibri"/>
              <a:ea typeface="Calibri"/>
              <a:cs typeface="Calibri"/>
              <a:sym typeface="Calibri"/>
            </a:endParaRPr>
          </a:p>
        </p:txBody>
      </p:sp>
      <p:sp>
        <p:nvSpPr>
          <p:cNvPr id="561" name="Shape 56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4972093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30</a:t>
            </a:r>
            <a:r>
              <a:rPr lang="en-US" baseline="0" dirty="0" smtClean="0"/>
              <a:t> seconds</a:t>
            </a:r>
            <a:r>
              <a:rPr lang="en-US" dirty="0" smtClean="0"/>
              <a:t> </a:t>
            </a:r>
          </a:p>
          <a:p>
            <a:r>
              <a:rPr lang="en-US" dirty="0" smtClean="0"/>
              <a:t>In</a:t>
            </a:r>
            <a:r>
              <a:rPr lang="en-US" baseline="0" dirty="0" smtClean="0"/>
              <a:t> your packet, you will find a flyer with</a:t>
            </a:r>
            <a:r>
              <a:rPr lang="en-US" dirty="0" smtClean="0"/>
              <a:t> additional</a:t>
            </a:r>
            <a:r>
              <a:rPr lang="en-US" baseline="0" dirty="0" smtClean="0"/>
              <a:t> information about the ELPAC including logistics.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228222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30</a:t>
            </a:r>
            <a:r>
              <a:rPr lang="en-US" baseline="0" dirty="0" smtClean="0"/>
              <a:t> seconds</a:t>
            </a:r>
            <a:endParaRPr lang="en-US" dirty="0" smtClean="0"/>
          </a:p>
          <a:p>
            <a:r>
              <a:rPr lang="en-US" sz="1200" b="0" i="0" u="none" strike="noStrike" kern="1200" cap="none" dirty="0" smtClean="0">
                <a:solidFill>
                  <a:schemeClr val="dk1"/>
                </a:solidFill>
                <a:effectLst/>
                <a:latin typeface="Calibri"/>
                <a:ea typeface="Calibri"/>
                <a:cs typeface="Calibri"/>
                <a:sym typeface="Calibri"/>
              </a:rPr>
              <a:t>Here is the timeline for the ELPAC. The summative will be administered this spring. California Department of Education has set the window from February 1--May 31, 2018.</a:t>
            </a:r>
          </a:p>
          <a:p>
            <a:r>
              <a:rPr lang="en-US" sz="1200" b="0" i="0" u="none" strike="noStrike" kern="1200" cap="none" dirty="0" smtClean="0">
                <a:solidFill>
                  <a:schemeClr val="dk1"/>
                </a:solidFill>
                <a:effectLst/>
                <a:latin typeface="Calibri"/>
                <a:ea typeface="Calibri"/>
                <a:cs typeface="Calibri"/>
                <a:sym typeface="Calibri"/>
              </a:rPr>
              <a:t>46 LAUSD schools who participated last year in the Summative Assessment field test will participate in the ELPAC Initial Assessment field test in August and September 2017. ELPAC will be used for both initial and summative tests in 2018-19.</a:t>
            </a:r>
          </a:p>
          <a:p>
            <a:endParaRPr lang="en-US" baseline="0" dirty="0" smtClean="0"/>
          </a:p>
          <a:p>
            <a:pPr marL="0" marR="0" indent="0" algn="l" defTabSz="457200" rtl="0" eaLnBrk="1" fontAlgn="auto" latinLnBrk="0" hangingPunct="1">
              <a:lnSpc>
                <a:spcPct val="100000"/>
              </a:lnSpc>
              <a:spcBef>
                <a:spcPts val="0"/>
              </a:spcBef>
              <a:spcAft>
                <a:spcPts val="0"/>
              </a:spcAft>
              <a:buClr>
                <a:schemeClr val="dk1"/>
              </a:buClr>
              <a:buSzTx/>
              <a:buFont typeface="Calibri"/>
              <a:buNone/>
              <a:tabLst/>
              <a:defRPr/>
            </a:pPr>
            <a:r>
              <a:rPr lang="en-US" baseline="0" dirty="0" smtClean="0"/>
              <a:t>Adapted from CABE provided materials</a:t>
            </a:r>
            <a:endParaRPr lang="en-US" dirty="0" smtClean="0"/>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30091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Shape 573"/>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1 minute</a:t>
            </a:r>
          </a:p>
          <a:p>
            <a:pPr marL="0" marR="0" lvl="0" indent="0" algn="l" rtl="0">
              <a:spcBef>
                <a:spcPts val="0"/>
              </a:spcBef>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Read slide. </a:t>
            </a:r>
          </a:p>
          <a:p>
            <a:pPr marL="0" marR="0" lvl="0" indent="0" algn="l" rtl="0">
              <a:spcBef>
                <a:spcPts val="0"/>
              </a:spcBef>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Give participants think time, then have them share with an elbow </a:t>
            </a:r>
            <a:r>
              <a:rPr lang="en-US" sz="1200" b="0" i="0" u="none" strike="noStrike" cap="none" smtClean="0">
                <a:solidFill>
                  <a:schemeClr val="dk1"/>
                </a:solidFill>
                <a:latin typeface="Calibri"/>
                <a:ea typeface="Calibri"/>
                <a:cs typeface="Calibri"/>
                <a:sym typeface="Calibri"/>
              </a:rPr>
              <a:t>partner. </a:t>
            </a:r>
            <a:endParaRPr lang="en-US" sz="1200" b="0" i="0" u="none" strike="noStrike" cap="none" baseline="0" dirty="0" smtClean="0">
              <a:solidFill>
                <a:schemeClr val="dk1"/>
              </a:solidFill>
              <a:latin typeface="Calibri"/>
              <a:ea typeface="Calibri"/>
              <a:cs typeface="Calibri"/>
              <a:sym typeface="Calibri"/>
            </a:endParaRPr>
          </a:p>
        </p:txBody>
      </p:sp>
      <p:sp>
        <p:nvSpPr>
          <p:cNvPr id="574" name="Shape 57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012432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txBox="1">
            <a:spLocks noGrp="1"/>
          </p:cNvSpPr>
          <p:nvPr>
            <p:ph type="body" idx="1"/>
          </p:nvPr>
        </p:nvSpPr>
        <p:spPr>
          <a:xfrm>
            <a:off x="685800" y="4400550"/>
            <a:ext cx="5486399" cy="3600599"/>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1 minute</a:t>
            </a:r>
          </a:p>
          <a:p>
            <a:pPr marL="0" marR="0" lvl="0" indent="0" algn="l" rtl="0">
              <a:spcBef>
                <a:spcPts val="0"/>
              </a:spcBef>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Have participants read.</a:t>
            </a:r>
            <a:endParaRPr sz="1200" b="0" i="0" u="none" strike="noStrike" cap="none" dirty="0">
              <a:solidFill>
                <a:schemeClr val="dk1"/>
              </a:solidFill>
              <a:latin typeface="Calibri"/>
              <a:ea typeface="Calibri"/>
              <a:cs typeface="Calibri"/>
              <a:sym typeface="Calibri"/>
            </a:endParaRPr>
          </a:p>
        </p:txBody>
      </p:sp>
      <p:sp>
        <p:nvSpPr>
          <p:cNvPr id="122" name="Shape 12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537646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30 seconds</a:t>
            </a:r>
          </a:p>
          <a:p>
            <a:r>
              <a:rPr lang="en-US" dirty="0" smtClean="0"/>
              <a:t>Read to participants</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22376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1 minute</a:t>
            </a:r>
          </a:p>
          <a:p>
            <a:r>
              <a:rPr lang="en-US" dirty="0" smtClean="0"/>
              <a:t>Have participants read.</a:t>
            </a:r>
          </a:p>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48108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34" name="Shape 13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2 minutes</a:t>
            </a:r>
          </a:p>
          <a:p>
            <a:pPr marL="0" marR="0" lvl="0" indent="0" algn="l" rtl="0">
              <a:spcBef>
                <a:spcPts val="0"/>
              </a:spcBef>
              <a:spcAft>
                <a:spcPts val="0"/>
              </a:spcAft>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This </a:t>
            </a:r>
            <a:r>
              <a:rPr lang="en-US" sz="1200" b="0" i="0" u="none" strike="noStrike" cap="none" dirty="0">
                <a:solidFill>
                  <a:schemeClr val="dk1"/>
                </a:solidFill>
                <a:latin typeface="Calibri"/>
                <a:ea typeface="Calibri"/>
                <a:cs typeface="Calibri"/>
                <a:sym typeface="Calibri"/>
              </a:rPr>
              <a:t>is an example of one of the ELPAC task types. </a:t>
            </a: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Take 30 seconds to read it. </a:t>
            </a:r>
          </a:p>
          <a:p>
            <a:pPr marL="0" marR="0" lvl="0" indent="0" algn="l" rtl="0">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What do you notice? What do students need to be able to do?</a:t>
            </a:r>
          </a:p>
          <a:p>
            <a:pPr marL="0" marR="0" lvl="0" indent="0" algn="l" defTabSz="457200" rtl="0" eaLnBrk="1" fontAlgn="auto" latinLnBrk="0" hangingPunct="1">
              <a:lnSpc>
                <a:spcPct val="100000"/>
              </a:lnSpc>
              <a:spcBef>
                <a:spcPts val="0"/>
              </a:spcBef>
              <a:spcAft>
                <a:spcPts val="0"/>
              </a:spcAft>
              <a:buClr>
                <a:schemeClr val="dk1"/>
              </a:buClr>
              <a:buSzPct val="25000"/>
              <a:buFont typeface="Calibri"/>
              <a:buNone/>
              <a:tabLst/>
              <a:defRPr/>
            </a:pPr>
            <a:r>
              <a:rPr lang="en-US" sz="1200" b="0" i="0" u="none" strike="noStrike" kern="1200" cap="none" dirty="0" smtClean="0">
                <a:solidFill>
                  <a:schemeClr val="dk1"/>
                </a:solidFill>
                <a:effectLst/>
                <a:latin typeface="Calibri"/>
                <a:ea typeface="Calibri"/>
                <a:cs typeface="Calibri"/>
                <a:sym typeface="Calibri"/>
              </a:rPr>
              <a:t>Possible answers: Students must listen actively, There are integrated skills: Listening and Speaking. The item is for K-12, it is Included in Initial and Summative (annual) assessment. Students must summarize, tell main idea and details. Scoring will be on a 1-4 rubric</a:t>
            </a:r>
          </a:p>
          <a:p>
            <a:pPr marL="0" marR="0" lvl="0" indent="0" algn="l" rtl="0">
              <a:spcBef>
                <a:spcPts val="0"/>
              </a:spcBef>
              <a:buClr>
                <a:schemeClr val="dk1"/>
              </a:buClr>
              <a:buSzPct val="25000"/>
              <a:buFont typeface="Calibri"/>
              <a:buNone/>
            </a:pPr>
            <a:endParaRPr lang="en-US" sz="1200" b="0" i="0" u="none" strike="noStrike" cap="none" dirty="0" smtClean="0">
              <a:solidFill>
                <a:schemeClr val="dk1"/>
              </a:solidFill>
              <a:latin typeface="Calibri"/>
              <a:ea typeface="Calibri"/>
              <a:cs typeface="Calibri"/>
              <a:sym typeface="Calibri"/>
            </a:endParaRPr>
          </a:p>
          <a:p>
            <a:pPr marL="0" marR="0" lvl="0" indent="0" algn="l" defTabSz="457200" rtl="0" eaLnBrk="1" fontAlgn="auto" latinLnBrk="0" hangingPunct="1">
              <a:lnSpc>
                <a:spcPct val="100000"/>
              </a:lnSpc>
              <a:spcBef>
                <a:spcPts val="0"/>
              </a:spcBef>
              <a:spcAft>
                <a:spcPts val="0"/>
              </a:spcAft>
              <a:buClr>
                <a:schemeClr val="dk1"/>
              </a:buClr>
              <a:buSzPct val="25000"/>
              <a:buFont typeface="Calibri"/>
              <a:buNone/>
              <a:tabLst/>
              <a:defRPr/>
            </a:pPr>
            <a:r>
              <a:rPr lang="en-US" baseline="0" dirty="0" smtClean="0"/>
              <a:t>Adapted from CABE provided materials</a:t>
            </a:r>
            <a:endParaRPr lang="en-US" dirty="0" smtClean="0"/>
          </a:p>
          <a:p>
            <a:pPr marL="0" marR="0" lvl="0" indent="0" algn="l" rtl="0">
              <a:spcBef>
                <a:spcPts val="0"/>
              </a:spcBef>
              <a:buClr>
                <a:schemeClr val="dk1"/>
              </a:buClr>
              <a:buSzPct val="25000"/>
              <a:buFont typeface="Calibri"/>
              <a:buNone/>
            </a:pPr>
            <a:endParaRPr lang="en-US" sz="1200" b="0" i="0" u="none" strike="noStrike" cap="none" dirty="0">
              <a:solidFill>
                <a:schemeClr val="dk1"/>
              </a:solidFill>
              <a:latin typeface="Calibri"/>
              <a:ea typeface="Calibri"/>
              <a:cs typeface="Calibri"/>
              <a:sym typeface="Calibri"/>
            </a:endParaRPr>
          </a:p>
        </p:txBody>
      </p:sp>
      <p:sp>
        <p:nvSpPr>
          <p:cNvPr id="135" name="Shape 135"/>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23881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1" name="Shape 141"/>
          <p:cNvSpPr txBox="1">
            <a:spLocks noGrp="1"/>
          </p:cNvSpPr>
          <p:nvPr>
            <p:ph type="body" idx="1"/>
          </p:nvPr>
        </p:nvSpPr>
        <p:spPr>
          <a:xfrm>
            <a:off x="685800" y="4400550"/>
            <a:ext cx="5486399" cy="3600599"/>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1 minute</a:t>
            </a:r>
          </a:p>
          <a:p>
            <a:pPr marL="0" marR="0" lvl="0" indent="0" algn="l" rtl="0">
              <a:spcBef>
                <a:spcPts val="0"/>
              </a:spcBef>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Summary of Task.</a:t>
            </a:r>
          </a:p>
          <a:p>
            <a:pPr marL="0" marR="0" lvl="0" indent="0" algn="l" rtl="0">
              <a:spcBef>
                <a:spcPts val="0"/>
              </a:spcBef>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Read to participants. Have them share what</a:t>
            </a:r>
            <a:r>
              <a:rPr lang="en-US" sz="1200" b="0" i="0" u="none" strike="noStrike" cap="none" baseline="0" dirty="0" smtClean="0">
                <a:solidFill>
                  <a:schemeClr val="dk1"/>
                </a:solidFill>
                <a:latin typeface="Calibri"/>
                <a:ea typeface="Calibri"/>
                <a:cs typeface="Calibri"/>
                <a:sym typeface="Calibri"/>
              </a:rPr>
              <a:t> they should hear to an elbow partner.</a:t>
            </a:r>
            <a:endParaRPr sz="1200" b="0" i="0" u="none" strike="noStrike" cap="none" dirty="0">
              <a:solidFill>
                <a:schemeClr val="dk1"/>
              </a:solidFill>
              <a:latin typeface="Calibri"/>
              <a:ea typeface="Calibri"/>
              <a:cs typeface="Calibri"/>
              <a:sym typeface="Calibri"/>
            </a:endParaRPr>
          </a:p>
        </p:txBody>
      </p:sp>
      <p:sp>
        <p:nvSpPr>
          <p:cNvPr id="142" name="Shape 142"/>
          <p:cNvSpPr txBox="1">
            <a:spLocks noGrp="1"/>
          </p:cNvSpPr>
          <p:nvPr>
            <p:ph type="sldNum" idx="12"/>
          </p:nvPr>
        </p:nvSpPr>
        <p:spPr>
          <a:xfrm>
            <a:off x="3884612" y="8685213"/>
            <a:ext cx="2971799" cy="458699"/>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7983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xfrm>
            <a:off x="1371600" y="1143000"/>
            <a:ext cx="4114800" cy="3086100"/>
          </a:xfr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1</a:t>
            </a:r>
            <a:r>
              <a:rPr lang="en-US" baseline="0" dirty="0" smtClean="0">
                <a:latin typeface="Calibri" charset="0"/>
              </a:rPr>
              <a:t> minute</a:t>
            </a:r>
          </a:p>
          <a:p>
            <a:r>
              <a:rPr lang="en-US" dirty="0" smtClean="0">
                <a:latin typeface="Calibri" charset="0"/>
              </a:rPr>
              <a:t>We </a:t>
            </a:r>
            <a:r>
              <a:rPr lang="en-US" dirty="0">
                <a:latin typeface="Calibri" charset="0"/>
              </a:rPr>
              <a:t>are going to show you what this task type might possibly look like in the ELPAC. </a:t>
            </a:r>
            <a:r>
              <a:rPr lang="en-US" dirty="0" smtClean="0">
                <a:latin typeface="Calibri" charset="0"/>
              </a:rPr>
              <a:t>For ELPAC at the 3</a:t>
            </a:r>
            <a:r>
              <a:rPr lang="en-US" baseline="30000" dirty="0" smtClean="0">
                <a:latin typeface="Calibri" charset="0"/>
              </a:rPr>
              <a:t>rd</a:t>
            </a:r>
            <a:r>
              <a:rPr lang="en-US" dirty="0" smtClean="0">
                <a:latin typeface="Calibri" charset="0"/>
              </a:rPr>
              <a:t>-12</a:t>
            </a:r>
            <a:r>
              <a:rPr lang="en-US" baseline="30000" dirty="0" smtClean="0">
                <a:latin typeface="Calibri" charset="0"/>
              </a:rPr>
              <a:t>th</a:t>
            </a:r>
            <a:r>
              <a:rPr lang="en-US" dirty="0" smtClean="0">
                <a:latin typeface="Calibri" charset="0"/>
              </a:rPr>
              <a:t> spans, the teacher voice</a:t>
            </a:r>
            <a:r>
              <a:rPr lang="en-US" baseline="0" dirty="0" smtClean="0">
                <a:latin typeface="Calibri" charset="0"/>
              </a:rPr>
              <a:t> will be recorded to ensure consistency, as with SBAC TOMS</a:t>
            </a:r>
            <a:endParaRPr lang="en-US" dirty="0">
              <a:latin typeface="Calibri" charset="0"/>
            </a:endParaRPr>
          </a:p>
          <a:p>
            <a:pPr marL="0" indent="0">
              <a:buNone/>
            </a:pPr>
            <a:r>
              <a:rPr lang="en-US" sz="1200" kern="1200" baseline="0" dirty="0" smtClean="0">
                <a:solidFill>
                  <a:schemeClr val="tx1"/>
                </a:solidFill>
                <a:effectLst/>
                <a:latin typeface="Calibri" charset="0"/>
                <a:ea typeface="+mn-ea"/>
                <a:cs typeface="+mn-cs"/>
              </a:rPr>
              <a:t>Presentation can only be read ONCE.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0B77C364-A030-654D-88D1-2E9A7713D1EF}" type="slidenum">
              <a:rPr lang="en-US" smtClean="0"/>
              <a:pPr>
                <a:defRPr/>
              </a:pPr>
              <a:t>9</a:t>
            </a:fld>
            <a:endParaRPr lang="en-US" dirty="0"/>
          </a:p>
        </p:txBody>
      </p:sp>
    </p:spTree>
    <p:extLst>
      <p:ext uri="{BB962C8B-B14F-4D97-AF65-F5344CB8AC3E}">
        <p14:creationId xmlns:p14="http://schemas.microsoft.com/office/powerpoint/2010/main" val="121325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050" b="0" i="0" u="none" strike="noStrike" cap="none" smtClean="0">
                <a:solidFill>
                  <a:srgbClr val="FFFFFF"/>
                </a:solidFill>
                <a:latin typeface="Calibri"/>
                <a:ea typeface="Calibri"/>
                <a:cs typeface="Calibri"/>
                <a:sym typeface="Calibri"/>
              </a:rPr>
              <a:t>‹#›</a:t>
            </a:fld>
            <a:endParaRPr lang="en-US" sz="1050" b="0" i="0" u="none" strike="noStrike" cap="none" dirty="0">
              <a:solidFill>
                <a:srgbClr val="FFFFFF"/>
              </a:solidFill>
              <a:latin typeface="Calibri"/>
              <a:ea typeface="Calibri"/>
              <a:cs typeface="Calibri"/>
              <a:sym typeface="Calibri"/>
            </a:endParaRP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050" b="0" i="0" u="none" strike="noStrike" cap="none" smtClean="0">
                <a:solidFill>
                  <a:srgbClr val="FFFFFF"/>
                </a:solidFill>
                <a:latin typeface="Calibri"/>
                <a:ea typeface="Calibri"/>
                <a:cs typeface="Calibri"/>
                <a:sym typeface="Calibri"/>
              </a:rPr>
              <a:t>‹#›</a:t>
            </a:fld>
            <a:endParaRPr lang="en-US" sz="1050" b="0" i="0" u="none" strike="noStrike" cap="none" dirty="0">
              <a:solidFill>
                <a:srgbClr val="FFFFFF"/>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050" b="0" i="0" u="none" strike="noStrike" cap="none" smtClean="0">
                <a:solidFill>
                  <a:srgbClr val="FFFFFF"/>
                </a:solidFill>
                <a:latin typeface="Calibri"/>
                <a:ea typeface="Calibri"/>
                <a:cs typeface="Calibri"/>
                <a:sym typeface="Calibri"/>
              </a:rPr>
              <a:t>‹#›</a:t>
            </a:fld>
            <a:endParaRPr lang="en-US" sz="1050" b="0" i="0" u="none" strike="noStrike" cap="none" dirty="0">
              <a:solidFill>
                <a:srgbClr val="FFFFFF"/>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050" b="0" i="0" u="none" strike="noStrike" cap="none" smtClean="0">
                <a:solidFill>
                  <a:srgbClr val="FFFFFF"/>
                </a:solidFill>
                <a:latin typeface="Calibri"/>
                <a:ea typeface="Calibri"/>
                <a:cs typeface="Calibri"/>
                <a:sym typeface="Calibri"/>
              </a:rPr>
              <a:t>‹#›</a:t>
            </a:fld>
            <a:endParaRPr lang="en-US" sz="1050" b="0" i="0" u="none" strike="noStrike" cap="none" dirty="0">
              <a:solidFill>
                <a:srgbClr val="FFFFFF"/>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050" b="0" i="0" u="none" strike="noStrike" cap="none" smtClean="0">
                <a:solidFill>
                  <a:srgbClr val="FFFFFF"/>
                </a:solidFill>
                <a:latin typeface="Calibri"/>
                <a:ea typeface="Calibri"/>
                <a:cs typeface="Calibri"/>
                <a:sym typeface="Calibri"/>
              </a:rPr>
              <a:t>‹#›</a:t>
            </a:fld>
            <a:endParaRPr lang="en-US" sz="1050" b="0" i="0" u="none" strike="noStrike" cap="none" dirty="0">
              <a:solidFill>
                <a:srgbClr val="FFFFFF"/>
              </a:solidFill>
              <a:latin typeface="Calibri"/>
              <a:ea typeface="Calibri"/>
              <a:cs typeface="Calibri"/>
              <a:sym typeface="Calibri"/>
            </a:endParaRPr>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5"/>
            <a:ext cx="370332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050" b="0" i="0" u="none" strike="noStrike" cap="none" smtClean="0">
                <a:solidFill>
                  <a:srgbClr val="FFFFFF"/>
                </a:solidFill>
                <a:latin typeface="Calibri"/>
                <a:ea typeface="Calibri"/>
                <a:cs typeface="Calibri"/>
                <a:sym typeface="Calibri"/>
              </a:rPr>
              <a:t>‹#›</a:t>
            </a:fld>
            <a:endParaRPr lang="en-US" sz="1050" b="0" i="0" u="none" strike="noStrike" cap="none" dirty="0">
              <a:solidFill>
                <a:srgbClr val="FFFFFF"/>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5"/>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marR="0" lvl="0" indent="0" algn="r" rtl="0">
              <a:lnSpc>
                <a:spcPct val="100000"/>
              </a:lnSpc>
              <a:spcBef>
                <a:spcPts val="0"/>
              </a:spcBef>
              <a:spcAft>
                <a:spcPts val="0"/>
              </a:spcAft>
              <a:buClr>
                <a:srgbClr val="888888"/>
              </a:buClr>
              <a:buSzPct val="25000"/>
              <a:buFont typeface="Arial"/>
              <a:buNone/>
            </a:pPr>
            <a:fld id="{00000000-1234-1234-1234-123412341234}" type="slidenum">
              <a:rPr lang="en-US" sz="900" b="0" i="0" u="none" strike="noStrike" cap="none" smtClean="0">
                <a:solidFill>
                  <a:srgbClr val="888888"/>
                </a:solidFill>
                <a:latin typeface="Arial"/>
                <a:ea typeface="Arial"/>
                <a:cs typeface="Arial"/>
                <a:sym typeface="Arial"/>
              </a:rPr>
              <a:t>‹#›</a:t>
            </a:fld>
            <a:endParaRPr lang="en-US" sz="900" b="0" i="0" u="none" strike="noStrike" cap="none" dirty="0">
              <a:solidFill>
                <a:srgbClr val="888888"/>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050" b="0" i="0" u="none" strike="noStrike" cap="none" smtClean="0">
                <a:solidFill>
                  <a:srgbClr val="FFFFFF"/>
                </a:solidFill>
                <a:latin typeface="Calibri"/>
                <a:ea typeface="Calibri"/>
                <a:cs typeface="Calibri"/>
                <a:sym typeface="Calibri"/>
              </a:rPr>
              <a:t>‹#›</a:t>
            </a:fld>
            <a:endParaRPr lang="en-US" sz="1050" b="0" i="0" u="none" strike="noStrike" cap="none" dirty="0">
              <a:solidFill>
                <a:srgbClr val="FFFFFF"/>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050" b="0" i="0" u="none" strike="noStrike" cap="none" smtClean="0">
                <a:solidFill>
                  <a:srgbClr val="FFFFFF"/>
                </a:solidFill>
                <a:latin typeface="Calibri"/>
                <a:ea typeface="Calibri"/>
                <a:cs typeface="Calibri"/>
                <a:sym typeface="Calibri"/>
              </a:rPr>
              <a:t>‹#›</a:t>
            </a:fld>
            <a:endParaRPr lang="en-US" sz="1050" b="0" i="0" u="none" strike="noStrike" cap="none" dirty="0">
              <a:solidFill>
                <a:srgbClr val="FFFFFF"/>
              </a:solidFill>
              <a:latin typeface="Calibri"/>
              <a:ea typeface="Calibri"/>
              <a:cs typeface="Calibri"/>
              <a:sym typeface="Calibri"/>
            </a:endParaRPr>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pPr marL="0" marR="0" lvl="0" indent="0" algn="r" rtl="0">
              <a:lnSpc>
                <a:spcPct val="100000"/>
              </a:lnSpc>
              <a:spcBef>
                <a:spcPts val="0"/>
              </a:spcBef>
              <a:spcAft>
                <a:spcPts val="0"/>
              </a:spcAft>
              <a:buClr>
                <a:schemeClr val="dk2"/>
              </a:buClr>
              <a:buSzPct val="25000"/>
              <a:buFont typeface="Calibri"/>
              <a:buNone/>
            </a:pPr>
            <a:fld id="{00000000-1234-1234-1234-123412341234}" type="slidenum">
              <a:rPr lang="en-US" sz="1050" b="0" i="0" u="none" strike="noStrike" cap="none" smtClean="0">
                <a:solidFill>
                  <a:schemeClr val="dk2"/>
                </a:solidFill>
                <a:latin typeface="Calibri"/>
                <a:ea typeface="Calibri"/>
                <a:cs typeface="Calibri"/>
                <a:sym typeface="Calibri"/>
              </a:rPr>
              <a:t>‹#›</a:t>
            </a:fld>
            <a:endParaRPr lang="en-US" sz="1050" b="0" i="0" u="none" strike="noStrike" cap="none" dirty="0">
              <a:solidFill>
                <a:schemeClr val="dk2"/>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050" b="0" i="0" u="none" strike="noStrike" cap="none" smtClean="0">
                <a:solidFill>
                  <a:srgbClr val="FFFFFF"/>
                </a:solidFill>
                <a:latin typeface="Calibri"/>
                <a:ea typeface="Calibri"/>
                <a:cs typeface="Calibri"/>
                <a:sym typeface="Calibri"/>
              </a:rPr>
              <a:t>‹#›</a:t>
            </a:fld>
            <a:endParaRPr lang="en-US" sz="1050" b="0" i="0" u="none" strike="noStrike" cap="none" dirty="0">
              <a:solidFill>
                <a:srgbClr val="FFFFFF"/>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marL="0" marR="0" lvl="0" indent="0" algn="r" rtl="0">
              <a:lnSpc>
                <a:spcPct val="100000"/>
              </a:lnSpc>
              <a:spcBef>
                <a:spcPts val="0"/>
              </a:spcBef>
              <a:spcAft>
                <a:spcPts val="0"/>
              </a:spcAft>
              <a:buClr>
                <a:srgbClr val="FFFFFF"/>
              </a:buClr>
              <a:buSzPct val="25000"/>
              <a:buFont typeface="Calibri"/>
              <a:buNone/>
            </a:pPr>
            <a:fld id="{00000000-1234-1234-1234-123412341234}" type="slidenum">
              <a:rPr lang="en-US" sz="1050" b="0" i="0" u="none" strike="noStrike" cap="none" smtClean="0">
                <a:solidFill>
                  <a:srgbClr val="FFFFFF"/>
                </a:solidFill>
                <a:latin typeface="Calibri"/>
                <a:ea typeface="Calibri"/>
                <a:cs typeface="Calibri"/>
                <a:sym typeface="Calibri"/>
              </a:rPr>
              <a:t>‹#›</a:t>
            </a:fld>
            <a:endParaRPr lang="en-US" sz="1050" b="0" i="0" u="none" strike="noStrike" cap="none" dirty="0">
              <a:solidFill>
                <a:srgbClr val="FFFFFF"/>
              </a:solidFill>
              <a:latin typeface="Calibri"/>
              <a:ea typeface="Calibri"/>
              <a:cs typeface="Calibri"/>
              <a:sym typeface="Calibri"/>
            </a:endParaRPr>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292994"/>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0.xml"/><Relationship Id="rId5" Type="http://schemas.openxmlformats.org/officeDocument/2006/relationships/image" Target="../media/image13.emf"/><Relationship Id="rId6" Type="http://schemas.openxmlformats.org/officeDocument/2006/relationships/image" Target="../media/image14.png"/><Relationship Id="rId7" Type="http://schemas.openxmlformats.org/officeDocument/2006/relationships/image" Target="../media/image15.png"/><Relationship Id="rId1" Type="http://schemas.microsoft.com/office/2007/relationships/media" Target="../media/media1.wav"/><Relationship Id="rId2" Type="http://schemas.openxmlformats.org/officeDocument/2006/relationships/audio" Target="../media/media1.wa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1.xml"/><Relationship Id="rId5" Type="http://schemas.openxmlformats.org/officeDocument/2006/relationships/image" Target="../media/image13.emf"/><Relationship Id="rId6" Type="http://schemas.openxmlformats.org/officeDocument/2006/relationships/image" Target="../media/image14.png"/><Relationship Id="rId7" Type="http://schemas.openxmlformats.org/officeDocument/2006/relationships/image" Target="../media/image16.png"/><Relationship Id="rId1" Type="http://schemas.microsoft.com/office/2007/relationships/media" Target="../media/media2.mp3"/><Relationship Id="rId2" Type="http://schemas.openxmlformats.org/officeDocument/2006/relationships/audio" Target="../media/media2.mp3"/></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1" Type="http://schemas.openxmlformats.org/officeDocument/2006/relationships/diagramColors" Target="../diagrams/colors2.xml"/><Relationship Id="rId12"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diagramData" Target="../diagrams/data2.xml"/><Relationship Id="rId9" Type="http://schemas.openxmlformats.org/officeDocument/2006/relationships/diagramLayout" Target="../diagrams/layout2.xml"/><Relationship Id="rId10"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0.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0.tiff"/><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1" Type="http://schemas.openxmlformats.org/officeDocument/2006/relationships/diagramColors" Target="../diagrams/colors4.xml"/><Relationship Id="rId12"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8" Type="http://schemas.openxmlformats.org/officeDocument/2006/relationships/diagramData" Target="../diagrams/data4.xml"/><Relationship Id="rId9" Type="http://schemas.openxmlformats.org/officeDocument/2006/relationships/diagramLayout" Target="../diagrams/layout4.xml"/><Relationship Id="rId10"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1.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1.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2.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10.tiff"/></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tiff"/><Relationship Id="rId5" Type="http://schemas.openxmlformats.org/officeDocument/2006/relationships/image" Target="../media/image25.png"/><Relationship Id="rId6" Type="http://schemas.openxmlformats.org/officeDocument/2006/relationships/image" Target="../media/image10.tiff"/><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5" Type="http://schemas.openxmlformats.org/officeDocument/2006/relationships/image" Target="../media/image28.emf"/><Relationship Id="rId6" Type="http://schemas.openxmlformats.org/officeDocument/2006/relationships/image" Target="../media/image10.tiff"/><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10.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0.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0.tiff"/></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0.tiff"/><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1" name="Shape 261"/>
          <p:cNvPicPr preferRelativeResize="0"/>
          <p:nvPr/>
        </p:nvPicPr>
        <p:blipFill rotWithShape="1">
          <a:blip r:embed="rId3">
            <a:alphaModFix/>
          </a:blip>
          <a:srcRect/>
          <a:stretch/>
        </p:blipFill>
        <p:spPr>
          <a:xfrm>
            <a:off x="218271" y="184382"/>
            <a:ext cx="1562099" cy="1524000"/>
          </a:xfrm>
          <a:prstGeom prst="rect">
            <a:avLst/>
          </a:prstGeom>
          <a:noFill/>
          <a:ln>
            <a:noFill/>
          </a:ln>
        </p:spPr>
      </p:pic>
      <p:pic>
        <p:nvPicPr>
          <p:cNvPr id="262" name="Shape 262"/>
          <p:cNvPicPr preferRelativeResize="0"/>
          <p:nvPr/>
        </p:nvPicPr>
        <p:blipFill rotWithShape="1">
          <a:blip r:embed="rId4">
            <a:alphaModFix/>
          </a:blip>
          <a:srcRect/>
          <a:stretch/>
        </p:blipFill>
        <p:spPr>
          <a:xfrm>
            <a:off x="999321" y="1422633"/>
            <a:ext cx="7353300" cy="571500"/>
          </a:xfrm>
          <a:prstGeom prst="rect">
            <a:avLst/>
          </a:prstGeom>
          <a:noFill/>
          <a:ln>
            <a:noFill/>
          </a:ln>
        </p:spPr>
      </p:pic>
      <p:grpSp>
        <p:nvGrpSpPr>
          <p:cNvPr id="263" name="Shape 263"/>
          <p:cNvGrpSpPr/>
          <p:nvPr/>
        </p:nvGrpSpPr>
        <p:grpSpPr>
          <a:xfrm>
            <a:off x="669554" y="2045034"/>
            <a:ext cx="7938417" cy="2309421"/>
            <a:chOff x="3020788" y="1583870"/>
            <a:chExt cx="6025242" cy="1944444"/>
          </a:xfrm>
        </p:grpSpPr>
        <p:sp>
          <p:nvSpPr>
            <p:cNvPr id="264" name="Shape 264"/>
            <p:cNvSpPr txBox="1"/>
            <p:nvPr/>
          </p:nvSpPr>
          <p:spPr>
            <a:xfrm>
              <a:off x="3073149" y="1778805"/>
              <a:ext cx="5972881" cy="54418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3600" b="1" i="0" u="none" strike="noStrike" cap="none" dirty="0">
                  <a:solidFill>
                    <a:srgbClr val="0070C0"/>
                  </a:solidFill>
                  <a:latin typeface="Century Gothic" charset="0"/>
                  <a:ea typeface="Century Gothic" charset="0"/>
                  <a:cs typeface="Century Gothic" charset="0"/>
                  <a:sym typeface="Arial"/>
                </a:rPr>
                <a:t>ELPAC </a:t>
              </a:r>
              <a:r>
                <a:rPr lang="en-US" sz="3600" b="1" i="0" u="none" strike="noStrike" cap="none" dirty="0" smtClean="0">
                  <a:solidFill>
                    <a:srgbClr val="0070C0"/>
                  </a:solidFill>
                  <a:latin typeface="Century Gothic" charset="0"/>
                  <a:ea typeface="Century Gothic" charset="0"/>
                  <a:cs typeface="Century Gothic" charset="0"/>
                  <a:sym typeface="Arial"/>
                </a:rPr>
                <a:t>AWARENESS</a:t>
              </a:r>
            </a:p>
            <a:p>
              <a:pPr marL="0" marR="0" lvl="0" indent="0" algn="ctr" rtl="0">
                <a:spcBef>
                  <a:spcPts val="0"/>
                </a:spcBef>
                <a:buSzPct val="25000"/>
                <a:buNone/>
              </a:pPr>
              <a:r>
                <a:rPr lang="en-US" sz="3600" b="1" dirty="0" smtClean="0">
                  <a:solidFill>
                    <a:srgbClr val="0070C0"/>
                  </a:solidFill>
                  <a:latin typeface="Century Gothic" charset="0"/>
                  <a:ea typeface="Century Gothic" charset="0"/>
                  <a:cs typeface="Century Gothic" charset="0"/>
                </a:rPr>
                <a:t>MODULE</a:t>
              </a:r>
            </a:p>
            <a:p>
              <a:pPr marL="0" marR="0" lvl="0" indent="0" algn="ctr" rtl="0">
                <a:spcBef>
                  <a:spcPts val="0"/>
                </a:spcBef>
                <a:buSzPct val="25000"/>
                <a:buNone/>
              </a:pPr>
              <a:r>
                <a:rPr lang="en-US" sz="2800" b="1" i="0" u="none" strike="noStrike" cap="none" dirty="0" smtClean="0">
                  <a:solidFill>
                    <a:srgbClr val="0070C0"/>
                  </a:solidFill>
                  <a:latin typeface="Century Gothic" charset="0"/>
                  <a:ea typeface="Century Gothic" charset="0"/>
                  <a:cs typeface="Century Gothic" charset="0"/>
                  <a:sym typeface="Arial"/>
                </a:rPr>
                <a:t>English Language Proficiency Assessments </a:t>
              </a:r>
            </a:p>
            <a:p>
              <a:pPr marL="0" marR="0" lvl="0" indent="0" algn="ctr" rtl="0">
                <a:spcBef>
                  <a:spcPts val="0"/>
                </a:spcBef>
                <a:buSzPct val="25000"/>
                <a:buNone/>
              </a:pPr>
              <a:r>
                <a:rPr lang="en-US" sz="2800" b="1" i="0" u="none" strike="noStrike" cap="none" dirty="0" smtClean="0">
                  <a:solidFill>
                    <a:srgbClr val="0070C0"/>
                  </a:solidFill>
                  <a:latin typeface="Century Gothic" charset="0"/>
                  <a:ea typeface="Century Gothic" charset="0"/>
                  <a:cs typeface="Century Gothic" charset="0"/>
                  <a:sym typeface="Arial"/>
                </a:rPr>
                <a:t>for CA</a:t>
              </a:r>
              <a:endParaRPr lang="en-US" sz="2800" b="1" i="0" u="none" strike="noStrike" cap="none" dirty="0">
                <a:solidFill>
                  <a:srgbClr val="0070C0"/>
                </a:solidFill>
                <a:latin typeface="Century Gothic" charset="0"/>
                <a:ea typeface="Century Gothic" charset="0"/>
                <a:cs typeface="Century Gothic" charset="0"/>
                <a:sym typeface="Arial"/>
              </a:endParaRPr>
            </a:p>
          </p:txBody>
        </p:sp>
        <p:sp>
          <p:nvSpPr>
            <p:cNvPr id="265" name="Shape 265"/>
            <p:cNvSpPr/>
            <p:nvPr/>
          </p:nvSpPr>
          <p:spPr>
            <a:xfrm>
              <a:off x="3020788" y="1583870"/>
              <a:ext cx="6025242" cy="1944444"/>
            </a:xfrm>
            <a:prstGeom prst="frame">
              <a:avLst>
                <a:gd name="adj1" fmla="val 935"/>
              </a:avLst>
            </a:prstGeom>
            <a:solidFill>
              <a:schemeClr val="lt1"/>
            </a:solidFill>
            <a:ln w="15875" cap="flat" cmpd="sng">
              <a:solidFill>
                <a:schemeClr val="accent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dk1"/>
                </a:solidFill>
                <a:latin typeface="Calibri"/>
                <a:ea typeface="Calibri"/>
                <a:cs typeface="Calibri"/>
                <a:sym typeface="Calibri"/>
              </a:endParaRPr>
            </a:p>
          </p:txBody>
        </p:sp>
      </p:grpSp>
      <p:sp>
        <p:nvSpPr>
          <p:cNvPr id="2" name="Rectangle 1"/>
          <p:cNvSpPr/>
          <p:nvPr/>
        </p:nvSpPr>
        <p:spPr>
          <a:xfrm>
            <a:off x="999321" y="4841762"/>
            <a:ext cx="7353300" cy="1188210"/>
          </a:xfrm>
          <a:prstGeom prst="rect">
            <a:avLst/>
          </a:prstGeom>
        </p:spPr>
        <p:txBody>
          <a:bodyPr wrap="square">
            <a:spAutoFit/>
          </a:bodyPr>
          <a:lstStyle/>
          <a:p>
            <a:pPr lvl="0" algn="ctr">
              <a:lnSpc>
                <a:spcPct val="80000"/>
              </a:lnSpc>
              <a:buSzPct val="25000"/>
            </a:pPr>
            <a:r>
              <a:rPr lang="en-US" sz="3200" dirty="0" smtClean="0">
                <a:latin typeface="Century Gothic" charset="0"/>
                <a:ea typeface="Century Gothic" charset="0"/>
                <a:cs typeface="Century Gothic" charset="0"/>
              </a:rPr>
              <a:t>Banked Time </a:t>
            </a:r>
          </a:p>
          <a:p>
            <a:pPr lvl="0" algn="ctr">
              <a:lnSpc>
                <a:spcPct val="80000"/>
              </a:lnSpc>
              <a:buSzPct val="25000"/>
            </a:pPr>
            <a:r>
              <a:rPr lang="en-US" sz="3200" dirty="0" smtClean="0">
                <a:latin typeface="Century Gothic" charset="0"/>
                <a:ea typeface="Century Gothic" charset="0"/>
                <a:cs typeface="Century Gothic" charset="0"/>
              </a:rPr>
              <a:t>Professional Development </a:t>
            </a:r>
          </a:p>
          <a:p>
            <a:pPr lvl="0" algn="ctr">
              <a:lnSpc>
                <a:spcPct val="80000"/>
              </a:lnSpc>
              <a:buSzPct val="25000"/>
            </a:pPr>
            <a:endParaRPr lang="en-US" sz="2400" dirty="0">
              <a:solidFill>
                <a:schemeClr val="dk2"/>
              </a:solidFill>
              <a:latin typeface="Garamond" charset="0"/>
              <a:ea typeface="Garamond" charset="0"/>
              <a:cs typeface="Garamond" charset="0"/>
            </a:endParaRPr>
          </a:p>
        </p:txBody>
      </p:sp>
      <p:pic>
        <p:nvPicPr>
          <p:cNvPr id="8" name="Shape 739"/>
          <p:cNvPicPr preferRelativeResize="0"/>
          <p:nvPr/>
        </p:nvPicPr>
        <p:blipFill rotWithShape="1">
          <a:blip r:embed="rId5">
            <a:alphaModFix/>
          </a:blip>
          <a:srcRect/>
          <a:stretch/>
        </p:blipFill>
        <p:spPr>
          <a:xfrm>
            <a:off x="7820526" y="5251828"/>
            <a:ext cx="787445" cy="857603"/>
          </a:xfrm>
          <a:prstGeom prst="rect">
            <a:avLst/>
          </a:prstGeom>
          <a:noFill/>
          <a:ln>
            <a:noFill/>
          </a:ln>
        </p:spPr>
      </p:pic>
      <p:pic>
        <p:nvPicPr>
          <p:cNvPr id="9" name="Picture 8" descr="Description: LAUSD"/>
          <p:cNvPicPr/>
          <p:nvPr/>
        </p:nvPicPr>
        <p:blipFill>
          <a:blip r:embed="rId6">
            <a:extLst>
              <a:ext uri="{28A0092B-C50C-407E-A947-70E740481C1C}">
                <a14:useLocalDpi xmlns:a14="http://schemas.microsoft.com/office/drawing/2010/main" val="0"/>
              </a:ext>
            </a:extLst>
          </a:blip>
          <a:srcRect/>
          <a:stretch>
            <a:fillRect/>
          </a:stretch>
        </p:blipFill>
        <p:spPr bwMode="auto">
          <a:xfrm>
            <a:off x="669554" y="5249323"/>
            <a:ext cx="902432" cy="862611"/>
          </a:xfrm>
          <a:prstGeom prst="rect">
            <a:avLst/>
          </a:prstGeom>
          <a:noFill/>
          <a:ln>
            <a:noFill/>
          </a:ln>
        </p:spPr>
      </p:pic>
    </p:spTree>
    <p:extLst>
      <p:ext uri="{BB962C8B-B14F-4D97-AF65-F5344CB8AC3E}">
        <p14:creationId xmlns:p14="http://schemas.microsoft.com/office/powerpoint/2010/main" val="9273117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idx="4294967295"/>
          </p:nvPr>
        </p:nvSpPr>
        <p:spPr>
          <a:xfrm>
            <a:off x="0" y="150813"/>
            <a:ext cx="8870950" cy="904875"/>
          </a:xfrm>
        </p:spPr>
        <p:txBody>
          <a:bodyPr>
            <a:normAutofit/>
          </a:bodyPr>
          <a:lstStyle/>
          <a:p>
            <a:pPr algn="ctr" eaLnBrk="1" hangingPunct="1"/>
            <a:r>
              <a:rPr lang="en-US" sz="4000" b="1" dirty="0">
                <a:latin typeface="Century Gothic" charset="0"/>
                <a:ea typeface="Century Gothic" charset="0"/>
                <a:cs typeface="Century Gothic" charset="0"/>
              </a:rPr>
              <a:t>ELPAC Task Sample: Social Studies</a:t>
            </a:r>
          </a:p>
        </p:txBody>
      </p:sp>
      <p:pic>
        <p:nvPicPr>
          <p:cNvPr id="7170" name="Content Placeholder 3"/>
          <p:cNvPicPr>
            <a:picLocks noGrp="1"/>
          </p:cNvPicPr>
          <p:nvPr>
            <p:ph idx="4294967295"/>
          </p:nvPr>
        </p:nvPicPr>
        <p:blipFill>
          <a:blip r:embed="rId5">
            <a:extLst>
              <a:ext uri="{28A0092B-C50C-407E-A947-70E740481C1C}">
                <a14:useLocalDpi xmlns:a14="http://schemas.microsoft.com/office/drawing/2010/main" val="0"/>
              </a:ext>
            </a:extLst>
          </a:blip>
          <a:srcRect/>
          <a:stretch>
            <a:fillRect/>
          </a:stretch>
        </p:blipFill>
        <p:spPr>
          <a:xfrm>
            <a:off x="0" y="2187575"/>
            <a:ext cx="4586288" cy="4249738"/>
          </a:xfrm>
        </p:spPr>
      </p:pic>
      <p:sp>
        <p:nvSpPr>
          <p:cNvPr id="5" name="TextBox 4"/>
          <p:cNvSpPr txBox="1"/>
          <p:nvPr/>
        </p:nvSpPr>
        <p:spPr>
          <a:xfrm>
            <a:off x="396876" y="1100138"/>
            <a:ext cx="8291513" cy="977344"/>
          </a:xfrm>
          <a:prstGeom prst="rect">
            <a:avLst/>
          </a:prstGeom>
          <a:noFill/>
        </p:spPr>
        <p:txBody>
          <a:bodyPr>
            <a:spAutoFit/>
          </a:bodyPr>
          <a:lstStyle/>
          <a:p>
            <a:pPr>
              <a:defRPr/>
            </a:pPr>
            <a:r>
              <a:rPr lang="en-US" sz="2200" b="1" dirty="0">
                <a:latin typeface="Century Gothic" charset="0"/>
                <a:ea typeface="Century Gothic" charset="0"/>
                <a:cs typeface="Century Gothic" charset="0"/>
              </a:rPr>
              <a:t>PROMPT: </a:t>
            </a:r>
            <a:r>
              <a:rPr lang="en-US" sz="2200" i="1" dirty="0" smtClean="0">
                <a:latin typeface="Century Gothic" charset="0"/>
                <a:ea typeface="Century Gothic" charset="0"/>
                <a:cs typeface="Century Gothic" charset="0"/>
              </a:rPr>
              <a:t>Summarize the presentation by stating the </a:t>
            </a:r>
            <a:r>
              <a:rPr lang="en-US" sz="2200" i="1" dirty="0">
                <a:latin typeface="Century Gothic" charset="0"/>
                <a:ea typeface="Century Gothic" charset="0"/>
                <a:cs typeface="Century Gothic" charset="0"/>
              </a:rPr>
              <a:t>main </a:t>
            </a:r>
            <a:r>
              <a:rPr lang="en-US" sz="2200" i="1" dirty="0" smtClean="0">
                <a:latin typeface="Century Gothic" charset="0"/>
                <a:ea typeface="Century Gothic" charset="0"/>
                <a:cs typeface="Century Gothic" charset="0"/>
              </a:rPr>
              <a:t>points and supporting details with </a:t>
            </a:r>
            <a:r>
              <a:rPr lang="en-US" sz="2200" i="1" dirty="0">
                <a:latin typeface="Century Gothic" charset="0"/>
                <a:ea typeface="Century Gothic" charset="0"/>
                <a:cs typeface="Century Gothic" charset="0"/>
              </a:rPr>
              <a:t>the help of the visuals. </a:t>
            </a:r>
            <a:r>
              <a:rPr lang="en-US" sz="2200" dirty="0">
                <a:latin typeface="Garamond"/>
                <a:ea typeface="Century Gothic" charset="0"/>
                <a:cs typeface="Garamond"/>
              </a:rPr>
              <a:t> </a:t>
            </a:r>
            <a:r>
              <a:rPr lang="en-US" sz="2200" i="1" dirty="0">
                <a:latin typeface="Garamond"/>
                <a:ea typeface="Century Gothic" charset="0"/>
                <a:cs typeface="Garamond"/>
              </a:rPr>
              <a:t> </a:t>
            </a:r>
            <a:endParaRPr lang="en-US" sz="2200" dirty="0">
              <a:latin typeface="Garamond"/>
              <a:ea typeface="Century Gothic" charset="0"/>
              <a:cs typeface="Garamond"/>
            </a:endParaRPr>
          </a:p>
          <a:p>
            <a:pPr>
              <a:defRPr/>
            </a:pPr>
            <a:endParaRPr lang="en-US" sz="1351" dirty="0"/>
          </a:p>
        </p:txBody>
      </p:sp>
      <p:pic>
        <p:nvPicPr>
          <p:cNvPr id="6" name="Picture 5" descr="Great Depression visual"/>
          <p:cNvPicPr/>
          <p:nvPr/>
        </p:nvPicPr>
        <p:blipFill>
          <a:blip r:embed="rId6">
            <a:extLst>
              <a:ext uri="{28A0092B-C50C-407E-A947-70E740481C1C}">
                <a14:useLocalDpi xmlns:a14="http://schemas.microsoft.com/office/drawing/2010/main" val="0"/>
              </a:ext>
            </a:extLst>
          </a:blip>
          <a:srcRect/>
          <a:stretch>
            <a:fillRect/>
          </a:stretch>
        </p:blipFill>
        <p:spPr bwMode="auto">
          <a:xfrm>
            <a:off x="4895851" y="2322513"/>
            <a:ext cx="4144963" cy="39886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173" name="TextBox 10"/>
          <p:cNvSpPr txBox="1">
            <a:spLocks noChangeArrowheads="1"/>
          </p:cNvSpPr>
          <p:nvPr/>
        </p:nvSpPr>
        <p:spPr bwMode="auto">
          <a:xfrm>
            <a:off x="120650" y="1824038"/>
            <a:ext cx="246538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latin typeface="Century Gothic" charset="0"/>
                <a:ea typeface="Century Gothic" charset="0"/>
                <a:cs typeface="Century Gothic" charset="0"/>
              </a:rPr>
              <a:t>Slide 1</a:t>
            </a:r>
          </a:p>
        </p:txBody>
      </p:sp>
      <p:sp>
        <p:nvSpPr>
          <p:cNvPr id="7174" name="TextBox 11"/>
          <p:cNvSpPr txBox="1">
            <a:spLocks noChangeArrowheads="1"/>
          </p:cNvSpPr>
          <p:nvPr/>
        </p:nvSpPr>
        <p:spPr bwMode="auto">
          <a:xfrm>
            <a:off x="5003800" y="1830388"/>
            <a:ext cx="246538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latin typeface="Century Gothic" charset="0"/>
                <a:ea typeface="Century Gothic" charset="0"/>
                <a:cs typeface="Century Gothic" charset="0"/>
              </a:rPr>
              <a:t>Slide 2</a:t>
            </a:r>
          </a:p>
        </p:txBody>
      </p: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31214" y="5257800"/>
            <a:ext cx="609600" cy="812800"/>
          </a:xfrm>
          <a:prstGeom prst="rect">
            <a:avLst/>
          </a:prstGeom>
        </p:spPr>
      </p:pic>
    </p:spTree>
    <p:extLst>
      <p:ext uri="{BB962C8B-B14F-4D97-AF65-F5344CB8AC3E}">
        <p14:creationId xmlns:p14="http://schemas.microsoft.com/office/powerpoint/2010/main" val="806938422"/>
      </p:ext>
    </p:extLst>
  </p:cSld>
  <p:clrMapOvr>
    <a:masterClrMapping/>
  </p:clrMapOvr>
  <p:transition spd="slow" advTm="3235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2"/>
                                        </p:tgtEl>
                                      </p:cBhvr>
                                    </p:cmd>
                                  </p:childTnLst>
                                </p:cTn>
                              </p:par>
                            </p:childTnLst>
                          </p:cTn>
                        </p:par>
                      </p:childTnLst>
                    </p:cTn>
                  </p:par>
                </p:childTnLst>
              </p:cTn>
              <p:nextCondLst>
                <p:cond evt="onClick" delay="0">
                  <p:tgtEl>
                    <p:spTgt spid="2"/>
                  </p:tgtEl>
                </p:cond>
              </p:nextCondLst>
            </p:seq>
            <p:audio isNarration="1">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idx="4294967295"/>
          </p:nvPr>
        </p:nvSpPr>
        <p:spPr>
          <a:xfrm>
            <a:off x="0" y="150813"/>
            <a:ext cx="8870950" cy="904875"/>
          </a:xfrm>
        </p:spPr>
        <p:txBody>
          <a:bodyPr>
            <a:normAutofit/>
          </a:bodyPr>
          <a:lstStyle/>
          <a:p>
            <a:pPr algn="ctr" eaLnBrk="1" hangingPunct="1"/>
            <a:r>
              <a:rPr lang="en-US" sz="4000" b="1" dirty="0">
                <a:latin typeface="Century Gothic" charset="0"/>
                <a:ea typeface="Century Gothic" charset="0"/>
                <a:cs typeface="Century Gothic" charset="0"/>
              </a:rPr>
              <a:t>ELPAC Task Sample: Social Studies</a:t>
            </a:r>
          </a:p>
        </p:txBody>
      </p:sp>
      <p:pic>
        <p:nvPicPr>
          <p:cNvPr id="7170" name="Content Placeholder 3"/>
          <p:cNvPicPr>
            <a:picLocks noGrp="1"/>
          </p:cNvPicPr>
          <p:nvPr>
            <p:ph idx="4294967295"/>
          </p:nvPr>
        </p:nvPicPr>
        <p:blipFill>
          <a:blip r:embed="rId5">
            <a:extLst>
              <a:ext uri="{28A0092B-C50C-407E-A947-70E740481C1C}">
                <a14:useLocalDpi xmlns:a14="http://schemas.microsoft.com/office/drawing/2010/main" val="0"/>
              </a:ext>
            </a:extLst>
          </a:blip>
          <a:srcRect/>
          <a:stretch>
            <a:fillRect/>
          </a:stretch>
        </p:blipFill>
        <p:spPr>
          <a:xfrm>
            <a:off x="0" y="2187575"/>
            <a:ext cx="4586288" cy="4249738"/>
          </a:xfrm>
        </p:spPr>
      </p:pic>
      <p:sp>
        <p:nvSpPr>
          <p:cNvPr id="5" name="TextBox 4"/>
          <p:cNvSpPr txBox="1"/>
          <p:nvPr/>
        </p:nvSpPr>
        <p:spPr>
          <a:xfrm>
            <a:off x="396876" y="1100138"/>
            <a:ext cx="8291513" cy="977344"/>
          </a:xfrm>
          <a:prstGeom prst="rect">
            <a:avLst/>
          </a:prstGeom>
          <a:noFill/>
        </p:spPr>
        <p:txBody>
          <a:bodyPr>
            <a:spAutoFit/>
          </a:bodyPr>
          <a:lstStyle/>
          <a:p>
            <a:pPr>
              <a:defRPr/>
            </a:pPr>
            <a:r>
              <a:rPr lang="en-US" sz="2200" b="1" dirty="0">
                <a:latin typeface="Century Gothic" charset="0"/>
                <a:ea typeface="Century Gothic" charset="0"/>
                <a:cs typeface="Century Gothic" charset="0"/>
              </a:rPr>
              <a:t>PROMPT: </a:t>
            </a:r>
            <a:r>
              <a:rPr lang="en-US" sz="2200" i="1" dirty="0" smtClean="0">
                <a:latin typeface="Century Gothic" charset="0"/>
                <a:ea typeface="Century Gothic" charset="0"/>
                <a:cs typeface="Century Gothic" charset="0"/>
              </a:rPr>
              <a:t>Summarize the presentation by stating the </a:t>
            </a:r>
            <a:r>
              <a:rPr lang="en-US" sz="2200" i="1" dirty="0">
                <a:latin typeface="Century Gothic" charset="0"/>
                <a:ea typeface="Century Gothic" charset="0"/>
                <a:cs typeface="Century Gothic" charset="0"/>
              </a:rPr>
              <a:t>main </a:t>
            </a:r>
            <a:r>
              <a:rPr lang="en-US" sz="2200" i="1" dirty="0" smtClean="0">
                <a:latin typeface="Century Gothic" charset="0"/>
                <a:ea typeface="Century Gothic" charset="0"/>
                <a:cs typeface="Century Gothic" charset="0"/>
              </a:rPr>
              <a:t>points and supporting details with </a:t>
            </a:r>
            <a:r>
              <a:rPr lang="en-US" sz="2200" i="1" dirty="0">
                <a:latin typeface="Century Gothic" charset="0"/>
                <a:ea typeface="Century Gothic" charset="0"/>
                <a:cs typeface="Century Gothic" charset="0"/>
              </a:rPr>
              <a:t>the help of the visuals. </a:t>
            </a:r>
            <a:r>
              <a:rPr lang="en-US" sz="2200" dirty="0">
                <a:latin typeface="Garamond"/>
                <a:ea typeface="Century Gothic" charset="0"/>
                <a:cs typeface="Garamond"/>
              </a:rPr>
              <a:t> </a:t>
            </a:r>
            <a:r>
              <a:rPr lang="en-US" sz="2200" i="1" dirty="0">
                <a:latin typeface="Garamond"/>
                <a:ea typeface="Century Gothic" charset="0"/>
                <a:cs typeface="Garamond"/>
              </a:rPr>
              <a:t> </a:t>
            </a:r>
            <a:endParaRPr lang="en-US" sz="2200" dirty="0">
              <a:latin typeface="Garamond"/>
              <a:ea typeface="Century Gothic" charset="0"/>
              <a:cs typeface="Garamond"/>
            </a:endParaRPr>
          </a:p>
          <a:p>
            <a:pPr>
              <a:defRPr/>
            </a:pPr>
            <a:endParaRPr lang="en-US" sz="1351" dirty="0"/>
          </a:p>
        </p:txBody>
      </p:sp>
      <p:pic>
        <p:nvPicPr>
          <p:cNvPr id="6" name="Picture 5" descr="Great Depression visual"/>
          <p:cNvPicPr/>
          <p:nvPr/>
        </p:nvPicPr>
        <p:blipFill>
          <a:blip r:embed="rId6">
            <a:extLst>
              <a:ext uri="{28A0092B-C50C-407E-A947-70E740481C1C}">
                <a14:useLocalDpi xmlns:a14="http://schemas.microsoft.com/office/drawing/2010/main" val="0"/>
              </a:ext>
            </a:extLst>
          </a:blip>
          <a:srcRect/>
          <a:stretch>
            <a:fillRect/>
          </a:stretch>
        </p:blipFill>
        <p:spPr bwMode="auto">
          <a:xfrm>
            <a:off x="4895851" y="2322513"/>
            <a:ext cx="4144963" cy="39886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173" name="TextBox 10"/>
          <p:cNvSpPr txBox="1">
            <a:spLocks noChangeArrowheads="1"/>
          </p:cNvSpPr>
          <p:nvPr/>
        </p:nvSpPr>
        <p:spPr bwMode="auto">
          <a:xfrm>
            <a:off x="120650" y="1824038"/>
            <a:ext cx="246538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latin typeface="Century Gothic" charset="0"/>
                <a:ea typeface="Century Gothic" charset="0"/>
                <a:cs typeface="Century Gothic" charset="0"/>
              </a:rPr>
              <a:t>Slide 1</a:t>
            </a:r>
          </a:p>
        </p:txBody>
      </p:sp>
      <p:sp>
        <p:nvSpPr>
          <p:cNvPr id="7174" name="TextBox 11"/>
          <p:cNvSpPr txBox="1">
            <a:spLocks noChangeArrowheads="1"/>
          </p:cNvSpPr>
          <p:nvPr/>
        </p:nvSpPr>
        <p:spPr bwMode="auto">
          <a:xfrm>
            <a:off x="5003800" y="1830388"/>
            <a:ext cx="246538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latin typeface="Century Gothic" charset="0"/>
                <a:ea typeface="Century Gothic" charset="0"/>
                <a:cs typeface="Century Gothic" charset="0"/>
              </a:rPr>
              <a:t>Slide 2</a:t>
            </a:r>
          </a:p>
        </p:txBody>
      </p:sp>
      <p:pic>
        <p:nvPicPr>
          <p:cNvPr id="2" name="ScreenFlo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51872" y="4055673"/>
            <a:ext cx="812800" cy="812800"/>
          </a:xfrm>
          <a:prstGeom prst="rect">
            <a:avLst/>
          </a:prstGeom>
        </p:spPr>
      </p:pic>
    </p:spTree>
    <p:extLst>
      <p:ext uri="{BB962C8B-B14F-4D97-AF65-F5344CB8AC3E}">
        <p14:creationId xmlns:p14="http://schemas.microsoft.com/office/powerpoint/2010/main" val="1512687465"/>
      </p:ext>
    </p:extLst>
  </p:cSld>
  <p:clrMapOvr>
    <a:masterClrMapping/>
  </p:clrMapOvr>
  <p:transition spd="slow" advTm="3235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4816"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title" idx="4294967295"/>
          </p:nvPr>
        </p:nvSpPr>
        <p:spPr>
          <a:xfrm>
            <a:off x="250825" y="274638"/>
            <a:ext cx="8861425" cy="1143000"/>
          </a:xfrm>
        </p:spPr>
        <p:txBody>
          <a:bodyPr>
            <a:normAutofit/>
          </a:bodyPr>
          <a:lstStyle/>
          <a:p>
            <a:pPr algn="ctr" eaLnBrk="1" hangingPunct="1"/>
            <a:r>
              <a:rPr lang="en-US" sz="4000" b="1" dirty="0">
                <a:latin typeface="Century Gothic" charset="0"/>
                <a:ea typeface="Century Gothic" charset="0"/>
                <a:cs typeface="Century Gothic" charset="0"/>
              </a:rPr>
              <a:t>What </a:t>
            </a:r>
            <a:r>
              <a:rPr lang="en-US" sz="4000" b="1" dirty="0" smtClean="0">
                <a:latin typeface="Century Gothic" charset="0"/>
                <a:ea typeface="Century Gothic" charset="0"/>
                <a:cs typeface="Century Gothic" charset="0"/>
              </a:rPr>
              <a:t>Did </a:t>
            </a:r>
            <a:r>
              <a:rPr lang="en-US" sz="4000" b="1" dirty="0">
                <a:latin typeface="Century Gothic" charset="0"/>
                <a:ea typeface="Century Gothic" charset="0"/>
                <a:cs typeface="Century Gothic" charset="0"/>
              </a:rPr>
              <a:t>You </a:t>
            </a:r>
            <a:r>
              <a:rPr lang="en-US" sz="4000" b="1" dirty="0" smtClean="0">
                <a:latin typeface="Century Gothic" charset="0"/>
                <a:ea typeface="Century Gothic" charset="0"/>
                <a:cs typeface="Century Gothic" charset="0"/>
              </a:rPr>
              <a:t>Notice About the </a:t>
            </a:r>
            <a:r>
              <a:rPr lang="en-US" sz="4000" b="1" dirty="0">
                <a:latin typeface="Century Gothic" charset="0"/>
                <a:ea typeface="Century Gothic" charset="0"/>
                <a:cs typeface="Century Gothic" charset="0"/>
              </a:rPr>
              <a:t>Task?</a:t>
            </a:r>
          </a:p>
        </p:txBody>
      </p:sp>
      <p:sp>
        <p:nvSpPr>
          <p:cNvPr id="3" name="Content Placeholder 2"/>
          <p:cNvSpPr>
            <a:spLocks noGrp="1"/>
          </p:cNvSpPr>
          <p:nvPr>
            <p:ph idx="4294967295"/>
          </p:nvPr>
        </p:nvSpPr>
        <p:spPr>
          <a:xfrm>
            <a:off x="250825" y="1600200"/>
            <a:ext cx="8610600" cy="4824413"/>
          </a:xfrm>
        </p:spPr>
        <p:txBody>
          <a:bodyPr rtlCol="0">
            <a:normAutofit lnSpcReduction="10000"/>
          </a:bodyPr>
          <a:lstStyle/>
          <a:p>
            <a:pPr eaLnBrk="1" fontAlgn="auto" hangingPunct="1">
              <a:lnSpc>
                <a:spcPct val="100000"/>
              </a:lnSpc>
              <a:spcAft>
                <a:spcPts val="0"/>
              </a:spcAft>
              <a:buClr>
                <a:schemeClr val="accent1">
                  <a:lumMod val="60000"/>
                  <a:lumOff val="40000"/>
                </a:schemeClr>
              </a:buClr>
              <a:buFont typeface="Wingdings 2" pitchFamily="18" charset="2"/>
              <a:buChar char=""/>
              <a:defRPr/>
            </a:pPr>
            <a:r>
              <a:rPr lang="en-US" sz="3200" dirty="0" smtClean="0">
                <a:solidFill>
                  <a:schemeClr val="tx1">
                    <a:lumMod val="65000"/>
                    <a:lumOff val="35000"/>
                  </a:schemeClr>
                </a:solidFill>
                <a:latin typeface="Century Gothic" charset="0"/>
                <a:ea typeface="Century Gothic" charset="0"/>
                <a:cs typeface="Century Gothic" charset="0"/>
              </a:rPr>
              <a:t>Two integrated skills: </a:t>
            </a:r>
            <a:r>
              <a:rPr lang="en-US" sz="3200" b="1" dirty="0" smtClean="0">
                <a:solidFill>
                  <a:schemeClr val="tx1">
                    <a:lumMod val="65000"/>
                    <a:lumOff val="35000"/>
                  </a:schemeClr>
                </a:solidFill>
                <a:latin typeface="Century Gothic" charset="0"/>
                <a:ea typeface="Century Gothic" charset="0"/>
                <a:cs typeface="Century Gothic" charset="0"/>
              </a:rPr>
              <a:t>listening</a:t>
            </a:r>
            <a:r>
              <a:rPr lang="en-US" sz="3200" dirty="0" smtClean="0">
                <a:solidFill>
                  <a:schemeClr val="tx1">
                    <a:lumMod val="65000"/>
                    <a:lumOff val="35000"/>
                  </a:schemeClr>
                </a:solidFill>
                <a:latin typeface="Century Gothic" charset="0"/>
                <a:ea typeface="Century Gothic" charset="0"/>
                <a:cs typeface="Century Gothic" charset="0"/>
              </a:rPr>
              <a:t> and </a:t>
            </a:r>
            <a:r>
              <a:rPr lang="en-US" sz="3200" b="1" dirty="0" smtClean="0">
                <a:solidFill>
                  <a:schemeClr val="tx1">
                    <a:lumMod val="65000"/>
                    <a:lumOff val="35000"/>
                  </a:schemeClr>
                </a:solidFill>
                <a:latin typeface="Century Gothic" charset="0"/>
                <a:ea typeface="Century Gothic" charset="0"/>
                <a:cs typeface="Century Gothic" charset="0"/>
              </a:rPr>
              <a:t>speaking</a:t>
            </a:r>
          </a:p>
          <a:p>
            <a:pPr eaLnBrk="1" fontAlgn="auto" hangingPunct="1">
              <a:lnSpc>
                <a:spcPct val="100000"/>
              </a:lnSpc>
              <a:spcAft>
                <a:spcPts val="0"/>
              </a:spcAft>
              <a:buClr>
                <a:schemeClr val="accent1">
                  <a:lumMod val="60000"/>
                  <a:lumOff val="40000"/>
                </a:schemeClr>
              </a:buClr>
              <a:buFont typeface="Wingdings 2" pitchFamily="18" charset="2"/>
              <a:buChar char=""/>
              <a:defRPr/>
            </a:pPr>
            <a:r>
              <a:rPr lang="en-US" sz="3200" dirty="0" smtClean="0">
                <a:solidFill>
                  <a:schemeClr val="tx1">
                    <a:lumMod val="65000"/>
                    <a:lumOff val="35000"/>
                  </a:schemeClr>
                </a:solidFill>
                <a:latin typeface="Century Gothic" charset="0"/>
                <a:ea typeface="Century Gothic" charset="0"/>
                <a:cs typeface="Century Gothic" charset="0"/>
              </a:rPr>
              <a:t>Student needs to </a:t>
            </a:r>
            <a:r>
              <a:rPr lang="en-US" sz="3200" b="1" dirty="0" smtClean="0">
                <a:solidFill>
                  <a:schemeClr val="tx1">
                    <a:lumMod val="65000"/>
                    <a:lumOff val="35000"/>
                  </a:schemeClr>
                </a:solidFill>
                <a:latin typeface="Century Gothic" charset="0"/>
                <a:ea typeface="Century Gothic" charset="0"/>
                <a:cs typeface="Century Gothic" charset="0"/>
              </a:rPr>
              <a:t>listen actively </a:t>
            </a:r>
            <a:r>
              <a:rPr lang="en-US" sz="3200" dirty="0" smtClean="0">
                <a:solidFill>
                  <a:schemeClr val="tx1">
                    <a:lumMod val="65000"/>
                    <a:lumOff val="35000"/>
                  </a:schemeClr>
                </a:solidFill>
                <a:latin typeface="Century Gothic" charset="0"/>
                <a:ea typeface="Century Gothic" charset="0"/>
                <a:cs typeface="Century Gothic" charset="0"/>
              </a:rPr>
              <a:t>to a teacher presentation </a:t>
            </a:r>
          </a:p>
          <a:p>
            <a:pPr eaLnBrk="1" fontAlgn="auto" hangingPunct="1">
              <a:lnSpc>
                <a:spcPct val="100000"/>
              </a:lnSpc>
              <a:spcAft>
                <a:spcPts val="0"/>
              </a:spcAft>
              <a:buClr>
                <a:schemeClr val="accent1">
                  <a:lumMod val="60000"/>
                  <a:lumOff val="40000"/>
                </a:schemeClr>
              </a:buClr>
              <a:buFont typeface="Wingdings 2" pitchFamily="18" charset="2"/>
              <a:buChar char=""/>
              <a:defRPr/>
            </a:pPr>
            <a:r>
              <a:rPr lang="en-US" sz="3200" dirty="0" smtClean="0">
                <a:solidFill>
                  <a:schemeClr val="tx1">
                    <a:lumMod val="65000"/>
                    <a:lumOff val="35000"/>
                  </a:schemeClr>
                </a:solidFill>
                <a:latin typeface="Century Gothic" charset="0"/>
                <a:ea typeface="Century Gothic" charset="0"/>
                <a:cs typeface="Century Gothic" charset="0"/>
              </a:rPr>
              <a:t>Student can </a:t>
            </a:r>
            <a:r>
              <a:rPr lang="en-US" sz="3200" b="1" dirty="0" smtClean="0">
                <a:solidFill>
                  <a:schemeClr val="tx1">
                    <a:lumMod val="65000"/>
                    <a:lumOff val="35000"/>
                  </a:schemeClr>
                </a:solidFill>
                <a:latin typeface="Century Gothic" charset="0"/>
                <a:ea typeface="Century Gothic" charset="0"/>
                <a:cs typeface="Century Gothic" charset="0"/>
              </a:rPr>
              <a:t>take notes and use the notes </a:t>
            </a:r>
            <a:r>
              <a:rPr lang="en-US" sz="3200" dirty="0" smtClean="0">
                <a:solidFill>
                  <a:schemeClr val="tx1">
                    <a:lumMod val="65000"/>
                    <a:lumOff val="35000"/>
                  </a:schemeClr>
                </a:solidFill>
                <a:latin typeface="Century Gothic" charset="0"/>
                <a:ea typeface="Century Gothic" charset="0"/>
                <a:cs typeface="Century Gothic" charset="0"/>
              </a:rPr>
              <a:t>in his/her presentation</a:t>
            </a:r>
          </a:p>
          <a:p>
            <a:pPr eaLnBrk="1" fontAlgn="auto" hangingPunct="1">
              <a:lnSpc>
                <a:spcPct val="100000"/>
              </a:lnSpc>
              <a:spcAft>
                <a:spcPts val="0"/>
              </a:spcAft>
              <a:buClr>
                <a:schemeClr val="accent1">
                  <a:lumMod val="60000"/>
                  <a:lumOff val="40000"/>
                </a:schemeClr>
              </a:buClr>
              <a:buFont typeface="Wingdings 2" pitchFamily="18" charset="2"/>
              <a:buChar char=""/>
              <a:defRPr/>
            </a:pPr>
            <a:r>
              <a:rPr lang="en-US" sz="3200" dirty="0" smtClean="0">
                <a:solidFill>
                  <a:schemeClr val="tx1">
                    <a:lumMod val="65000"/>
                    <a:lumOff val="35000"/>
                  </a:schemeClr>
                </a:solidFill>
                <a:latin typeface="Century Gothic" charset="0"/>
                <a:ea typeface="Century Gothic" charset="0"/>
                <a:cs typeface="Century Gothic" charset="0"/>
              </a:rPr>
              <a:t>Student needs to </a:t>
            </a:r>
            <a:r>
              <a:rPr lang="en-US" sz="3200" b="1" dirty="0" smtClean="0">
                <a:solidFill>
                  <a:schemeClr val="tx1">
                    <a:lumMod val="65000"/>
                    <a:lumOff val="35000"/>
                  </a:schemeClr>
                </a:solidFill>
                <a:latin typeface="Century Gothic" charset="0"/>
                <a:ea typeface="Century Gothic" charset="0"/>
                <a:cs typeface="Century Gothic" charset="0"/>
              </a:rPr>
              <a:t>summarize, identify the main idea, and details</a:t>
            </a:r>
          </a:p>
          <a:p>
            <a:pPr eaLnBrk="1" fontAlgn="auto" hangingPunct="1">
              <a:lnSpc>
                <a:spcPct val="100000"/>
              </a:lnSpc>
              <a:spcAft>
                <a:spcPts val="0"/>
              </a:spcAft>
              <a:buClr>
                <a:schemeClr val="accent1">
                  <a:lumMod val="60000"/>
                  <a:lumOff val="40000"/>
                </a:schemeClr>
              </a:buClr>
              <a:buFont typeface="Wingdings 2" pitchFamily="18" charset="2"/>
              <a:buChar char=""/>
              <a:defRPr/>
            </a:pPr>
            <a:r>
              <a:rPr lang="en-US" sz="3200" dirty="0" smtClean="0">
                <a:solidFill>
                  <a:schemeClr val="tx1">
                    <a:lumMod val="65000"/>
                    <a:lumOff val="35000"/>
                  </a:schemeClr>
                </a:solidFill>
                <a:latin typeface="Century Gothic" charset="0"/>
                <a:ea typeface="Century Gothic" charset="0"/>
                <a:cs typeface="Century Gothic" charset="0"/>
              </a:rPr>
              <a:t>Academic topic is based on Social Studies</a:t>
            </a:r>
          </a:p>
          <a:p>
            <a:pPr eaLnBrk="1" fontAlgn="auto" hangingPunct="1">
              <a:spcAft>
                <a:spcPts val="0"/>
              </a:spcAft>
              <a:buClr>
                <a:schemeClr val="accent1">
                  <a:lumMod val="60000"/>
                  <a:lumOff val="40000"/>
                </a:schemeClr>
              </a:buClr>
              <a:buFont typeface="Wingdings 2" pitchFamily="18" charset="2"/>
              <a:buChar char=""/>
              <a:defRPr/>
            </a:pPr>
            <a:endParaRPr lang="en-US" dirty="0">
              <a:solidFill>
                <a:schemeClr val="tx1">
                  <a:lumMod val="65000"/>
                  <a:lumOff val="35000"/>
                </a:schemeClr>
              </a:solidFill>
              <a:ea typeface="+mn-ea"/>
              <a:cs typeface="+mn-cs"/>
            </a:endParaRPr>
          </a:p>
        </p:txBody>
      </p:sp>
    </p:spTree>
    <p:extLst>
      <p:ext uri="{BB962C8B-B14F-4D97-AF65-F5344CB8AC3E}">
        <p14:creationId xmlns:p14="http://schemas.microsoft.com/office/powerpoint/2010/main" val="18265068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1"/>
          <p:cNvSpPr>
            <a:spLocks noGrp="1"/>
          </p:cNvSpPr>
          <p:nvPr>
            <p:ph type="title" idx="4294967295"/>
          </p:nvPr>
        </p:nvSpPr>
        <p:spPr>
          <a:xfrm>
            <a:off x="282575" y="-431800"/>
            <a:ext cx="8861425" cy="1066800"/>
          </a:xfrm>
        </p:spPr>
        <p:txBody>
          <a:bodyPr>
            <a:noAutofit/>
          </a:bodyPr>
          <a:lstStyle/>
          <a:p>
            <a:pPr algn="ctr" eaLnBrk="1" hangingPunct="1"/>
            <a:r>
              <a:rPr lang="en-US" sz="2600" b="1" dirty="0">
                <a:latin typeface="Century Gothic" charset="0"/>
                <a:ea typeface="Century Gothic" charset="0"/>
                <a:cs typeface="Century Gothic" charset="0"/>
              </a:rPr>
              <a:t>What </a:t>
            </a:r>
            <a:r>
              <a:rPr lang="en-US" sz="2600" b="1" dirty="0" smtClean="0">
                <a:latin typeface="Century Gothic" charset="0"/>
                <a:ea typeface="Century Gothic" charset="0"/>
                <a:cs typeface="Century Gothic" charset="0"/>
              </a:rPr>
              <a:t>did you notice about the Academic Language?</a:t>
            </a:r>
            <a:endParaRPr lang="en-US" sz="2600" b="1" dirty="0">
              <a:latin typeface="Century Gothic" charset="0"/>
              <a:ea typeface="Century Gothic" charset="0"/>
              <a:cs typeface="Century Gothic" charset="0"/>
            </a:endParaRPr>
          </a:p>
        </p:txBody>
      </p:sp>
      <p:sp>
        <p:nvSpPr>
          <p:cNvPr id="2" name="Text Placeholder 1"/>
          <p:cNvSpPr>
            <a:spLocks noGrp="1"/>
          </p:cNvSpPr>
          <p:nvPr>
            <p:ph type="body" idx="4294967295"/>
          </p:nvPr>
        </p:nvSpPr>
        <p:spPr>
          <a:xfrm>
            <a:off x="143405" y="1038225"/>
            <a:ext cx="3868738" cy="665163"/>
          </a:xfrm>
        </p:spPr>
        <p:txBody>
          <a:bodyPr>
            <a:normAutofit/>
          </a:bodyPr>
          <a:lstStyle/>
          <a:p>
            <a:r>
              <a:rPr lang="en-US" b="1" dirty="0" smtClean="0">
                <a:solidFill>
                  <a:srgbClr val="0000FF"/>
                </a:solidFill>
                <a:latin typeface="Century Gothic" charset="0"/>
                <a:ea typeface="Century Gothic" charset="0"/>
                <a:cs typeface="Century Gothic" charset="0"/>
              </a:rPr>
              <a:t>Teacher Model</a:t>
            </a:r>
            <a:endParaRPr lang="en-US" b="1" dirty="0">
              <a:solidFill>
                <a:srgbClr val="0000FF"/>
              </a:solidFill>
              <a:latin typeface="Century Gothic" charset="0"/>
              <a:ea typeface="Century Gothic" charset="0"/>
              <a:cs typeface="Century Gothic" charset="0"/>
            </a:endParaRPr>
          </a:p>
        </p:txBody>
      </p:sp>
      <p:sp>
        <p:nvSpPr>
          <p:cNvPr id="4" name="Content Placeholder 3"/>
          <p:cNvSpPr>
            <a:spLocks noGrp="1"/>
          </p:cNvSpPr>
          <p:nvPr>
            <p:ph sz="half" idx="4294967295"/>
          </p:nvPr>
        </p:nvSpPr>
        <p:spPr>
          <a:xfrm>
            <a:off x="143405" y="1431925"/>
            <a:ext cx="4746625" cy="5334000"/>
          </a:xfrm>
        </p:spPr>
        <p:txBody>
          <a:bodyPr>
            <a:normAutofit lnSpcReduction="10000"/>
          </a:bodyPr>
          <a:lstStyle/>
          <a:p>
            <a:pPr marL="0" indent="0">
              <a:lnSpc>
                <a:spcPct val="100000"/>
              </a:lnSpc>
              <a:buNone/>
            </a:pPr>
            <a:r>
              <a:rPr lang="en-US" altLang="x-none" dirty="0">
                <a:latin typeface="Century Gothic" charset="0"/>
                <a:ea typeface="Century Gothic" charset="0"/>
                <a:cs typeface="Century Gothic" charset="0"/>
              </a:rPr>
              <a:t>An important idea in both texts is that people </a:t>
            </a:r>
            <a:r>
              <a:rPr lang="en-US" altLang="x-none" dirty="0">
                <a:solidFill>
                  <a:srgbClr val="0000FF"/>
                </a:solidFill>
                <a:latin typeface="Century Gothic" charset="0"/>
                <a:ea typeface="Century Gothic" charset="0"/>
                <a:cs typeface="Century Gothic" charset="0"/>
              </a:rPr>
              <a:t>struggled</a:t>
            </a:r>
            <a:r>
              <a:rPr lang="en-US" altLang="x-none" dirty="0">
                <a:latin typeface="Century Gothic" charset="0"/>
                <a:ea typeface="Century Gothic" charset="0"/>
                <a:cs typeface="Century Gothic" charset="0"/>
              </a:rPr>
              <a:t> for the </a:t>
            </a:r>
            <a:r>
              <a:rPr lang="en-US" altLang="x-none" dirty="0">
                <a:solidFill>
                  <a:srgbClr val="0000FF"/>
                </a:solidFill>
                <a:latin typeface="Century Gothic" charset="0"/>
                <a:ea typeface="Century Gothic" charset="0"/>
                <a:cs typeface="Century Gothic" charset="0"/>
              </a:rPr>
              <a:t>basics</a:t>
            </a:r>
            <a:r>
              <a:rPr lang="en-US" altLang="x-none" dirty="0">
                <a:latin typeface="Century Gothic" charset="0"/>
                <a:ea typeface="Century Gothic" charset="0"/>
                <a:cs typeface="Century Gothic" charset="0"/>
              </a:rPr>
              <a:t> like </a:t>
            </a:r>
            <a:r>
              <a:rPr lang="en-US" altLang="x-none" dirty="0">
                <a:solidFill>
                  <a:srgbClr val="0000FF"/>
                </a:solidFill>
                <a:latin typeface="Century Gothic" charset="0"/>
                <a:ea typeface="Century Gothic" charset="0"/>
                <a:cs typeface="Century Gothic" charset="0"/>
              </a:rPr>
              <a:t>food</a:t>
            </a:r>
            <a:r>
              <a:rPr lang="en-US" altLang="x-none" dirty="0">
                <a:latin typeface="Century Gothic" charset="0"/>
                <a:ea typeface="Century Gothic" charset="0"/>
                <a:cs typeface="Century Gothic" charset="0"/>
              </a:rPr>
              <a:t> and </a:t>
            </a:r>
            <a:r>
              <a:rPr lang="en-US" altLang="x-none" dirty="0">
                <a:solidFill>
                  <a:srgbClr val="0000FF"/>
                </a:solidFill>
                <a:latin typeface="Century Gothic" charset="0"/>
                <a:ea typeface="Century Gothic" charset="0"/>
                <a:cs typeface="Century Gothic" charset="0"/>
              </a:rPr>
              <a:t>housing</a:t>
            </a:r>
            <a:r>
              <a:rPr lang="en-US" altLang="x-none" dirty="0">
                <a:latin typeface="Century Gothic" charset="0"/>
                <a:ea typeface="Century Gothic" charset="0"/>
                <a:cs typeface="Century Gothic" charset="0"/>
              </a:rPr>
              <a:t>. </a:t>
            </a:r>
            <a:r>
              <a:rPr lang="en-US" altLang="x-none" dirty="0" smtClean="0">
                <a:latin typeface="Century Gothic" charset="0"/>
                <a:ea typeface="Century Gothic" charset="0"/>
                <a:cs typeface="Century Gothic" charset="0"/>
              </a:rPr>
              <a:t>One </a:t>
            </a:r>
            <a:r>
              <a:rPr lang="en-US" altLang="x-none" dirty="0">
                <a:latin typeface="Century Gothic" charset="0"/>
                <a:ea typeface="Century Gothic" charset="0"/>
                <a:cs typeface="Century Gothic" charset="0"/>
              </a:rPr>
              <a:t>example in the infographic is that nearly 25% percent of Americans were in </a:t>
            </a:r>
            <a:r>
              <a:rPr lang="en-US" altLang="x-none" dirty="0">
                <a:solidFill>
                  <a:srgbClr val="0000FF"/>
                </a:solidFill>
                <a:latin typeface="Century Gothic" charset="0"/>
                <a:ea typeface="Century Gothic" charset="0"/>
                <a:cs typeface="Century Gothic" charset="0"/>
              </a:rPr>
              <a:t>poverty</a:t>
            </a:r>
            <a:r>
              <a:rPr lang="en-US" altLang="x-none" dirty="0">
                <a:latin typeface="Century Gothic" charset="0"/>
                <a:ea typeface="Century Gothic" charset="0"/>
                <a:cs typeface="Century Gothic" charset="0"/>
              </a:rPr>
              <a:t>. </a:t>
            </a:r>
            <a:endParaRPr lang="en-US" altLang="x-none" dirty="0" smtClean="0">
              <a:latin typeface="Century Gothic" charset="0"/>
              <a:ea typeface="Century Gothic" charset="0"/>
              <a:cs typeface="Century Gothic" charset="0"/>
            </a:endParaRPr>
          </a:p>
          <a:p>
            <a:pPr marL="0" indent="0">
              <a:lnSpc>
                <a:spcPct val="100000"/>
              </a:lnSpc>
              <a:buNone/>
            </a:pPr>
            <a:r>
              <a:rPr lang="en-US" altLang="x-none" dirty="0" smtClean="0">
                <a:latin typeface="Century Gothic" charset="0"/>
                <a:ea typeface="Century Gothic" charset="0"/>
                <a:cs typeface="Century Gothic" charset="0"/>
              </a:rPr>
              <a:t>Many </a:t>
            </a:r>
            <a:r>
              <a:rPr lang="en-US" altLang="x-none" dirty="0">
                <a:latin typeface="Century Gothic" charset="0"/>
                <a:ea typeface="Century Gothic" charset="0"/>
                <a:cs typeface="Century Gothic" charset="0"/>
              </a:rPr>
              <a:t>had to wait in </a:t>
            </a:r>
            <a:r>
              <a:rPr lang="en-US" altLang="en-US" dirty="0">
                <a:latin typeface="Century Gothic" charset="0"/>
                <a:ea typeface="Century Gothic" charset="0"/>
                <a:cs typeface="Century Gothic" charset="0"/>
              </a:rPr>
              <a:t>“</a:t>
            </a:r>
            <a:r>
              <a:rPr lang="en-US" altLang="x-none" dirty="0">
                <a:solidFill>
                  <a:srgbClr val="0000FF"/>
                </a:solidFill>
                <a:latin typeface="Century Gothic" charset="0"/>
                <a:ea typeface="Century Gothic" charset="0"/>
                <a:cs typeface="Century Gothic" charset="0"/>
              </a:rPr>
              <a:t>bread lines</a:t>
            </a:r>
            <a:r>
              <a:rPr lang="en-US" altLang="en-US" dirty="0">
                <a:latin typeface="Century Gothic" charset="0"/>
                <a:ea typeface="Century Gothic" charset="0"/>
                <a:cs typeface="Century Gothic" charset="0"/>
              </a:rPr>
              <a:t>”</a:t>
            </a:r>
            <a:r>
              <a:rPr lang="en-US" altLang="x-none" dirty="0">
                <a:latin typeface="Century Gothic" charset="0"/>
                <a:ea typeface="Century Gothic" charset="0"/>
                <a:cs typeface="Century Gothic" charset="0"/>
              </a:rPr>
              <a:t> just to have enough to eat. </a:t>
            </a:r>
            <a:endParaRPr lang="en-US" altLang="x-none" sz="900" dirty="0" smtClean="0">
              <a:latin typeface="Century Gothic" charset="0"/>
              <a:ea typeface="Century Gothic" charset="0"/>
              <a:cs typeface="Century Gothic" charset="0"/>
            </a:endParaRPr>
          </a:p>
          <a:p>
            <a:pPr marL="0" indent="0">
              <a:lnSpc>
                <a:spcPct val="100000"/>
              </a:lnSpc>
              <a:buNone/>
            </a:pPr>
            <a:r>
              <a:rPr lang="en-US" altLang="x-none" dirty="0" smtClean="0">
                <a:latin typeface="Century Gothic" charset="0"/>
                <a:ea typeface="Century Gothic" charset="0"/>
                <a:cs typeface="Century Gothic" charset="0"/>
              </a:rPr>
              <a:t>Another </a:t>
            </a:r>
            <a:r>
              <a:rPr lang="en-US" altLang="x-none" dirty="0">
                <a:latin typeface="Century Gothic" charset="0"/>
                <a:ea typeface="Century Gothic" charset="0"/>
                <a:cs typeface="Century Gothic" charset="0"/>
              </a:rPr>
              <a:t>example is the picture of the woman and two children who live in the </a:t>
            </a:r>
            <a:r>
              <a:rPr lang="en-US" altLang="x-none" dirty="0">
                <a:solidFill>
                  <a:srgbClr val="0000FF"/>
                </a:solidFill>
                <a:latin typeface="Century Gothic" charset="0"/>
                <a:ea typeface="Century Gothic" charset="0"/>
                <a:cs typeface="Century Gothic" charset="0"/>
              </a:rPr>
              <a:t>shantytown</a:t>
            </a:r>
            <a:r>
              <a:rPr lang="en-US" altLang="x-none" dirty="0">
                <a:latin typeface="Century Gothic" charset="0"/>
                <a:ea typeface="Century Gothic" charset="0"/>
                <a:cs typeface="Century Gothic" charset="0"/>
              </a:rPr>
              <a:t>. </a:t>
            </a:r>
            <a:endParaRPr lang="en-US" altLang="x-none" dirty="0" smtClean="0">
              <a:latin typeface="Century Gothic" charset="0"/>
              <a:ea typeface="Century Gothic" charset="0"/>
              <a:cs typeface="Century Gothic" charset="0"/>
            </a:endParaRPr>
          </a:p>
          <a:p>
            <a:pPr marL="0" indent="0">
              <a:lnSpc>
                <a:spcPct val="100000"/>
              </a:lnSpc>
              <a:buNone/>
            </a:pPr>
            <a:r>
              <a:rPr lang="en-US" altLang="x-none" dirty="0" smtClean="0">
                <a:latin typeface="Century Gothic" charset="0"/>
                <a:ea typeface="Century Gothic" charset="0"/>
                <a:cs typeface="Century Gothic" charset="0"/>
              </a:rPr>
              <a:t>Additionally</a:t>
            </a:r>
            <a:r>
              <a:rPr lang="en-US" altLang="x-none" dirty="0">
                <a:latin typeface="Century Gothic" charset="0"/>
                <a:ea typeface="Century Gothic" charset="0"/>
                <a:cs typeface="Century Gothic" charset="0"/>
              </a:rPr>
              <a:t>, they are </a:t>
            </a:r>
            <a:r>
              <a:rPr lang="en-US" altLang="x-none" dirty="0">
                <a:solidFill>
                  <a:srgbClr val="0000FF"/>
                </a:solidFill>
                <a:latin typeface="Century Gothic" charset="0"/>
                <a:ea typeface="Century Gothic" charset="0"/>
                <a:cs typeface="Century Gothic" charset="0"/>
              </a:rPr>
              <a:t>barefoot</a:t>
            </a:r>
            <a:r>
              <a:rPr lang="en-US" altLang="x-none" dirty="0">
                <a:latin typeface="Century Gothic" charset="0"/>
                <a:ea typeface="Century Gothic" charset="0"/>
                <a:cs typeface="Century Gothic" charset="0"/>
              </a:rPr>
              <a:t> and their </a:t>
            </a:r>
            <a:r>
              <a:rPr lang="en-US" altLang="x-none" dirty="0">
                <a:solidFill>
                  <a:srgbClr val="0000FF"/>
                </a:solidFill>
                <a:latin typeface="Century Gothic" charset="0"/>
                <a:ea typeface="Century Gothic" charset="0"/>
                <a:cs typeface="Century Gothic" charset="0"/>
              </a:rPr>
              <a:t>clothes</a:t>
            </a:r>
            <a:r>
              <a:rPr lang="en-US" altLang="x-none" dirty="0">
                <a:latin typeface="Century Gothic" charset="0"/>
                <a:ea typeface="Century Gothic" charset="0"/>
                <a:cs typeface="Century Gothic" charset="0"/>
              </a:rPr>
              <a:t> are </a:t>
            </a:r>
            <a:r>
              <a:rPr lang="en-US" altLang="x-none" dirty="0">
                <a:solidFill>
                  <a:srgbClr val="0000FF"/>
                </a:solidFill>
                <a:latin typeface="Century Gothic" charset="0"/>
                <a:ea typeface="Century Gothic" charset="0"/>
                <a:cs typeface="Century Gothic" charset="0"/>
              </a:rPr>
              <a:t>dirty </a:t>
            </a:r>
            <a:r>
              <a:rPr lang="en-US" altLang="x-none" dirty="0">
                <a:latin typeface="Century Gothic" charset="0"/>
                <a:ea typeface="Century Gothic" charset="0"/>
                <a:cs typeface="Century Gothic" charset="0"/>
              </a:rPr>
              <a:t>and </a:t>
            </a:r>
            <a:r>
              <a:rPr lang="en-US" altLang="x-none" dirty="0">
                <a:solidFill>
                  <a:srgbClr val="0000FF"/>
                </a:solidFill>
                <a:latin typeface="Century Gothic" charset="0"/>
                <a:ea typeface="Century Gothic" charset="0"/>
                <a:cs typeface="Century Gothic" charset="0"/>
              </a:rPr>
              <a:t>tattered</a:t>
            </a:r>
            <a:r>
              <a:rPr lang="en-US" altLang="x-none" dirty="0">
                <a:latin typeface="Century Gothic" charset="0"/>
                <a:ea typeface="Century Gothic" charset="0"/>
                <a:cs typeface="Century Gothic" charset="0"/>
              </a:rPr>
              <a:t>. </a:t>
            </a:r>
            <a:endParaRPr lang="en-US" altLang="x-none" sz="800" dirty="0">
              <a:latin typeface="Century Gothic" charset="0"/>
              <a:ea typeface="Century Gothic" charset="0"/>
              <a:cs typeface="Century Gothic" charset="0"/>
            </a:endParaRPr>
          </a:p>
          <a:p>
            <a:pPr marL="0" indent="0">
              <a:lnSpc>
                <a:spcPct val="100000"/>
              </a:lnSpc>
              <a:buNone/>
            </a:pPr>
            <a:r>
              <a:rPr lang="en-US" altLang="x-none" dirty="0" smtClean="0">
                <a:solidFill>
                  <a:srgbClr val="0000FF"/>
                </a:solidFill>
                <a:latin typeface="Century Gothic" charset="0"/>
                <a:ea typeface="Century Gothic" charset="0"/>
                <a:cs typeface="Century Gothic" charset="0"/>
              </a:rPr>
              <a:t>In </a:t>
            </a:r>
            <a:r>
              <a:rPr lang="en-US" altLang="x-none" dirty="0">
                <a:solidFill>
                  <a:srgbClr val="0000FF"/>
                </a:solidFill>
                <a:latin typeface="Century Gothic" charset="0"/>
                <a:ea typeface="Century Gothic" charset="0"/>
                <a:cs typeface="Century Gothic" charset="0"/>
              </a:rPr>
              <a:t>conclusion</a:t>
            </a:r>
            <a:r>
              <a:rPr lang="en-US" altLang="x-none" dirty="0">
                <a:latin typeface="Century Gothic" charset="0"/>
                <a:ea typeface="Century Gothic" charset="0"/>
                <a:cs typeface="Century Gothic" charset="0"/>
              </a:rPr>
              <a:t>, both texts show how people were </a:t>
            </a:r>
            <a:r>
              <a:rPr lang="en-US" altLang="x-none" dirty="0">
                <a:solidFill>
                  <a:srgbClr val="0000FF"/>
                </a:solidFill>
                <a:latin typeface="Century Gothic" charset="0"/>
                <a:ea typeface="Century Gothic" charset="0"/>
                <a:cs typeface="Century Gothic" charset="0"/>
              </a:rPr>
              <a:t>affected</a:t>
            </a:r>
            <a:r>
              <a:rPr lang="en-US" altLang="x-none" dirty="0">
                <a:latin typeface="Century Gothic" charset="0"/>
                <a:ea typeface="Century Gothic" charset="0"/>
                <a:cs typeface="Century Gothic" charset="0"/>
              </a:rPr>
              <a:t> by the </a:t>
            </a:r>
            <a:r>
              <a:rPr lang="en-US" altLang="x-none" dirty="0">
                <a:solidFill>
                  <a:srgbClr val="0000FF"/>
                </a:solidFill>
                <a:latin typeface="Century Gothic" charset="0"/>
                <a:ea typeface="Century Gothic" charset="0"/>
                <a:cs typeface="Century Gothic" charset="0"/>
              </a:rPr>
              <a:t>Great Depression. </a:t>
            </a:r>
          </a:p>
          <a:p>
            <a:endParaRPr lang="en-US" dirty="0"/>
          </a:p>
        </p:txBody>
      </p:sp>
      <p:sp>
        <p:nvSpPr>
          <p:cNvPr id="5" name="Text Placeholder 4"/>
          <p:cNvSpPr>
            <a:spLocks noGrp="1"/>
          </p:cNvSpPr>
          <p:nvPr>
            <p:ph type="body" sz="quarter" idx="4294967295"/>
          </p:nvPr>
        </p:nvSpPr>
        <p:spPr>
          <a:xfrm>
            <a:off x="5037138" y="1019175"/>
            <a:ext cx="3886200" cy="684213"/>
          </a:xfrm>
        </p:spPr>
        <p:txBody>
          <a:bodyPr>
            <a:normAutofit/>
          </a:bodyPr>
          <a:lstStyle/>
          <a:p>
            <a:pPr algn="r"/>
            <a:r>
              <a:rPr lang="en-US" b="1" dirty="0" smtClean="0">
                <a:solidFill>
                  <a:srgbClr val="0000FF"/>
                </a:solidFill>
                <a:latin typeface="Century Gothic" charset="0"/>
                <a:ea typeface="Century Gothic" charset="0"/>
                <a:cs typeface="Century Gothic" charset="0"/>
              </a:rPr>
              <a:t>Student Response</a:t>
            </a:r>
            <a:endParaRPr lang="en-US" b="1" dirty="0">
              <a:solidFill>
                <a:srgbClr val="0000FF"/>
              </a:solidFill>
              <a:latin typeface="Century Gothic" charset="0"/>
              <a:ea typeface="Century Gothic" charset="0"/>
              <a:cs typeface="Century Gothic" charset="0"/>
            </a:endParaRPr>
          </a:p>
        </p:txBody>
      </p:sp>
      <p:sp>
        <p:nvSpPr>
          <p:cNvPr id="6" name="Content Placeholder 5"/>
          <p:cNvSpPr>
            <a:spLocks noGrp="1"/>
          </p:cNvSpPr>
          <p:nvPr>
            <p:ph sz="quarter" idx="4294967295"/>
          </p:nvPr>
        </p:nvSpPr>
        <p:spPr>
          <a:xfrm>
            <a:off x="5037138" y="1422400"/>
            <a:ext cx="4106862" cy="5346700"/>
          </a:xfrm>
        </p:spPr>
        <p:txBody>
          <a:bodyPr>
            <a:normAutofit fontScale="62500" lnSpcReduction="20000"/>
          </a:bodyPr>
          <a:lstStyle/>
          <a:p>
            <a:pPr marL="0" indent="0">
              <a:lnSpc>
                <a:spcPct val="120000"/>
              </a:lnSpc>
              <a:buNone/>
            </a:pPr>
            <a:r>
              <a:rPr lang="en-US" sz="2900" dirty="0">
                <a:latin typeface="Century Gothic" charset="0"/>
                <a:ea typeface="Century Gothic" charset="0"/>
                <a:cs typeface="Century Gothic" charset="0"/>
              </a:rPr>
              <a:t>I think you said that people lost their jobs, like they’re </a:t>
            </a:r>
            <a:r>
              <a:rPr lang="en-US" sz="2900" dirty="0">
                <a:solidFill>
                  <a:srgbClr val="0000FF"/>
                </a:solidFill>
                <a:latin typeface="Century Gothic" charset="0"/>
                <a:ea typeface="Century Gothic" charset="0"/>
                <a:cs typeface="Century Gothic" charset="0"/>
              </a:rPr>
              <a:t>struggling</a:t>
            </a:r>
            <a:r>
              <a:rPr lang="en-US" sz="2900" dirty="0">
                <a:latin typeface="Century Gothic" charset="0"/>
                <a:ea typeface="Century Gothic" charset="0"/>
                <a:cs typeface="Century Gothic" charset="0"/>
              </a:rPr>
              <a:t> to get like </a:t>
            </a:r>
            <a:r>
              <a:rPr lang="en-US" sz="2900" dirty="0">
                <a:solidFill>
                  <a:srgbClr val="0000FF"/>
                </a:solidFill>
                <a:latin typeface="Century Gothic" charset="0"/>
                <a:ea typeface="Century Gothic" charset="0"/>
                <a:cs typeface="Century Gothic" charset="0"/>
              </a:rPr>
              <a:t>money</a:t>
            </a:r>
            <a:r>
              <a:rPr lang="en-US" sz="2900" dirty="0">
                <a:latin typeface="Century Gothic" charset="0"/>
                <a:ea typeface="Century Gothic" charset="0"/>
                <a:cs typeface="Century Gothic" charset="0"/>
              </a:rPr>
              <a:t> to live in like </a:t>
            </a:r>
            <a:r>
              <a:rPr lang="en-US" sz="2900" dirty="0">
                <a:solidFill>
                  <a:srgbClr val="0000FF"/>
                </a:solidFill>
                <a:latin typeface="Century Gothic" charset="0"/>
                <a:ea typeface="Century Gothic" charset="0"/>
                <a:cs typeface="Century Gothic" charset="0"/>
              </a:rPr>
              <a:t>clear houses </a:t>
            </a:r>
            <a:r>
              <a:rPr lang="en-US" sz="2900" dirty="0">
                <a:latin typeface="Century Gothic" charset="0"/>
                <a:ea typeface="Century Gothic" charset="0"/>
                <a:cs typeface="Century Gothic" charset="0"/>
              </a:rPr>
              <a:t>like we do and the… </a:t>
            </a:r>
            <a:endParaRPr lang="en-US" sz="2900" dirty="0" smtClean="0">
              <a:latin typeface="Century Gothic" charset="0"/>
              <a:ea typeface="Century Gothic" charset="0"/>
              <a:cs typeface="Century Gothic" charset="0"/>
            </a:endParaRPr>
          </a:p>
          <a:p>
            <a:pPr marL="0" indent="0">
              <a:lnSpc>
                <a:spcPct val="120000"/>
              </a:lnSpc>
              <a:buNone/>
            </a:pPr>
            <a:r>
              <a:rPr lang="en-US" sz="2900" dirty="0" smtClean="0">
                <a:latin typeface="Century Gothic" charset="0"/>
                <a:ea typeface="Century Gothic" charset="0"/>
                <a:cs typeface="Century Gothic" charset="0"/>
              </a:rPr>
              <a:t>I </a:t>
            </a:r>
            <a:r>
              <a:rPr lang="en-US" sz="2900" dirty="0">
                <a:latin typeface="Century Gothic" charset="0"/>
                <a:ea typeface="Century Gothic" charset="0"/>
                <a:cs typeface="Century Gothic" charset="0"/>
              </a:rPr>
              <a:t>think they get their </a:t>
            </a:r>
            <a:r>
              <a:rPr lang="en-US" sz="2900" dirty="0">
                <a:solidFill>
                  <a:srgbClr val="0000FF"/>
                </a:solidFill>
                <a:latin typeface="Century Gothic" charset="0"/>
                <a:ea typeface="Century Gothic" charset="0"/>
                <a:cs typeface="Century Gothic" charset="0"/>
              </a:rPr>
              <a:t>foods</a:t>
            </a:r>
            <a:r>
              <a:rPr lang="en-US" sz="2900" dirty="0">
                <a:latin typeface="Century Gothic" charset="0"/>
                <a:ea typeface="Century Gothic" charset="0"/>
                <a:cs typeface="Century Gothic" charset="0"/>
              </a:rPr>
              <a:t> like from people who </a:t>
            </a:r>
            <a:r>
              <a:rPr lang="en-US" sz="2900" dirty="0">
                <a:solidFill>
                  <a:srgbClr val="0000FF"/>
                </a:solidFill>
                <a:latin typeface="Century Gothic" charset="0"/>
                <a:ea typeface="Century Gothic" charset="0"/>
                <a:cs typeface="Century Gothic" charset="0"/>
              </a:rPr>
              <a:t>want to help </a:t>
            </a:r>
            <a:r>
              <a:rPr lang="en-US" sz="2900" dirty="0">
                <a:latin typeface="Century Gothic" charset="0"/>
                <a:ea typeface="Century Gothic" charset="0"/>
                <a:cs typeface="Century Gothic" charset="0"/>
              </a:rPr>
              <a:t>them they are serving them like they’re giving them </a:t>
            </a:r>
            <a:r>
              <a:rPr lang="en-US" sz="2900" dirty="0">
                <a:solidFill>
                  <a:srgbClr val="0000FF"/>
                </a:solidFill>
                <a:latin typeface="Century Gothic" charset="0"/>
                <a:ea typeface="Century Gothic" charset="0"/>
                <a:cs typeface="Century Gothic" charset="0"/>
              </a:rPr>
              <a:t>charity</a:t>
            </a:r>
            <a:r>
              <a:rPr lang="en-US" sz="2900" dirty="0">
                <a:latin typeface="Century Gothic" charset="0"/>
                <a:ea typeface="Century Gothic" charset="0"/>
                <a:cs typeface="Century Gothic" charset="0"/>
              </a:rPr>
              <a:t> or something </a:t>
            </a:r>
            <a:endParaRPr lang="en-US" sz="2900" dirty="0" smtClean="0">
              <a:latin typeface="Century Gothic" charset="0"/>
              <a:ea typeface="Century Gothic" charset="0"/>
              <a:cs typeface="Century Gothic" charset="0"/>
            </a:endParaRPr>
          </a:p>
          <a:p>
            <a:pPr marL="0" indent="0">
              <a:lnSpc>
                <a:spcPct val="120000"/>
              </a:lnSpc>
              <a:buNone/>
            </a:pPr>
            <a:r>
              <a:rPr lang="en-US" sz="2900" dirty="0" smtClean="0">
                <a:latin typeface="Century Gothic" charset="0"/>
                <a:ea typeface="Century Gothic" charset="0"/>
                <a:cs typeface="Century Gothic" charset="0"/>
              </a:rPr>
              <a:t>and </a:t>
            </a:r>
            <a:r>
              <a:rPr lang="en-US" sz="2900" dirty="0">
                <a:latin typeface="Century Gothic" charset="0"/>
                <a:ea typeface="Century Gothic" charset="0"/>
                <a:cs typeface="Century Gothic" charset="0"/>
              </a:rPr>
              <a:t>um they live in </a:t>
            </a:r>
            <a:r>
              <a:rPr lang="en-US" sz="2900" dirty="0">
                <a:solidFill>
                  <a:srgbClr val="0000FF"/>
                </a:solidFill>
                <a:latin typeface="Century Gothic" charset="0"/>
                <a:ea typeface="Century Gothic" charset="0"/>
                <a:cs typeface="Century Gothic" charset="0"/>
              </a:rPr>
              <a:t>torn down houses </a:t>
            </a:r>
            <a:endParaRPr lang="en-US" sz="2900" dirty="0" smtClean="0">
              <a:latin typeface="Century Gothic" charset="0"/>
              <a:ea typeface="Century Gothic" charset="0"/>
              <a:cs typeface="Century Gothic" charset="0"/>
            </a:endParaRPr>
          </a:p>
          <a:p>
            <a:pPr marL="0" indent="0">
              <a:lnSpc>
                <a:spcPct val="120000"/>
              </a:lnSpc>
              <a:buNone/>
            </a:pPr>
            <a:r>
              <a:rPr lang="en-US" sz="2900" dirty="0" smtClean="0">
                <a:latin typeface="Century Gothic" charset="0"/>
                <a:ea typeface="Century Gothic" charset="0"/>
                <a:cs typeface="Century Gothic" charset="0"/>
              </a:rPr>
              <a:t>and </a:t>
            </a:r>
            <a:r>
              <a:rPr lang="en-US" sz="2900" dirty="0">
                <a:latin typeface="Century Gothic" charset="0"/>
                <a:ea typeface="Century Gothic" charset="0"/>
                <a:cs typeface="Century Gothic" charset="0"/>
              </a:rPr>
              <a:t>like this one, her family is not, is like, they’re not healthy, they </a:t>
            </a:r>
            <a:r>
              <a:rPr lang="en-US" sz="2900" dirty="0">
                <a:solidFill>
                  <a:srgbClr val="0000FF"/>
                </a:solidFill>
                <a:latin typeface="Century Gothic" charset="0"/>
                <a:ea typeface="Century Gothic" charset="0"/>
                <a:cs typeface="Century Gothic" charset="0"/>
              </a:rPr>
              <a:t>don’t look healthy </a:t>
            </a:r>
            <a:r>
              <a:rPr lang="en-US" sz="2900" dirty="0">
                <a:latin typeface="Century Gothic" charset="0"/>
                <a:ea typeface="Century Gothic" charset="0"/>
                <a:cs typeface="Century Gothic" charset="0"/>
              </a:rPr>
              <a:t>and I think their mother lost her job. She lost like her job. </a:t>
            </a:r>
            <a:endParaRPr lang="en-US" sz="2900" dirty="0" smtClean="0">
              <a:solidFill>
                <a:srgbClr val="0000FF"/>
              </a:solidFill>
              <a:latin typeface="Century Gothic" charset="0"/>
              <a:ea typeface="Century Gothic" charset="0"/>
              <a:cs typeface="Century Gothic" charset="0"/>
            </a:endParaRPr>
          </a:p>
          <a:p>
            <a:pPr marL="0" indent="0">
              <a:lnSpc>
                <a:spcPct val="120000"/>
              </a:lnSpc>
              <a:buNone/>
            </a:pPr>
            <a:r>
              <a:rPr lang="en-US" sz="2900" dirty="0" smtClean="0">
                <a:solidFill>
                  <a:srgbClr val="0000FF"/>
                </a:solidFill>
                <a:latin typeface="Century Gothic" charset="0"/>
                <a:ea typeface="Century Gothic" charset="0"/>
                <a:cs typeface="Century Gothic" charset="0"/>
              </a:rPr>
              <a:t>So</a:t>
            </a:r>
            <a:r>
              <a:rPr lang="en-US" sz="2900" dirty="0">
                <a:latin typeface="Century Gothic" charset="0"/>
                <a:ea typeface="Century Gothic" charset="0"/>
                <a:cs typeface="Century Gothic" charset="0"/>
              </a:rPr>
              <a:t>…</a:t>
            </a:r>
          </a:p>
          <a:p>
            <a:pPr marL="0" indent="0">
              <a:buNone/>
            </a:pPr>
            <a:endParaRPr lang="en-US" dirty="0"/>
          </a:p>
        </p:txBody>
      </p:sp>
    </p:spTree>
    <p:extLst>
      <p:ext uri="{BB962C8B-B14F-4D97-AF65-F5344CB8AC3E}">
        <p14:creationId xmlns:p14="http://schemas.microsoft.com/office/powerpoint/2010/main" val="93756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01901735"/>
              </p:ext>
            </p:extLst>
          </p:nvPr>
        </p:nvGraphicFramePr>
        <p:xfrm>
          <a:off x="478971" y="918482"/>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ext uri="{D42A27DB-BD31-4B8C-83A1-F6EECF244321}">
                <p14:modId xmlns:p14="http://schemas.microsoft.com/office/powerpoint/2010/main" val="723245703"/>
              </p:ext>
            </p:extLst>
          </p:nvPr>
        </p:nvGraphicFramePr>
        <p:xfrm>
          <a:off x="260350" y="122805"/>
          <a:ext cx="8813800" cy="213564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7611531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idx="4294967295"/>
          </p:nvPr>
        </p:nvSpPr>
        <p:spPr>
          <a:xfrm>
            <a:off x="296333" y="482600"/>
            <a:ext cx="8229600" cy="5634038"/>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endParaRPr lang="en-US" sz="3200" b="0" i="0" u="none" strike="noStrike" cap="none" dirty="0" smtClean="0">
              <a:solidFill>
                <a:schemeClr val="dk1"/>
              </a:solidFill>
              <a:latin typeface="Garamond"/>
              <a:ea typeface="Garamond"/>
              <a:cs typeface="Garamond"/>
              <a:sym typeface="Garamond"/>
            </a:endParaRPr>
          </a:p>
          <a:p>
            <a:pPr marL="0" marR="0" lvl="0" indent="0" algn="ctr" rtl="0">
              <a:lnSpc>
                <a:spcPct val="100000"/>
              </a:lnSpc>
              <a:spcBef>
                <a:spcPts val="0"/>
              </a:spcBef>
              <a:spcAft>
                <a:spcPts val="0"/>
              </a:spcAft>
              <a:buClr>
                <a:schemeClr val="dk1"/>
              </a:buClr>
              <a:buSzPct val="25000"/>
              <a:buFont typeface="Arial"/>
              <a:buNone/>
            </a:pPr>
            <a:r>
              <a:rPr lang="en-US" sz="3200" b="0" i="0" u="none" strike="noStrike" cap="none" dirty="0" smtClean="0">
                <a:solidFill>
                  <a:schemeClr val="dk1"/>
                </a:solidFill>
                <a:latin typeface="Century Gothic" charset="0"/>
                <a:ea typeface="Century Gothic" charset="0"/>
                <a:cs typeface="Century Gothic" charset="0"/>
                <a:sym typeface="Garamond"/>
              </a:rPr>
              <a:t>The </a:t>
            </a:r>
            <a:r>
              <a:rPr lang="en-US" sz="3200" b="0" i="0" u="none" strike="noStrike" cap="none" dirty="0">
                <a:solidFill>
                  <a:schemeClr val="dk1"/>
                </a:solidFill>
                <a:latin typeface="Century Gothic" charset="0"/>
                <a:ea typeface="Century Gothic" charset="0"/>
                <a:cs typeface="Century Gothic" charset="0"/>
                <a:sym typeface="Garamond"/>
              </a:rPr>
              <a:t>information presented in this </a:t>
            </a:r>
          </a:p>
          <a:p>
            <a:pPr marL="0" marR="0" lvl="0" indent="0" algn="ctr" rtl="0">
              <a:lnSpc>
                <a:spcPct val="100000"/>
              </a:lnSpc>
              <a:spcBef>
                <a:spcPts val="640"/>
              </a:spcBef>
              <a:spcAft>
                <a:spcPts val="0"/>
              </a:spcAft>
              <a:buClr>
                <a:schemeClr val="dk1"/>
              </a:buClr>
              <a:buSzPct val="25000"/>
              <a:buFont typeface="Arial"/>
              <a:buNone/>
            </a:pPr>
            <a:r>
              <a:rPr lang="en-US" sz="3200" b="1" i="0" u="none" strike="noStrike" cap="none" dirty="0">
                <a:solidFill>
                  <a:schemeClr val="dk1"/>
                </a:solidFill>
                <a:latin typeface="Century Gothic" charset="0"/>
                <a:ea typeface="Century Gothic" charset="0"/>
                <a:cs typeface="Century Gothic" charset="0"/>
                <a:sym typeface="Garamond"/>
              </a:rPr>
              <a:t>ELPAC Awareness</a:t>
            </a:r>
          </a:p>
          <a:p>
            <a:pPr marL="0" marR="0" lvl="0" indent="0" algn="ctr" rtl="0">
              <a:lnSpc>
                <a:spcPct val="100000"/>
              </a:lnSpc>
              <a:spcBef>
                <a:spcPts val="640"/>
              </a:spcBef>
              <a:spcAft>
                <a:spcPts val="0"/>
              </a:spcAft>
              <a:buClr>
                <a:schemeClr val="dk1"/>
              </a:buClr>
              <a:buSzPct val="25000"/>
              <a:buFont typeface="Arial"/>
              <a:buNone/>
            </a:pPr>
            <a:r>
              <a:rPr lang="en-US" sz="3200" dirty="0">
                <a:latin typeface="Century Gothic" charset="0"/>
                <a:ea typeface="Century Gothic" charset="0"/>
                <a:cs typeface="Century Gothic" charset="0"/>
                <a:sym typeface="Garamond"/>
              </a:rPr>
              <a:t>h</a:t>
            </a:r>
            <a:r>
              <a:rPr lang="en-US" sz="3200" b="0" i="0" u="none" strike="noStrike" cap="none" dirty="0" smtClean="0">
                <a:solidFill>
                  <a:schemeClr val="dk1"/>
                </a:solidFill>
                <a:latin typeface="Century Gothic" charset="0"/>
                <a:ea typeface="Century Gothic" charset="0"/>
                <a:cs typeface="Century Gothic" charset="0"/>
                <a:sym typeface="Garamond"/>
              </a:rPr>
              <a:t>as </a:t>
            </a:r>
            <a:r>
              <a:rPr lang="en-US" sz="3200" b="0" i="0" u="none" strike="noStrike" cap="none" dirty="0">
                <a:solidFill>
                  <a:schemeClr val="dk1"/>
                </a:solidFill>
                <a:latin typeface="Century Gothic" charset="0"/>
                <a:ea typeface="Century Gothic" charset="0"/>
                <a:cs typeface="Century Gothic" charset="0"/>
                <a:sym typeface="Garamond"/>
              </a:rPr>
              <a:t>been gathered from the publicly released documents from the California Department of Education (CDE) and Educational Testing Services (ETS), many of which are drafts which may be revised prior to the full implementation of the ELPAC. </a:t>
            </a:r>
          </a:p>
        </p:txBody>
      </p:sp>
      <p:pic>
        <p:nvPicPr>
          <p:cNvPr id="3" name="Picture 2" descr="CABE Logo.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0863" y="94777"/>
            <a:ext cx="1474997" cy="589999"/>
          </a:xfrm>
          <a:prstGeom prst="rect">
            <a:avLst/>
          </a:prstGeom>
        </p:spPr>
      </p:pic>
    </p:spTree>
    <p:extLst>
      <p:ext uri="{BB962C8B-B14F-4D97-AF65-F5344CB8AC3E}">
        <p14:creationId xmlns:p14="http://schemas.microsoft.com/office/powerpoint/2010/main" val="13494699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4"/>
          <p:cNvSpPr>
            <a:spLocks noChangeArrowheads="1"/>
          </p:cNvSpPr>
          <p:nvPr/>
        </p:nvSpPr>
        <p:spPr bwMode="auto">
          <a:xfrm>
            <a:off x="2873375" y="5157790"/>
            <a:ext cx="45720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800" dirty="0"/>
              <a:t>.</a:t>
            </a:r>
          </a:p>
        </p:txBody>
      </p:sp>
      <p:sp>
        <p:nvSpPr>
          <p:cNvPr id="10242" name="TextBox 5"/>
          <p:cNvSpPr txBox="1">
            <a:spLocks noChangeArrowheads="1"/>
          </p:cNvSpPr>
          <p:nvPr/>
        </p:nvSpPr>
        <p:spPr bwMode="auto">
          <a:xfrm>
            <a:off x="6997700" y="5616575"/>
            <a:ext cx="18466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sz="1800"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320862344"/>
              </p:ext>
            </p:extLst>
          </p:nvPr>
        </p:nvGraphicFramePr>
        <p:xfrm>
          <a:off x="21265" y="57150"/>
          <a:ext cx="9101470" cy="6827540"/>
        </p:xfrm>
        <a:graphic>
          <a:graphicData uri="http://schemas.openxmlformats.org/drawingml/2006/table">
            <a:tbl>
              <a:tblPr firstRow="1" bandRow="1">
                <a:tableStyleId>{5C22544A-7EE6-4342-B048-85BDC9FD1C3A}</a:tableStyleId>
              </a:tblPr>
              <a:tblGrid>
                <a:gridCol w="4567954"/>
                <a:gridCol w="4533516"/>
              </a:tblGrid>
              <a:tr h="113703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dirty="0" smtClean="0">
                          <a:latin typeface="Century Gothic" charset="0"/>
                          <a:ea typeface="Century Gothic" charset="0"/>
                          <a:cs typeface="Century Gothic" charset="0"/>
                        </a:rPr>
                        <a:t>SBAC Claims </a:t>
                      </a:r>
                    </a:p>
                    <a:p>
                      <a:pPr marL="0" marR="0" indent="0" algn="ctr" defTabSz="914400" rtl="0" eaLnBrk="1" fontAlgn="auto" latinLnBrk="0" hangingPunct="1">
                        <a:lnSpc>
                          <a:spcPct val="100000"/>
                        </a:lnSpc>
                        <a:spcBef>
                          <a:spcPts val="0"/>
                        </a:spcBef>
                        <a:spcAft>
                          <a:spcPts val="0"/>
                        </a:spcAft>
                        <a:buClrTx/>
                        <a:buSzTx/>
                        <a:buFontTx/>
                        <a:buNone/>
                        <a:tabLst/>
                        <a:defRPr/>
                      </a:pPr>
                      <a:r>
                        <a:rPr lang="en-US" sz="3600" dirty="0" smtClean="0">
                          <a:latin typeface="Century Gothic" charset="0"/>
                          <a:ea typeface="Century Gothic" charset="0"/>
                          <a:cs typeface="Century Gothic" charset="0"/>
                        </a:rPr>
                        <a:t>for ELA</a:t>
                      </a:r>
                    </a:p>
                  </a:txBody>
                  <a:tcPr marL="68576" marR="68576" marT="45725" marB="4572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600" dirty="0" smtClean="0">
                          <a:latin typeface="Century Gothic" charset="0"/>
                          <a:ea typeface="Century Gothic" charset="0"/>
                          <a:cs typeface="Century Gothic" charset="0"/>
                        </a:rPr>
                        <a:t>ELPAC High-Level Claims</a:t>
                      </a:r>
                    </a:p>
                  </a:txBody>
                  <a:tcPr marL="68576" marR="68576" marT="45725" marB="45725"/>
                </a:tc>
              </a:tr>
              <a:tr h="548106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smtClean="0">
                          <a:latin typeface="Century Gothic" charset="0"/>
                          <a:ea typeface="Century Gothic" charset="0"/>
                          <a:cs typeface="Century Gothic" charset="0"/>
                        </a:rPr>
                        <a:t>Claim #3—Speaking</a:t>
                      </a:r>
                      <a:r>
                        <a:rPr lang="en-US" sz="2800" b="1" baseline="0" dirty="0" smtClean="0">
                          <a:latin typeface="Century Gothic" charset="0"/>
                          <a:ea typeface="Century Gothic" charset="0"/>
                          <a:cs typeface="Century Gothic" charset="0"/>
                        </a:rPr>
                        <a:t> and Listening</a:t>
                      </a:r>
                      <a:endParaRPr lang="en-US" sz="2800" b="1" dirty="0" smtClean="0">
                        <a:latin typeface="Century Gothic" charset="0"/>
                        <a:ea typeface="Century Gothic" charset="0"/>
                        <a:cs typeface="Century Gothic" charset="0"/>
                      </a:endParaRPr>
                    </a:p>
                    <a:p>
                      <a:r>
                        <a:rPr lang="en-US" sz="2800" dirty="0" smtClean="0">
                          <a:latin typeface="Century Gothic" charset="0"/>
                          <a:ea typeface="Century Gothic" charset="0"/>
                          <a:cs typeface="Century Gothic" charset="0"/>
                        </a:rPr>
                        <a:t>“Students can employ</a:t>
                      </a:r>
                      <a:r>
                        <a:rPr lang="en-US" sz="2800" baseline="0" dirty="0" smtClean="0">
                          <a:latin typeface="Century Gothic" charset="0"/>
                          <a:ea typeface="Century Gothic" charset="0"/>
                          <a:cs typeface="Century Gothic" charset="0"/>
                        </a:rPr>
                        <a:t> effective speaking and listening skills for a range of purposes and audiences.”</a:t>
                      </a:r>
                      <a:endParaRPr lang="en-US" sz="2800" dirty="0" smtClean="0">
                        <a:latin typeface="Century Gothic" charset="0"/>
                        <a:ea typeface="Century Gothic" charset="0"/>
                        <a:cs typeface="Century Gothic" charset="0"/>
                      </a:endParaRPr>
                    </a:p>
                  </a:txBody>
                  <a:tcPr marL="68576" marR="68576" marT="45725" marB="45725"/>
                </a:tc>
                <a:tc>
                  <a:txBody>
                    <a:bodyPr/>
                    <a:lstStyle/>
                    <a:p>
                      <a:r>
                        <a:rPr lang="en-US" sz="2800" b="1" dirty="0" smtClean="0">
                          <a:latin typeface="Century Gothic" charset="0"/>
                          <a:ea typeface="Century Gothic" charset="0"/>
                          <a:cs typeface="Century Gothic" charset="0"/>
                        </a:rPr>
                        <a:t>Listening:</a:t>
                      </a:r>
                      <a:r>
                        <a:rPr lang="en-US" sz="2800" b="1" baseline="0" dirty="0" smtClean="0">
                          <a:latin typeface="Century Gothic" charset="0"/>
                          <a:ea typeface="Century Gothic" charset="0"/>
                          <a:cs typeface="Century Gothic" charset="0"/>
                        </a:rPr>
                        <a:t> </a:t>
                      </a:r>
                      <a:r>
                        <a:rPr lang="en-US" sz="2800" dirty="0" smtClean="0">
                          <a:latin typeface="Century Gothic" charset="0"/>
                          <a:ea typeface="Century Gothic" charset="0"/>
                          <a:cs typeface="Century Gothic" charset="0"/>
                        </a:rPr>
                        <a:t>An EL</a:t>
                      </a:r>
                      <a:r>
                        <a:rPr lang="en-US" sz="2800" baseline="0" dirty="0" smtClean="0">
                          <a:latin typeface="Century Gothic" charset="0"/>
                          <a:ea typeface="Century Gothic" charset="0"/>
                          <a:cs typeface="Century Gothic" charset="0"/>
                        </a:rPr>
                        <a:t> can comprehend spoken English (conversations, discussions, and oral presentations) in a range of social and academic contexts.</a:t>
                      </a:r>
                    </a:p>
                    <a:p>
                      <a:r>
                        <a:rPr lang="en-US" sz="2800" b="1" dirty="0" smtClean="0">
                          <a:latin typeface="Century Gothic" charset="0"/>
                          <a:ea typeface="Century Gothic" charset="0"/>
                          <a:cs typeface="Century Gothic" charset="0"/>
                        </a:rPr>
                        <a:t>Speaking:</a:t>
                      </a:r>
                      <a:r>
                        <a:rPr lang="en-US" sz="2800" b="1" baseline="0" dirty="0" smtClean="0">
                          <a:latin typeface="Century Gothic" charset="0"/>
                          <a:ea typeface="Century Gothic" charset="0"/>
                          <a:cs typeface="Century Gothic" charset="0"/>
                        </a:rPr>
                        <a:t> </a:t>
                      </a:r>
                      <a:r>
                        <a:rPr lang="en-US" sz="2800" dirty="0" smtClean="0">
                          <a:latin typeface="Century Gothic" charset="0"/>
                          <a:ea typeface="Century Gothic" charset="0"/>
                          <a:cs typeface="Century Gothic" charset="0"/>
                        </a:rPr>
                        <a:t>An EL can express information, ideas, and participate in grade-level conversations and group and class discussions.</a:t>
                      </a:r>
                    </a:p>
                  </a:txBody>
                  <a:tcPr marL="68576" marR="68576" marT="45725" marB="45725"/>
                </a:tc>
              </a:tr>
            </a:tbl>
          </a:graphicData>
        </a:graphic>
      </p:graphicFrame>
      <p:sp>
        <p:nvSpPr>
          <p:cNvPr id="7" name="Curved Left Arrow 6"/>
          <p:cNvSpPr/>
          <p:nvPr/>
        </p:nvSpPr>
        <p:spPr>
          <a:xfrm rot="16200000">
            <a:off x="3324252" y="4122739"/>
            <a:ext cx="731837" cy="1338262"/>
          </a:xfrm>
          <a:prstGeom prst="curved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schemeClr val="tx1"/>
              </a:solidFill>
            </a:endParaRPr>
          </a:p>
        </p:txBody>
      </p:sp>
      <p:sp>
        <p:nvSpPr>
          <p:cNvPr id="9" name="Curved Left Arrow 8"/>
          <p:cNvSpPr/>
          <p:nvPr/>
        </p:nvSpPr>
        <p:spPr>
          <a:xfrm rot="5400000">
            <a:off x="3581678" y="4825494"/>
            <a:ext cx="731838" cy="1347788"/>
          </a:xfrm>
          <a:prstGeom prst="curved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solidFill>
                <a:schemeClr val="tx1"/>
              </a:solidFill>
            </a:endParaRPr>
          </a:p>
        </p:txBody>
      </p:sp>
      <p:sp>
        <p:nvSpPr>
          <p:cNvPr id="8" name="Shape 324"/>
          <p:cNvSpPr txBox="1"/>
          <p:nvPr/>
        </p:nvSpPr>
        <p:spPr>
          <a:xfrm>
            <a:off x="141491" y="6250509"/>
            <a:ext cx="1414079" cy="479156"/>
          </a:xfrm>
          <a:prstGeom prst="rect">
            <a:avLst/>
          </a:prstGeom>
          <a:solidFill>
            <a:srgbClr val="FFFF00"/>
          </a:solidFill>
          <a:ln w="9525" cap="flat" cmpd="sng">
            <a:solidFill>
              <a:schemeClr val="dk1">
                <a:alpha val="94509"/>
              </a:schemeClr>
            </a:solidFill>
            <a:prstDash val="solid"/>
            <a:miter/>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Source Sans Pro"/>
              <a:buNone/>
            </a:pPr>
            <a:r>
              <a:rPr lang="en-US" sz="1600" b="1" i="0" u="none" strike="noStrike" cap="none" dirty="0" smtClean="0">
                <a:solidFill>
                  <a:schemeClr val="dk1"/>
                </a:solidFill>
                <a:latin typeface="Century Gothic" charset="0"/>
                <a:ea typeface="Century Gothic" charset="0"/>
                <a:cs typeface="Century Gothic" charset="0"/>
                <a:sym typeface="Source Sans Pro"/>
              </a:rPr>
              <a:t>Handout #2</a:t>
            </a:r>
            <a:r>
              <a:rPr lang="en-US" sz="1800" b="1" i="0" u="none" strike="noStrike" cap="none" dirty="0" smtClean="0">
                <a:solidFill>
                  <a:schemeClr val="dk1"/>
                </a:solidFill>
                <a:latin typeface="Source Sans Pro"/>
                <a:ea typeface="Source Sans Pro"/>
                <a:cs typeface="Source Sans Pro"/>
                <a:sym typeface="Source Sans Pro"/>
              </a:rPr>
              <a:t> </a:t>
            </a:r>
            <a:endParaRPr lang="en-US" sz="1800" b="1" i="0" u="none" strike="noStrike" cap="none" dirty="0">
              <a:solidFill>
                <a:schemeClr val="dk1"/>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37177853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Content Placeholder 8" descr="Math Practices ELPAC.tiff"/>
          <p:cNvPicPr>
            <a:picLocks noGrp="1" noChangeAspect="1"/>
          </p:cNvPicPr>
          <p:nvPr>
            <p:ph sz="half" idx="1"/>
          </p:nvPr>
        </p:nvPicPr>
        <p:blipFill>
          <a:blip r:embed="rId3">
            <a:extLst>
              <a:ext uri="{28A0092B-C50C-407E-A947-70E740481C1C}">
                <a14:useLocalDpi xmlns:a14="http://schemas.microsoft.com/office/drawing/2010/main" val="0"/>
              </a:ext>
            </a:extLst>
          </a:blip>
          <a:srcRect l="439"/>
          <a:stretch>
            <a:fillRect/>
          </a:stretch>
        </p:blipFill>
        <p:spPr>
          <a:xfrm>
            <a:off x="0" y="1"/>
            <a:ext cx="4495800" cy="6619876"/>
          </a:xfrm>
        </p:spPr>
      </p:pic>
      <p:pic>
        <p:nvPicPr>
          <p:cNvPr id="29699" name="Content Placeholder 9" descr="Science &amp; Engineering Practices ELPAC.tiff"/>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495800" y="0"/>
            <a:ext cx="4648200" cy="6619876"/>
          </a:xfrm>
        </p:spPr>
      </p:pic>
      <p:sp>
        <p:nvSpPr>
          <p:cNvPr id="7" name="TextBox 6"/>
          <p:cNvSpPr txBox="1"/>
          <p:nvPr/>
        </p:nvSpPr>
        <p:spPr>
          <a:xfrm>
            <a:off x="2895600" y="5781020"/>
            <a:ext cx="1422400" cy="523220"/>
          </a:xfrm>
          <a:prstGeom prst="rect">
            <a:avLst/>
          </a:prstGeom>
          <a:solidFill>
            <a:schemeClr val="bg1"/>
          </a:solidFill>
        </p:spPr>
        <p:txBody>
          <a:bodyPr wrap="square" rtlCol="0">
            <a:spAutoFit/>
          </a:bodyPr>
          <a:lstStyle/>
          <a:p>
            <a:endParaRPr lang="en-US" dirty="0" smtClean="0"/>
          </a:p>
          <a:p>
            <a:endParaRPr lang="en-US" dirty="0"/>
          </a:p>
        </p:txBody>
      </p:sp>
      <p:sp>
        <p:nvSpPr>
          <p:cNvPr id="9" name="Shape 324"/>
          <p:cNvSpPr txBox="1"/>
          <p:nvPr/>
        </p:nvSpPr>
        <p:spPr>
          <a:xfrm>
            <a:off x="7577521" y="6320225"/>
            <a:ext cx="1414079" cy="374881"/>
          </a:xfrm>
          <a:prstGeom prst="rect">
            <a:avLst/>
          </a:prstGeom>
          <a:solidFill>
            <a:srgbClr val="FFFF00"/>
          </a:solidFill>
          <a:ln w="9525" cap="flat" cmpd="sng">
            <a:solidFill>
              <a:schemeClr val="dk1">
                <a:alpha val="94509"/>
              </a:schemeClr>
            </a:solidFill>
            <a:prstDash val="solid"/>
            <a:miter/>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Source Sans Pro"/>
              <a:buNone/>
            </a:pPr>
            <a:r>
              <a:rPr lang="en-US" sz="1600" b="1" i="0" u="none" strike="noStrike" cap="none" dirty="0" smtClean="0">
                <a:solidFill>
                  <a:schemeClr val="dk1"/>
                </a:solidFill>
                <a:latin typeface="Century Gothic" charset="0"/>
                <a:ea typeface="Century Gothic" charset="0"/>
                <a:cs typeface="Century Gothic" charset="0"/>
                <a:sym typeface="Source Sans Pro"/>
              </a:rPr>
              <a:t>Handout #2</a:t>
            </a:r>
            <a:r>
              <a:rPr lang="en-US" sz="1800" b="1" i="0" u="none" strike="noStrike" cap="none" dirty="0" smtClean="0">
                <a:solidFill>
                  <a:schemeClr val="dk1"/>
                </a:solidFill>
                <a:latin typeface="Source Sans Pro"/>
                <a:ea typeface="Source Sans Pro"/>
                <a:cs typeface="Source Sans Pro"/>
                <a:sym typeface="Source Sans Pro"/>
              </a:rPr>
              <a:t> </a:t>
            </a:r>
            <a:endParaRPr lang="en-US" sz="1800" b="1" i="0" u="none" strike="noStrike" cap="none" dirty="0">
              <a:solidFill>
                <a:schemeClr val="dk1"/>
              </a:solidFill>
              <a:latin typeface="Source Sans Pro"/>
              <a:ea typeface="Source Sans Pro"/>
              <a:cs typeface="Source Sans Pro"/>
              <a:sym typeface="Source Sans Pro"/>
            </a:endParaRPr>
          </a:p>
        </p:txBody>
      </p:sp>
      <p:pic>
        <p:nvPicPr>
          <p:cNvPr id="8" name="Picture 7" descr="CABE Logo.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3621" y="5801293"/>
            <a:ext cx="799986" cy="485682"/>
          </a:xfrm>
          <a:prstGeom prst="rect">
            <a:avLst/>
          </a:prstGeom>
        </p:spPr>
      </p:pic>
    </p:spTree>
    <p:extLst>
      <p:ext uri="{BB962C8B-B14F-4D97-AF65-F5344CB8AC3E}">
        <p14:creationId xmlns:p14="http://schemas.microsoft.com/office/powerpoint/2010/main" val="798126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Shape 434"/>
          <p:cNvSpPr txBox="1">
            <a:spLocks noGrp="1"/>
          </p:cNvSpPr>
          <p:nvPr>
            <p:ph type="ctrTitle"/>
          </p:nvPr>
        </p:nvSpPr>
        <p:spPr>
          <a:prstGeom prst="rect">
            <a:avLst/>
          </a:prstGeom>
          <a:noFill/>
          <a:ln>
            <a:noFill/>
          </a:ln>
        </p:spPr>
        <p:txBody>
          <a:bodyPr lIns="91425" tIns="45700" rIns="91425" bIns="45700" anchor="b" anchorCtr="0">
            <a:noAutofit/>
          </a:bodyPr>
          <a:lstStyle/>
          <a:p>
            <a:pPr marL="0" marR="0" lvl="0" indent="0" algn="ctr" rtl="0">
              <a:lnSpc>
                <a:spcPct val="85000"/>
              </a:lnSpc>
              <a:spcBef>
                <a:spcPts val="0"/>
              </a:spcBef>
              <a:buClr>
                <a:srgbClr val="262626"/>
              </a:buClr>
              <a:buSzPct val="25000"/>
              <a:buFont typeface="Garamond"/>
              <a:buNone/>
            </a:pPr>
            <a:r>
              <a:rPr lang="en-US" sz="4000" b="1" i="0" u="none" strike="noStrike" cap="none" dirty="0">
                <a:solidFill>
                  <a:srgbClr val="262626"/>
                </a:solidFill>
                <a:latin typeface="Century Gothic" charset="0"/>
                <a:ea typeface="Century Gothic" charset="0"/>
                <a:cs typeface="Century Gothic" charset="0"/>
                <a:sym typeface="Garamond"/>
              </a:rPr>
              <a:t>ELPAC </a:t>
            </a:r>
            <a:r>
              <a:rPr lang="en-US" sz="4000" b="1" i="0" u="none" strike="noStrike" cap="none" dirty="0" smtClean="0">
                <a:solidFill>
                  <a:srgbClr val="262626"/>
                </a:solidFill>
                <a:latin typeface="Century Gothic" charset="0"/>
                <a:ea typeface="Century Gothic" charset="0"/>
                <a:cs typeface="Century Gothic" charset="0"/>
                <a:sym typeface="Garamond"/>
              </a:rPr>
              <a:t/>
            </a:r>
            <a:br>
              <a:rPr lang="en-US" sz="4000" b="1" i="0" u="none" strike="noStrike" cap="none" dirty="0" smtClean="0">
                <a:solidFill>
                  <a:srgbClr val="262626"/>
                </a:solidFill>
                <a:latin typeface="Century Gothic" charset="0"/>
                <a:ea typeface="Century Gothic" charset="0"/>
                <a:cs typeface="Century Gothic" charset="0"/>
                <a:sym typeface="Garamond"/>
              </a:rPr>
            </a:br>
            <a:r>
              <a:rPr lang="en-US" sz="4000" b="1" i="0" u="none" strike="noStrike" cap="none" dirty="0" smtClean="0">
                <a:solidFill>
                  <a:srgbClr val="262626"/>
                </a:solidFill>
                <a:latin typeface="Century Gothic" charset="0"/>
                <a:ea typeface="Century Gothic" charset="0"/>
                <a:cs typeface="Century Gothic" charset="0"/>
                <a:sym typeface="Garamond"/>
              </a:rPr>
              <a:t>Task </a:t>
            </a:r>
            <a:r>
              <a:rPr lang="en-US" sz="4000" b="1" i="0" u="none" strike="noStrike" cap="none" dirty="0">
                <a:solidFill>
                  <a:srgbClr val="262626"/>
                </a:solidFill>
                <a:latin typeface="Century Gothic" charset="0"/>
                <a:ea typeface="Century Gothic" charset="0"/>
                <a:cs typeface="Century Gothic" charset="0"/>
                <a:sym typeface="Garamond"/>
              </a:rPr>
              <a:t>Types &amp; Blueprint </a:t>
            </a:r>
            <a:r>
              <a:rPr lang="en-US" sz="4000" b="1" i="0" u="none" strike="noStrike" cap="none" dirty="0" smtClean="0">
                <a:solidFill>
                  <a:srgbClr val="262626"/>
                </a:solidFill>
                <a:latin typeface="Century Gothic" charset="0"/>
                <a:ea typeface="Century Gothic" charset="0"/>
                <a:cs typeface="Century Gothic" charset="0"/>
                <a:sym typeface="Garamond"/>
              </a:rPr>
              <a:t>Composite Introduction</a:t>
            </a:r>
            <a:endParaRPr lang="en-US" sz="4000" b="1" i="0" u="none" strike="noStrike" cap="none" dirty="0">
              <a:solidFill>
                <a:srgbClr val="262626"/>
              </a:solidFill>
              <a:latin typeface="Century Gothic" charset="0"/>
              <a:ea typeface="Century Gothic" charset="0"/>
              <a:cs typeface="Century Gothic" charset="0"/>
              <a:sym typeface="Garamond"/>
            </a:endParaRPr>
          </a:p>
        </p:txBody>
      </p:sp>
      <p:sp>
        <p:nvSpPr>
          <p:cNvPr id="435" name="Shape 435"/>
          <p:cNvSpPr txBox="1">
            <a:spLocks noGrp="1"/>
          </p:cNvSpPr>
          <p:nvPr>
            <p:ph type="subTitle" idx="1"/>
          </p:nvPr>
        </p:nvSpPr>
        <p:spPr>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accent1"/>
              </a:buClr>
              <a:buSzPct val="25000"/>
              <a:buFont typeface="Calibri"/>
              <a:buNone/>
            </a:pPr>
            <a:r>
              <a:rPr lang="en-US" sz="2400" b="0" i="0" u="none" strike="noStrike" cap="none" dirty="0">
                <a:solidFill>
                  <a:schemeClr val="dk2"/>
                </a:solidFill>
                <a:latin typeface="Century Gothic" charset="0"/>
                <a:ea typeface="Century Gothic" charset="0"/>
                <a:cs typeface="Century Gothic" charset="0"/>
                <a:sym typeface="Garamond"/>
              </a:rPr>
              <a:t>By Grade Span</a:t>
            </a:r>
          </a:p>
        </p:txBody>
      </p:sp>
      <p:pic>
        <p:nvPicPr>
          <p:cNvPr id="436" name="Shape 436"/>
          <p:cNvPicPr preferRelativeResize="0"/>
          <p:nvPr/>
        </p:nvPicPr>
        <p:blipFill rotWithShape="1">
          <a:blip r:embed="rId3">
            <a:alphaModFix/>
          </a:blip>
          <a:srcRect/>
          <a:stretch/>
        </p:blipFill>
        <p:spPr>
          <a:xfrm>
            <a:off x="7447414" y="4527548"/>
            <a:ext cx="1310368" cy="1358898"/>
          </a:xfrm>
          <a:prstGeom prst="rect">
            <a:avLst/>
          </a:prstGeom>
          <a:noFill/>
          <a:ln>
            <a:noFill/>
          </a:ln>
        </p:spPr>
      </p:pic>
      <p:sp>
        <p:nvSpPr>
          <p:cNvPr id="6" name="TextBox 5"/>
          <p:cNvSpPr txBox="1"/>
          <p:nvPr/>
        </p:nvSpPr>
        <p:spPr>
          <a:xfrm>
            <a:off x="450837" y="5255272"/>
            <a:ext cx="8306945" cy="954107"/>
          </a:xfrm>
          <a:prstGeom prst="rect">
            <a:avLst/>
          </a:prstGeom>
          <a:noFill/>
        </p:spPr>
        <p:txBody>
          <a:bodyPr wrap="square" rtlCol="0">
            <a:spAutoFit/>
          </a:bodyPr>
          <a:lstStyle/>
          <a:p>
            <a:pPr algn="ctr"/>
            <a:r>
              <a:rPr lang="en-US" sz="2800" dirty="0" smtClean="0">
                <a:solidFill>
                  <a:schemeClr val="dk1"/>
                </a:solidFill>
                <a:latin typeface="Century Gothic" charset="0"/>
                <a:ea typeface="Century Gothic" charset="0"/>
                <a:cs typeface="Century Gothic" charset="0"/>
                <a:sym typeface="Calibri"/>
              </a:rPr>
              <a:t>ELPAC Grade/Grade Spans: </a:t>
            </a:r>
          </a:p>
          <a:p>
            <a:pPr algn="ctr"/>
            <a:r>
              <a:rPr lang="en-US" sz="2800" dirty="0" smtClean="0">
                <a:solidFill>
                  <a:schemeClr val="dk1"/>
                </a:solidFill>
                <a:latin typeface="Century Gothic" charset="0"/>
                <a:ea typeface="Century Gothic" charset="0"/>
                <a:cs typeface="Century Gothic" charset="0"/>
                <a:sym typeface="Calibri"/>
              </a:rPr>
              <a:t>K</a:t>
            </a:r>
            <a:r>
              <a:rPr lang="en-US" sz="2800" dirty="0">
                <a:solidFill>
                  <a:schemeClr val="dk1"/>
                </a:solidFill>
                <a:latin typeface="Century Gothic" charset="0"/>
                <a:ea typeface="Century Gothic" charset="0"/>
                <a:cs typeface="Century Gothic" charset="0"/>
                <a:sym typeface="Calibri"/>
              </a:rPr>
              <a:t>, 1, </a:t>
            </a:r>
            <a:r>
              <a:rPr lang="en-US" sz="2800" dirty="0" smtClean="0">
                <a:solidFill>
                  <a:schemeClr val="dk1"/>
                </a:solidFill>
                <a:latin typeface="Century Gothic" charset="0"/>
                <a:ea typeface="Century Gothic" charset="0"/>
                <a:cs typeface="Century Gothic" charset="0"/>
                <a:sym typeface="Calibri"/>
              </a:rPr>
              <a:t>2</a:t>
            </a:r>
            <a:r>
              <a:rPr lang="en-US" sz="2800" dirty="0">
                <a:solidFill>
                  <a:schemeClr val="dk1"/>
                </a:solidFill>
                <a:latin typeface="Century Gothic" charset="0"/>
                <a:ea typeface="Century Gothic" charset="0"/>
                <a:cs typeface="Century Gothic" charset="0"/>
                <a:sym typeface="Calibri"/>
              </a:rPr>
              <a:t>, 3-5, </a:t>
            </a:r>
            <a:r>
              <a:rPr lang="en-US" sz="2800" dirty="0" smtClean="0">
                <a:solidFill>
                  <a:schemeClr val="dk1"/>
                </a:solidFill>
                <a:latin typeface="Century Gothic" charset="0"/>
                <a:ea typeface="Century Gothic" charset="0"/>
                <a:cs typeface="Century Gothic" charset="0"/>
                <a:sym typeface="Calibri"/>
              </a:rPr>
              <a:t>6-8</a:t>
            </a:r>
            <a:r>
              <a:rPr lang="en-US" sz="2800" dirty="0">
                <a:solidFill>
                  <a:schemeClr val="dk1"/>
                </a:solidFill>
                <a:latin typeface="Century Gothic" charset="0"/>
                <a:ea typeface="Century Gothic" charset="0"/>
                <a:cs typeface="Century Gothic" charset="0"/>
                <a:sym typeface="Calibri"/>
              </a:rPr>
              <a:t>, 9-10, and </a:t>
            </a:r>
            <a:r>
              <a:rPr lang="en-US" sz="2800" dirty="0" smtClean="0">
                <a:solidFill>
                  <a:schemeClr val="dk1"/>
                </a:solidFill>
                <a:latin typeface="Century Gothic" charset="0"/>
                <a:ea typeface="Century Gothic" charset="0"/>
                <a:cs typeface="Century Gothic" charset="0"/>
                <a:sym typeface="Calibri"/>
              </a:rPr>
              <a:t>11-12</a:t>
            </a:r>
            <a:endParaRPr lang="en-US" sz="2800" dirty="0">
              <a:latin typeface="Century Gothic" charset="0"/>
              <a:ea typeface="Century Gothic" charset="0"/>
              <a:cs typeface="Century Gothic" charset="0"/>
            </a:endParaRPr>
          </a:p>
        </p:txBody>
      </p:sp>
      <p:pic>
        <p:nvPicPr>
          <p:cNvPr id="8" name="Picture 7" descr="Description: LAUSD"/>
          <p:cNvPicPr/>
          <p:nvPr/>
        </p:nvPicPr>
        <p:blipFill>
          <a:blip r:embed="rId4">
            <a:extLst>
              <a:ext uri="{28A0092B-C50C-407E-A947-70E740481C1C}">
                <a14:useLocalDpi xmlns:a14="http://schemas.microsoft.com/office/drawing/2010/main" val="0"/>
              </a:ext>
            </a:extLst>
          </a:blip>
          <a:srcRect/>
          <a:stretch>
            <a:fillRect/>
          </a:stretch>
        </p:blipFill>
        <p:spPr bwMode="auto">
          <a:xfrm>
            <a:off x="310588" y="4610810"/>
            <a:ext cx="1392706" cy="1288923"/>
          </a:xfrm>
          <a:prstGeom prst="rect">
            <a:avLst/>
          </a:prstGeom>
          <a:noFill/>
          <a:ln>
            <a:noFill/>
          </a:ln>
        </p:spPr>
      </p:pic>
    </p:spTree>
    <p:extLst>
      <p:ext uri="{BB962C8B-B14F-4D97-AF65-F5344CB8AC3E}">
        <p14:creationId xmlns:p14="http://schemas.microsoft.com/office/powerpoint/2010/main" val="6561490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478971" y="918482"/>
          <a:ext cx="78867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extLst/>
          </p:nvPr>
        </p:nvGraphicFramePr>
        <p:xfrm>
          <a:off x="260350" y="122805"/>
          <a:ext cx="8813800" cy="213564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Shape 246"/>
          <p:cNvSpPr/>
          <p:nvPr/>
        </p:nvSpPr>
        <p:spPr>
          <a:xfrm rot="5400000">
            <a:off x="-717211" y="1485558"/>
            <a:ext cx="4761822" cy="2806701"/>
          </a:xfrm>
          <a:prstGeom prst="rect">
            <a:avLst/>
          </a:prstGeom>
          <a:noFill/>
          <a:ln w="57150" cap="flat" cmpd="sng">
            <a:solidFill>
              <a:srgbClr val="FF0000"/>
            </a:solidFill>
            <a:prstDash val="solid"/>
            <a:miter/>
            <a:headEnd type="none" w="med" len="med"/>
            <a:tailEnd type="none" w="med" len="med"/>
          </a:ln>
          <a:effectLst>
            <a:outerShdw blurRad="63500" dist="25400" dir="5400000" sx="100999" sy="100999" rotWithShape="0">
              <a:srgbClr val="000000">
                <a:alpha val="39607"/>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Font typeface="Calibri"/>
              <a:buNone/>
            </a:pPr>
            <a:endParaRPr sz="1800" b="0" i="0" u="none" strike="noStrike" cap="none">
              <a:solidFill>
                <a:srgbClr val="FFFFFF"/>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381649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title" idx="4294967295"/>
          </p:nvPr>
        </p:nvSpPr>
        <p:spPr>
          <a:xfrm>
            <a:off x="428625" y="257176"/>
            <a:ext cx="7543800" cy="1449387"/>
          </a:xfrm>
          <a:prstGeom prst="rect">
            <a:avLst/>
          </a:prstGeom>
          <a:noFill/>
          <a:ln>
            <a:noFill/>
          </a:ln>
        </p:spPr>
        <p:txBody>
          <a:bodyPr lIns="91425" tIns="45700" rIns="91425" bIns="45700" anchor="ctr" anchorCtr="0">
            <a:noAutofit/>
          </a:bodyPr>
          <a:lstStyle/>
          <a:p>
            <a:pPr marL="0" marR="0" lvl="0" indent="0" algn="l" rtl="0">
              <a:lnSpc>
                <a:spcPct val="90000"/>
              </a:lnSpc>
              <a:spcBef>
                <a:spcPts val="0"/>
              </a:spcBef>
              <a:buClr>
                <a:schemeClr val="dk1"/>
              </a:buClr>
              <a:buSzPct val="25000"/>
              <a:buFont typeface="Arial"/>
              <a:buNone/>
            </a:pPr>
            <a:r>
              <a:rPr lang="en-US" sz="3600" b="1" i="0" u="none" strike="noStrike" cap="none" dirty="0">
                <a:solidFill>
                  <a:schemeClr val="dk1"/>
                </a:solidFill>
                <a:latin typeface="Century Gothic" charset="0"/>
                <a:ea typeface="Century Gothic" charset="0"/>
                <a:cs typeface="Century Gothic" charset="0"/>
                <a:sym typeface="Arial"/>
              </a:rPr>
              <a:t>Norms</a:t>
            </a:r>
          </a:p>
        </p:txBody>
      </p:sp>
      <p:sp>
        <p:nvSpPr>
          <p:cNvPr id="106" name="Shape 106"/>
          <p:cNvSpPr txBox="1">
            <a:spLocks noGrp="1"/>
          </p:cNvSpPr>
          <p:nvPr>
            <p:ph idx="4294967295"/>
          </p:nvPr>
        </p:nvSpPr>
        <p:spPr>
          <a:xfrm>
            <a:off x="428625" y="1947863"/>
            <a:ext cx="8715375" cy="4645025"/>
          </a:xfrm>
          <a:prstGeom prst="rect">
            <a:avLst/>
          </a:prstGeom>
          <a:noFill/>
          <a:ln>
            <a:noFill/>
          </a:ln>
        </p:spPr>
        <p:txBody>
          <a:bodyPr lIns="91425" tIns="45700" rIns="91425" bIns="45700" anchor="t" anchorCtr="0">
            <a:noAutofit/>
          </a:bodyPr>
          <a:lstStyle/>
          <a:p>
            <a:pPr marR="0" lvl="0" algn="l" rtl="0">
              <a:lnSpc>
                <a:spcPct val="130000"/>
              </a:lnSpc>
              <a:spcBef>
                <a:spcPts val="0"/>
              </a:spcBef>
              <a:spcAft>
                <a:spcPts val="0"/>
              </a:spcAft>
              <a:buClr>
                <a:schemeClr val="dk1"/>
              </a:buClr>
              <a:buSzPct val="100000"/>
              <a:buFont typeface="Arial" charset="0"/>
              <a:buChar char="•"/>
            </a:pPr>
            <a:r>
              <a:rPr lang="en-US" sz="3200" b="0" i="0" u="none" strike="noStrike" cap="none" dirty="0">
                <a:solidFill>
                  <a:schemeClr val="dk1"/>
                </a:solidFill>
                <a:latin typeface="Century Gothic" charset="0"/>
                <a:ea typeface="Century Gothic" charset="0"/>
                <a:cs typeface="Century Gothic" charset="0"/>
                <a:sym typeface="Arial"/>
              </a:rPr>
              <a:t>Presume positive intentions </a:t>
            </a:r>
          </a:p>
          <a:p>
            <a:pPr marR="0" lvl="0" algn="l" rtl="0">
              <a:lnSpc>
                <a:spcPct val="90000"/>
              </a:lnSpc>
              <a:spcBef>
                <a:spcPts val="750"/>
              </a:spcBef>
              <a:spcAft>
                <a:spcPts val="0"/>
              </a:spcAft>
              <a:buClr>
                <a:schemeClr val="dk1"/>
              </a:buClr>
              <a:buSzPct val="100000"/>
              <a:buFont typeface="Arial" charset="0"/>
              <a:buChar char="•"/>
            </a:pPr>
            <a:r>
              <a:rPr lang="en-US" sz="3200" b="0" i="0" u="none" strike="noStrike" cap="none" dirty="0">
                <a:solidFill>
                  <a:schemeClr val="dk1"/>
                </a:solidFill>
                <a:latin typeface="Century Gothic" charset="0"/>
                <a:ea typeface="Century Gothic" charset="0"/>
                <a:cs typeface="Century Gothic" charset="0"/>
                <a:sym typeface="Arial"/>
              </a:rPr>
              <a:t>Place inquiry at the center to allow for processing, probing, and think time</a:t>
            </a:r>
          </a:p>
          <a:p>
            <a:pPr marR="0" lvl="0" algn="l" rtl="0">
              <a:lnSpc>
                <a:spcPct val="140000"/>
              </a:lnSpc>
              <a:spcBef>
                <a:spcPts val="750"/>
              </a:spcBef>
              <a:spcAft>
                <a:spcPts val="0"/>
              </a:spcAft>
              <a:buClr>
                <a:schemeClr val="dk1"/>
              </a:buClr>
              <a:buSzPct val="100000"/>
              <a:buFont typeface="Arial" charset="0"/>
              <a:buChar char="•"/>
            </a:pPr>
            <a:r>
              <a:rPr lang="en-US" sz="3200" b="0" i="0" u="none" strike="noStrike" cap="none" dirty="0">
                <a:solidFill>
                  <a:schemeClr val="dk1"/>
                </a:solidFill>
                <a:latin typeface="Century Gothic" charset="0"/>
                <a:ea typeface="Century Gothic" charset="0"/>
                <a:cs typeface="Century Gothic" charset="0"/>
                <a:sym typeface="Arial"/>
              </a:rPr>
              <a:t>Be prompt </a:t>
            </a:r>
          </a:p>
          <a:p>
            <a:pPr marR="0" lvl="0" algn="l" rtl="0">
              <a:lnSpc>
                <a:spcPct val="140000"/>
              </a:lnSpc>
              <a:spcBef>
                <a:spcPts val="750"/>
              </a:spcBef>
              <a:spcAft>
                <a:spcPts val="0"/>
              </a:spcAft>
              <a:buClr>
                <a:schemeClr val="dk1"/>
              </a:buClr>
              <a:buSzPct val="100000"/>
              <a:buFont typeface="Arial" charset="0"/>
              <a:buChar char="•"/>
            </a:pPr>
            <a:r>
              <a:rPr lang="en-US" sz="3200" b="0" i="0" u="none" strike="noStrike" cap="none" dirty="0">
                <a:solidFill>
                  <a:schemeClr val="dk1"/>
                </a:solidFill>
                <a:latin typeface="Century Gothic" charset="0"/>
                <a:ea typeface="Century Gothic" charset="0"/>
                <a:cs typeface="Century Gothic" charset="0"/>
                <a:sym typeface="Arial"/>
              </a:rPr>
              <a:t>Build a network through respect and support</a:t>
            </a:r>
          </a:p>
          <a:p>
            <a:pPr marL="171450" marR="0" lvl="0" indent="-171450" algn="l" rtl="0">
              <a:lnSpc>
                <a:spcPct val="140000"/>
              </a:lnSpc>
              <a:spcBef>
                <a:spcPts val="750"/>
              </a:spcBef>
              <a:buClr>
                <a:schemeClr val="dk1"/>
              </a:buClr>
              <a:buSzPct val="100000"/>
              <a:buFont typeface="Arial"/>
              <a:buNone/>
            </a:pPr>
            <a:endParaRPr sz="3200" b="0" i="0" u="none" strike="noStrike" cap="none" dirty="0">
              <a:solidFill>
                <a:schemeClr val="dk1"/>
              </a:solidFill>
              <a:latin typeface="Garamond"/>
              <a:ea typeface="Arial"/>
              <a:cs typeface="Garamond"/>
              <a:sym typeface="Arial"/>
            </a:endParaRPr>
          </a:p>
        </p:txBody>
      </p:sp>
      <p:pic>
        <p:nvPicPr>
          <p:cNvPr id="2" name="Picture 1"/>
          <p:cNvPicPr>
            <a:picLocks noChangeAspect="1"/>
          </p:cNvPicPr>
          <p:nvPr/>
        </p:nvPicPr>
        <p:blipFill>
          <a:blip r:embed="rId3"/>
          <a:stretch>
            <a:fillRect/>
          </a:stretch>
        </p:blipFill>
        <p:spPr>
          <a:xfrm>
            <a:off x="7117976" y="287338"/>
            <a:ext cx="1678641" cy="19611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8849184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Shape 441"/>
          <p:cNvSpPr txBox="1">
            <a:spLocks noGrp="1"/>
          </p:cNvSpPr>
          <p:nvPr>
            <p:ph type="title"/>
          </p:nvPr>
        </p:nvSpPr>
        <p:spPr>
          <a:xfrm>
            <a:off x="607810" y="286605"/>
            <a:ext cx="8038011" cy="1161196"/>
          </a:xfrm>
          <a:prstGeom prst="rect">
            <a:avLst/>
          </a:prstGeom>
          <a:noFill/>
          <a:ln>
            <a:noFill/>
          </a:ln>
        </p:spPr>
        <p:txBody>
          <a:bodyPr lIns="91425" tIns="45700" rIns="91425" bIns="45700" anchor="b" anchorCtr="0">
            <a:noAutofit/>
          </a:bodyPr>
          <a:lstStyle/>
          <a:p>
            <a:pPr marL="0" marR="0" lvl="0" indent="0" algn="ctr" rtl="0">
              <a:lnSpc>
                <a:spcPct val="85000"/>
              </a:lnSpc>
              <a:spcBef>
                <a:spcPts val="0"/>
              </a:spcBef>
              <a:buClr>
                <a:srgbClr val="3F3F3F"/>
              </a:buClr>
              <a:buSzPct val="25000"/>
              <a:buFont typeface="Garamond"/>
              <a:buNone/>
            </a:pPr>
            <a:r>
              <a:rPr lang="en-US" sz="4800" b="1" i="0" u="none" strike="noStrike" cap="none" dirty="0" smtClean="0">
                <a:solidFill>
                  <a:srgbClr val="3F3F3F"/>
                </a:solidFill>
                <a:latin typeface="Century Gothic" charset="0"/>
                <a:ea typeface="Century Gothic" charset="0"/>
                <a:cs typeface="Century Gothic" charset="0"/>
                <a:sym typeface="Garamond"/>
              </a:rPr>
              <a:t>CA State ELPAC Resources</a:t>
            </a:r>
            <a:endParaRPr lang="en-US" sz="4800" b="1" i="0" u="none" strike="noStrike" cap="none" dirty="0">
              <a:solidFill>
                <a:srgbClr val="3F3F3F"/>
              </a:solidFill>
              <a:latin typeface="Century Gothic" charset="0"/>
              <a:ea typeface="Century Gothic" charset="0"/>
              <a:cs typeface="Century Gothic" charset="0"/>
              <a:sym typeface="Garamond"/>
            </a:endParaRPr>
          </a:p>
        </p:txBody>
      </p:sp>
      <p:pic>
        <p:nvPicPr>
          <p:cNvPr id="442" name="Shape 442"/>
          <p:cNvPicPr preferRelativeResize="0">
            <a:picLocks noGrp="1"/>
          </p:cNvPicPr>
          <p:nvPr>
            <p:ph idx="1"/>
          </p:nvPr>
        </p:nvPicPr>
        <p:blipFill rotWithShape="1">
          <a:blip r:embed="rId3">
            <a:alphaModFix/>
          </a:blip>
          <a:srcRect/>
          <a:stretch/>
        </p:blipFill>
        <p:spPr>
          <a:xfrm>
            <a:off x="266700" y="1879600"/>
            <a:ext cx="3924300" cy="3606800"/>
          </a:xfrm>
          <a:prstGeom prst="rect">
            <a:avLst/>
          </a:prstGeom>
          <a:noFill/>
          <a:ln w="28575" cap="flat" cmpd="sng">
            <a:solidFill>
              <a:srgbClr val="0000FF"/>
            </a:solidFill>
            <a:prstDash val="solid"/>
            <a:round/>
            <a:headEnd type="none" w="med" len="med"/>
            <a:tailEnd type="none" w="med" len="med"/>
          </a:ln>
        </p:spPr>
      </p:pic>
      <p:pic>
        <p:nvPicPr>
          <p:cNvPr id="443" name="Shape 443"/>
          <p:cNvPicPr preferRelativeResize="0"/>
          <p:nvPr/>
        </p:nvPicPr>
        <p:blipFill rotWithShape="1">
          <a:blip r:embed="rId4">
            <a:alphaModFix/>
          </a:blip>
          <a:srcRect/>
          <a:stretch/>
        </p:blipFill>
        <p:spPr>
          <a:xfrm>
            <a:off x="4913413" y="1879600"/>
            <a:ext cx="3947555" cy="3606800"/>
          </a:xfrm>
          <a:prstGeom prst="rect">
            <a:avLst/>
          </a:prstGeom>
          <a:noFill/>
          <a:ln w="28575" cap="flat" cmpd="sng">
            <a:solidFill>
              <a:srgbClr val="FF6600"/>
            </a:solidFill>
            <a:prstDash val="solid"/>
            <a:round/>
            <a:headEnd type="none" w="med" len="med"/>
            <a:tailEnd type="none" w="med" len="med"/>
          </a:ln>
        </p:spPr>
      </p:pic>
    </p:spTree>
    <p:extLst>
      <p:ext uri="{BB962C8B-B14F-4D97-AF65-F5344CB8AC3E}">
        <p14:creationId xmlns:p14="http://schemas.microsoft.com/office/powerpoint/2010/main" val="20624268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7700"/>
            <a:ext cx="9144000" cy="5551714"/>
          </a:xfrm>
          <a:prstGeom prst="rect">
            <a:avLst/>
          </a:prstGeom>
          <a:solidFill>
            <a:schemeClr val="lt1"/>
          </a:solidFill>
          <a:ln>
            <a:solidFill>
              <a:schemeClr val="bg2"/>
            </a:solidFill>
          </a:ln>
        </p:spPr>
      </p:pic>
      <p:sp>
        <p:nvSpPr>
          <p:cNvPr id="6" name="Shape 324"/>
          <p:cNvSpPr txBox="1"/>
          <p:nvPr/>
        </p:nvSpPr>
        <p:spPr>
          <a:xfrm>
            <a:off x="7376482" y="6122172"/>
            <a:ext cx="1414079" cy="438338"/>
          </a:xfrm>
          <a:prstGeom prst="rect">
            <a:avLst/>
          </a:prstGeom>
          <a:solidFill>
            <a:srgbClr val="FFFF00"/>
          </a:solidFill>
          <a:ln w="9525" cap="flat" cmpd="sng">
            <a:solidFill>
              <a:schemeClr val="dk1">
                <a:alpha val="94509"/>
              </a:schemeClr>
            </a:solidFill>
            <a:prstDash val="solid"/>
            <a:miter/>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Source Sans Pro"/>
              <a:buNone/>
            </a:pPr>
            <a:r>
              <a:rPr lang="en-US" sz="1600" b="1" i="0" u="none" strike="noStrike" cap="none" dirty="0" smtClean="0">
                <a:solidFill>
                  <a:schemeClr val="dk1"/>
                </a:solidFill>
                <a:latin typeface="Century Gothic" charset="0"/>
                <a:ea typeface="Century Gothic" charset="0"/>
                <a:cs typeface="Century Gothic" charset="0"/>
                <a:sym typeface="Source Sans Pro"/>
              </a:rPr>
              <a:t>Handout #3</a:t>
            </a:r>
            <a:r>
              <a:rPr lang="en-US" sz="1800" b="1" i="0" u="none" strike="noStrike" cap="none" dirty="0" smtClean="0">
                <a:solidFill>
                  <a:schemeClr val="dk1"/>
                </a:solidFill>
                <a:latin typeface="Source Sans Pro"/>
                <a:ea typeface="Source Sans Pro"/>
                <a:cs typeface="Source Sans Pro"/>
                <a:sym typeface="Source Sans Pro"/>
              </a:rPr>
              <a:t> </a:t>
            </a:r>
            <a:endParaRPr lang="en-US" sz="1800" b="1" i="0" u="none" strike="noStrike" cap="none" dirty="0">
              <a:solidFill>
                <a:schemeClr val="dk1"/>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3995424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1295530" cy="6858000"/>
          </a:xfrm>
          <a:prstGeom prst="rect">
            <a:avLst/>
          </a:prstGeom>
          <a:solidFill>
            <a:schemeClr val="lt1"/>
          </a:solidFill>
          <a:ln>
            <a:solidFill>
              <a:schemeClr val="bg2"/>
            </a:solidFill>
          </a:ln>
        </p:spPr>
      </p:pic>
      <p:sp>
        <p:nvSpPr>
          <p:cNvPr id="5" name="Shape 454"/>
          <p:cNvSpPr/>
          <p:nvPr/>
        </p:nvSpPr>
        <p:spPr>
          <a:xfrm>
            <a:off x="1661227" y="889433"/>
            <a:ext cx="1874836" cy="727073"/>
          </a:xfrm>
          <a:prstGeom prst="wedgeRectCallout">
            <a:avLst>
              <a:gd name="adj1" fmla="val -64541"/>
              <a:gd name="adj2" fmla="val -34867"/>
            </a:avLst>
          </a:prstGeom>
          <a:solidFill>
            <a:srgbClr val="8EB4E3"/>
          </a:solidFill>
          <a:ln w="9525" cap="flat" cmpd="sng">
            <a:solidFill>
              <a:schemeClr val="dk1"/>
            </a:solidFill>
            <a:prstDash val="solid"/>
            <a:miter/>
            <a:headEnd type="none" w="med" len="med"/>
            <a:tailEnd type="none" w="med" len="med"/>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3200" b="0" i="0" u="none" strike="noStrike" cap="none" dirty="0">
                <a:solidFill>
                  <a:schemeClr val="dk1"/>
                </a:solidFill>
                <a:latin typeface="Calibri"/>
                <a:ea typeface="Calibri"/>
                <a:cs typeface="Calibri"/>
                <a:sym typeface="Calibri"/>
              </a:rPr>
              <a:t>Domain</a:t>
            </a:r>
          </a:p>
        </p:txBody>
      </p:sp>
      <p:sp>
        <p:nvSpPr>
          <p:cNvPr id="6" name="Shape 455"/>
          <p:cNvSpPr/>
          <p:nvPr/>
        </p:nvSpPr>
        <p:spPr>
          <a:xfrm>
            <a:off x="4465994" y="914401"/>
            <a:ext cx="2625724" cy="1121914"/>
          </a:xfrm>
          <a:prstGeom prst="wedgeRectCallout">
            <a:avLst>
              <a:gd name="adj1" fmla="val -71488"/>
              <a:gd name="adj2" fmla="val 29929"/>
            </a:avLst>
          </a:prstGeom>
          <a:solidFill>
            <a:srgbClr val="B3A2C7"/>
          </a:solidFill>
          <a:ln w="9525" cap="flat" cmpd="sng">
            <a:solidFill>
              <a:schemeClr val="dk1"/>
            </a:solidFill>
            <a:prstDash val="solid"/>
            <a:miter/>
            <a:headEnd type="none" w="med" len="med"/>
            <a:tailEnd type="none" w="med" len="med"/>
          </a:ln>
          <a:effectLst>
            <a:outerShdw blurRad="39999" dist="23000" dir="5400000" rotWithShape="0">
              <a:srgbClr val="000000">
                <a:alpha val="34509"/>
              </a:srgbClr>
            </a:outerShdw>
          </a:effectLst>
        </p:spPr>
        <p:txBody>
          <a:bodyPr lIns="91425" tIns="45700" rIns="91425" bIns="45700" anchor="ctr" anchorCtr="0">
            <a:noAutofit/>
          </a:bodyPr>
          <a:lstStyle/>
          <a:p>
            <a:pPr algn="ctr">
              <a:buClr>
                <a:schemeClr val="dk1"/>
              </a:buClr>
              <a:buSzPct val="25000"/>
            </a:pPr>
            <a:r>
              <a:rPr lang="en-US" sz="3200" dirty="0">
                <a:solidFill>
                  <a:schemeClr val="dk1"/>
                </a:solidFill>
                <a:latin typeface="Calibri"/>
                <a:ea typeface="Calibri"/>
                <a:cs typeface="Calibri"/>
                <a:sym typeface="Calibri"/>
              </a:rPr>
              <a:t>Task </a:t>
            </a:r>
            <a:r>
              <a:rPr lang="en-US" sz="3200" dirty="0" smtClean="0">
                <a:solidFill>
                  <a:schemeClr val="dk1"/>
                </a:solidFill>
                <a:latin typeface="Calibri"/>
                <a:ea typeface="Calibri"/>
                <a:cs typeface="Calibri"/>
                <a:sym typeface="Calibri"/>
              </a:rPr>
              <a:t>Type</a:t>
            </a:r>
            <a:endParaRPr lang="en-US" sz="3200" dirty="0">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ct val="25000"/>
              <a:buFont typeface="Calibri"/>
              <a:buNone/>
            </a:pPr>
            <a:r>
              <a:rPr lang="en-US" sz="3200" b="0" i="0" u="none" strike="noStrike" cap="none" dirty="0" smtClean="0">
                <a:solidFill>
                  <a:schemeClr val="dk1"/>
                </a:solidFill>
                <a:latin typeface="Calibri"/>
                <a:ea typeface="Calibri"/>
                <a:cs typeface="Calibri"/>
                <a:sym typeface="Calibri"/>
              </a:rPr>
              <a:t>Description </a:t>
            </a:r>
            <a:endParaRPr lang="en-US" sz="3200" b="0" i="0" u="none" strike="noStrike" cap="none" dirty="0">
              <a:solidFill>
                <a:schemeClr val="dk1"/>
              </a:solidFill>
              <a:latin typeface="Calibri"/>
              <a:ea typeface="Calibri"/>
              <a:cs typeface="Calibri"/>
              <a:sym typeface="Calibri"/>
            </a:endParaRPr>
          </a:p>
        </p:txBody>
      </p:sp>
      <p:sp>
        <p:nvSpPr>
          <p:cNvPr id="7" name="Shape 456"/>
          <p:cNvSpPr/>
          <p:nvPr/>
        </p:nvSpPr>
        <p:spPr>
          <a:xfrm>
            <a:off x="1464008" y="2489517"/>
            <a:ext cx="2247380" cy="1641475"/>
          </a:xfrm>
          <a:prstGeom prst="wedgeRectCallout">
            <a:avLst>
              <a:gd name="adj1" fmla="val 163762"/>
              <a:gd name="adj2" fmla="val -66911"/>
            </a:avLst>
          </a:prstGeom>
          <a:solidFill>
            <a:srgbClr val="FAC090"/>
          </a:solidFill>
          <a:ln w="9525" cap="flat" cmpd="sng">
            <a:solidFill>
              <a:schemeClr val="dk1"/>
            </a:solidFill>
            <a:prstDash val="solid"/>
            <a:miter/>
            <a:headEnd type="none" w="med" len="med"/>
            <a:tailEnd type="none" w="med" len="med"/>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3200" b="0" i="0" u="none" strike="noStrike" cap="none" dirty="0" smtClean="0">
                <a:solidFill>
                  <a:schemeClr val="dk1"/>
                </a:solidFill>
                <a:latin typeface="Calibri"/>
                <a:ea typeface="Calibri"/>
                <a:cs typeface="Calibri"/>
                <a:sym typeface="Calibri"/>
              </a:rPr>
              <a:t>ELD</a:t>
            </a:r>
          </a:p>
          <a:p>
            <a:pPr marL="0" marR="0" lvl="0" indent="0" algn="ctr" rtl="0">
              <a:lnSpc>
                <a:spcPct val="100000"/>
              </a:lnSpc>
              <a:spcBef>
                <a:spcPts val="0"/>
              </a:spcBef>
              <a:spcAft>
                <a:spcPts val="0"/>
              </a:spcAft>
              <a:buClr>
                <a:schemeClr val="dk1"/>
              </a:buClr>
              <a:buSzPct val="25000"/>
              <a:buFont typeface="Calibri"/>
              <a:buNone/>
            </a:pPr>
            <a:r>
              <a:rPr lang="en-US" sz="3200" b="0" i="0" u="none" strike="noStrike" cap="none" dirty="0" smtClean="0">
                <a:solidFill>
                  <a:schemeClr val="dk1"/>
                </a:solidFill>
                <a:latin typeface="Calibri"/>
                <a:ea typeface="Calibri"/>
                <a:cs typeface="Calibri"/>
                <a:sym typeface="Calibri"/>
              </a:rPr>
              <a:t>Standard(s) </a:t>
            </a:r>
            <a:r>
              <a:rPr lang="en-US" sz="3200" b="0" i="0" u="none" strike="noStrike" cap="none" dirty="0">
                <a:solidFill>
                  <a:schemeClr val="dk1"/>
                </a:solidFill>
                <a:latin typeface="Calibri"/>
                <a:ea typeface="Calibri"/>
                <a:cs typeface="Calibri"/>
                <a:sym typeface="Calibri"/>
              </a:rPr>
              <a:t>Alignment</a:t>
            </a:r>
          </a:p>
        </p:txBody>
      </p:sp>
      <p:sp>
        <p:nvSpPr>
          <p:cNvPr id="8" name="Shape 457"/>
          <p:cNvSpPr/>
          <p:nvPr/>
        </p:nvSpPr>
        <p:spPr>
          <a:xfrm>
            <a:off x="5778856" y="2536958"/>
            <a:ext cx="1213614" cy="1755095"/>
          </a:xfrm>
          <a:prstGeom prst="wedgeRectCallout">
            <a:avLst>
              <a:gd name="adj1" fmla="val 91180"/>
              <a:gd name="adj2" fmla="val -89339"/>
            </a:avLst>
          </a:prstGeom>
          <a:solidFill>
            <a:srgbClr val="D7E4BD"/>
          </a:solidFill>
          <a:ln w="9525" cap="flat" cmpd="sng">
            <a:solidFill>
              <a:schemeClr val="dk1"/>
            </a:solidFill>
            <a:prstDash val="solid"/>
            <a:miter/>
            <a:headEnd type="none" w="med" len="med"/>
            <a:tailEnd type="none" w="med" len="med"/>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3200" b="0" i="0" u="none" strike="noStrike" cap="none" dirty="0">
                <a:solidFill>
                  <a:schemeClr val="dk1"/>
                </a:solidFill>
                <a:latin typeface="Calibri"/>
                <a:ea typeface="Calibri"/>
                <a:cs typeface="Calibri"/>
                <a:sym typeface="Calibri"/>
              </a:rPr>
              <a:t>Item</a:t>
            </a:r>
          </a:p>
          <a:p>
            <a:pPr marL="0" marR="0" lvl="0" indent="0" algn="ctr" rtl="0">
              <a:lnSpc>
                <a:spcPct val="100000"/>
              </a:lnSpc>
              <a:spcBef>
                <a:spcPts val="0"/>
              </a:spcBef>
              <a:spcAft>
                <a:spcPts val="0"/>
              </a:spcAft>
              <a:buClr>
                <a:schemeClr val="dk1"/>
              </a:buClr>
              <a:buSzPct val="25000"/>
              <a:buFont typeface="Calibri"/>
              <a:buNone/>
            </a:pPr>
            <a:r>
              <a:rPr lang="en-US" sz="3200" b="0" i="0" u="none" strike="noStrike" cap="none" dirty="0">
                <a:solidFill>
                  <a:schemeClr val="dk1"/>
                </a:solidFill>
                <a:latin typeface="Calibri"/>
                <a:ea typeface="Calibri"/>
                <a:cs typeface="Calibri"/>
                <a:sym typeface="Calibri"/>
              </a:rPr>
              <a:t>Point Value</a:t>
            </a:r>
          </a:p>
        </p:txBody>
      </p:sp>
      <p:sp>
        <p:nvSpPr>
          <p:cNvPr id="9" name="Shape 458"/>
          <p:cNvSpPr/>
          <p:nvPr/>
        </p:nvSpPr>
        <p:spPr>
          <a:xfrm>
            <a:off x="7367169" y="2536958"/>
            <a:ext cx="1213614" cy="1718183"/>
          </a:xfrm>
          <a:prstGeom prst="wedgeRectCallout">
            <a:avLst>
              <a:gd name="adj1" fmla="val 10195"/>
              <a:gd name="adj2" fmla="val -95411"/>
            </a:avLst>
          </a:prstGeom>
          <a:solidFill>
            <a:srgbClr val="D7E4BD"/>
          </a:solidFill>
          <a:ln w="9525" cap="flat" cmpd="sng">
            <a:solidFill>
              <a:schemeClr val="dk1"/>
            </a:solidFill>
            <a:prstDash val="solid"/>
            <a:miter/>
            <a:headEnd type="none" w="med" len="med"/>
            <a:tailEnd type="none" w="med" len="med"/>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3200" b="0" i="0" u="none" strike="noStrike" cap="none" dirty="0">
                <a:solidFill>
                  <a:schemeClr val="dk1"/>
                </a:solidFill>
                <a:latin typeface="Calibri"/>
                <a:ea typeface="Calibri"/>
                <a:cs typeface="Calibri"/>
                <a:sym typeface="Calibri"/>
              </a:rPr>
              <a:t>Total</a:t>
            </a:r>
          </a:p>
          <a:p>
            <a:pPr marL="0" marR="0" lvl="0" indent="0" algn="ctr" rtl="0">
              <a:lnSpc>
                <a:spcPct val="100000"/>
              </a:lnSpc>
              <a:spcBef>
                <a:spcPts val="0"/>
              </a:spcBef>
              <a:spcAft>
                <a:spcPts val="0"/>
              </a:spcAft>
              <a:buClr>
                <a:schemeClr val="dk1"/>
              </a:buClr>
              <a:buSzPct val="25000"/>
              <a:buFont typeface="Calibri"/>
              <a:buNone/>
            </a:pPr>
            <a:r>
              <a:rPr lang="en-US" sz="3200" b="0" i="0" u="none" strike="noStrike" cap="none" dirty="0">
                <a:solidFill>
                  <a:schemeClr val="dk1"/>
                </a:solidFill>
                <a:latin typeface="Calibri"/>
                <a:ea typeface="Calibri"/>
                <a:cs typeface="Calibri"/>
                <a:sym typeface="Calibri"/>
              </a:rPr>
              <a:t>Point Value</a:t>
            </a:r>
          </a:p>
        </p:txBody>
      </p:sp>
      <p:sp>
        <p:nvSpPr>
          <p:cNvPr id="10" name="Shape 456"/>
          <p:cNvSpPr/>
          <p:nvPr/>
        </p:nvSpPr>
        <p:spPr>
          <a:xfrm>
            <a:off x="448235" y="4883148"/>
            <a:ext cx="2336682" cy="1641475"/>
          </a:xfrm>
          <a:prstGeom prst="wedgeRectCallout">
            <a:avLst>
              <a:gd name="adj1" fmla="val 217214"/>
              <a:gd name="adj2" fmla="val 34670"/>
            </a:avLst>
          </a:prstGeom>
          <a:solidFill>
            <a:srgbClr val="92D050"/>
          </a:solidFill>
          <a:ln w="9525" cap="flat" cmpd="sng">
            <a:solidFill>
              <a:schemeClr val="dk1"/>
            </a:solidFill>
            <a:prstDash val="solid"/>
            <a:miter/>
            <a:headEnd type="none" w="med" len="med"/>
            <a:tailEnd type="none" w="med" len="med"/>
          </a:ln>
          <a:effectLst>
            <a:outerShdw blurRad="39999" dist="23000" dir="5400000" rotWithShape="0">
              <a:srgbClr val="000000">
                <a:alpha val="34509"/>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3200" b="0" i="0" u="none" strike="noStrike" cap="none" dirty="0" smtClean="0">
                <a:solidFill>
                  <a:schemeClr val="dk1"/>
                </a:solidFill>
                <a:latin typeface="Calibri"/>
                <a:ea typeface="Calibri"/>
                <a:cs typeface="Calibri"/>
                <a:sym typeface="Calibri"/>
              </a:rPr>
              <a:t>Totals for Domain</a:t>
            </a:r>
            <a:endParaRPr lang="en-US" sz="3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1168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7" grpId="0" animBg="1"/>
      <p:bldP spid="8"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Shape 470"/>
          <p:cNvSpPr txBox="1">
            <a:spLocks noGrp="1"/>
          </p:cNvSpPr>
          <p:nvPr>
            <p:ph type="title" idx="4294967295"/>
          </p:nvPr>
        </p:nvSpPr>
        <p:spPr>
          <a:xfrm>
            <a:off x="501161" y="158262"/>
            <a:ext cx="7886700" cy="1325563"/>
          </a:xfrm>
          <a:prstGeom prst="rect">
            <a:avLst/>
          </a:prstGeom>
          <a:noFill/>
          <a:ln>
            <a:noFill/>
          </a:ln>
        </p:spPr>
        <p:txBody>
          <a:bodyPr lIns="91425" tIns="45700" rIns="91425" bIns="45700" anchor="b" anchorCtr="0">
            <a:noAutofit/>
          </a:bodyPr>
          <a:lstStyle/>
          <a:p>
            <a:pPr marL="0" marR="0" lvl="0" indent="0" algn="ctr" rtl="0">
              <a:lnSpc>
                <a:spcPct val="85000"/>
              </a:lnSpc>
              <a:spcBef>
                <a:spcPts val="0"/>
              </a:spcBef>
              <a:buClr>
                <a:srgbClr val="3F3F3F"/>
              </a:buClr>
              <a:buSzPct val="25000"/>
              <a:buFont typeface="Garamond"/>
              <a:buNone/>
            </a:pPr>
            <a:r>
              <a:rPr lang="en-US" sz="4800" b="1" i="0" u="none" strike="noStrike" cap="none" dirty="0">
                <a:solidFill>
                  <a:srgbClr val="3F3F3F"/>
                </a:solidFill>
                <a:latin typeface="Century Gothic" charset="0"/>
                <a:ea typeface="Century Gothic" charset="0"/>
                <a:cs typeface="Century Gothic" charset="0"/>
                <a:sym typeface="Garamond"/>
              </a:rPr>
              <a:t>Task Types &amp; Blueprint </a:t>
            </a:r>
          </a:p>
        </p:txBody>
      </p:sp>
      <p:sp>
        <p:nvSpPr>
          <p:cNvPr id="471" name="Shape 471"/>
          <p:cNvSpPr txBox="1">
            <a:spLocks noGrp="1"/>
          </p:cNvSpPr>
          <p:nvPr>
            <p:ph idx="4294967295"/>
          </p:nvPr>
        </p:nvSpPr>
        <p:spPr>
          <a:xfrm>
            <a:off x="787400" y="1554163"/>
            <a:ext cx="8356600" cy="2516187"/>
          </a:xfrm>
          <a:prstGeom prst="rect">
            <a:avLst/>
          </a:prstGeom>
          <a:noFill/>
          <a:ln>
            <a:noFill/>
          </a:ln>
        </p:spPr>
        <p:txBody>
          <a:bodyPr lIns="0" tIns="45700" rIns="0" bIns="45700" anchor="t" anchorCtr="0">
            <a:noAutofit/>
          </a:bodyPr>
          <a:lstStyle/>
          <a:p>
            <a:pPr marL="0" marR="0" lvl="0" indent="0" algn="l" rtl="0">
              <a:lnSpc>
                <a:spcPct val="150000"/>
              </a:lnSpc>
              <a:spcBef>
                <a:spcPts val="0"/>
              </a:spcBef>
              <a:spcAft>
                <a:spcPts val="0"/>
              </a:spcAft>
              <a:buClr>
                <a:schemeClr val="dk1"/>
              </a:buClr>
              <a:buSzPct val="25000"/>
              <a:buFont typeface="Arial"/>
              <a:buNone/>
            </a:pPr>
            <a:r>
              <a:rPr lang="en-US" sz="3600" b="0" i="0" u="none" strike="noStrike" cap="none" dirty="0">
                <a:solidFill>
                  <a:schemeClr val="dk1"/>
                </a:solidFill>
                <a:latin typeface="Century Gothic" charset="0"/>
                <a:ea typeface="Century Gothic" charset="0"/>
                <a:cs typeface="Century Gothic" charset="0"/>
                <a:sym typeface="Garamond"/>
              </a:rPr>
              <a:t>Form a group of </a:t>
            </a:r>
            <a:r>
              <a:rPr lang="en-US" sz="3600" b="0" i="0" u="none" strike="noStrike" cap="none" dirty="0" smtClean="0">
                <a:solidFill>
                  <a:schemeClr val="dk1"/>
                </a:solidFill>
                <a:latin typeface="Century Gothic" charset="0"/>
                <a:ea typeface="Century Gothic" charset="0"/>
                <a:cs typeface="Century Gothic" charset="0"/>
                <a:sym typeface="Garamond"/>
              </a:rPr>
              <a:t>four by grade span:</a:t>
            </a:r>
          </a:p>
          <a:p>
            <a:pPr marL="0" marR="0" lvl="0" indent="0" algn="l" rtl="0">
              <a:lnSpc>
                <a:spcPct val="150000"/>
              </a:lnSpc>
              <a:spcBef>
                <a:spcPts val="0"/>
              </a:spcBef>
              <a:spcAft>
                <a:spcPts val="0"/>
              </a:spcAft>
              <a:buClr>
                <a:schemeClr val="dk1"/>
              </a:buClr>
              <a:buSzPct val="25000"/>
              <a:buFont typeface="Arial"/>
              <a:buNone/>
            </a:pPr>
            <a:r>
              <a:rPr lang="en-US" sz="3600" dirty="0" smtClean="0">
                <a:solidFill>
                  <a:schemeClr val="dk1"/>
                </a:solidFill>
                <a:latin typeface="Century Gothic" charset="0"/>
                <a:ea typeface="Century Gothic" charset="0"/>
                <a:cs typeface="Century Gothic" charset="0"/>
                <a:sym typeface="Garamond"/>
              </a:rPr>
              <a:t>K, 1, </a:t>
            </a:r>
            <a:r>
              <a:rPr lang="en-US" sz="3600" b="0" i="0" u="none" strike="noStrike" cap="none" dirty="0" smtClean="0">
                <a:solidFill>
                  <a:schemeClr val="dk1"/>
                </a:solidFill>
                <a:latin typeface="Century Gothic" charset="0"/>
                <a:ea typeface="Century Gothic" charset="0"/>
                <a:cs typeface="Century Gothic" charset="0"/>
                <a:sym typeface="Garamond"/>
              </a:rPr>
              <a:t>2, 3-5</a:t>
            </a:r>
            <a:r>
              <a:rPr lang="en-US" sz="3600" dirty="0" smtClean="0">
                <a:solidFill>
                  <a:schemeClr val="dk1"/>
                </a:solidFill>
                <a:latin typeface="Century Gothic" charset="0"/>
                <a:ea typeface="Century Gothic" charset="0"/>
                <a:cs typeface="Century Gothic" charset="0"/>
                <a:sym typeface="Garamond"/>
              </a:rPr>
              <a:t>,6-8, 9-10, 11-12</a:t>
            </a:r>
            <a:endParaRPr lang="en-US" sz="3600" b="0" i="0" u="none" strike="noStrike" cap="none" dirty="0">
              <a:solidFill>
                <a:schemeClr val="dk1"/>
              </a:solidFill>
              <a:latin typeface="Century Gothic" charset="0"/>
              <a:ea typeface="Century Gothic" charset="0"/>
              <a:cs typeface="Century Gothic" charset="0"/>
              <a:sym typeface="Garamond"/>
            </a:endParaRPr>
          </a:p>
          <a:p>
            <a:pPr marL="0" marR="0" lvl="0" indent="0" algn="l" rtl="0">
              <a:lnSpc>
                <a:spcPct val="150000"/>
              </a:lnSpc>
              <a:spcBef>
                <a:spcPts val="0"/>
              </a:spcBef>
              <a:spcAft>
                <a:spcPts val="0"/>
              </a:spcAft>
              <a:buClr>
                <a:schemeClr val="dk1"/>
              </a:buClr>
              <a:buSzPct val="25000"/>
              <a:buFont typeface="Arial"/>
              <a:buNone/>
            </a:pPr>
            <a:r>
              <a:rPr lang="en-US" sz="3600" b="0" i="0" u="none" strike="noStrike" cap="none" dirty="0">
                <a:solidFill>
                  <a:schemeClr val="dk1"/>
                </a:solidFill>
                <a:latin typeface="Century Gothic" charset="0"/>
                <a:ea typeface="Century Gothic" charset="0"/>
                <a:cs typeface="Century Gothic" charset="0"/>
                <a:sym typeface="Garamond"/>
              </a:rPr>
              <a:t>N</a:t>
            </a:r>
            <a:r>
              <a:rPr lang="en-US" sz="3600" b="0" i="0" u="none" strike="noStrike" cap="none" dirty="0">
                <a:solidFill>
                  <a:srgbClr val="3F3F3F"/>
                </a:solidFill>
                <a:latin typeface="Century Gothic" charset="0"/>
                <a:ea typeface="Century Gothic" charset="0"/>
                <a:cs typeface="Century Gothic" charset="0"/>
                <a:sym typeface="Garamond"/>
              </a:rPr>
              <a:t>umber off:</a:t>
            </a:r>
          </a:p>
          <a:p>
            <a:pPr marL="571500" marR="0" lvl="0" indent="-571500" algn="l" rtl="0">
              <a:lnSpc>
                <a:spcPct val="100000"/>
              </a:lnSpc>
              <a:spcBef>
                <a:spcPts val="0"/>
              </a:spcBef>
              <a:spcAft>
                <a:spcPts val="0"/>
              </a:spcAft>
              <a:buClr>
                <a:schemeClr val="dk1"/>
              </a:buClr>
              <a:buSzPct val="100908"/>
              <a:buFont typeface="Arial"/>
              <a:buChar char="•"/>
            </a:pPr>
            <a:r>
              <a:rPr lang="en-US" sz="3600" b="0" i="0" u="none" strike="noStrike" cap="none" dirty="0">
                <a:solidFill>
                  <a:schemeClr val="dk1"/>
                </a:solidFill>
                <a:latin typeface="Century Gothic" charset="0"/>
                <a:ea typeface="Century Gothic" charset="0"/>
                <a:cs typeface="Century Gothic" charset="0"/>
                <a:sym typeface="Garamond"/>
              </a:rPr>
              <a:t>Page 1</a:t>
            </a:r>
            <a:r>
              <a:rPr lang="en-US" sz="3600" b="0" i="0" u="none" strike="noStrike" cap="none" dirty="0">
                <a:solidFill>
                  <a:srgbClr val="3F3F3F"/>
                </a:solidFill>
                <a:latin typeface="Century Gothic" charset="0"/>
                <a:ea typeface="Century Gothic" charset="0"/>
                <a:cs typeface="Century Gothic" charset="0"/>
                <a:sym typeface="Garamond"/>
              </a:rPr>
              <a:t> Expert--Listening</a:t>
            </a:r>
          </a:p>
          <a:p>
            <a:pPr marL="571500" marR="0" lvl="0" indent="-571500" algn="l" rtl="0">
              <a:lnSpc>
                <a:spcPct val="100000"/>
              </a:lnSpc>
              <a:spcBef>
                <a:spcPts val="0"/>
              </a:spcBef>
              <a:spcAft>
                <a:spcPts val="0"/>
              </a:spcAft>
              <a:buClr>
                <a:schemeClr val="dk1"/>
              </a:buClr>
              <a:buSzPct val="100908"/>
              <a:buFont typeface="Arial"/>
              <a:buChar char="•"/>
            </a:pPr>
            <a:r>
              <a:rPr lang="en-US" sz="3600" b="0" i="0" u="none" strike="noStrike" cap="none" dirty="0">
                <a:solidFill>
                  <a:schemeClr val="dk1"/>
                </a:solidFill>
                <a:latin typeface="Century Gothic" charset="0"/>
                <a:ea typeface="Century Gothic" charset="0"/>
                <a:cs typeface="Century Gothic" charset="0"/>
                <a:sym typeface="Garamond"/>
              </a:rPr>
              <a:t>Page 2</a:t>
            </a:r>
            <a:r>
              <a:rPr lang="en-US" sz="3600" b="0" i="0" u="none" strike="noStrike" cap="none" dirty="0">
                <a:solidFill>
                  <a:srgbClr val="3F3F3F"/>
                </a:solidFill>
                <a:latin typeface="Century Gothic" charset="0"/>
                <a:ea typeface="Century Gothic" charset="0"/>
                <a:cs typeface="Century Gothic" charset="0"/>
                <a:sym typeface="Garamond"/>
              </a:rPr>
              <a:t> Expert--Speaking</a:t>
            </a:r>
          </a:p>
          <a:p>
            <a:pPr marL="571500" marR="0" lvl="0" indent="-571500" algn="l" rtl="0">
              <a:lnSpc>
                <a:spcPct val="100000"/>
              </a:lnSpc>
              <a:spcBef>
                <a:spcPts val="0"/>
              </a:spcBef>
              <a:spcAft>
                <a:spcPts val="0"/>
              </a:spcAft>
              <a:buClr>
                <a:schemeClr val="dk1"/>
              </a:buClr>
              <a:buSzPct val="100908"/>
              <a:buFont typeface="Arial"/>
              <a:buChar char="•"/>
            </a:pPr>
            <a:r>
              <a:rPr lang="en-US" sz="3600" b="0" i="0" u="none" strike="noStrike" cap="none" dirty="0">
                <a:solidFill>
                  <a:schemeClr val="dk1"/>
                </a:solidFill>
                <a:latin typeface="Century Gothic" charset="0"/>
                <a:ea typeface="Century Gothic" charset="0"/>
                <a:cs typeface="Century Gothic" charset="0"/>
                <a:sym typeface="Garamond"/>
              </a:rPr>
              <a:t>Page 3</a:t>
            </a:r>
            <a:r>
              <a:rPr lang="en-US" sz="3600" b="0" i="0" u="none" strike="noStrike" cap="none" dirty="0">
                <a:solidFill>
                  <a:srgbClr val="3F3F3F"/>
                </a:solidFill>
                <a:latin typeface="Century Gothic" charset="0"/>
                <a:ea typeface="Century Gothic" charset="0"/>
                <a:cs typeface="Century Gothic" charset="0"/>
                <a:sym typeface="Garamond"/>
              </a:rPr>
              <a:t> Expert--Reading </a:t>
            </a:r>
          </a:p>
          <a:p>
            <a:pPr marL="571500" marR="0" lvl="0" indent="-571500" algn="l" rtl="0">
              <a:lnSpc>
                <a:spcPct val="100000"/>
              </a:lnSpc>
              <a:spcBef>
                <a:spcPts val="0"/>
              </a:spcBef>
              <a:spcAft>
                <a:spcPts val="0"/>
              </a:spcAft>
              <a:buClr>
                <a:schemeClr val="dk1"/>
              </a:buClr>
              <a:buSzPct val="100908"/>
              <a:buFont typeface="Arial"/>
              <a:buChar char="•"/>
            </a:pPr>
            <a:r>
              <a:rPr lang="en-US" sz="3600" b="0" i="0" u="none" strike="noStrike" cap="none" dirty="0">
                <a:solidFill>
                  <a:schemeClr val="dk1"/>
                </a:solidFill>
                <a:latin typeface="Century Gothic" charset="0"/>
                <a:ea typeface="Century Gothic" charset="0"/>
                <a:cs typeface="Century Gothic" charset="0"/>
                <a:sym typeface="Garamond"/>
              </a:rPr>
              <a:t>Page 4</a:t>
            </a:r>
            <a:r>
              <a:rPr lang="en-US" sz="3600" b="0" i="0" u="none" strike="noStrike" cap="none" dirty="0">
                <a:solidFill>
                  <a:srgbClr val="3F3F3F"/>
                </a:solidFill>
                <a:latin typeface="Century Gothic" charset="0"/>
                <a:ea typeface="Century Gothic" charset="0"/>
                <a:cs typeface="Century Gothic" charset="0"/>
                <a:sym typeface="Garamond"/>
              </a:rPr>
              <a:t> Expert--Writing</a:t>
            </a:r>
          </a:p>
          <a:p>
            <a:pPr marL="91440" marR="0" lvl="0" indent="-91440" algn="l" rtl="0">
              <a:lnSpc>
                <a:spcPct val="100000"/>
              </a:lnSpc>
              <a:spcBef>
                <a:spcPts val="0"/>
              </a:spcBef>
              <a:spcAft>
                <a:spcPts val="0"/>
              </a:spcAft>
              <a:buClr>
                <a:schemeClr val="accent1"/>
              </a:buClr>
              <a:buSzPct val="101826"/>
              <a:buFont typeface="Calibri"/>
              <a:buNone/>
            </a:pPr>
            <a:endParaRPr sz="2220" b="0" i="0" u="none" strike="noStrike" cap="none" dirty="0">
              <a:solidFill>
                <a:schemeClr val="dk1"/>
              </a:solidFill>
              <a:latin typeface="Garamond"/>
              <a:ea typeface="Garamond"/>
              <a:cs typeface="Garamond"/>
              <a:sym typeface="Garamond"/>
            </a:endParaRPr>
          </a:p>
        </p:txBody>
      </p:sp>
    </p:spTree>
    <p:extLst>
      <p:ext uri="{BB962C8B-B14F-4D97-AF65-F5344CB8AC3E}">
        <p14:creationId xmlns:p14="http://schemas.microsoft.com/office/powerpoint/2010/main" val="14293383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Shape 434"/>
          <p:cNvSpPr txBox="1">
            <a:spLocks noGrp="1"/>
          </p:cNvSpPr>
          <p:nvPr>
            <p:ph type="ctrTitle"/>
          </p:nvPr>
        </p:nvSpPr>
        <p:spPr>
          <a:xfrm>
            <a:off x="832409" y="853498"/>
            <a:ext cx="7543800" cy="3566160"/>
          </a:xfrm>
          <a:prstGeom prst="rect">
            <a:avLst/>
          </a:prstGeom>
          <a:noFill/>
          <a:ln>
            <a:noFill/>
          </a:ln>
        </p:spPr>
        <p:txBody>
          <a:bodyPr lIns="91425" tIns="45700" rIns="91425" bIns="45700" anchor="b" anchorCtr="0">
            <a:noAutofit/>
          </a:bodyPr>
          <a:lstStyle/>
          <a:p>
            <a:pPr marL="0" marR="0" lvl="0" indent="0" algn="ctr" rtl="0">
              <a:lnSpc>
                <a:spcPct val="85000"/>
              </a:lnSpc>
              <a:spcBef>
                <a:spcPts val="0"/>
              </a:spcBef>
              <a:buClr>
                <a:srgbClr val="262626"/>
              </a:buClr>
              <a:buSzPct val="25000"/>
              <a:buFont typeface="Garamond"/>
              <a:buNone/>
            </a:pPr>
            <a:r>
              <a:rPr lang="en-US" sz="4000" b="1" i="0" u="none" strike="noStrike" cap="none" dirty="0">
                <a:solidFill>
                  <a:srgbClr val="262626"/>
                </a:solidFill>
                <a:latin typeface="Century Gothic" charset="0"/>
                <a:ea typeface="Century Gothic" charset="0"/>
                <a:cs typeface="Century Gothic" charset="0"/>
                <a:sym typeface="Garamond"/>
              </a:rPr>
              <a:t>ELPAC </a:t>
            </a:r>
            <a:r>
              <a:rPr lang="en-US" sz="4000" b="1" i="0" u="none" strike="noStrike" cap="none" dirty="0" smtClean="0">
                <a:solidFill>
                  <a:srgbClr val="262626"/>
                </a:solidFill>
                <a:latin typeface="Century Gothic" charset="0"/>
                <a:ea typeface="Century Gothic" charset="0"/>
                <a:cs typeface="Century Gothic" charset="0"/>
                <a:sym typeface="Garamond"/>
              </a:rPr>
              <a:t/>
            </a:r>
            <a:br>
              <a:rPr lang="en-US" sz="4000" b="1" i="0" u="none" strike="noStrike" cap="none" dirty="0" smtClean="0">
                <a:solidFill>
                  <a:srgbClr val="262626"/>
                </a:solidFill>
                <a:latin typeface="Century Gothic" charset="0"/>
                <a:ea typeface="Century Gothic" charset="0"/>
                <a:cs typeface="Century Gothic" charset="0"/>
                <a:sym typeface="Garamond"/>
              </a:rPr>
            </a:br>
            <a:r>
              <a:rPr lang="en-US" sz="4000" b="1" i="0" u="none" strike="noStrike" cap="none" dirty="0" smtClean="0">
                <a:solidFill>
                  <a:srgbClr val="262626"/>
                </a:solidFill>
                <a:latin typeface="Century Gothic" charset="0"/>
                <a:ea typeface="Century Gothic" charset="0"/>
                <a:cs typeface="Century Gothic" charset="0"/>
                <a:sym typeface="Garamond"/>
              </a:rPr>
              <a:t>Task </a:t>
            </a:r>
            <a:r>
              <a:rPr lang="en-US" sz="4000" b="1" i="0" u="none" strike="noStrike" cap="none" dirty="0">
                <a:solidFill>
                  <a:srgbClr val="262626"/>
                </a:solidFill>
                <a:latin typeface="Century Gothic" charset="0"/>
                <a:ea typeface="Century Gothic" charset="0"/>
                <a:cs typeface="Century Gothic" charset="0"/>
                <a:sym typeface="Garamond"/>
              </a:rPr>
              <a:t>Types &amp; Blueprint </a:t>
            </a:r>
            <a:r>
              <a:rPr lang="en-US" sz="4000" b="1" i="0" u="none" strike="noStrike" cap="none" dirty="0" smtClean="0">
                <a:solidFill>
                  <a:srgbClr val="262626"/>
                </a:solidFill>
                <a:latin typeface="Century Gothic" charset="0"/>
                <a:ea typeface="Century Gothic" charset="0"/>
                <a:cs typeface="Century Gothic" charset="0"/>
                <a:sym typeface="Garamond"/>
              </a:rPr>
              <a:t>Composite Dig-in</a:t>
            </a:r>
            <a:endParaRPr lang="en-US" sz="4000" b="1" i="0" u="none" strike="noStrike" cap="none" dirty="0">
              <a:solidFill>
                <a:srgbClr val="262626"/>
              </a:solidFill>
              <a:latin typeface="Century Gothic" charset="0"/>
              <a:ea typeface="Century Gothic" charset="0"/>
              <a:cs typeface="Century Gothic" charset="0"/>
              <a:sym typeface="Garamond"/>
            </a:endParaRPr>
          </a:p>
        </p:txBody>
      </p:sp>
      <p:sp>
        <p:nvSpPr>
          <p:cNvPr id="435" name="Shape 435"/>
          <p:cNvSpPr txBox="1">
            <a:spLocks noGrp="1"/>
          </p:cNvSpPr>
          <p:nvPr>
            <p:ph type="subTitle" idx="1"/>
          </p:nvPr>
        </p:nvSpPr>
        <p:spPr>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accent1"/>
              </a:buClr>
              <a:buSzPct val="25000"/>
              <a:buFont typeface="Calibri"/>
              <a:buNone/>
            </a:pPr>
            <a:r>
              <a:rPr lang="en-US" sz="2400" b="0" i="0" u="none" strike="noStrike" cap="none" dirty="0">
                <a:solidFill>
                  <a:schemeClr val="dk2"/>
                </a:solidFill>
                <a:latin typeface="Century Gothic" charset="0"/>
                <a:ea typeface="Century Gothic" charset="0"/>
                <a:cs typeface="Century Gothic" charset="0"/>
                <a:sym typeface="Garamond"/>
              </a:rPr>
              <a:t>By Grade Span</a:t>
            </a:r>
          </a:p>
        </p:txBody>
      </p:sp>
      <p:pic>
        <p:nvPicPr>
          <p:cNvPr id="436" name="Shape 436"/>
          <p:cNvPicPr preferRelativeResize="0"/>
          <p:nvPr/>
        </p:nvPicPr>
        <p:blipFill rotWithShape="1">
          <a:blip r:embed="rId3">
            <a:alphaModFix/>
          </a:blip>
          <a:srcRect/>
          <a:stretch/>
        </p:blipFill>
        <p:spPr>
          <a:xfrm>
            <a:off x="7447414" y="4575823"/>
            <a:ext cx="1310368" cy="1358898"/>
          </a:xfrm>
          <a:prstGeom prst="rect">
            <a:avLst/>
          </a:prstGeom>
          <a:noFill/>
          <a:ln>
            <a:noFill/>
          </a:ln>
        </p:spPr>
      </p:pic>
      <p:sp>
        <p:nvSpPr>
          <p:cNvPr id="6" name="TextBox 5"/>
          <p:cNvSpPr txBox="1"/>
          <p:nvPr/>
        </p:nvSpPr>
        <p:spPr>
          <a:xfrm>
            <a:off x="450837" y="5255272"/>
            <a:ext cx="8306945" cy="954107"/>
          </a:xfrm>
          <a:prstGeom prst="rect">
            <a:avLst/>
          </a:prstGeom>
          <a:noFill/>
        </p:spPr>
        <p:txBody>
          <a:bodyPr wrap="square" rtlCol="0">
            <a:spAutoFit/>
          </a:bodyPr>
          <a:lstStyle/>
          <a:p>
            <a:pPr algn="ctr"/>
            <a:r>
              <a:rPr lang="en-US" sz="2800" dirty="0" smtClean="0">
                <a:solidFill>
                  <a:schemeClr val="dk1"/>
                </a:solidFill>
                <a:latin typeface="Century Gothic" charset="0"/>
                <a:ea typeface="Century Gothic" charset="0"/>
                <a:cs typeface="Century Gothic" charset="0"/>
                <a:sym typeface="Calibri"/>
              </a:rPr>
              <a:t>ELPAC Grade/Grade Spans: </a:t>
            </a:r>
          </a:p>
          <a:p>
            <a:pPr algn="ctr"/>
            <a:r>
              <a:rPr lang="en-US" sz="2800" dirty="0" smtClean="0">
                <a:solidFill>
                  <a:schemeClr val="dk1"/>
                </a:solidFill>
                <a:latin typeface="Century Gothic" charset="0"/>
                <a:ea typeface="Century Gothic" charset="0"/>
                <a:cs typeface="Century Gothic" charset="0"/>
                <a:sym typeface="Calibri"/>
              </a:rPr>
              <a:t>K</a:t>
            </a:r>
            <a:r>
              <a:rPr lang="en-US" sz="2800" dirty="0">
                <a:solidFill>
                  <a:schemeClr val="dk1"/>
                </a:solidFill>
                <a:latin typeface="Century Gothic" charset="0"/>
                <a:ea typeface="Century Gothic" charset="0"/>
                <a:cs typeface="Century Gothic" charset="0"/>
                <a:sym typeface="Calibri"/>
              </a:rPr>
              <a:t>, 1, </a:t>
            </a:r>
            <a:r>
              <a:rPr lang="en-US" sz="2800" dirty="0" smtClean="0">
                <a:solidFill>
                  <a:schemeClr val="dk1"/>
                </a:solidFill>
                <a:latin typeface="Century Gothic" charset="0"/>
                <a:ea typeface="Century Gothic" charset="0"/>
                <a:cs typeface="Century Gothic" charset="0"/>
                <a:sym typeface="Calibri"/>
              </a:rPr>
              <a:t>2</a:t>
            </a:r>
            <a:r>
              <a:rPr lang="en-US" sz="2800" dirty="0">
                <a:solidFill>
                  <a:schemeClr val="dk1"/>
                </a:solidFill>
                <a:latin typeface="Century Gothic" charset="0"/>
                <a:ea typeface="Century Gothic" charset="0"/>
                <a:cs typeface="Century Gothic" charset="0"/>
                <a:sym typeface="Calibri"/>
              </a:rPr>
              <a:t>, 3-5, </a:t>
            </a:r>
            <a:r>
              <a:rPr lang="en-US" sz="2800" dirty="0" smtClean="0">
                <a:solidFill>
                  <a:schemeClr val="dk1"/>
                </a:solidFill>
                <a:latin typeface="Century Gothic" charset="0"/>
                <a:ea typeface="Century Gothic" charset="0"/>
                <a:cs typeface="Century Gothic" charset="0"/>
                <a:sym typeface="Calibri"/>
              </a:rPr>
              <a:t>6-8</a:t>
            </a:r>
            <a:r>
              <a:rPr lang="en-US" sz="2800" dirty="0">
                <a:solidFill>
                  <a:schemeClr val="dk1"/>
                </a:solidFill>
                <a:latin typeface="Century Gothic" charset="0"/>
                <a:ea typeface="Century Gothic" charset="0"/>
                <a:cs typeface="Century Gothic" charset="0"/>
                <a:sym typeface="Calibri"/>
              </a:rPr>
              <a:t>, 9-10, and </a:t>
            </a:r>
            <a:r>
              <a:rPr lang="en-US" sz="2800" dirty="0" smtClean="0">
                <a:solidFill>
                  <a:schemeClr val="dk1"/>
                </a:solidFill>
                <a:latin typeface="Century Gothic" charset="0"/>
                <a:ea typeface="Century Gothic" charset="0"/>
                <a:cs typeface="Century Gothic" charset="0"/>
                <a:sym typeface="Calibri"/>
              </a:rPr>
              <a:t>11-12</a:t>
            </a:r>
            <a:endParaRPr lang="en-US" sz="2800" dirty="0">
              <a:latin typeface="Century Gothic" charset="0"/>
              <a:ea typeface="Century Gothic" charset="0"/>
              <a:cs typeface="Century Gothic" charset="0"/>
            </a:endParaRPr>
          </a:p>
        </p:txBody>
      </p:sp>
      <p:pic>
        <p:nvPicPr>
          <p:cNvPr id="7" name="Picture 6" descr="Description: LAUSD"/>
          <p:cNvPicPr/>
          <p:nvPr/>
        </p:nvPicPr>
        <p:blipFill>
          <a:blip r:embed="rId4">
            <a:extLst>
              <a:ext uri="{28A0092B-C50C-407E-A947-70E740481C1C}">
                <a14:useLocalDpi xmlns:a14="http://schemas.microsoft.com/office/drawing/2010/main" val="0"/>
              </a:ext>
            </a:extLst>
          </a:blip>
          <a:srcRect/>
          <a:stretch>
            <a:fillRect/>
          </a:stretch>
        </p:blipFill>
        <p:spPr bwMode="auto">
          <a:xfrm>
            <a:off x="310588" y="4610810"/>
            <a:ext cx="1392706" cy="1288923"/>
          </a:xfrm>
          <a:prstGeom prst="rect">
            <a:avLst/>
          </a:prstGeom>
          <a:noFill/>
          <a:ln>
            <a:noFill/>
          </a:ln>
        </p:spPr>
      </p:pic>
    </p:spTree>
    <p:extLst>
      <p:ext uri="{BB962C8B-B14F-4D97-AF65-F5344CB8AC3E}">
        <p14:creationId xmlns:p14="http://schemas.microsoft.com/office/powerpoint/2010/main" val="16568237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Shape 476"/>
          <p:cNvSpPr txBox="1">
            <a:spLocks noGrp="1"/>
          </p:cNvSpPr>
          <p:nvPr>
            <p:ph type="title"/>
          </p:nvPr>
        </p:nvSpPr>
        <p:spPr>
          <a:xfrm>
            <a:off x="628650" y="420543"/>
            <a:ext cx="7886700" cy="1325562"/>
          </a:xfrm>
          <a:prstGeom prst="rect">
            <a:avLst/>
          </a:prstGeom>
          <a:noFill/>
          <a:ln>
            <a:noFill/>
          </a:ln>
        </p:spPr>
        <p:txBody>
          <a:bodyPr lIns="91425" tIns="45700" rIns="91425" bIns="45700" anchor="b" anchorCtr="0">
            <a:noAutofit/>
          </a:bodyPr>
          <a:lstStyle/>
          <a:p>
            <a:pPr marL="0" marR="0" lvl="0" indent="0" algn="l" rtl="0">
              <a:lnSpc>
                <a:spcPct val="85000"/>
              </a:lnSpc>
              <a:spcBef>
                <a:spcPts val="0"/>
              </a:spcBef>
              <a:buClr>
                <a:srgbClr val="3F3F3F"/>
              </a:buClr>
              <a:buSzPct val="25000"/>
              <a:buFont typeface="Garamond"/>
              <a:buNone/>
            </a:pPr>
            <a:r>
              <a:rPr lang="en-US" sz="4800" b="1" i="0" u="none" strike="noStrike" cap="none" dirty="0">
                <a:solidFill>
                  <a:srgbClr val="3F3F3F"/>
                </a:solidFill>
                <a:latin typeface="Century Gothic" charset="0"/>
                <a:ea typeface="Century Gothic" charset="0"/>
                <a:cs typeface="Century Gothic" charset="0"/>
                <a:sym typeface="Garamond"/>
              </a:rPr>
              <a:t>Explore the Task Types &amp; Blueprint </a:t>
            </a:r>
            <a:r>
              <a:rPr lang="en-US" sz="4800" b="1" i="0" u="none" strike="noStrike" cap="none" dirty="0" smtClean="0">
                <a:solidFill>
                  <a:srgbClr val="3F3F3F"/>
                </a:solidFill>
                <a:latin typeface="Century Gothic" charset="0"/>
                <a:ea typeface="Century Gothic" charset="0"/>
                <a:cs typeface="Century Gothic" charset="0"/>
                <a:sym typeface="Garamond"/>
              </a:rPr>
              <a:t>Composite</a:t>
            </a:r>
            <a:endParaRPr lang="en-US" sz="4800" b="1" i="0" u="none" strike="noStrike" cap="none" dirty="0">
              <a:solidFill>
                <a:srgbClr val="3F3F3F"/>
              </a:solidFill>
              <a:latin typeface="Century Gothic" charset="0"/>
              <a:ea typeface="Century Gothic" charset="0"/>
              <a:cs typeface="Century Gothic" charset="0"/>
              <a:sym typeface="Garamond"/>
            </a:endParaRPr>
          </a:p>
        </p:txBody>
      </p:sp>
      <p:sp>
        <p:nvSpPr>
          <p:cNvPr id="477" name="Shape 477"/>
          <p:cNvSpPr txBox="1">
            <a:spLocks noGrp="1"/>
          </p:cNvSpPr>
          <p:nvPr>
            <p:ph idx="1"/>
          </p:nvPr>
        </p:nvSpPr>
        <p:spPr>
          <a:xfrm>
            <a:off x="587093" y="1911531"/>
            <a:ext cx="8015529" cy="4450014"/>
          </a:xfrm>
          <a:prstGeom prst="rect">
            <a:avLst/>
          </a:prstGeom>
          <a:noFill/>
          <a:ln>
            <a:noFill/>
          </a:ln>
        </p:spPr>
        <p:txBody>
          <a:bodyPr lIns="0" tIns="45700" rIns="0" bIns="45700" anchor="t" anchorCtr="0">
            <a:noAutofit/>
          </a:bodyPr>
          <a:lstStyle/>
          <a:p>
            <a:pPr marL="91440" marR="0" lvl="0" indent="-91440" algn="l" rtl="0">
              <a:lnSpc>
                <a:spcPct val="100000"/>
              </a:lnSpc>
              <a:spcBef>
                <a:spcPts val="0"/>
              </a:spcBef>
              <a:spcAft>
                <a:spcPts val="0"/>
              </a:spcAft>
              <a:buClr>
                <a:schemeClr val="accent1"/>
              </a:buClr>
              <a:buSzPct val="100908"/>
              <a:buFont typeface="Calibri"/>
              <a:buChar char=" "/>
            </a:pPr>
            <a:r>
              <a:rPr lang="en-US" sz="3000" b="0" i="0" u="sng" strike="noStrike" cap="none" dirty="0">
                <a:solidFill>
                  <a:schemeClr val="dk1"/>
                </a:solidFill>
                <a:latin typeface="Century Gothic" charset="0"/>
                <a:ea typeface="Century Gothic" charset="0"/>
                <a:cs typeface="Century Gothic" charset="0"/>
                <a:sym typeface="Garamond"/>
              </a:rPr>
              <a:t>Individually</a:t>
            </a:r>
            <a:r>
              <a:rPr lang="en-US" sz="3000" b="0" i="0" u="none" strike="noStrike" cap="none" dirty="0">
                <a:solidFill>
                  <a:schemeClr val="dk1"/>
                </a:solidFill>
                <a:latin typeface="Century Gothic" charset="0"/>
                <a:ea typeface="Century Gothic" charset="0"/>
                <a:cs typeface="Century Gothic" charset="0"/>
                <a:sym typeface="Garamond"/>
              </a:rPr>
              <a:t>, </a:t>
            </a:r>
            <a:r>
              <a:rPr lang="en-US" sz="3000" dirty="0" smtClean="0">
                <a:solidFill>
                  <a:schemeClr val="dk1"/>
                </a:solidFill>
                <a:latin typeface="Century Gothic" charset="0"/>
                <a:ea typeface="Century Gothic" charset="0"/>
                <a:cs typeface="Century Gothic" charset="0"/>
                <a:sym typeface="Garamond"/>
              </a:rPr>
              <a:t>skim</a:t>
            </a:r>
            <a:r>
              <a:rPr lang="en-US" sz="3000" b="0" i="0" u="none" strike="noStrike" cap="none" dirty="0" smtClean="0">
                <a:solidFill>
                  <a:srgbClr val="3F3F3F"/>
                </a:solidFill>
                <a:latin typeface="Century Gothic" charset="0"/>
                <a:ea typeface="Century Gothic" charset="0"/>
                <a:cs typeface="Century Gothic" charset="0"/>
                <a:sym typeface="Garamond"/>
              </a:rPr>
              <a:t> </a:t>
            </a:r>
            <a:r>
              <a:rPr lang="en-US" sz="3000" dirty="0" smtClean="0">
                <a:solidFill>
                  <a:srgbClr val="3F3F3F"/>
                </a:solidFill>
                <a:latin typeface="Century Gothic" charset="0"/>
                <a:ea typeface="Century Gothic" charset="0"/>
                <a:cs typeface="Century Gothic" charset="0"/>
                <a:sym typeface="Garamond"/>
              </a:rPr>
              <a:t>your</a:t>
            </a:r>
            <a:r>
              <a:rPr lang="en-US" sz="3000" b="0" i="0" u="none" strike="noStrike" cap="none" dirty="0" smtClean="0">
                <a:solidFill>
                  <a:srgbClr val="3F3F3F"/>
                </a:solidFill>
                <a:latin typeface="Century Gothic" charset="0"/>
                <a:ea typeface="Century Gothic" charset="0"/>
                <a:cs typeface="Century Gothic" charset="0"/>
                <a:sym typeface="Garamond"/>
              </a:rPr>
              <a:t> Composite page to </a:t>
            </a:r>
            <a:r>
              <a:rPr lang="en-US" sz="3000" b="0" i="0" u="none" strike="noStrike" cap="none" dirty="0">
                <a:solidFill>
                  <a:srgbClr val="3F3F3F"/>
                </a:solidFill>
                <a:latin typeface="Century Gothic" charset="0"/>
                <a:ea typeface="Century Gothic" charset="0"/>
                <a:cs typeface="Century Gothic" charset="0"/>
                <a:sym typeface="Garamond"/>
              </a:rPr>
              <a:t>prepare to </a:t>
            </a:r>
            <a:r>
              <a:rPr lang="en-US" sz="3000" b="0" i="0" u="none" strike="noStrike" cap="none" dirty="0">
                <a:solidFill>
                  <a:schemeClr val="dk1"/>
                </a:solidFill>
                <a:latin typeface="Century Gothic" charset="0"/>
                <a:ea typeface="Century Gothic" charset="0"/>
                <a:cs typeface="Century Gothic" charset="0"/>
                <a:sym typeface="Garamond"/>
              </a:rPr>
              <a:t>share out </a:t>
            </a:r>
            <a:r>
              <a:rPr lang="en-US" sz="3000" b="0" i="0" u="none" strike="noStrike" cap="none" dirty="0">
                <a:solidFill>
                  <a:srgbClr val="3F3F3F"/>
                </a:solidFill>
                <a:latin typeface="Century Gothic" charset="0"/>
                <a:ea typeface="Century Gothic" charset="0"/>
                <a:cs typeface="Century Gothic" charset="0"/>
                <a:sym typeface="Garamond"/>
              </a:rPr>
              <a:t>with </a:t>
            </a:r>
            <a:r>
              <a:rPr lang="en-US" sz="3000" dirty="0" smtClean="0">
                <a:solidFill>
                  <a:srgbClr val="3F3F3F"/>
                </a:solidFill>
                <a:latin typeface="Century Gothic" charset="0"/>
                <a:ea typeface="Century Gothic" charset="0"/>
                <a:cs typeface="Century Gothic" charset="0"/>
                <a:sym typeface="Garamond"/>
              </a:rPr>
              <a:t>your grade level:</a:t>
            </a:r>
          </a:p>
          <a:p>
            <a:pPr marL="91440" marR="0" lvl="0" indent="-91440" algn="l" rtl="0">
              <a:lnSpc>
                <a:spcPct val="100000"/>
              </a:lnSpc>
              <a:spcBef>
                <a:spcPts val="0"/>
              </a:spcBef>
              <a:spcAft>
                <a:spcPts val="0"/>
              </a:spcAft>
              <a:buClr>
                <a:schemeClr val="accent1"/>
              </a:buClr>
              <a:buSzPct val="100908"/>
              <a:buFont typeface="Calibri"/>
              <a:buChar char=" "/>
            </a:pPr>
            <a:r>
              <a:rPr lang="en-US" sz="3000" b="0" i="0" u="none" strike="noStrike" cap="none" dirty="0" smtClean="0">
                <a:solidFill>
                  <a:srgbClr val="3F3F3F"/>
                </a:solidFill>
                <a:latin typeface="Century Gothic" charset="0"/>
                <a:ea typeface="Century Gothic" charset="0"/>
                <a:cs typeface="Century Gothic" charset="0"/>
                <a:sym typeface="Garamond"/>
              </a:rPr>
              <a:t> </a:t>
            </a:r>
            <a:endParaRPr lang="en-US" sz="3000" b="0" i="0" u="none" strike="noStrike" cap="none" dirty="0">
              <a:solidFill>
                <a:srgbClr val="3F3F3F"/>
              </a:solidFill>
              <a:latin typeface="Century Gothic" charset="0"/>
              <a:ea typeface="Century Gothic" charset="0"/>
              <a:cs typeface="Century Gothic" charset="0"/>
              <a:sym typeface="Garamond"/>
            </a:endParaRPr>
          </a:p>
          <a:p>
            <a:pPr>
              <a:lnSpc>
                <a:spcPct val="100000"/>
              </a:lnSpc>
              <a:spcBef>
                <a:spcPts val="0"/>
              </a:spcBef>
              <a:buSzPct val="100908"/>
            </a:pPr>
            <a:r>
              <a:rPr lang="en-US" sz="3000" b="0" i="0" u="none" strike="noStrike" cap="none" dirty="0" smtClean="0">
                <a:solidFill>
                  <a:srgbClr val="3F3F3F"/>
                </a:solidFill>
                <a:latin typeface="Century Gothic" charset="0"/>
                <a:ea typeface="Century Gothic" charset="0"/>
                <a:cs typeface="Century Gothic" charset="0"/>
                <a:sym typeface="Garamond"/>
              </a:rPr>
              <a:t>What </a:t>
            </a:r>
            <a:r>
              <a:rPr lang="en-US" sz="3000" b="0" i="0" u="none" strike="noStrike" cap="none" dirty="0">
                <a:solidFill>
                  <a:srgbClr val="3F3F3F"/>
                </a:solidFill>
                <a:latin typeface="Century Gothic" charset="0"/>
                <a:ea typeface="Century Gothic" charset="0"/>
                <a:cs typeface="Century Gothic" charset="0"/>
                <a:sym typeface="Garamond"/>
              </a:rPr>
              <a:t>do you notice about </a:t>
            </a:r>
            <a:r>
              <a:rPr lang="en-US" sz="3000" b="0" i="0" u="none" strike="noStrike" cap="none" dirty="0">
                <a:solidFill>
                  <a:schemeClr val="dk1"/>
                </a:solidFill>
                <a:latin typeface="Century Gothic" charset="0"/>
                <a:ea typeface="Century Gothic" charset="0"/>
                <a:cs typeface="Century Gothic" charset="0"/>
                <a:sym typeface="Garamond"/>
              </a:rPr>
              <a:t>your</a:t>
            </a:r>
            <a:r>
              <a:rPr lang="en-US" sz="3000" b="0" i="0" u="none" strike="noStrike" cap="none" dirty="0">
                <a:solidFill>
                  <a:srgbClr val="3F3F3F"/>
                </a:solidFill>
                <a:latin typeface="Century Gothic" charset="0"/>
                <a:ea typeface="Century Gothic" charset="0"/>
                <a:cs typeface="Century Gothic" charset="0"/>
                <a:sym typeface="Garamond"/>
              </a:rPr>
              <a:t> task types</a:t>
            </a:r>
            <a:r>
              <a:rPr lang="en-US" sz="3000" b="0" i="0" u="none" strike="noStrike" cap="none" dirty="0" smtClean="0">
                <a:solidFill>
                  <a:srgbClr val="3F3F3F"/>
                </a:solidFill>
                <a:latin typeface="Century Gothic" charset="0"/>
                <a:ea typeface="Century Gothic" charset="0"/>
                <a:cs typeface="Century Gothic" charset="0"/>
                <a:sym typeface="Garamond"/>
              </a:rPr>
              <a:t>? </a:t>
            </a:r>
          </a:p>
          <a:p>
            <a:pPr>
              <a:lnSpc>
                <a:spcPct val="100000"/>
              </a:lnSpc>
              <a:spcBef>
                <a:spcPts val="0"/>
              </a:spcBef>
              <a:buSzPct val="100908"/>
            </a:pPr>
            <a:endParaRPr lang="en-US" sz="3000" b="0" i="0" u="none" strike="noStrike" cap="none" dirty="0" smtClean="0">
              <a:solidFill>
                <a:srgbClr val="3F3F3F"/>
              </a:solidFill>
              <a:latin typeface="Century Gothic" charset="0"/>
              <a:ea typeface="Century Gothic" charset="0"/>
              <a:cs typeface="Century Gothic" charset="0"/>
              <a:sym typeface="Garamond"/>
            </a:endParaRPr>
          </a:p>
          <a:p>
            <a:pPr>
              <a:lnSpc>
                <a:spcPct val="100000"/>
              </a:lnSpc>
              <a:spcBef>
                <a:spcPts val="0"/>
              </a:spcBef>
              <a:buSzPct val="100908"/>
            </a:pPr>
            <a:r>
              <a:rPr lang="en-US" sz="3000" dirty="0" smtClean="0">
                <a:solidFill>
                  <a:srgbClr val="3F3F3F"/>
                </a:solidFill>
                <a:latin typeface="Century Gothic" charset="0"/>
                <a:ea typeface="Century Gothic" charset="0"/>
                <a:cs typeface="Century Gothic" charset="0"/>
                <a:sym typeface="Garamond"/>
              </a:rPr>
              <a:t>Annotate and take notes in </a:t>
            </a:r>
          </a:p>
          <a:p>
            <a:pPr>
              <a:lnSpc>
                <a:spcPct val="100000"/>
              </a:lnSpc>
              <a:spcBef>
                <a:spcPts val="0"/>
              </a:spcBef>
              <a:buSzPct val="100908"/>
            </a:pPr>
            <a:r>
              <a:rPr lang="en-US" sz="3000" dirty="0" smtClean="0">
                <a:solidFill>
                  <a:srgbClr val="3F3F3F"/>
                </a:solidFill>
                <a:latin typeface="Century Gothic" charset="0"/>
                <a:ea typeface="Century Gothic" charset="0"/>
                <a:cs typeface="Century Gothic" charset="0"/>
                <a:sym typeface="Garamond"/>
              </a:rPr>
              <a:t>your note section to prepare </a:t>
            </a:r>
          </a:p>
          <a:p>
            <a:pPr>
              <a:lnSpc>
                <a:spcPct val="100000"/>
              </a:lnSpc>
              <a:spcBef>
                <a:spcPts val="0"/>
              </a:spcBef>
              <a:buSzPct val="100908"/>
            </a:pPr>
            <a:r>
              <a:rPr lang="en-US" sz="3000" dirty="0" smtClean="0">
                <a:solidFill>
                  <a:srgbClr val="3F3F3F"/>
                </a:solidFill>
                <a:latin typeface="Century Gothic" charset="0"/>
                <a:ea typeface="Century Gothic" charset="0"/>
                <a:cs typeface="Century Gothic" charset="0"/>
                <a:sym typeface="Garamond"/>
              </a:rPr>
              <a:t>to share with your group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3966" y="4923772"/>
            <a:ext cx="2161384" cy="1312270"/>
          </a:xfrm>
          <a:prstGeom prst="rect">
            <a:avLst/>
          </a:prstGeom>
          <a:solidFill>
            <a:schemeClr val="lt1"/>
          </a:solidFill>
          <a:ln>
            <a:solidFill>
              <a:schemeClr val="tx1"/>
            </a:solidFill>
          </a:ln>
        </p:spPr>
      </p:pic>
      <p:sp>
        <p:nvSpPr>
          <p:cNvPr id="5" name="Rectangle 4"/>
          <p:cNvSpPr/>
          <p:nvPr/>
        </p:nvSpPr>
        <p:spPr>
          <a:xfrm>
            <a:off x="8063003" y="5197195"/>
            <a:ext cx="345890" cy="9525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hape 324"/>
          <p:cNvSpPr txBox="1"/>
          <p:nvPr/>
        </p:nvSpPr>
        <p:spPr>
          <a:xfrm>
            <a:off x="7117313" y="6370749"/>
            <a:ext cx="1414079" cy="438338"/>
          </a:xfrm>
          <a:prstGeom prst="rect">
            <a:avLst/>
          </a:prstGeom>
          <a:solidFill>
            <a:srgbClr val="FFFF00"/>
          </a:solidFill>
          <a:ln w="9525" cap="flat" cmpd="sng">
            <a:solidFill>
              <a:schemeClr val="dk1">
                <a:alpha val="94509"/>
              </a:schemeClr>
            </a:solidFill>
            <a:prstDash val="solid"/>
            <a:miter/>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Source Sans Pro"/>
              <a:buNone/>
            </a:pPr>
            <a:r>
              <a:rPr lang="en-US" sz="1600" b="1" i="0" u="none" strike="noStrike" cap="none" dirty="0" smtClean="0">
                <a:solidFill>
                  <a:schemeClr val="dk1"/>
                </a:solidFill>
                <a:latin typeface="Century Gothic" charset="0"/>
                <a:ea typeface="Century Gothic" charset="0"/>
                <a:cs typeface="Century Gothic" charset="0"/>
                <a:sym typeface="Source Sans Pro"/>
              </a:rPr>
              <a:t>Handout #3</a:t>
            </a:r>
            <a:r>
              <a:rPr lang="en-US" sz="1800" b="1" i="0" u="none" strike="noStrike" cap="none" dirty="0" smtClean="0">
                <a:solidFill>
                  <a:schemeClr val="dk1"/>
                </a:solidFill>
                <a:latin typeface="Source Sans Pro"/>
                <a:ea typeface="Source Sans Pro"/>
                <a:cs typeface="Source Sans Pro"/>
                <a:sym typeface="Source Sans Pro"/>
              </a:rPr>
              <a:t> </a:t>
            </a:r>
            <a:endParaRPr lang="en-US" sz="1800" b="1" i="0" u="none" strike="noStrike" cap="none" dirty="0">
              <a:solidFill>
                <a:schemeClr val="dk1"/>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158922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Shape 488"/>
          <p:cNvSpPr txBox="1">
            <a:spLocks noGrp="1"/>
          </p:cNvSpPr>
          <p:nvPr>
            <p:ph type="title" idx="4294967295"/>
          </p:nvPr>
        </p:nvSpPr>
        <p:spPr>
          <a:xfrm>
            <a:off x="0" y="184150"/>
            <a:ext cx="8974667" cy="1339850"/>
          </a:xfrm>
          <a:prstGeom prst="rect">
            <a:avLst/>
          </a:prstGeom>
          <a:noFill/>
          <a:ln>
            <a:noFill/>
          </a:ln>
        </p:spPr>
        <p:txBody>
          <a:bodyPr lIns="91425" tIns="45700" rIns="91425" bIns="45700" anchor="b" anchorCtr="0">
            <a:noAutofit/>
          </a:bodyPr>
          <a:lstStyle/>
          <a:p>
            <a:pPr marL="0" marR="0" lvl="0" indent="0" algn="ctr" rtl="0">
              <a:lnSpc>
                <a:spcPct val="85000"/>
              </a:lnSpc>
              <a:spcBef>
                <a:spcPts val="0"/>
              </a:spcBef>
              <a:buClr>
                <a:srgbClr val="3F3F3F"/>
              </a:buClr>
              <a:buSzPct val="25000"/>
              <a:buFont typeface="Garamond"/>
              <a:buNone/>
            </a:pPr>
            <a:r>
              <a:rPr lang="en-US" sz="4800" b="1" dirty="0" smtClean="0">
                <a:solidFill>
                  <a:srgbClr val="3F3F3F"/>
                </a:solidFill>
                <a:latin typeface="Century Gothic" charset="0"/>
                <a:ea typeface="Century Gothic" charset="0"/>
                <a:cs typeface="Century Gothic" charset="0"/>
                <a:sym typeface="Garamond"/>
              </a:rPr>
              <a:t>Small </a:t>
            </a:r>
            <a:r>
              <a:rPr lang="en-US" sz="4800" b="1" i="0" u="none" strike="noStrike" cap="none" dirty="0" smtClean="0">
                <a:solidFill>
                  <a:srgbClr val="3F3F3F"/>
                </a:solidFill>
                <a:latin typeface="Century Gothic" charset="0"/>
                <a:ea typeface="Century Gothic" charset="0"/>
                <a:cs typeface="Century Gothic" charset="0"/>
                <a:sym typeface="Garamond"/>
              </a:rPr>
              <a:t>Group </a:t>
            </a:r>
            <a:br>
              <a:rPr lang="en-US" sz="4800" b="1" i="0" u="none" strike="noStrike" cap="none" dirty="0" smtClean="0">
                <a:solidFill>
                  <a:srgbClr val="3F3F3F"/>
                </a:solidFill>
                <a:latin typeface="Century Gothic" charset="0"/>
                <a:ea typeface="Century Gothic" charset="0"/>
                <a:cs typeface="Century Gothic" charset="0"/>
                <a:sym typeface="Garamond"/>
              </a:rPr>
            </a:br>
            <a:r>
              <a:rPr lang="en-US" sz="4800" b="1" i="0" u="none" strike="noStrike" cap="none" dirty="0" smtClean="0">
                <a:solidFill>
                  <a:srgbClr val="3F3F3F"/>
                </a:solidFill>
                <a:latin typeface="Century Gothic" charset="0"/>
                <a:ea typeface="Century Gothic" charset="0"/>
                <a:cs typeface="Century Gothic" charset="0"/>
                <a:sym typeface="Garamond"/>
              </a:rPr>
              <a:t>Discussion</a:t>
            </a:r>
            <a:endParaRPr lang="en-US" sz="4800" b="1" i="0" u="none" strike="noStrike" cap="none" dirty="0">
              <a:solidFill>
                <a:srgbClr val="3F3F3F"/>
              </a:solidFill>
              <a:latin typeface="Century Gothic" charset="0"/>
              <a:ea typeface="Century Gothic" charset="0"/>
              <a:cs typeface="Century Gothic" charset="0"/>
              <a:sym typeface="Garamond"/>
            </a:endParaRPr>
          </a:p>
        </p:txBody>
      </p:sp>
      <p:sp>
        <p:nvSpPr>
          <p:cNvPr id="489" name="Shape 489"/>
          <p:cNvSpPr txBox="1">
            <a:spLocks noGrp="1"/>
          </p:cNvSpPr>
          <p:nvPr>
            <p:ph idx="4294967295"/>
          </p:nvPr>
        </p:nvSpPr>
        <p:spPr>
          <a:xfrm>
            <a:off x="184150" y="1524000"/>
            <a:ext cx="8642350" cy="5051425"/>
          </a:xfrm>
          <a:prstGeom prst="rect">
            <a:avLst/>
          </a:prstGeom>
          <a:noFill/>
          <a:ln>
            <a:noFill/>
          </a:ln>
        </p:spPr>
        <p:txBody>
          <a:bodyPr lIns="0" tIns="45700" rIns="0" bIns="45700" anchor="t" anchorCtr="0">
            <a:noAutofit/>
          </a:bodyPr>
          <a:lstStyle/>
          <a:p>
            <a:pPr marL="457200" indent="-457200">
              <a:lnSpc>
                <a:spcPct val="100000"/>
              </a:lnSpc>
              <a:spcBef>
                <a:spcPts val="0"/>
              </a:spcBef>
              <a:buClr>
                <a:schemeClr val="accent1"/>
              </a:buClr>
            </a:pPr>
            <a:r>
              <a:rPr lang="en-US" sz="3000" b="0" i="0" u="none" strike="noStrike" cap="none" dirty="0" smtClean="0">
                <a:solidFill>
                  <a:srgbClr val="3F3F3F"/>
                </a:solidFill>
                <a:latin typeface="Century Gothic" charset="0"/>
                <a:ea typeface="Century Gothic" charset="0"/>
                <a:cs typeface="Century Gothic" charset="0"/>
                <a:sym typeface="Garamond"/>
              </a:rPr>
              <a:t>Assign </a:t>
            </a:r>
            <a:r>
              <a:rPr lang="en-US" sz="3000" b="0" i="0" u="none" strike="noStrike" cap="none" dirty="0">
                <a:solidFill>
                  <a:srgbClr val="3F3F3F"/>
                </a:solidFill>
                <a:latin typeface="Century Gothic" charset="0"/>
                <a:ea typeface="Century Gothic" charset="0"/>
                <a:cs typeface="Century Gothic" charset="0"/>
                <a:sym typeface="Garamond"/>
              </a:rPr>
              <a:t>a </a:t>
            </a:r>
            <a:r>
              <a:rPr lang="en-US" sz="3000" b="0" i="0" u="none" strike="noStrike" cap="none" dirty="0" smtClean="0">
                <a:solidFill>
                  <a:srgbClr val="3F3F3F"/>
                </a:solidFill>
                <a:latin typeface="Century Gothic" charset="0"/>
                <a:ea typeface="Century Gothic" charset="0"/>
                <a:cs typeface="Century Gothic" charset="0"/>
                <a:sym typeface="Garamond"/>
              </a:rPr>
              <a:t>timekeeper</a:t>
            </a:r>
          </a:p>
          <a:p>
            <a:pPr marL="800100" lvl="1" indent="-457200">
              <a:lnSpc>
                <a:spcPct val="100000"/>
              </a:lnSpc>
              <a:spcBef>
                <a:spcPts val="0"/>
              </a:spcBef>
              <a:buClr>
                <a:schemeClr val="accent1"/>
              </a:buClr>
              <a:buFont typeface="Courier New"/>
              <a:buChar char="o"/>
            </a:pPr>
            <a:r>
              <a:rPr lang="en-US" sz="3000" dirty="0" smtClean="0">
                <a:solidFill>
                  <a:srgbClr val="3F3F3F"/>
                </a:solidFill>
                <a:latin typeface="Century Gothic" charset="0"/>
                <a:ea typeface="Century Gothic" charset="0"/>
                <a:cs typeface="Century Gothic" charset="0"/>
                <a:sym typeface="Garamond"/>
              </a:rPr>
              <a:t>Each expert will have two (2) minutes to share out</a:t>
            </a:r>
            <a:endParaRPr lang="en-US" sz="3000" b="0" i="0" u="none" strike="noStrike" cap="none" dirty="0">
              <a:solidFill>
                <a:srgbClr val="3F3F3F"/>
              </a:solidFill>
              <a:latin typeface="Century Gothic" charset="0"/>
              <a:ea typeface="Century Gothic" charset="0"/>
              <a:cs typeface="Century Gothic" charset="0"/>
              <a:sym typeface="Garamond"/>
            </a:endParaRPr>
          </a:p>
          <a:p>
            <a:pPr marL="457200" indent="-457200">
              <a:lnSpc>
                <a:spcPct val="100000"/>
              </a:lnSpc>
              <a:spcBef>
                <a:spcPts val="0"/>
              </a:spcBef>
              <a:buClr>
                <a:schemeClr val="accent1"/>
              </a:buClr>
            </a:pPr>
            <a:r>
              <a:rPr lang="en-US" sz="3000" dirty="0" smtClean="0">
                <a:solidFill>
                  <a:srgbClr val="3F3F3F"/>
                </a:solidFill>
                <a:latin typeface="Century Gothic" charset="0"/>
                <a:ea typeface="Century Gothic" charset="0"/>
                <a:cs typeface="Century Gothic" charset="0"/>
                <a:sym typeface="Garamond"/>
              </a:rPr>
              <a:t>Report to </a:t>
            </a:r>
            <a:r>
              <a:rPr lang="en-US" sz="3000" b="0" i="0" u="none" strike="noStrike" cap="none" dirty="0" smtClean="0">
                <a:solidFill>
                  <a:srgbClr val="3F3F3F"/>
                </a:solidFill>
                <a:latin typeface="Century Gothic" charset="0"/>
                <a:ea typeface="Century Gothic" charset="0"/>
                <a:cs typeface="Century Gothic" charset="0"/>
                <a:sym typeface="Garamond"/>
              </a:rPr>
              <a:t>your group:</a:t>
            </a:r>
          </a:p>
          <a:p>
            <a:pPr marL="457200" indent="-457200">
              <a:lnSpc>
                <a:spcPct val="100000"/>
              </a:lnSpc>
              <a:spcBef>
                <a:spcPts val="0"/>
              </a:spcBef>
              <a:buClr>
                <a:schemeClr val="accent1"/>
              </a:buClr>
            </a:pPr>
            <a:r>
              <a:rPr lang="en-US" sz="3000" b="0" i="0" u="none" strike="noStrike" cap="none" dirty="0" smtClean="0">
                <a:solidFill>
                  <a:srgbClr val="3F3F3F"/>
                </a:solidFill>
                <a:latin typeface="Century Gothic" charset="0"/>
                <a:ea typeface="Century Gothic" charset="0"/>
                <a:cs typeface="Century Gothic" charset="0"/>
                <a:sym typeface="Garamond"/>
              </a:rPr>
              <a:t>What do you notice about the tasks in your assigned page?</a:t>
            </a:r>
          </a:p>
          <a:p>
            <a:pPr marL="457200" indent="-457200">
              <a:lnSpc>
                <a:spcPct val="100000"/>
              </a:lnSpc>
              <a:spcBef>
                <a:spcPts val="0"/>
              </a:spcBef>
              <a:buClr>
                <a:schemeClr val="accent1"/>
              </a:buClr>
            </a:pPr>
            <a:r>
              <a:rPr lang="en-US" sz="3000" dirty="0" smtClean="0">
                <a:solidFill>
                  <a:srgbClr val="3F3F3F"/>
                </a:solidFill>
                <a:latin typeface="Century Gothic" charset="0"/>
                <a:ea typeface="Century Gothic" charset="0"/>
                <a:cs typeface="Century Gothic" charset="0"/>
                <a:sym typeface="Garamond"/>
              </a:rPr>
              <a:t>Listening Expert (#1)</a:t>
            </a:r>
            <a:r>
              <a:rPr lang="en-US" sz="3000" b="0" i="0" u="none" strike="noStrike" cap="none" dirty="0" smtClean="0">
                <a:solidFill>
                  <a:srgbClr val="3F3F3F"/>
                </a:solidFill>
                <a:latin typeface="Century Gothic" charset="0"/>
                <a:ea typeface="Century Gothic" charset="0"/>
                <a:cs typeface="Century Gothic" charset="0"/>
                <a:sym typeface="Garamond"/>
              </a:rPr>
              <a:t> starts </a:t>
            </a:r>
          </a:p>
          <a:p>
            <a:pPr marL="457200" indent="-457200">
              <a:lnSpc>
                <a:spcPct val="100000"/>
              </a:lnSpc>
              <a:spcBef>
                <a:spcPts val="0"/>
              </a:spcBef>
              <a:buClr>
                <a:schemeClr val="accent1"/>
              </a:buClr>
            </a:pPr>
            <a:r>
              <a:rPr lang="en-US" sz="3000" dirty="0" smtClean="0">
                <a:solidFill>
                  <a:srgbClr val="3F3F3F"/>
                </a:solidFill>
                <a:latin typeface="Century Gothic" charset="0"/>
                <a:ea typeface="Century Gothic" charset="0"/>
                <a:cs typeface="Century Gothic" charset="0"/>
                <a:sym typeface="Garamond"/>
              </a:rPr>
              <a:t>Each expert shares</a:t>
            </a:r>
            <a:r>
              <a:rPr lang="en-US" sz="3000" b="0" i="0" u="none" strike="noStrike" cap="none" dirty="0" smtClean="0">
                <a:solidFill>
                  <a:srgbClr val="3F3F3F"/>
                </a:solidFill>
                <a:latin typeface="Century Gothic" charset="0"/>
                <a:ea typeface="Century Gothic" charset="0"/>
                <a:cs typeface="Century Gothic" charset="0"/>
                <a:sym typeface="Garamond"/>
              </a:rPr>
              <a:t> in order while others take notes</a:t>
            </a:r>
          </a:p>
        </p:txBody>
      </p:sp>
    </p:spTree>
    <p:extLst>
      <p:ext uri="{BB962C8B-B14F-4D97-AF65-F5344CB8AC3E}">
        <p14:creationId xmlns:p14="http://schemas.microsoft.com/office/powerpoint/2010/main" val="15476625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Shape 434"/>
          <p:cNvSpPr txBox="1">
            <a:spLocks noGrp="1"/>
          </p:cNvSpPr>
          <p:nvPr>
            <p:ph type="ctrTitle"/>
          </p:nvPr>
        </p:nvSpPr>
        <p:spPr>
          <a:prstGeom prst="rect">
            <a:avLst/>
          </a:prstGeom>
          <a:noFill/>
          <a:ln>
            <a:noFill/>
          </a:ln>
        </p:spPr>
        <p:txBody>
          <a:bodyPr lIns="91425" tIns="45700" rIns="91425" bIns="45700" anchor="b" anchorCtr="0">
            <a:noAutofit/>
          </a:bodyPr>
          <a:lstStyle/>
          <a:p>
            <a:pPr marL="0" marR="0" lvl="0" indent="0" algn="ctr" rtl="0">
              <a:lnSpc>
                <a:spcPct val="85000"/>
              </a:lnSpc>
              <a:spcBef>
                <a:spcPts val="0"/>
              </a:spcBef>
              <a:buClr>
                <a:srgbClr val="262626"/>
              </a:buClr>
              <a:buSzPct val="25000"/>
              <a:buFont typeface="Garamond"/>
              <a:buNone/>
            </a:pPr>
            <a:r>
              <a:rPr lang="en-US" sz="4000" b="1" i="0" u="none" strike="noStrike" cap="none" dirty="0">
                <a:solidFill>
                  <a:srgbClr val="262626"/>
                </a:solidFill>
                <a:latin typeface="Century Gothic" charset="0"/>
                <a:ea typeface="Century Gothic" charset="0"/>
                <a:cs typeface="Century Gothic" charset="0"/>
                <a:sym typeface="Garamond"/>
              </a:rPr>
              <a:t>ELPAC </a:t>
            </a:r>
            <a:r>
              <a:rPr lang="en-US" sz="4000" b="1" i="0" u="none" strike="noStrike" cap="none" dirty="0" smtClean="0">
                <a:solidFill>
                  <a:srgbClr val="262626"/>
                </a:solidFill>
                <a:latin typeface="Century Gothic" charset="0"/>
                <a:ea typeface="Century Gothic" charset="0"/>
                <a:cs typeface="Century Gothic" charset="0"/>
                <a:sym typeface="Garamond"/>
              </a:rPr>
              <a:t/>
            </a:r>
            <a:br>
              <a:rPr lang="en-US" sz="4000" b="1" i="0" u="none" strike="noStrike" cap="none" dirty="0" smtClean="0">
                <a:solidFill>
                  <a:srgbClr val="262626"/>
                </a:solidFill>
                <a:latin typeface="Century Gothic" charset="0"/>
                <a:ea typeface="Century Gothic" charset="0"/>
                <a:cs typeface="Century Gothic" charset="0"/>
                <a:sym typeface="Garamond"/>
              </a:rPr>
            </a:br>
            <a:r>
              <a:rPr lang="en-US" sz="4000" b="1" i="0" u="none" strike="noStrike" cap="none" dirty="0" smtClean="0">
                <a:solidFill>
                  <a:srgbClr val="262626"/>
                </a:solidFill>
                <a:latin typeface="Century Gothic" charset="0"/>
                <a:ea typeface="Century Gothic" charset="0"/>
                <a:cs typeface="Century Gothic" charset="0"/>
                <a:sym typeface="Garamond"/>
              </a:rPr>
              <a:t>Unpack a Task Type</a:t>
            </a:r>
            <a:endParaRPr lang="en-US" sz="4000" b="1" i="0" u="none" strike="noStrike" cap="none" dirty="0">
              <a:solidFill>
                <a:srgbClr val="262626"/>
              </a:solidFill>
              <a:latin typeface="Century Gothic" charset="0"/>
              <a:ea typeface="Century Gothic" charset="0"/>
              <a:cs typeface="Century Gothic" charset="0"/>
              <a:sym typeface="Garamond"/>
            </a:endParaRPr>
          </a:p>
        </p:txBody>
      </p:sp>
      <p:sp>
        <p:nvSpPr>
          <p:cNvPr id="435" name="Shape 435"/>
          <p:cNvSpPr txBox="1">
            <a:spLocks noGrp="1"/>
          </p:cNvSpPr>
          <p:nvPr>
            <p:ph type="subTitle" idx="1"/>
          </p:nvPr>
        </p:nvSpPr>
        <p:spPr>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accent1"/>
              </a:buClr>
              <a:buSzPct val="25000"/>
              <a:buFont typeface="Calibri"/>
              <a:buNone/>
            </a:pPr>
            <a:r>
              <a:rPr lang="en-US" sz="2400" b="0" i="0" u="none" strike="noStrike" cap="none" dirty="0">
                <a:solidFill>
                  <a:schemeClr val="dk2"/>
                </a:solidFill>
                <a:latin typeface="Century Gothic" charset="0"/>
                <a:ea typeface="Century Gothic" charset="0"/>
                <a:cs typeface="Century Gothic" charset="0"/>
                <a:sym typeface="Garamond"/>
              </a:rPr>
              <a:t>By Grade Span</a:t>
            </a:r>
          </a:p>
        </p:txBody>
      </p:sp>
      <p:pic>
        <p:nvPicPr>
          <p:cNvPr id="436" name="Shape 436"/>
          <p:cNvPicPr preferRelativeResize="0"/>
          <p:nvPr/>
        </p:nvPicPr>
        <p:blipFill rotWithShape="1">
          <a:blip r:embed="rId3">
            <a:alphaModFix/>
          </a:blip>
          <a:srcRect/>
          <a:stretch/>
        </p:blipFill>
        <p:spPr>
          <a:xfrm>
            <a:off x="7447414" y="4648623"/>
            <a:ext cx="1310368" cy="1358898"/>
          </a:xfrm>
          <a:prstGeom prst="rect">
            <a:avLst/>
          </a:prstGeom>
          <a:noFill/>
          <a:ln>
            <a:noFill/>
          </a:ln>
        </p:spPr>
      </p:pic>
      <p:sp>
        <p:nvSpPr>
          <p:cNvPr id="6" name="TextBox 5"/>
          <p:cNvSpPr txBox="1"/>
          <p:nvPr/>
        </p:nvSpPr>
        <p:spPr>
          <a:xfrm>
            <a:off x="450837" y="5255272"/>
            <a:ext cx="8306945" cy="954107"/>
          </a:xfrm>
          <a:prstGeom prst="rect">
            <a:avLst/>
          </a:prstGeom>
          <a:noFill/>
        </p:spPr>
        <p:txBody>
          <a:bodyPr wrap="square" rtlCol="0">
            <a:spAutoFit/>
          </a:bodyPr>
          <a:lstStyle/>
          <a:p>
            <a:pPr algn="ctr"/>
            <a:r>
              <a:rPr lang="en-US" sz="2800" dirty="0" smtClean="0">
                <a:solidFill>
                  <a:schemeClr val="dk1"/>
                </a:solidFill>
                <a:latin typeface="Century Gothic" charset="0"/>
                <a:ea typeface="Century Gothic" charset="0"/>
                <a:cs typeface="Century Gothic" charset="0"/>
                <a:sym typeface="Calibri"/>
              </a:rPr>
              <a:t>ELPAC Grade/Grade Spans: </a:t>
            </a:r>
          </a:p>
          <a:p>
            <a:pPr algn="ctr"/>
            <a:r>
              <a:rPr lang="en-US" sz="2800" dirty="0" smtClean="0">
                <a:solidFill>
                  <a:schemeClr val="dk1"/>
                </a:solidFill>
                <a:latin typeface="Century Gothic" charset="0"/>
                <a:ea typeface="Century Gothic" charset="0"/>
                <a:cs typeface="Century Gothic" charset="0"/>
                <a:sym typeface="Calibri"/>
              </a:rPr>
              <a:t>K</a:t>
            </a:r>
            <a:r>
              <a:rPr lang="en-US" sz="2800" dirty="0">
                <a:solidFill>
                  <a:schemeClr val="dk1"/>
                </a:solidFill>
                <a:latin typeface="Century Gothic" charset="0"/>
                <a:ea typeface="Century Gothic" charset="0"/>
                <a:cs typeface="Century Gothic" charset="0"/>
                <a:sym typeface="Calibri"/>
              </a:rPr>
              <a:t>, 1, </a:t>
            </a:r>
            <a:r>
              <a:rPr lang="en-US" sz="2800" dirty="0" smtClean="0">
                <a:solidFill>
                  <a:schemeClr val="dk1"/>
                </a:solidFill>
                <a:latin typeface="Century Gothic" charset="0"/>
                <a:ea typeface="Century Gothic" charset="0"/>
                <a:cs typeface="Century Gothic" charset="0"/>
                <a:sym typeface="Calibri"/>
              </a:rPr>
              <a:t>2</a:t>
            </a:r>
            <a:r>
              <a:rPr lang="en-US" sz="2800" dirty="0">
                <a:solidFill>
                  <a:schemeClr val="dk1"/>
                </a:solidFill>
                <a:latin typeface="Century Gothic" charset="0"/>
                <a:ea typeface="Century Gothic" charset="0"/>
                <a:cs typeface="Century Gothic" charset="0"/>
                <a:sym typeface="Calibri"/>
              </a:rPr>
              <a:t>, 3-5, </a:t>
            </a:r>
            <a:r>
              <a:rPr lang="en-US" sz="2800" dirty="0" smtClean="0">
                <a:solidFill>
                  <a:schemeClr val="dk1"/>
                </a:solidFill>
                <a:latin typeface="Century Gothic" charset="0"/>
                <a:ea typeface="Century Gothic" charset="0"/>
                <a:cs typeface="Century Gothic" charset="0"/>
                <a:sym typeface="Calibri"/>
              </a:rPr>
              <a:t>6-8</a:t>
            </a:r>
            <a:r>
              <a:rPr lang="en-US" sz="2800" dirty="0">
                <a:solidFill>
                  <a:schemeClr val="dk1"/>
                </a:solidFill>
                <a:latin typeface="Century Gothic" charset="0"/>
                <a:ea typeface="Century Gothic" charset="0"/>
                <a:cs typeface="Century Gothic" charset="0"/>
                <a:sym typeface="Calibri"/>
              </a:rPr>
              <a:t>, 9-10, and </a:t>
            </a:r>
            <a:r>
              <a:rPr lang="en-US" sz="2800" dirty="0" smtClean="0">
                <a:solidFill>
                  <a:schemeClr val="dk1"/>
                </a:solidFill>
                <a:latin typeface="Century Gothic" charset="0"/>
                <a:ea typeface="Century Gothic" charset="0"/>
                <a:cs typeface="Century Gothic" charset="0"/>
                <a:sym typeface="Calibri"/>
              </a:rPr>
              <a:t>11-12</a:t>
            </a:r>
            <a:endParaRPr lang="en-US" sz="2800" dirty="0">
              <a:latin typeface="Century Gothic" charset="0"/>
              <a:ea typeface="Century Gothic" charset="0"/>
              <a:cs typeface="Century Gothic" charset="0"/>
            </a:endParaRPr>
          </a:p>
        </p:txBody>
      </p:sp>
      <p:pic>
        <p:nvPicPr>
          <p:cNvPr id="7" name="Picture 6" descr="Description: LAUSD"/>
          <p:cNvPicPr/>
          <p:nvPr/>
        </p:nvPicPr>
        <p:blipFill>
          <a:blip r:embed="rId4">
            <a:extLst>
              <a:ext uri="{28A0092B-C50C-407E-A947-70E740481C1C}">
                <a14:useLocalDpi xmlns:a14="http://schemas.microsoft.com/office/drawing/2010/main" val="0"/>
              </a:ext>
            </a:extLst>
          </a:blip>
          <a:srcRect/>
          <a:stretch>
            <a:fillRect/>
          </a:stretch>
        </p:blipFill>
        <p:spPr bwMode="auto">
          <a:xfrm>
            <a:off x="310588" y="4610810"/>
            <a:ext cx="1392706" cy="1288923"/>
          </a:xfrm>
          <a:prstGeom prst="rect">
            <a:avLst/>
          </a:prstGeom>
          <a:noFill/>
          <a:ln>
            <a:noFill/>
          </a:ln>
        </p:spPr>
      </p:pic>
    </p:spTree>
    <p:extLst>
      <p:ext uri="{BB962C8B-B14F-4D97-AF65-F5344CB8AC3E}">
        <p14:creationId xmlns:p14="http://schemas.microsoft.com/office/powerpoint/2010/main" val="7183693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idx="4294967295"/>
          </p:nvPr>
        </p:nvSpPr>
        <p:spPr>
          <a:xfrm>
            <a:off x="749300" y="179917"/>
            <a:ext cx="7886700" cy="744008"/>
          </a:xfrm>
        </p:spPr>
        <p:txBody>
          <a:bodyPr/>
          <a:lstStyle/>
          <a:p>
            <a:pPr algn="ctr"/>
            <a:r>
              <a:rPr lang="en-US" sz="3600" b="1" dirty="0">
                <a:latin typeface="Century Gothic" charset="0"/>
                <a:ea typeface="Century Gothic" charset="0"/>
                <a:cs typeface="Century Gothic" charset="0"/>
              </a:rPr>
              <a:t>ELPAC General Overview</a:t>
            </a:r>
          </a:p>
        </p:txBody>
      </p:sp>
      <p:sp>
        <p:nvSpPr>
          <p:cNvPr id="3" name="Text Placeholder 2"/>
          <p:cNvSpPr>
            <a:spLocks noGrp="1"/>
          </p:cNvSpPr>
          <p:nvPr>
            <p:ph idx="4294967295"/>
          </p:nvPr>
        </p:nvSpPr>
        <p:spPr>
          <a:xfrm>
            <a:off x="101600" y="923925"/>
            <a:ext cx="9042400" cy="6103938"/>
          </a:xfrm>
        </p:spPr>
        <p:txBody>
          <a:bodyPr>
            <a:normAutofit fontScale="85000" lnSpcReduction="10000"/>
          </a:bodyPr>
          <a:lstStyle/>
          <a:p>
            <a:pPr>
              <a:lnSpc>
                <a:spcPct val="120000"/>
              </a:lnSpc>
              <a:buFont typeface="Wingdings" charset="2"/>
              <a:buChar char="§"/>
            </a:pPr>
            <a:r>
              <a:rPr lang="en-US" sz="2700" b="1" dirty="0">
                <a:latin typeface="Century Gothic" charset="0"/>
                <a:ea typeface="Century Gothic" charset="0"/>
                <a:cs typeface="Century Gothic" charset="0"/>
              </a:rPr>
              <a:t>K and grade 1 </a:t>
            </a:r>
            <a:r>
              <a:rPr lang="en-US" sz="2700" dirty="0">
                <a:latin typeface="Century Gothic" charset="0"/>
                <a:ea typeface="Century Gothic" charset="0"/>
                <a:cs typeface="Century Gothic" charset="0"/>
              </a:rPr>
              <a:t>students are administered the test </a:t>
            </a:r>
            <a:r>
              <a:rPr lang="en-US" sz="2700" b="1" dirty="0">
                <a:latin typeface="Century Gothic" charset="0"/>
                <a:ea typeface="Century Gothic" charset="0"/>
                <a:cs typeface="Century Gothic" charset="0"/>
              </a:rPr>
              <a:t>one‐on‐</a:t>
            </a:r>
            <a:r>
              <a:rPr lang="en-US" sz="2700" b="1" dirty="0" smtClean="0">
                <a:latin typeface="Century Gothic" charset="0"/>
                <a:ea typeface="Century Gothic" charset="0"/>
                <a:cs typeface="Century Gothic" charset="0"/>
              </a:rPr>
              <a:t>one</a:t>
            </a:r>
            <a:r>
              <a:rPr lang="en-US" sz="2700" dirty="0" smtClean="0">
                <a:latin typeface="Century Gothic" charset="0"/>
                <a:ea typeface="Century Gothic" charset="0"/>
                <a:cs typeface="Century Gothic" charset="0"/>
              </a:rPr>
              <a:t> </a:t>
            </a:r>
            <a:endParaRPr lang="en-US" sz="2700" dirty="0">
              <a:latin typeface="Century Gothic" charset="0"/>
              <a:ea typeface="Century Gothic" charset="0"/>
              <a:cs typeface="Century Gothic" charset="0"/>
            </a:endParaRPr>
          </a:p>
          <a:p>
            <a:pPr>
              <a:lnSpc>
                <a:spcPct val="120000"/>
              </a:lnSpc>
              <a:buFont typeface="Wingdings" charset="2"/>
              <a:buChar char="§"/>
            </a:pPr>
            <a:r>
              <a:rPr lang="en-US" sz="2700" b="1" dirty="0">
                <a:latin typeface="Century Gothic" charset="0"/>
                <a:ea typeface="Century Gothic" charset="0"/>
                <a:cs typeface="Century Gothic" charset="0"/>
              </a:rPr>
              <a:t>Group administration </a:t>
            </a:r>
            <a:r>
              <a:rPr lang="en-US" sz="2700" dirty="0">
                <a:latin typeface="Century Gothic" charset="0"/>
                <a:ea typeface="Century Gothic" charset="0"/>
                <a:cs typeface="Century Gothic" charset="0"/>
              </a:rPr>
              <a:t>is provided for </a:t>
            </a:r>
            <a:r>
              <a:rPr lang="en-US" sz="2700" b="1" dirty="0">
                <a:latin typeface="Century Gothic" charset="0"/>
                <a:ea typeface="Century Gothic" charset="0"/>
                <a:cs typeface="Century Gothic" charset="0"/>
              </a:rPr>
              <a:t>Listening, Reading and </a:t>
            </a:r>
            <a:r>
              <a:rPr lang="en-US" sz="2700" b="1" dirty="0" smtClean="0">
                <a:latin typeface="Century Gothic" charset="0"/>
                <a:ea typeface="Century Gothic" charset="0"/>
                <a:cs typeface="Century Gothic" charset="0"/>
              </a:rPr>
              <a:t>Writing </a:t>
            </a:r>
            <a:r>
              <a:rPr lang="en-US" sz="2700" dirty="0">
                <a:latin typeface="Century Gothic" charset="0"/>
                <a:ea typeface="Century Gothic" charset="0"/>
                <a:cs typeface="Century Gothic" charset="0"/>
              </a:rPr>
              <a:t>at grades two through twelve (</a:t>
            </a:r>
            <a:r>
              <a:rPr lang="en-US" sz="2700" b="1" dirty="0">
                <a:latin typeface="Century Gothic" charset="0"/>
                <a:ea typeface="Century Gothic" charset="0"/>
                <a:cs typeface="Century Gothic" charset="0"/>
              </a:rPr>
              <a:t>2–12</a:t>
            </a:r>
            <a:r>
              <a:rPr lang="en-US" sz="2700" dirty="0" smtClean="0">
                <a:latin typeface="Century Gothic" charset="0"/>
                <a:ea typeface="Century Gothic" charset="0"/>
                <a:cs typeface="Century Gothic" charset="0"/>
              </a:rPr>
              <a:t>)</a:t>
            </a:r>
            <a:endParaRPr lang="en-US" sz="2700" dirty="0">
              <a:latin typeface="Century Gothic" charset="0"/>
              <a:ea typeface="Century Gothic" charset="0"/>
              <a:cs typeface="Century Gothic" charset="0"/>
            </a:endParaRPr>
          </a:p>
          <a:p>
            <a:pPr>
              <a:lnSpc>
                <a:spcPct val="120000"/>
              </a:lnSpc>
              <a:buFont typeface="Wingdings" charset="2"/>
              <a:buChar char="§"/>
            </a:pPr>
            <a:r>
              <a:rPr lang="en-US" sz="2700" b="1" dirty="0">
                <a:latin typeface="Century Gothic" charset="0"/>
                <a:ea typeface="Century Gothic" charset="0"/>
                <a:cs typeface="Century Gothic" charset="0"/>
              </a:rPr>
              <a:t>Speaking</a:t>
            </a:r>
            <a:r>
              <a:rPr lang="en-US" sz="2700" dirty="0">
                <a:latin typeface="Century Gothic" charset="0"/>
                <a:ea typeface="Century Gothic" charset="0"/>
                <a:cs typeface="Century Gothic" charset="0"/>
              </a:rPr>
              <a:t> items are administered to all students </a:t>
            </a:r>
            <a:r>
              <a:rPr lang="en-US" sz="2700" b="1" dirty="0">
                <a:latin typeface="Century Gothic" charset="0"/>
                <a:ea typeface="Century Gothic" charset="0"/>
                <a:cs typeface="Century Gothic" charset="0"/>
              </a:rPr>
              <a:t>one‐on‐one</a:t>
            </a:r>
            <a:r>
              <a:rPr lang="en-US" sz="2700" dirty="0">
                <a:latin typeface="Century Gothic" charset="0"/>
                <a:ea typeface="Century Gothic" charset="0"/>
                <a:cs typeface="Century Gothic" charset="0"/>
              </a:rPr>
              <a:t> and scored by a trained test examiner “in real time.” </a:t>
            </a:r>
          </a:p>
          <a:p>
            <a:pPr>
              <a:lnSpc>
                <a:spcPct val="120000"/>
              </a:lnSpc>
              <a:buFont typeface="Wingdings" charset="2"/>
              <a:buChar char="§"/>
            </a:pPr>
            <a:r>
              <a:rPr lang="en-US" sz="2700" dirty="0">
                <a:latin typeface="Century Gothic" charset="0"/>
                <a:ea typeface="Century Gothic" charset="0"/>
                <a:cs typeface="Century Gothic" charset="0"/>
              </a:rPr>
              <a:t>The </a:t>
            </a:r>
            <a:r>
              <a:rPr lang="en-US" sz="2700" b="1" dirty="0">
                <a:latin typeface="Century Gothic" charset="0"/>
                <a:ea typeface="Century Gothic" charset="0"/>
                <a:cs typeface="Century Gothic" charset="0"/>
              </a:rPr>
              <a:t>Listening</a:t>
            </a:r>
            <a:r>
              <a:rPr lang="en-US" sz="2700" dirty="0">
                <a:latin typeface="Century Gothic" charset="0"/>
                <a:ea typeface="Century Gothic" charset="0"/>
                <a:cs typeface="Century Gothic" charset="0"/>
              </a:rPr>
              <a:t> domain at grades </a:t>
            </a:r>
            <a:r>
              <a:rPr lang="en-US" sz="2700" b="1" dirty="0">
                <a:latin typeface="Century Gothic" charset="0"/>
                <a:ea typeface="Century Gothic" charset="0"/>
                <a:cs typeface="Century Gothic" charset="0"/>
              </a:rPr>
              <a:t>K–2</a:t>
            </a:r>
            <a:r>
              <a:rPr lang="en-US" sz="2700" dirty="0">
                <a:latin typeface="Century Gothic" charset="0"/>
                <a:ea typeface="Century Gothic" charset="0"/>
                <a:cs typeface="Century Gothic" charset="0"/>
              </a:rPr>
              <a:t> will be </a:t>
            </a:r>
            <a:r>
              <a:rPr lang="en-US" sz="2700" b="1" dirty="0">
                <a:latin typeface="Century Gothic" charset="0"/>
                <a:ea typeface="Century Gothic" charset="0"/>
                <a:cs typeface="Century Gothic" charset="0"/>
              </a:rPr>
              <a:t>read aloud </a:t>
            </a:r>
            <a:r>
              <a:rPr lang="en-US" sz="2700" dirty="0">
                <a:latin typeface="Century Gothic" charset="0"/>
                <a:ea typeface="Century Gothic" charset="0"/>
                <a:cs typeface="Century Gothic" charset="0"/>
              </a:rPr>
              <a:t>to students by a test </a:t>
            </a:r>
            <a:r>
              <a:rPr lang="en-US" sz="2700" dirty="0" smtClean="0">
                <a:latin typeface="Century Gothic" charset="0"/>
                <a:ea typeface="Century Gothic" charset="0"/>
                <a:cs typeface="Century Gothic" charset="0"/>
              </a:rPr>
              <a:t>examiner</a:t>
            </a:r>
            <a:endParaRPr lang="en-US" sz="2700" dirty="0">
              <a:latin typeface="Century Gothic" charset="0"/>
              <a:ea typeface="Century Gothic" charset="0"/>
              <a:cs typeface="Century Gothic" charset="0"/>
            </a:endParaRPr>
          </a:p>
          <a:p>
            <a:pPr>
              <a:lnSpc>
                <a:spcPct val="120000"/>
              </a:lnSpc>
              <a:buFont typeface="Wingdings" charset="2"/>
              <a:buChar char="§"/>
            </a:pPr>
            <a:r>
              <a:rPr lang="en-US" sz="2700" dirty="0">
                <a:latin typeface="Century Gothic" charset="0"/>
                <a:ea typeface="Century Gothic" charset="0"/>
                <a:cs typeface="Century Gothic" charset="0"/>
              </a:rPr>
              <a:t>At grades </a:t>
            </a:r>
            <a:r>
              <a:rPr lang="en-US" sz="2700" b="1" dirty="0">
                <a:latin typeface="Century Gothic" charset="0"/>
                <a:ea typeface="Century Gothic" charset="0"/>
                <a:cs typeface="Century Gothic" charset="0"/>
              </a:rPr>
              <a:t>3–12</a:t>
            </a:r>
            <a:r>
              <a:rPr lang="en-US" sz="2700" dirty="0">
                <a:latin typeface="Century Gothic" charset="0"/>
                <a:ea typeface="Century Gothic" charset="0"/>
                <a:cs typeface="Century Gothic" charset="0"/>
              </a:rPr>
              <a:t>, </a:t>
            </a:r>
            <a:r>
              <a:rPr lang="en-US" sz="2700" b="1" dirty="0">
                <a:latin typeface="Century Gothic" charset="0"/>
                <a:ea typeface="Century Gothic" charset="0"/>
                <a:cs typeface="Century Gothic" charset="0"/>
              </a:rPr>
              <a:t>recorded audio on TOMS </a:t>
            </a:r>
            <a:r>
              <a:rPr lang="en-US" sz="2700" dirty="0">
                <a:latin typeface="Century Gothic" charset="0"/>
                <a:ea typeface="Century Gothic" charset="0"/>
                <a:cs typeface="Century Gothic" charset="0"/>
              </a:rPr>
              <a:t>will be used to deliver Listening </a:t>
            </a:r>
            <a:r>
              <a:rPr lang="en-US" sz="2700" dirty="0" smtClean="0">
                <a:latin typeface="Century Gothic" charset="0"/>
                <a:ea typeface="Century Gothic" charset="0"/>
                <a:cs typeface="Century Gothic" charset="0"/>
              </a:rPr>
              <a:t>items</a:t>
            </a:r>
            <a:endParaRPr lang="en-US" sz="2700" dirty="0">
              <a:latin typeface="Century Gothic" charset="0"/>
              <a:ea typeface="Century Gothic" charset="0"/>
              <a:cs typeface="Century Gothic" charset="0"/>
            </a:endParaRPr>
          </a:p>
          <a:p>
            <a:pPr>
              <a:lnSpc>
                <a:spcPct val="120000"/>
              </a:lnSpc>
              <a:buFont typeface="Wingdings" charset="2"/>
              <a:buChar char="§"/>
            </a:pPr>
            <a:r>
              <a:rPr lang="en-US" sz="2700" dirty="0">
                <a:latin typeface="Century Gothic" charset="0"/>
                <a:ea typeface="Century Gothic" charset="0"/>
                <a:cs typeface="Century Gothic" charset="0"/>
              </a:rPr>
              <a:t>The </a:t>
            </a:r>
            <a:r>
              <a:rPr lang="en-US" sz="2700" b="1" dirty="0">
                <a:latin typeface="Century Gothic" charset="0"/>
                <a:ea typeface="Century Gothic" charset="0"/>
                <a:cs typeface="Century Gothic" charset="0"/>
              </a:rPr>
              <a:t>Writing </a:t>
            </a:r>
            <a:r>
              <a:rPr lang="en-US" sz="2700" dirty="0">
                <a:latin typeface="Century Gothic" charset="0"/>
                <a:ea typeface="Century Gothic" charset="0"/>
                <a:cs typeface="Century Gothic" charset="0"/>
              </a:rPr>
              <a:t>domain will be entirely </a:t>
            </a:r>
            <a:r>
              <a:rPr lang="en-US" sz="2700" b="1" dirty="0">
                <a:latin typeface="Century Gothic" charset="0"/>
                <a:ea typeface="Century Gothic" charset="0"/>
                <a:cs typeface="Century Gothic" charset="0"/>
              </a:rPr>
              <a:t>constructed‐response</a:t>
            </a:r>
            <a:r>
              <a:rPr lang="en-US" sz="2700" dirty="0">
                <a:latin typeface="Century Gothic" charset="0"/>
                <a:ea typeface="Century Gothic" charset="0"/>
                <a:cs typeface="Century Gothic" charset="0"/>
              </a:rPr>
              <a:t> </a:t>
            </a:r>
            <a:r>
              <a:rPr lang="en-US" sz="2700" dirty="0" smtClean="0">
                <a:latin typeface="Century Gothic" charset="0"/>
                <a:ea typeface="Century Gothic" charset="0"/>
                <a:cs typeface="Century Gothic" charset="0"/>
              </a:rPr>
              <a:t>items </a:t>
            </a:r>
            <a:endParaRPr lang="en-US" sz="2700" dirty="0">
              <a:latin typeface="Century Gothic" charset="0"/>
              <a:ea typeface="Century Gothic" charset="0"/>
              <a:cs typeface="Century Gothic" charset="0"/>
            </a:endParaRPr>
          </a:p>
          <a:p>
            <a:pPr>
              <a:lnSpc>
                <a:spcPct val="120000"/>
              </a:lnSpc>
              <a:buFont typeface="Wingdings" charset="2"/>
              <a:buChar char="§"/>
            </a:pPr>
            <a:r>
              <a:rPr lang="en-US" sz="2700" dirty="0">
                <a:latin typeface="Century Gothic" charset="0"/>
                <a:ea typeface="Century Gothic" charset="0"/>
                <a:cs typeface="Century Gothic" charset="0"/>
              </a:rPr>
              <a:t>The Writing domain will not contain any multiple‐choice </a:t>
            </a:r>
            <a:r>
              <a:rPr lang="en-US" sz="2700" dirty="0" smtClean="0">
                <a:latin typeface="Century Gothic" charset="0"/>
                <a:ea typeface="Century Gothic" charset="0"/>
                <a:cs typeface="Century Gothic" charset="0"/>
              </a:rPr>
              <a:t>items </a:t>
            </a:r>
            <a:endParaRPr lang="en-US" sz="2700" dirty="0">
              <a:latin typeface="Century Gothic" charset="0"/>
              <a:ea typeface="Century Gothic" charset="0"/>
              <a:cs typeface="Century Gothic" charset="0"/>
            </a:endParaRPr>
          </a:p>
        </p:txBody>
      </p:sp>
      <p:pic>
        <p:nvPicPr>
          <p:cNvPr id="4" name="Picture 3" descr="CABE Logo.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9003" y="0"/>
            <a:ext cx="1474997" cy="589999"/>
          </a:xfrm>
          <a:prstGeom prst="rect">
            <a:avLst/>
          </a:prstGeom>
        </p:spPr>
      </p:pic>
    </p:spTree>
    <p:extLst>
      <p:ext uri="{BB962C8B-B14F-4D97-AF65-F5344CB8AC3E}">
        <p14:creationId xmlns:p14="http://schemas.microsoft.com/office/powerpoint/2010/main" val="103426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pic>
        <p:nvPicPr>
          <p:cNvPr id="515" name="Shape 515"/>
          <p:cNvPicPr preferRelativeResize="0"/>
          <p:nvPr/>
        </p:nvPicPr>
        <p:blipFill rotWithShape="1">
          <a:blip r:embed="rId3">
            <a:alphaModFix/>
          </a:blip>
          <a:srcRect/>
          <a:stretch/>
        </p:blipFill>
        <p:spPr>
          <a:xfrm>
            <a:off x="5201061" y="1014413"/>
            <a:ext cx="2223062" cy="29992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16" name="Shape 516"/>
          <p:cNvSpPr txBox="1">
            <a:spLocks noGrp="1"/>
          </p:cNvSpPr>
          <p:nvPr>
            <p:ph type="title" idx="4294967295"/>
          </p:nvPr>
        </p:nvSpPr>
        <p:spPr>
          <a:xfrm>
            <a:off x="-419630" y="66676"/>
            <a:ext cx="9859963" cy="917575"/>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rgbClr val="3F3F3F"/>
              </a:buClr>
              <a:buSzPct val="25000"/>
              <a:buFont typeface="Garamond"/>
              <a:buNone/>
            </a:pPr>
            <a:r>
              <a:rPr lang="en-US" sz="4000" b="1" i="0" u="none" strike="noStrike" cap="none" dirty="0">
                <a:solidFill>
                  <a:schemeClr val="dk1"/>
                </a:solidFill>
                <a:latin typeface="Century Gothic" charset="0"/>
                <a:ea typeface="Century Gothic" charset="0"/>
                <a:cs typeface="Century Gothic" charset="0"/>
                <a:sym typeface="Garamond"/>
              </a:rPr>
              <a:t>Collaborating to Unpack the ELPAC</a:t>
            </a:r>
          </a:p>
        </p:txBody>
      </p:sp>
      <p:sp>
        <p:nvSpPr>
          <p:cNvPr id="517" name="Shape 517"/>
          <p:cNvSpPr txBox="1">
            <a:spLocks noGrp="1"/>
          </p:cNvSpPr>
          <p:nvPr>
            <p:ph idx="4294967295"/>
          </p:nvPr>
        </p:nvSpPr>
        <p:spPr>
          <a:xfrm>
            <a:off x="251733" y="1014413"/>
            <a:ext cx="4873625" cy="4351337"/>
          </a:xfrm>
          <a:prstGeom prst="rect">
            <a:avLst/>
          </a:prstGeom>
          <a:noFill/>
          <a:ln>
            <a:noFill/>
          </a:ln>
        </p:spPr>
        <p:txBody>
          <a:bodyPr lIns="0" tIns="45700" rIns="0" bIns="45700" anchor="t" anchorCtr="0">
            <a:noAutofit/>
          </a:bodyPr>
          <a:lstStyle/>
          <a:p>
            <a:pPr marL="0" lvl="0" indent="0">
              <a:spcBef>
                <a:spcPts val="0"/>
              </a:spcBef>
              <a:buClr>
                <a:schemeClr val="dk1"/>
              </a:buClr>
              <a:buSzPct val="25000"/>
              <a:buNone/>
            </a:pPr>
            <a:r>
              <a:rPr lang="en-US" sz="2600" b="0" i="0" u="none" strike="noStrike" cap="none" dirty="0">
                <a:solidFill>
                  <a:schemeClr val="dk1"/>
                </a:solidFill>
                <a:latin typeface="Century Gothic" charset="0"/>
                <a:ea typeface="Century Gothic" charset="0"/>
                <a:cs typeface="Century Gothic" charset="0"/>
                <a:sym typeface="Garamond"/>
              </a:rPr>
              <a:t>With your </a:t>
            </a:r>
            <a:r>
              <a:rPr lang="en-US" sz="2600" b="0" i="0" u="none" strike="noStrike" cap="none" dirty="0" smtClean="0">
                <a:solidFill>
                  <a:schemeClr val="dk1"/>
                </a:solidFill>
                <a:latin typeface="Century Gothic" charset="0"/>
                <a:ea typeface="Century Gothic" charset="0"/>
                <a:cs typeface="Century Gothic" charset="0"/>
                <a:sym typeface="Garamond"/>
              </a:rPr>
              <a:t>grade level/content group, consider the </a:t>
            </a:r>
            <a:r>
              <a:rPr lang="en-US" sz="2600" dirty="0" smtClean="0">
                <a:solidFill>
                  <a:schemeClr val="dk1"/>
                </a:solidFill>
                <a:latin typeface="Century Gothic" charset="0"/>
                <a:ea typeface="Century Gothic" charset="0"/>
                <a:cs typeface="Century Gothic" charset="0"/>
                <a:sym typeface="Garamond"/>
              </a:rPr>
              <a:t>instructional implications of </a:t>
            </a:r>
            <a:r>
              <a:rPr lang="en-US" sz="2600" b="1" i="0" u="none" strike="noStrike" cap="none" dirty="0" smtClean="0">
                <a:solidFill>
                  <a:schemeClr val="dk1"/>
                </a:solidFill>
                <a:latin typeface="Century Gothic" charset="0"/>
                <a:ea typeface="Century Gothic" charset="0"/>
                <a:cs typeface="Century Gothic" charset="0"/>
                <a:sym typeface="Garamond"/>
              </a:rPr>
              <a:t>Summarize an Academic Presentation</a:t>
            </a:r>
            <a:endParaRPr lang="en-US" sz="2600" b="1" dirty="0">
              <a:solidFill>
                <a:schemeClr val="dk1"/>
              </a:solidFill>
              <a:latin typeface="Century Gothic" charset="0"/>
              <a:ea typeface="Century Gothic" charset="0"/>
              <a:cs typeface="Century Gothic" charset="0"/>
              <a:sym typeface="Garamond"/>
            </a:endParaRPr>
          </a:p>
          <a:p>
            <a:pPr marL="0" lvl="0" indent="0">
              <a:spcBef>
                <a:spcPts val="0"/>
              </a:spcBef>
              <a:buClr>
                <a:schemeClr val="dk1"/>
              </a:buClr>
              <a:buSzPct val="25000"/>
              <a:buNone/>
            </a:pPr>
            <a:r>
              <a:rPr lang="en-US" sz="2600" b="0" i="0" u="none" strike="noStrike" cap="none" dirty="0" smtClean="0">
                <a:solidFill>
                  <a:schemeClr val="dk1"/>
                </a:solidFill>
                <a:latin typeface="Century Gothic" charset="0"/>
                <a:ea typeface="Century Gothic" charset="0"/>
                <a:cs typeface="Century Gothic" charset="0"/>
                <a:sym typeface="Garamond"/>
              </a:rPr>
              <a:t>Refer </a:t>
            </a:r>
            <a:r>
              <a:rPr lang="en-US" sz="2600" b="0" i="0" u="none" strike="noStrike" cap="none" dirty="0">
                <a:solidFill>
                  <a:schemeClr val="dk1"/>
                </a:solidFill>
                <a:latin typeface="Century Gothic" charset="0"/>
                <a:ea typeface="Century Gothic" charset="0"/>
                <a:cs typeface="Century Gothic" charset="0"/>
                <a:sym typeface="Garamond"/>
              </a:rPr>
              <a:t>to your</a:t>
            </a:r>
            <a:r>
              <a:rPr lang="en-US" sz="2600" b="0" i="0" u="none" strike="noStrike" cap="none" dirty="0" smtClean="0">
                <a:solidFill>
                  <a:schemeClr val="dk1"/>
                </a:solidFill>
                <a:latin typeface="Century Gothic" charset="0"/>
                <a:ea typeface="Century Gothic" charset="0"/>
                <a:cs typeface="Century Gothic" charset="0"/>
                <a:sym typeface="Garamond"/>
              </a:rPr>
              <a:t>:</a:t>
            </a:r>
          </a:p>
          <a:p>
            <a:pPr>
              <a:spcBef>
                <a:spcPts val="0"/>
              </a:spcBef>
              <a:buClr>
                <a:schemeClr val="dk1"/>
              </a:buClr>
              <a:buSzPct val="25000"/>
            </a:pPr>
            <a:endParaRPr lang="en-US" sz="2600" dirty="0">
              <a:solidFill>
                <a:schemeClr val="dk1"/>
              </a:solidFill>
              <a:latin typeface="Century Gothic" charset="0"/>
              <a:ea typeface="Century Gothic" charset="0"/>
              <a:cs typeface="Century Gothic" charset="0"/>
              <a:sym typeface="Garamond"/>
            </a:endParaRPr>
          </a:p>
          <a:p>
            <a:pPr marL="0" indent="0">
              <a:spcBef>
                <a:spcPts val="0"/>
              </a:spcBef>
              <a:buClr>
                <a:schemeClr val="dk1"/>
              </a:buClr>
              <a:buSzPct val="25000"/>
              <a:buNone/>
            </a:pPr>
            <a:r>
              <a:rPr lang="en-US" sz="2600" b="0" i="0" u="none" strike="noStrike" cap="none" dirty="0" smtClean="0">
                <a:solidFill>
                  <a:schemeClr val="dk1"/>
                </a:solidFill>
                <a:latin typeface="Century Gothic" charset="0"/>
                <a:ea typeface="Century Gothic" charset="0"/>
                <a:cs typeface="Century Gothic" charset="0"/>
                <a:sym typeface="Garamond"/>
              </a:rPr>
              <a:t>“ELPAC Task Planner” instructions and template</a:t>
            </a:r>
            <a:endParaRPr lang="en-US" sz="2600" dirty="0">
              <a:solidFill>
                <a:schemeClr val="dk1"/>
              </a:solidFill>
              <a:latin typeface="Century Gothic" charset="0"/>
              <a:ea typeface="Century Gothic" charset="0"/>
              <a:cs typeface="Century Gothic" charset="0"/>
              <a:sym typeface="Garamond"/>
            </a:endParaRPr>
          </a:p>
          <a:p>
            <a:pPr marL="0" indent="0">
              <a:spcBef>
                <a:spcPts val="0"/>
              </a:spcBef>
              <a:buClr>
                <a:schemeClr val="dk1"/>
              </a:buClr>
              <a:buSzPct val="25000"/>
              <a:buNone/>
            </a:pPr>
            <a:endParaRPr lang="en-US" sz="2600" b="0" i="0" u="none" strike="noStrike" cap="none" dirty="0">
              <a:solidFill>
                <a:schemeClr val="dk1"/>
              </a:solidFill>
              <a:latin typeface="Century Gothic" charset="0"/>
              <a:ea typeface="Century Gothic" charset="0"/>
              <a:cs typeface="Century Gothic" charset="0"/>
              <a:sym typeface="Garamond"/>
            </a:endParaRPr>
          </a:p>
          <a:p>
            <a:pPr marL="0" indent="0">
              <a:spcBef>
                <a:spcPts val="0"/>
              </a:spcBef>
              <a:buClr>
                <a:schemeClr val="dk1"/>
              </a:buClr>
              <a:buSzPct val="25000"/>
              <a:buNone/>
            </a:pPr>
            <a:r>
              <a:rPr lang="en-US" sz="2600" b="0" i="0" u="none" strike="noStrike" cap="none" dirty="0" smtClean="0">
                <a:solidFill>
                  <a:schemeClr val="dk1"/>
                </a:solidFill>
                <a:latin typeface="Century Gothic" charset="0"/>
                <a:ea typeface="Century Gothic" charset="0"/>
                <a:cs typeface="Century Gothic" charset="0"/>
                <a:sym typeface="Garamond"/>
              </a:rPr>
              <a:t>ELD </a:t>
            </a:r>
            <a:r>
              <a:rPr lang="en-US" sz="2600" b="0" i="0" u="none" strike="noStrike" cap="none" dirty="0">
                <a:solidFill>
                  <a:schemeClr val="dk1"/>
                </a:solidFill>
                <a:latin typeface="Century Gothic" charset="0"/>
                <a:ea typeface="Century Gothic" charset="0"/>
                <a:cs typeface="Century Gothic" charset="0"/>
                <a:sym typeface="Garamond"/>
              </a:rPr>
              <a:t>Standards at a </a:t>
            </a:r>
            <a:r>
              <a:rPr lang="en-US" sz="2600" b="0" i="0" u="none" strike="noStrike" cap="none" dirty="0" smtClean="0">
                <a:solidFill>
                  <a:schemeClr val="dk1"/>
                </a:solidFill>
                <a:latin typeface="Century Gothic" charset="0"/>
                <a:ea typeface="Century Gothic" charset="0"/>
                <a:cs typeface="Century Gothic" charset="0"/>
                <a:sym typeface="Garamond"/>
              </a:rPr>
              <a:t>Glance—What standards are aligned and </a:t>
            </a:r>
            <a:r>
              <a:rPr lang="en-US" sz="2600" b="1" i="0" u="none" strike="noStrike" cap="none" dirty="0" smtClean="0">
                <a:solidFill>
                  <a:schemeClr val="dk1"/>
                </a:solidFill>
                <a:latin typeface="Century Gothic" charset="0"/>
                <a:ea typeface="Century Gothic" charset="0"/>
                <a:cs typeface="Century Gothic" charset="0"/>
                <a:sym typeface="Garamond"/>
              </a:rPr>
              <a:t>embedded</a:t>
            </a:r>
            <a:r>
              <a:rPr lang="en-US" sz="2600" b="0" i="0" u="none" strike="noStrike" cap="none" dirty="0" smtClean="0">
                <a:solidFill>
                  <a:schemeClr val="dk1"/>
                </a:solidFill>
                <a:latin typeface="Century Gothic" charset="0"/>
                <a:ea typeface="Century Gothic" charset="0"/>
                <a:cs typeface="Century Gothic" charset="0"/>
                <a:sym typeface="Garamond"/>
              </a:rPr>
              <a:t> in the task?</a:t>
            </a:r>
            <a:endParaRPr lang="en-US" sz="2600" b="0" i="0" u="none" strike="noStrike" cap="none" dirty="0">
              <a:solidFill>
                <a:schemeClr val="dk1"/>
              </a:solidFill>
              <a:latin typeface="Century Gothic" charset="0"/>
              <a:ea typeface="Century Gothic" charset="0"/>
              <a:cs typeface="Century Gothic" charset="0"/>
              <a:sym typeface="Garamond"/>
            </a:endParaRPr>
          </a:p>
          <a:p>
            <a:pPr marL="342900" marR="0" lvl="0" indent="-342900" algn="l" rtl="0">
              <a:lnSpc>
                <a:spcPct val="90000"/>
              </a:lnSpc>
              <a:spcBef>
                <a:spcPts val="1400"/>
              </a:spcBef>
              <a:spcAft>
                <a:spcPts val="0"/>
              </a:spcAft>
              <a:buClr>
                <a:schemeClr val="dk1"/>
              </a:buClr>
              <a:buSzPct val="25000"/>
              <a:buFont typeface="Arial"/>
              <a:buNone/>
            </a:pPr>
            <a:endParaRPr sz="2400" b="0" i="0" u="none" strike="noStrike" cap="none" dirty="0">
              <a:solidFill>
                <a:schemeClr val="dk1"/>
              </a:solidFill>
              <a:latin typeface="Calibri"/>
              <a:ea typeface="Calibri"/>
              <a:cs typeface="Calibri"/>
              <a:sym typeface="Calibri"/>
            </a:endParaRPr>
          </a:p>
        </p:txBody>
      </p:sp>
      <p:pic>
        <p:nvPicPr>
          <p:cNvPr id="3" name="Picture 2" descr="ELPAC Task Planner Instructions Pic.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3455" y="2364810"/>
            <a:ext cx="2528935" cy="34026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Shape 496"/>
          <p:cNvPicPr preferRelativeResize="0"/>
          <p:nvPr/>
        </p:nvPicPr>
        <p:blipFill rotWithShape="1">
          <a:blip r:embed="rId5">
            <a:alphaModFix/>
          </a:blip>
          <a:srcRect/>
          <a:stretch/>
        </p:blipFill>
        <p:spPr>
          <a:xfrm>
            <a:off x="7028236" y="3686670"/>
            <a:ext cx="1864339" cy="2616684"/>
          </a:xfrm>
          <a:prstGeom prst="rect">
            <a:avLst/>
          </a:prstGeom>
          <a:noFill/>
          <a:ln w="38100" cap="sq" cmpd="sng">
            <a:solidFill>
              <a:srgbClr val="000000"/>
            </a:solidFill>
            <a:prstDash val="solid"/>
            <a:miter/>
            <a:headEnd type="none" w="med" len="med"/>
            <a:tailEnd type="none" w="med" len="med"/>
          </a:ln>
          <a:effectLst>
            <a:outerShdw blurRad="50799" dist="38100" dir="2700000" algn="tl" rotWithShape="0">
              <a:srgbClr val="000000">
                <a:alpha val="42352"/>
              </a:srgbClr>
            </a:outerShdw>
          </a:effectLst>
        </p:spPr>
      </p:pic>
      <p:sp>
        <p:nvSpPr>
          <p:cNvPr id="8" name="Shape 324"/>
          <p:cNvSpPr txBox="1"/>
          <p:nvPr/>
        </p:nvSpPr>
        <p:spPr>
          <a:xfrm>
            <a:off x="4780544" y="6123962"/>
            <a:ext cx="1962659" cy="438338"/>
          </a:xfrm>
          <a:prstGeom prst="rect">
            <a:avLst/>
          </a:prstGeom>
          <a:solidFill>
            <a:srgbClr val="FFFF00"/>
          </a:solidFill>
          <a:ln w="9525" cap="flat" cmpd="sng">
            <a:solidFill>
              <a:schemeClr val="dk1">
                <a:alpha val="94509"/>
              </a:schemeClr>
            </a:solidFill>
            <a:prstDash val="solid"/>
            <a:miter/>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Source Sans Pro"/>
              <a:buNone/>
            </a:pPr>
            <a:r>
              <a:rPr lang="en-US" sz="1600" b="1" i="0" u="none" strike="noStrike" cap="none" dirty="0" smtClean="0">
                <a:solidFill>
                  <a:schemeClr val="dk1"/>
                </a:solidFill>
                <a:latin typeface="Century Gothic" charset="0"/>
                <a:ea typeface="Century Gothic" charset="0"/>
                <a:cs typeface="Century Gothic" charset="0"/>
                <a:sym typeface="Source Sans Pro"/>
              </a:rPr>
              <a:t>Handouts #4 &amp; #5</a:t>
            </a:r>
            <a:r>
              <a:rPr lang="en-US" sz="1800" b="1" i="0" u="none" strike="noStrike" cap="none" dirty="0" smtClean="0">
                <a:solidFill>
                  <a:schemeClr val="dk1"/>
                </a:solidFill>
                <a:latin typeface="Source Sans Pro"/>
                <a:ea typeface="Source Sans Pro"/>
                <a:cs typeface="Source Sans Pro"/>
                <a:sym typeface="Source Sans Pro"/>
              </a:rPr>
              <a:t> </a:t>
            </a:r>
            <a:endParaRPr lang="en-US" sz="1800" b="1" i="0" u="none" strike="noStrike" cap="none" dirty="0">
              <a:solidFill>
                <a:schemeClr val="dk1"/>
              </a:solidFill>
              <a:latin typeface="Source Sans Pro"/>
              <a:ea typeface="Source Sans Pro"/>
              <a:cs typeface="Source Sans Pro"/>
              <a:sym typeface="Source Sans Pro"/>
            </a:endParaRPr>
          </a:p>
        </p:txBody>
      </p:sp>
      <p:pic>
        <p:nvPicPr>
          <p:cNvPr id="9" name="Picture 8" descr="CABE Logo.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69003" y="1101026"/>
            <a:ext cx="1474997" cy="589999"/>
          </a:xfrm>
          <a:prstGeom prst="rect">
            <a:avLst/>
          </a:prstGeom>
        </p:spPr>
      </p:pic>
    </p:spTree>
    <p:extLst>
      <p:ext uri="{BB962C8B-B14F-4D97-AF65-F5344CB8AC3E}">
        <p14:creationId xmlns:p14="http://schemas.microsoft.com/office/powerpoint/2010/main" val="1549091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6625"/>
            <a:ext cx="9144000" cy="6451599"/>
          </a:xfrm>
          <a:prstGeom prst="rect">
            <a:avLst/>
          </a:prstGeom>
        </p:spPr>
      </p:pic>
      <p:pic>
        <p:nvPicPr>
          <p:cNvPr id="3" name="Picture 2"/>
          <p:cNvPicPr>
            <a:picLocks noChangeAspect="1"/>
          </p:cNvPicPr>
          <p:nvPr/>
        </p:nvPicPr>
        <p:blipFill>
          <a:blip r:embed="rId4"/>
          <a:stretch>
            <a:fillRect/>
          </a:stretch>
        </p:blipFill>
        <p:spPr>
          <a:xfrm>
            <a:off x="4006735" y="3496169"/>
            <a:ext cx="5104015" cy="28977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4006735" y="81661"/>
            <a:ext cx="5104015" cy="2769989"/>
          </a:xfrm>
          <a:prstGeom prst="rect">
            <a:avLst/>
          </a:prstGeom>
          <a:solidFill>
            <a:schemeClr val="accent3">
              <a:lumMod val="40000"/>
              <a:lumOff val="60000"/>
            </a:schemeClr>
          </a:solidFill>
        </p:spPr>
        <p:txBody>
          <a:bodyPr wrap="square" rtlCol="0">
            <a:spAutoFit/>
          </a:bodyPr>
          <a:lstStyle/>
          <a:p>
            <a:pPr algn="ctr"/>
            <a:r>
              <a:rPr lang="en-US" sz="2000" b="1" dirty="0" smtClean="0">
                <a:latin typeface="Century Gothic"/>
                <a:cs typeface="Century Gothic"/>
              </a:rPr>
              <a:t>Our Students</a:t>
            </a:r>
          </a:p>
          <a:p>
            <a:pPr algn="ctr"/>
            <a:r>
              <a:rPr lang="en-US" sz="2000" dirty="0" smtClean="0">
                <a:latin typeface="Century Gothic"/>
                <a:cs typeface="Century Gothic"/>
              </a:rPr>
              <a:t>Change the trajectory of students’ future through quality instruction</a:t>
            </a:r>
          </a:p>
          <a:p>
            <a:pPr lvl="2"/>
            <a:endParaRPr lang="en-US" sz="2000" dirty="0" smtClean="0">
              <a:latin typeface="Century Gothic"/>
              <a:cs typeface="Century Gothic"/>
            </a:endParaRPr>
          </a:p>
          <a:p>
            <a:pPr lvl="2"/>
            <a:r>
              <a:rPr lang="en-US" sz="2000" dirty="0" smtClean="0">
                <a:latin typeface="Century Gothic"/>
                <a:cs typeface="Century Gothic"/>
              </a:rPr>
              <a:t>Equity and access:</a:t>
            </a:r>
          </a:p>
          <a:p>
            <a:pPr marL="285750" lvl="2" indent="-285750">
              <a:buFont typeface="Arial"/>
              <a:buChar char="•"/>
            </a:pPr>
            <a:r>
              <a:rPr lang="en-US" sz="2000" dirty="0" smtClean="0">
                <a:latin typeface="Century Gothic"/>
                <a:cs typeface="Century Gothic"/>
              </a:rPr>
              <a:t>Moving beyond basic understanding</a:t>
            </a:r>
          </a:p>
          <a:p>
            <a:pPr marL="285750" lvl="2" indent="-285750">
              <a:buFont typeface="Arial"/>
              <a:buChar char="•"/>
            </a:pPr>
            <a:r>
              <a:rPr lang="en-US" sz="2000" dirty="0" smtClean="0">
                <a:latin typeface="Century Gothic"/>
                <a:cs typeface="Century Gothic"/>
              </a:rPr>
              <a:t>AP courses</a:t>
            </a:r>
          </a:p>
          <a:p>
            <a:pPr marL="285750" lvl="2" indent="-285750">
              <a:buFont typeface="Arial"/>
              <a:buChar char="•"/>
            </a:pPr>
            <a:r>
              <a:rPr lang="en-US" sz="2000" dirty="0" smtClean="0">
                <a:latin typeface="Century Gothic"/>
                <a:cs typeface="Century Gothic"/>
              </a:rPr>
              <a:t>Honors classes</a:t>
            </a:r>
          </a:p>
          <a:p>
            <a:endParaRPr lang="en-US" dirty="0"/>
          </a:p>
        </p:txBody>
      </p:sp>
    </p:spTree>
    <p:extLst>
      <p:ext uri="{BB962C8B-B14F-4D97-AF65-F5344CB8AC3E}">
        <p14:creationId xmlns:p14="http://schemas.microsoft.com/office/powerpoint/2010/main" val="130455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331977" y="1834986"/>
            <a:ext cx="3572774" cy="432540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279816" y="2070676"/>
            <a:ext cx="3624935" cy="3539429"/>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5600" dirty="0" smtClean="0">
                <a:latin typeface="Chalkboard SE" charset="0"/>
                <a:ea typeface="Chalkboard SE" charset="0"/>
                <a:cs typeface="Chalkboard SE" charset="0"/>
              </a:rPr>
              <a:t>Unpacking an </a:t>
            </a:r>
          </a:p>
          <a:p>
            <a:pPr algn="ctr"/>
            <a:r>
              <a:rPr lang="en-US" sz="5600" dirty="0" smtClean="0">
                <a:latin typeface="Chalkboard SE" charset="0"/>
                <a:ea typeface="Chalkboard SE" charset="0"/>
                <a:cs typeface="Chalkboard SE" charset="0"/>
              </a:rPr>
              <a:t>ELPAC </a:t>
            </a:r>
          </a:p>
          <a:p>
            <a:pPr algn="ctr"/>
            <a:r>
              <a:rPr lang="en-US" sz="5600" dirty="0" smtClean="0">
                <a:latin typeface="Chalkboard SE" charset="0"/>
                <a:ea typeface="Chalkboard SE" charset="0"/>
                <a:cs typeface="Chalkboard SE" charset="0"/>
              </a:rPr>
              <a:t> Task</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26" y="91547"/>
            <a:ext cx="5228623" cy="6766453"/>
          </a:xfrm>
          <a:prstGeom prst="rect">
            <a:avLst/>
          </a:prstGeom>
          <a:solidFill>
            <a:schemeClr val="bg1"/>
          </a:solidFill>
          <a:ln>
            <a:solidFill>
              <a:schemeClr val="tx1"/>
            </a:solidFill>
          </a:ln>
        </p:spPr>
      </p:pic>
      <p:sp>
        <p:nvSpPr>
          <p:cNvPr id="5" name="Shape 324"/>
          <p:cNvSpPr txBox="1"/>
          <p:nvPr/>
        </p:nvSpPr>
        <p:spPr>
          <a:xfrm>
            <a:off x="2888352" y="6160390"/>
            <a:ext cx="2037784" cy="374881"/>
          </a:xfrm>
          <a:prstGeom prst="rect">
            <a:avLst/>
          </a:prstGeom>
          <a:solidFill>
            <a:srgbClr val="FFFF00"/>
          </a:solidFill>
          <a:ln w="9525" cap="flat" cmpd="sng">
            <a:solidFill>
              <a:schemeClr val="dk1">
                <a:alpha val="94509"/>
              </a:schemeClr>
            </a:solidFill>
            <a:prstDash val="solid"/>
            <a:miter/>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Source Sans Pro"/>
              <a:buNone/>
            </a:pPr>
            <a:r>
              <a:rPr lang="en-US" sz="1600" b="1" i="0" u="none" strike="noStrike" cap="none" dirty="0" smtClean="0">
                <a:solidFill>
                  <a:schemeClr val="dk1"/>
                </a:solidFill>
                <a:latin typeface="Century Gothic" charset="0"/>
                <a:ea typeface="Century Gothic" charset="0"/>
                <a:cs typeface="Century Gothic" charset="0"/>
                <a:sym typeface="Source Sans Pro"/>
              </a:rPr>
              <a:t>Handout #</a:t>
            </a:r>
            <a:r>
              <a:rPr lang="en-US" sz="1600" b="1" dirty="0">
                <a:solidFill>
                  <a:schemeClr val="dk1"/>
                </a:solidFill>
                <a:latin typeface="Century Gothic" charset="0"/>
                <a:ea typeface="Century Gothic" charset="0"/>
                <a:cs typeface="Century Gothic" charset="0"/>
                <a:sym typeface="Source Sans Pro"/>
              </a:rPr>
              <a:t>5</a:t>
            </a:r>
            <a:r>
              <a:rPr lang="en-US" sz="1800" b="1" i="0" u="none" strike="noStrike" cap="none" dirty="0" smtClean="0">
                <a:solidFill>
                  <a:schemeClr val="dk1"/>
                </a:solidFill>
                <a:latin typeface="Source Sans Pro"/>
                <a:ea typeface="Source Sans Pro"/>
                <a:cs typeface="Source Sans Pro"/>
                <a:sym typeface="Source Sans Pro"/>
              </a:rPr>
              <a:t> </a:t>
            </a:r>
            <a:endParaRPr lang="en-US" sz="1800" b="1" i="0" u="none" strike="noStrike" cap="none" dirty="0">
              <a:solidFill>
                <a:schemeClr val="dk1"/>
              </a:solidFill>
              <a:latin typeface="Source Sans Pro"/>
              <a:ea typeface="Source Sans Pro"/>
              <a:cs typeface="Source Sans Pro"/>
              <a:sym typeface="Source Sans Pro"/>
            </a:endParaRPr>
          </a:p>
        </p:txBody>
      </p:sp>
      <p:sp>
        <p:nvSpPr>
          <p:cNvPr id="6" name="TextBox 5"/>
          <p:cNvSpPr txBox="1"/>
          <p:nvPr/>
        </p:nvSpPr>
        <p:spPr>
          <a:xfrm>
            <a:off x="3448651" y="236851"/>
            <a:ext cx="1272045" cy="338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algn="ctr"/>
            <a:r>
              <a:rPr lang="en-US" sz="1600" b="1" dirty="0" smtClean="0">
                <a:ln w="0"/>
                <a:solidFill>
                  <a:schemeClr val="tx1"/>
                </a:solidFill>
                <a:effectLst>
                  <a:outerShdw blurRad="38100" dist="19050" dir="2700000" algn="tl" rotWithShape="0">
                    <a:schemeClr val="dk1">
                      <a:alpha val="40000"/>
                    </a:schemeClr>
                  </a:outerShdw>
                </a:effectLst>
                <a:latin typeface="Century Gothic" charset="0"/>
                <a:ea typeface="Century Gothic" charset="0"/>
                <a:cs typeface="Century Gothic" charset="0"/>
              </a:rPr>
              <a:t>Sample</a:t>
            </a:r>
            <a:endParaRPr lang="en-US" sz="1600" b="1" dirty="0">
              <a:ln w="0"/>
              <a:solidFill>
                <a:schemeClr val="tx1"/>
              </a:solidFill>
              <a:effectLst>
                <a:outerShdw blurRad="38100" dist="19050" dir="2700000" algn="tl" rotWithShape="0">
                  <a:schemeClr val="dk1">
                    <a:alpha val="40000"/>
                  </a:schemeClr>
                </a:outerShdw>
              </a:effectLst>
              <a:latin typeface="Century Gothic" charset="0"/>
              <a:ea typeface="Century Gothic" charset="0"/>
              <a:cs typeface="Century Gothic" charset="0"/>
            </a:endParaRP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4832" t="8049" r="2239" b="82805"/>
          <a:stretch/>
        </p:blipFill>
        <p:spPr>
          <a:xfrm>
            <a:off x="92103" y="1332543"/>
            <a:ext cx="8998692" cy="1210261"/>
          </a:xfrm>
          <a:prstGeom prst="rect">
            <a:avLst/>
          </a:prstGeom>
          <a:solidFill>
            <a:schemeClr val="bg1"/>
          </a:solidFill>
          <a:ln w="66675">
            <a:solidFill>
              <a:srgbClr val="E739EA"/>
            </a:solidFill>
          </a:ln>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6790" t="17197" r="3968" b="78036"/>
          <a:stretch/>
        </p:blipFill>
        <p:spPr>
          <a:xfrm>
            <a:off x="30315" y="1576688"/>
            <a:ext cx="9003220" cy="1472936"/>
          </a:xfrm>
          <a:prstGeom prst="rect">
            <a:avLst/>
          </a:prstGeom>
          <a:solidFill>
            <a:schemeClr val="bg1"/>
          </a:solidFill>
          <a:ln w="82550">
            <a:solidFill>
              <a:srgbClr val="7030A0"/>
            </a:solidFill>
          </a:ln>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6138" t="22654" r="3948" b="66841"/>
          <a:stretch/>
        </p:blipFill>
        <p:spPr>
          <a:xfrm>
            <a:off x="60219" y="2254857"/>
            <a:ext cx="8955376" cy="1392844"/>
          </a:xfrm>
          <a:prstGeom prst="rect">
            <a:avLst/>
          </a:prstGeom>
          <a:solidFill>
            <a:schemeClr val="bg1"/>
          </a:solidFill>
          <a:ln w="66675">
            <a:solidFill>
              <a:srgbClr val="0070C0"/>
            </a:solidFill>
          </a:ln>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6383" t="32490" r="3633" b="52530"/>
          <a:stretch/>
        </p:blipFill>
        <p:spPr>
          <a:xfrm>
            <a:off x="77102" y="3246849"/>
            <a:ext cx="9046075" cy="1747970"/>
          </a:xfrm>
          <a:prstGeom prst="rect">
            <a:avLst/>
          </a:prstGeom>
          <a:solidFill>
            <a:schemeClr val="bg1"/>
          </a:solidFill>
          <a:ln w="50800">
            <a:solidFill>
              <a:srgbClr val="FFC000"/>
            </a:solidFill>
          </a:ln>
        </p:spPr>
      </p:pic>
      <p:sp>
        <p:nvSpPr>
          <p:cNvPr id="11" name="TextBox 10"/>
          <p:cNvSpPr txBox="1"/>
          <p:nvPr/>
        </p:nvSpPr>
        <p:spPr>
          <a:xfrm>
            <a:off x="5525174" y="928458"/>
            <a:ext cx="3431740" cy="984885"/>
          </a:xfrm>
          <a:prstGeom prst="rect">
            <a:avLst/>
          </a:prstGeom>
          <a:solidFill>
            <a:srgbClr val="FF6B06"/>
          </a:solidFill>
          <a:ln w="28575">
            <a:solidFill>
              <a:schemeClr val="tx1"/>
            </a:solidFill>
          </a:ln>
        </p:spPr>
        <p:txBody>
          <a:bodyPr wrap="square" rtlCol="0" anchor="ctr">
            <a:spAutoFit/>
          </a:bodyPr>
          <a:lstStyle/>
          <a:p>
            <a:pPr algn="ctr"/>
            <a:r>
              <a:rPr lang="en-US" sz="2900" b="1" dirty="0" smtClean="0">
                <a:latin typeface="Century Gothic" charset="0"/>
                <a:ea typeface="Century Gothic" charset="0"/>
                <a:cs typeface="Century Gothic" charset="0"/>
              </a:rPr>
              <a:t>In a second language</a:t>
            </a:r>
            <a:endParaRPr lang="en-US" sz="2900" b="1" dirty="0">
              <a:latin typeface="Century Gothic" charset="0"/>
              <a:ea typeface="Century Gothic" charset="0"/>
              <a:cs typeface="Century Gothic" charset="0"/>
            </a:endParaRPr>
          </a:p>
        </p:txBody>
      </p:sp>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3115" t="47148" r="-3115" b="7862"/>
          <a:stretch/>
        </p:blipFill>
        <p:spPr>
          <a:xfrm>
            <a:off x="74832" y="3633405"/>
            <a:ext cx="8977298" cy="5654107"/>
          </a:xfrm>
          <a:prstGeom prst="rect">
            <a:avLst/>
          </a:prstGeom>
          <a:solidFill>
            <a:schemeClr val="bg1"/>
          </a:solidFill>
          <a:ln w="60325">
            <a:solidFill>
              <a:schemeClr val="accent4"/>
            </a:solidFill>
          </a:ln>
        </p:spPr>
      </p:pic>
      <p:pic>
        <p:nvPicPr>
          <p:cNvPr id="13" name="Picture 12" descr="CABE Logo.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58538" y="0"/>
            <a:ext cx="1474997" cy="589999"/>
          </a:xfrm>
          <a:prstGeom prst="rect">
            <a:avLst/>
          </a:prstGeom>
        </p:spPr>
      </p:pic>
    </p:spTree>
    <p:extLst>
      <p:ext uri="{BB962C8B-B14F-4D97-AF65-F5344CB8AC3E}">
        <p14:creationId xmlns:p14="http://schemas.microsoft.com/office/powerpoint/2010/main" val="70110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xit" presetSubtype="10" fill="hold" nodeType="clickEffect">
                                  <p:stCondLst>
                                    <p:cond delay="0"/>
                                  </p:stCondLst>
                                  <p:childTnLst>
                                    <p:animEffect transition="out" filter="blinds(horizontal)">
                                      <p:cBhvr>
                                        <p:cTn id="30" dur="500"/>
                                        <p:tgtEl>
                                          <p:spTgt spid="7"/>
                                        </p:tgtEl>
                                      </p:cBhvr>
                                    </p:animEffect>
                                    <p:set>
                                      <p:cBhvr>
                                        <p:cTn id="31" dur="1" fill="hold">
                                          <p:stCondLst>
                                            <p:cond delay="499"/>
                                          </p:stCondLst>
                                        </p:cTn>
                                        <p:tgtEl>
                                          <p:spTgt spid="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3" presetClass="exit" presetSubtype="10" fill="hold" nodeType="clickEffect">
                                  <p:stCondLst>
                                    <p:cond delay="0"/>
                                  </p:stCondLst>
                                  <p:childTnLst>
                                    <p:animEffect transition="out" filter="blinds(horizontal)">
                                      <p:cBhvr>
                                        <p:cTn id="39" dur="500"/>
                                        <p:tgtEl>
                                          <p:spTgt spid="8"/>
                                        </p:tgtEl>
                                      </p:cBhvr>
                                    </p:animEffect>
                                    <p:set>
                                      <p:cBhvr>
                                        <p:cTn id="40" dur="1" fill="hold">
                                          <p:stCondLst>
                                            <p:cond delay="499"/>
                                          </p:stCondLst>
                                        </p:cTn>
                                        <p:tgtEl>
                                          <p:spTgt spid="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3" presetClass="exit" presetSubtype="10" fill="hold" nodeType="clickEffect">
                                  <p:stCondLst>
                                    <p:cond delay="0"/>
                                  </p:stCondLst>
                                  <p:childTnLst>
                                    <p:animEffect transition="out" filter="blinds(horizontal)">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0"/>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3" presetClass="exit" presetSubtype="10" fill="hold" nodeType="clickEffect">
                                  <p:stCondLst>
                                    <p:cond delay="0"/>
                                  </p:stCondLst>
                                  <p:childTnLst>
                                    <p:animEffect transition="out" filter="blinds(horizontal)">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par>
                                <p:cTn id="63" presetID="3" presetClass="exit" presetSubtype="10" fill="hold" grpId="1" nodeType="withEffect">
                                  <p:stCondLst>
                                    <p:cond delay="0"/>
                                  </p:stCondLst>
                                  <p:childTnLst>
                                    <p:animEffect transition="out" filter="blinds(horizontal)">
                                      <p:cBhvr>
                                        <p:cTn id="64" dur="500"/>
                                        <p:tgtEl>
                                          <p:spTgt spid="11"/>
                                        </p:tgtEl>
                                      </p:cBhvr>
                                    </p:animEffect>
                                    <p:set>
                                      <p:cBhvr>
                                        <p:cTn id="65" dur="1" fill="hold">
                                          <p:stCondLst>
                                            <p:cond delay="499"/>
                                          </p:stCondLst>
                                        </p:cTn>
                                        <p:tgtEl>
                                          <p:spTgt spid="11"/>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12"/>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1" nodeType="clickEffect">
                                  <p:stCondLst>
                                    <p:cond delay="0"/>
                                  </p:stCondLst>
                                  <p:childTnLst>
                                    <p:set>
                                      <p:cBhvr>
                                        <p:cTn id="7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5" grpId="0" animBg="1"/>
      <p:bldP spid="6" grpId="0" animBg="1"/>
      <p:bldP spid="11" grpId="0" animBg="1"/>
      <p:bldP spid="11"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Shape 563"/>
          <p:cNvSpPr txBox="1">
            <a:spLocks noGrp="1"/>
          </p:cNvSpPr>
          <p:nvPr>
            <p:ph type="title" idx="4294967295"/>
          </p:nvPr>
        </p:nvSpPr>
        <p:spPr>
          <a:xfrm>
            <a:off x="635000" y="278343"/>
            <a:ext cx="7543800" cy="1449387"/>
          </a:xfrm>
          <a:prstGeom prst="rect">
            <a:avLst/>
          </a:prstGeom>
          <a:noFill/>
          <a:ln>
            <a:noFill/>
          </a:ln>
        </p:spPr>
        <p:txBody>
          <a:bodyPr lIns="91425" tIns="45700" rIns="91425" bIns="45700" anchor="b" anchorCtr="0">
            <a:noAutofit/>
          </a:bodyPr>
          <a:lstStyle/>
          <a:p>
            <a:pPr marL="0" marR="0" lvl="0" indent="0" algn="ctr" rtl="0">
              <a:lnSpc>
                <a:spcPct val="85000"/>
              </a:lnSpc>
              <a:spcBef>
                <a:spcPts val="0"/>
              </a:spcBef>
              <a:buClr>
                <a:srgbClr val="3F3F3F"/>
              </a:buClr>
              <a:buSzPct val="25000"/>
              <a:buFont typeface="Garamond"/>
              <a:buNone/>
            </a:pPr>
            <a:r>
              <a:rPr lang="en-US" sz="4800" b="1" i="0" u="none" strike="noStrike" cap="none" dirty="0">
                <a:solidFill>
                  <a:srgbClr val="3F3F3F"/>
                </a:solidFill>
                <a:latin typeface="Century Gothic" charset="0"/>
                <a:ea typeface="Century Gothic" charset="0"/>
                <a:cs typeface="Century Gothic" charset="0"/>
                <a:sym typeface="Garamond"/>
              </a:rPr>
              <a:t>Unpack the </a:t>
            </a:r>
            <a:r>
              <a:rPr lang="en-US" sz="4800" b="1" i="0" u="none" strike="noStrike" cap="none" dirty="0" smtClean="0">
                <a:solidFill>
                  <a:srgbClr val="3F3F3F"/>
                </a:solidFill>
                <a:latin typeface="Century Gothic" charset="0"/>
                <a:ea typeface="Century Gothic" charset="0"/>
                <a:cs typeface="Century Gothic" charset="0"/>
                <a:sym typeface="Garamond"/>
              </a:rPr>
              <a:t>ELPAC Task Poster</a:t>
            </a:r>
            <a:endParaRPr lang="en-US" sz="4800" b="1" i="0" u="none" strike="noStrike" cap="none" dirty="0">
              <a:solidFill>
                <a:srgbClr val="3F3F3F"/>
              </a:solidFill>
              <a:latin typeface="Century Gothic" charset="0"/>
              <a:ea typeface="Century Gothic" charset="0"/>
              <a:cs typeface="Century Gothic" charset="0"/>
              <a:sym typeface="Garamond"/>
            </a:endParaRPr>
          </a:p>
        </p:txBody>
      </p:sp>
      <p:sp>
        <p:nvSpPr>
          <p:cNvPr id="564" name="Shape 564"/>
          <p:cNvSpPr txBox="1">
            <a:spLocks noGrp="1"/>
          </p:cNvSpPr>
          <p:nvPr>
            <p:ph idx="4294967295"/>
          </p:nvPr>
        </p:nvSpPr>
        <p:spPr>
          <a:xfrm>
            <a:off x="275167" y="1727730"/>
            <a:ext cx="8699500" cy="4976813"/>
          </a:xfrm>
          <a:prstGeom prst="rect">
            <a:avLst/>
          </a:prstGeom>
          <a:noFill/>
          <a:ln>
            <a:noFill/>
          </a:ln>
        </p:spPr>
        <p:txBody>
          <a:bodyPr lIns="0" tIns="45700" rIns="0" bIns="45700" anchor="t" anchorCtr="0">
            <a:noAutofit/>
          </a:bodyPr>
          <a:lstStyle/>
          <a:p>
            <a:pPr marL="0" lvl="0" indent="0">
              <a:lnSpc>
                <a:spcPct val="100000"/>
              </a:lnSpc>
              <a:spcBef>
                <a:spcPts val="0"/>
              </a:spcBef>
              <a:buClr>
                <a:schemeClr val="accent1"/>
              </a:buClr>
              <a:buSzPct val="25000"/>
              <a:buNone/>
            </a:pPr>
            <a:r>
              <a:rPr lang="en-US" sz="2800" b="0" i="0" u="none" strike="noStrike" cap="none" dirty="0" smtClean="0">
                <a:solidFill>
                  <a:srgbClr val="3F3F3F"/>
                </a:solidFill>
                <a:latin typeface="Century Gothic" charset="0"/>
                <a:ea typeface="Century Gothic" charset="0"/>
                <a:cs typeface="Century Gothic" charset="0"/>
                <a:sym typeface="Garamond"/>
              </a:rPr>
              <a:t>Collaboratively record your ELPAC Task </a:t>
            </a:r>
            <a:r>
              <a:rPr lang="en-US" sz="2800" b="0" i="0" u="none" strike="noStrike" cap="none" dirty="0">
                <a:solidFill>
                  <a:srgbClr val="3F3F3F"/>
                </a:solidFill>
                <a:latin typeface="Century Gothic" charset="0"/>
                <a:ea typeface="Century Gothic" charset="0"/>
                <a:cs typeface="Century Gothic" charset="0"/>
                <a:sym typeface="Garamond"/>
              </a:rPr>
              <a:t>analysis </a:t>
            </a:r>
            <a:r>
              <a:rPr lang="en-US" sz="2800" b="0" i="0" u="none" strike="noStrike" cap="none" dirty="0" smtClean="0">
                <a:solidFill>
                  <a:srgbClr val="3F3F3F"/>
                </a:solidFill>
                <a:latin typeface="Century Gothic" charset="0"/>
                <a:ea typeface="Century Gothic" charset="0"/>
                <a:cs typeface="Century Gothic" charset="0"/>
                <a:sym typeface="Garamond"/>
              </a:rPr>
              <a:t>on </a:t>
            </a:r>
            <a:r>
              <a:rPr lang="en-US" sz="2800" b="0" i="0" u="none" strike="noStrike" cap="none" dirty="0">
                <a:solidFill>
                  <a:srgbClr val="3F3F3F"/>
                </a:solidFill>
                <a:latin typeface="Century Gothic" charset="0"/>
                <a:ea typeface="Century Gothic" charset="0"/>
                <a:cs typeface="Century Gothic" charset="0"/>
                <a:sym typeface="Garamond"/>
              </a:rPr>
              <a:t>chart </a:t>
            </a:r>
            <a:r>
              <a:rPr lang="en-US" sz="2800" b="0" i="0" u="none" strike="noStrike" cap="none" dirty="0" smtClean="0">
                <a:solidFill>
                  <a:srgbClr val="3F3F3F"/>
                </a:solidFill>
                <a:latin typeface="Century Gothic" charset="0"/>
                <a:ea typeface="Century Gothic" charset="0"/>
                <a:cs typeface="Century Gothic" charset="0"/>
                <a:sym typeface="Garamond"/>
              </a:rPr>
              <a:t>paper for </a:t>
            </a:r>
            <a:r>
              <a:rPr lang="en-US" sz="2800" b="1" i="0" u="none" strike="noStrike" cap="none" dirty="0" smtClean="0">
                <a:solidFill>
                  <a:schemeClr val="dk1"/>
                </a:solidFill>
                <a:latin typeface="Century Gothic" charset="0"/>
                <a:ea typeface="Century Gothic" charset="0"/>
                <a:cs typeface="Century Gothic" charset="0"/>
                <a:sym typeface="Garamond"/>
              </a:rPr>
              <a:t>Summarize an Academic Presentation</a:t>
            </a:r>
            <a:r>
              <a:rPr lang="en-US" sz="2800" b="1" dirty="0">
                <a:solidFill>
                  <a:schemeClr val="dk1"/>
                </a:solidFill>
                <a:latin typeface="Century Gothic" charset="0"/>
                <a:ea typeface="Century Gothic" charset="0"/>
                <a:cs typeface="Century Gothic" charset="0"/>
                <a:sym typeface="Garamond"/>
              </a:rPr>
              <a:t> </a:t>
            </a:r>
            <a:r>
              <a:rPr lang="en-US" sz="2800" b="1" dirty="0" smtClean="0">
                <a:solidFill>
                  <a:schemeClr val="dk1"/>
                </a:solidFill>
                <a:latin typeface="Century Gothic" charset="0"/>
                <a:ea typeface="Century Gothic" charset="0"/>
                <a:cs typeface="Century Gothic" charset="0"/>
                <a:sym typeface="Garamond"/>
              </a:rPr>
              <a:t>I</a:t>
            </a:r>
            <a:r>
              <a:rPr lang="en-US" sz="2800" b="1" i="0" u="none" strike="noStrike" cap="none" dirty="0" smtClean="0">
                <a:solidFill>
                  <a:schemeClr val="dk1"/>
                </a:solidFill>
                <a:latin typeface="Century Gothic" charset="0"/>
                <a:ea typeface="Century Gothic" charset="0"/>
                <a:cs typeface="Century Gothic" charset="0"/>
                <a:sym typeface="Garamond"/>
              </a:rPr>
              <a:t>ntegrated Skills: Speaking with Listening </a:t>
            </a:r>
            <a:r>
              <a:rPr lang="en-US" sz="2800" dirty="0" smtClean="0">
                <a:solidFill>
                  <a:schemeClr val="dk1"/>
                </a:solidFill>
                <a:latin typeface="Century Gothic" charset="0"/>
                <a:ea typeface="Century Gothic" charset="0"/>
                <a:cs typeface="Century Gothic" charset="0"/>
                <a:sym typeface="Garamond"/>
              </a:rPr>
              <a:t>a</a:t>
            </a:r>
            <a:r>
              <a:rPr lang="en-US" sz="2800" b="0" i="0" u="none" strike="noStrike" cap="none" dirty="0" smtClean="0">
                <a:solidFill>
                  <a:srgbClr val="3F3F3F"/>
                </a:solidFill>
                <a:latin typeface="Century Gothic" charset="0"/>
                <a:ea typeface="Century Gothic" charset="0"/>
                <a:cs typeface="Century Gothic" charset="0"/>
                <a:sym typeface="Garamond"/>
              </a:rPr>
              <a:t>nd include:</a:t>
            </a:r>
          </a:p>
          <a:p>
            <a:pPr lvl="1">
              <a:lnSpc>
                <a:spcPct val="100000"/>
              </a:lnSpc>
              <a:spcBef>
                <a:spcPts val="0"/>
              </a:spcBef>
              <a:buSzPct val="44000"/>
              <a:buFont typeface="Wingdings" charset="2"/>
              <a:buChar char="§"/>
            </a:pPr>
            <a:r>
              <a:rPr lang="en-US" sz="2600" dirty="0" smtClean="0">
                <a:solidFill>
                  <a:srgbClr val="3F3F3F"/>
                </a:solidFill>
                <a:latin typeface="Century Gothic" charset="0"/>
                <a:ea typeface="Century Gothic" charset="0"/>
                <a:cs typeface="Century Gothic" charset="0"/>
                <a:sym typeface="Garamond"/>
              </a:rPr>
              <a:t>Grade level/content area</a:t>
            </a:r>
          </a:p>
          <a:p>
            <a:pPr lvl="1">
              <a:lnSpc>
                <a:spcPct val="100000"/>
              </a:lnSpc>
              <a:spcBef>
                <a:spcPts val="0"/>
              </a:spcBef>
              <a:buSzPct val="44000"/>
              <a:buFont typeface="Wingdings" charset="2"/>
              <a:buChar char="§"/>
            </a:pPr>
            <a:r>
              <a:rPr lang="en-US" sz="2600" b="0" i="0" u="none" strike="noStrike" cap="none" dirty="0" smtClean="0">
                <a:solidFill>
                  <a:srgbClr val="3F3F3F"/>
                </a:solidFill>
                <a:latin typeface="Century Gothic" charset="0"/>
                <a:ea typeface="Century Gothic" charset="0"/>
                <a:cs typeface="Century Gothic" charset="0"/>
                <a:sym typeface="Garamond"/>
              </a:rPr>
              <a:t>Instructional </a:t>
            </a:r>
            <a:r>
              <a:rPr lang="en-US" sz="2600" dirty="0" smtClean="0">
                <a:solidFill>
                  <a:srgbClr val="3F3F3F"/>
                </a:solidFill>
                <a:latin typeface="Century Gothic" charset="0"/>
                <a:ea typeface="Century Gothic" charset="0"/>
                <a:cs typeface="Century Gothic" charset="0"/>
                <a:sym typeface="Garamond"/>
              </a:rPr>
              <a:t>Shifts</a:t>
            </a:r>
            <a:endParaRPr lang="en-US" sz="2600" dirty="0">
              <a:solidFill>
                <a:srgbClr val="3F3F3F"/>
              </a:solidFill>
              <a:latin typeface="Century Gothic" charset="0"/>
              <a:ea typeface="Century Gothic" charset="0"/>
              <a:cs typeface="Century Gothic" charset="0"/>
              <a:sym typeface="Garamond"/>
            </a:endParaRPr>
          </a:p>
          <a:p>
            <a:pPr lvl="1">
              <a:lnSpc>
                <a:spcPct val="100000"/>
              </a:lnSpc>
              <a:spcBef>
                <a:spcPts val="0"/>
              </a:spcBef>
              <a:buSzPct val="44000"/>
              <a:buFont typeface="Wingdings" charset="2"/>
              <a:buChar char="§"/>
            </a:pPr>
            <a:r>
              <a:rPr lang="en-US" sz="2600" b="0" i="0" u="none" strike="noStrike" cap="none" dirty="0" smtClean="0">
                <a:solidFill>
                  <a:srgbClr val="3F3F3F"/>
                </a:solidFill>
                <a:latin typeface="Century Gothic" charset="0"/>
                <a:ea typeface="Century Gothic" charset="0"/>
                <a:cs typeface="Century Gothic" charset="0"/>
                <a:sym typeface="Garamond"/>
              </a:rPr>
              <a:t>Instructional resources and practices</a:t>
            </a:r>
          </a:p>
          <a:p>
            <a:pPr>
              <a:lnSpc>
                <a:spcPct val="100000"/>
              </a:lnSpc>
              <a:spcBef>
                <a:spcPts val="0"/>
              </a:spcBef>
              <a:buClr>
                <a:schemeClr val="accent1"/>
              </a:buClr>
              <a:buSzPct val="44000"/>
            </a:pPr>
            <a:endParaRPr lang="en-US" sz="2800" b="0" i="0" u="none" strike="noStrike" cap="none" dirty="0" smtClean="0">
              <a:solidFill>
                <a:srgbClr val="3F3F3F"/>
              </a:solidFill>
              <a:latin typeface="Century Gothic" charset="0"/>
              <a:ea typeface="Century Gothic" charset="0"/>
              <a:cs typeface="Century Gothic" charset="0"/>
              <a:sym typeface="Garamond"/>
            </a:endParaRPr>
          </a:p>
          <a:p>
            <a:pPr marL="0" marR="0" lvl="0" indent="0" algn="ctr" rtl="0">
              <a:lnSpc>
                <a:spcPct val="70000"/>
              </a:lnSpc>
              <a:spcBef>
                <a:spcPts val="1400"/>
              </a:spcBef>
              <a:spcAft>
                <a:spcPts val="0"/>
              </a:spcAft>
              <a:buClr>
                <a:srgbClr val="3F3F3F"/>
              </a:buClr>
              <a:buSzPct val="100000"/>
              <a:buNone/>
            </a:pPr>
            <a:r>
              <a:rPr lang="en-US" sz="2800" b="1" dirty="0" smtClean="0">
                <a:solidFill>
                  <a:srgbClr val="0000FF"/>
                </a:solidFill>
                <a:latin typeface="Century Gothic" charset="0"/>
                <a:ea typeface="Century Gothic" charset="0"/>
                <a:cs typeface="Century Gothic" charset="0"/>
                <a:sym typeface="Garamond"/>
              </a:rPr>
              <a:t>Be prepared to share your findings with everyone!</a:t>
            </a:r>
            <a:endParaRPr lang="en-US" sz="2800" b="1" i="0" u="none" strike="noStrike" cap="none" dirty="0">
              <a:solidFill>
                <a:srgbClr val="0000FF"/>
              </a:solidFill>
              <a:latin typeface="Century Gothic" charset="0"/>
              <a:ea typeface="Century Gothic" charset="0"/>
              <a:cs typeface="Century Gothic" charset="0"/>
              <a:sym typeface="Garamond"/>
            </a:endParaRPr>
          </a:p>
          <a:p>
            <a:pPr marL="0" marR="0" lvl="0" indent="0" algn="l" rtl="0">
              <a:lnSpc>
                <a:spcPct val="70000"/>
              </a:lnSpc>
              <a:spcBef>
                <a:spcPts val="1400"/>
              </a:spcBef>
              <a:spcAft>
                <a:spcPts val="0"/>
              </a:spcAft>
              <a:buClr>
                <a:schemeClr val="accent1"/>
              </a:buClr>
              <a:buSzPct val="25000"/>
              <a:buFont typeface="Calibri"/>
              <a:buNone/>
            </a:pPr>
            <a:endParaRPr sz="2800" b="0" i="0" u="none" strike="noStrike" cap="none" dirty="0">
              <a:solidFill>
                <a:srgbClr val="3F3F3F"/>
              </a:solidFill>
              <a:latin typeface="Garamond"/>
              <a:ea typeface="Garamond"/>
              <a:cs typeface="Garamond"/>
              <a:sym typeface="Garamond"/>
            </a:endParaRPr>
          </a:p>
        </p:txBody>
      </p:sp>
      <p:pic>
        <p:nvPicPr>
          <p:cNvPr id="4" name="Picture 3" descr="CABE Logo.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9003" y="0"/>
            <a:ext cx="1474997" cy="589999"/>
          </a:xfrm>
          <a:prstGeom prst="rect">
            <a:avLst/>
          </a:prstGeom>
        </p:spPr>
      </p:pic>
    </p:spTree>
    <p:extLst>
      <p:ext uri="{BB962C8B-B14F-4D97-AF65-F5344CB8AC3E}">
        <p14:creationId xmlns:p14="http://schemas.microsoft.com/office/powerpoint/2010/main" val="1697368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64">
                                            <p:txEl>
                                              <p:pRg st="5" end="5"/>
                                            </p:txEl>
                                          </p:spTgt>
                                        </p:tgtEl>
                                        <p:attrNameLst>
                                          <p:attrName>style.visibility</p:attrName>
                                        </p:attrNameLst>
                                      </p:cBhvr>
                                      <p:to>
                                        <p:strVal val="visible"/>
                                      </p:to>
                                    </p:set>
                                    <p:anim calcmode="lin" valueType="num">
                                      <p:cBhvr additive="base">
                                        <p:cTn id="7" dur="500" fill="hold"/>
                                        <p:tgtEl>
                                          <p:spTgt spid="564">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6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00200" y="-125413"/>
            <a:ext cx="7543800" cy="1449388"/>
          </a:xfrm>
        </p:spPr>
        <p:txBody>
          <a:bodyPr>
            <a:normAutofit/>
          </a:bodyPr>
          <a:lstStyle/>
          <a:p>
            <a:r>
              <a:rPr lang="en-US" sz="4000" b="1" dirty="0" smtClean="0">
                <a:latin typeface="Century Gothic" charset="0"/>
                <a:ea typeface="Century Gothic" charset="0"/>
                <a:cs typeface="Century Gothic" charset="0"/>
              </a:rPr>
              <a:t>Additional ELPAC Information</a:t>
            </a:r>
            <a:endParaRPr lang="en-US" sz="4000" b="1" dirty="0">
              <a:latin typeface="Century Gothic" charset="0"/>
              <a:ea typeface="Century Gothic" charset="0"/>
              <a:cs typeface="Century Gothic"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5903" y="1855143"/>
            <a:ext cx="3086100" cy="3987800"/>
          </a:xfrm>
          <a:prstGeom prst="rect">
            <a:avLst/>
          </a:prstGeom>
          <a:ln>
            <a:solidFill>
              <a:schemeClr val="tx1"/>
            </a:solidFill>
          </a:ln>
        </p:spPr>
      </p:pic>
      <p:sp>
        <p:nvSpPr>
          <p:cNvPr id="6" name="Shape 324"/>
          <p:cNvSpPr txBox="1"/>
          <p:nvPr/>
        </p:nvSpPr>
        <p:spPr>
          <a:xfrm>
            <a:off x="6953692" y="6122172"/>
            <a:ext cx="1794340" cy="427484"/>
          </a:xfrm>
          <a:prstGeom prst="rect">
            <a:avLst/>
          </a:prstGeom>
          <a:solidFill>
            <a:srgbClr val="FFFF00"/>
          </a:solidFill>
          <a:ln w="9525" cap="flat" cmpd="sng">
            <a:solidFill>
              <a:schemeClr val="dk1">
                <a:alpha val="94509"/>
              </a:schemeClr>
            </a:solidFill>
            <a:prstDash val="solid"/>
            <a:miter/>
            <a:headEnd type="none" w="med" len="med"/>
            <a:tailEnd type="none" w="med" len="med"/>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Source Sans Pro"/>
              <a:buNone/>
            </a:pPr>
            <a:r>
              <a:rPr lang="en-US" sz="1600" b="1" i="0" u="none" strike="noStrike" cap="none" dirty="0" smtClean="0">
                <a:solidFill>
                  <a:schemeClr val="dk1"/>
                </a:solidFill>
                <a:latin typeface="Century Gothic" charset="0"/>
                <a:ea typeface="Century Gothic" charset="0"/>
                <a:cs typeface="Century Gothic" charset="0"/>
                <a:sym typeface="Source Sans Pro"/>
              </a:rPr>
              <a:t>Handouts #6-#7</a:t>
            </a:r>
            <a:r>
              <a:rPr lang="en-US" sz="1800" b="1" i="0" u="none" strike="noStrike" cap="none" dirty="0" smtClean="0">
                <a:solidFill>
                  <a:schemeClr val="dk1"/>
                </a:solidFill>
                <a:latin typeface="Source Sans Pro"/>
                <a:ea typeface="Source Sans Pro"/>
                <a:cs typeface="Source Sans Pro"/>
                <a:sym typeface="Source Sans Pro"/>
              </a:rPr>
              <a:t> </a:t>
            </a:r>
            <a:endParaRPr lang="en-US" sz="1800" b="1" i="0" u="none" strike="noStrike" cap="none" dirty="0">
              <a:solidFill>
                <a:schemeClr val="dk1"/>
              </a:solidFill>
              <a:latin typeface="Source Sans Pro"/>
              <a:ea typeface="Source Sans Pro"/>
              <a:cs typeface="Source Sans Pro"/>
              <a:sym typeface="Source Sans Pro"/>
            </a:endParaRPr>
          </a:p>
        </p:txBody>
      </p:sp>
    </p:spTree>
    <p:extLst>
      <p:ext uri="{BB962C8B-B14F-4D97-AF65-F5344CB8AC3E}">
        <p14:creationId xmlns:p14="http://schemas.microsoft.com/office/powerpoint/2010/main" val="18484215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48798"/>
            <a:ext cx="7886700" cy="741140"/>
          </a:xfrm>
        </p:spPr>
        <p:txBody>
          <a:bodyPr/>
          <a:lstStyle/>
          <a:p>
            <a:pPr algn="ctr"/>
            <a:r>
              <a:rPr lang="en-US" b="1" dirty="0" smtClean="0">
                <a:latin typeface="Century Gothic" charset="0"/>
                <a:ea typeface="Century Gothic" charset="0"/>
                <a:cs typeface="Century Gothic" charset="0"/>
              </a:rPr>
              <a:t>ELPAC Timeline</a:t>
            </a:r>
            <a:endParaRPr lang="en-US" b="1" dirty="0">
              <a:latin typeface="Century Gothic" charset="0"/>
              <a:ea typeface="Century Gothic" charset="0"/>
              <a:cs typeface="Century Gothic" charset="0"/>
            </a:endParaRPr>
          </a:p>
        </p:txBody>
      </p:sp>
      <p:pic>
        <p:nvPicPr>
          <p:cNvPr id="5" name="Picture 4" descr="CABE Logo.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4139" y="0"/>
            <a:ext cx="1474997" cy="589999"/>
          </a:xfrm>
          <a:prstGeom prst="rect">
            <a:avLst/>
          </a:prstGeom>
        </p:spPr>
      </p:pic>
      <p:graphicFrame>
        <p:nvGraphicFramePr>
          <p:cNvPr id="7" name="Content Placeholder 6"/>
          <p:cNvGraphicFramePr>
            <a:graphicFrameLocks noGrp="1"/>
          </p:cNvGraphicFramePr>
          <p:nvPr>
            <p:ph idx="1"/>
            <p:extLst>
              <p:ext uri="{D42A27DB-BD31-4B8C-83A1-F6EECF244321}">
                <p14:modId xmlns:p14="http://schemas.microsoft.com/office/powerpoint/2010/main" val="1894754318"/>
              </p:ext>
            </p:extLst>
          </p:nvPr>
        </p:nvGraphicFramePr>
        <p:xfrm>
          <a:off x="628647" y="2228638"/>
          <a:ext cx="7886702" cy="3497580"/>
        </p:xfrm>
        <a:graphic>
          <a:graphicData uri="http://schemas.openxmlformats.org/drawingml/2006/table">
            <a:tbl>
              <a:tblPr firstRow="1" bandRow="1">
                <a:tableStyleId>{D77E2D10-1355-4847-ADC0-6B06BE29C70B}</a:tableStyleId>
              </a:tblPr>
              <a:tblGrid>
                <a:gridCol w="3943351"/>
                <a:gridCol w="3943351"/>
              </a:tblGrid>
              <a:tr h="370840">
                <a:tc>
                  <a:txBody>
                    <a:bodyPr/>
                    <a:lstStyle/>
                    <a:p>
                      <a:pPr algn="ctr"/>
                      <a:r>
                        <a:rPr lang="en-US" sz="2800" dirty="0" smtClean="0">
                          <a:latin typeface="Century Gothic" charset="0"/>
                          <a:ea typeface="Century Gothic" charset="0"/>
                          <a:cs typeface="Century Gothic" charset="0"/>
                        </a:rPr>
                        <a:t>2017-18</a:t>
                      </a:r>
                      <a:endParaRPr lang="en-US" sz="2800" dirty="0">
                        <a:latin typeface="Century Gothic" charset="0"/>
                        <a:ea typeface="Century Gothic" charset="0"/>
                        <a:cs typeface="Century Gothic" charset="0"/>
                      </a:endParaRPr>
                    </a:p>
                  </a:txBody>
                  <a:tcPr marL="68580" marR="68580" marT="34290" marB="34290"/>
                </a:tc>
                <a:tc>
                  <a:txBody>
                    <a:bodyPr/>
                    <a:lstStyle/>
                    <a:p>
                      <a:pPr algn="ctr"/>
                      <a:r>
                        <a:rPr lang="en-US" sz="2800" dirty="0" smtClean="0">
                          <a:latin typeface="Century Gothic" charset="0"/>
                          <a:ea typeface="Century Gothic" charset="0"/>
                          <a:cs typeface="Century Gothic" charset="0"/>
                        </a:rPr>
                        <a:t>2018-19</a:t>
                      </a:r>
                      <a:endParaRPr lang="en-US" sz="2800" dirty="0">
                        <a:latin typeface="Century Gothic" charset="0"/>
                        <a:ea typeface="Century Gothic" charset="0"/>
                        <a:cs typeface="Century Gothic" charset="0"/>
                      </a:endParaRPr>
                    </a:p>
                  </a:txBody>
                  <a:tcPr marL="68580" marR="68580" marT="34290" marB="34290"/>
                </a:tc>
              </a:tr>
              <a:tr h="370840">
                <a:tc>
                  <a:txBody>
                    <a:bodyPr/>
                    <a:lstStyle/>
                    <a:p>
                      <a:pPr algn="ctr"/>
                      <a:r>
                        <a:rPr lang="en-US" sz="2800" dirty="0" smtClean="0">
                          <a:latin typeface="Century Gothic" charset="0"/>
                          <a:ea typeface="Century Gothic" charset="0"/>
                          <a:cs typeface="Century Gothic" charset="0"/>
                        </a:rPr>
                        <a:t>ELPAC Initial</a:t>
                      </a:r>
                    </a:p>
                    <a:p>
                      <a:pPr algn="ctr"/>
                      <a:r>
                        <a:rPr lang="en-US" sz="2800" dirty="0" smtClean="0">
                          <a:latin typeface="Century Gothic" charset="0"/>
                          <a:ea typeface="Century Gothic" charset="0"/>
                          <a:cs typeface="Century Gothic" charset="0"/>
                        </a:rPr>
                        <a:t>Field</a:t>
                      </a:r>
                      <a:r>
                        <a:rPr lang="en-US" sz="2800" baseline="0" dirty="0" smtClean="0">
                          <a:latin typeface="Century Gothic" charset="0"/>
                          <a:ea typeface="Century Gothic" charset="0"/>
                          <a:cs typeface="Century Gothic" charset="0"/>
                        </a:rPr>
                        <a:t> Test</a:t>
                      </a:r>
                      <a:endParaRPr lang="en-US" sz="2800" dirty="0" smtClean="0">
                        <a:latin typeface="Century Gothic" charset="0"/>
                        <a:ea typeface="Century Gothic" charset="0"/>
                        <a:cs typeface="Century Gothic" charset="0"/>
                      </a:endParaRPr>
                    </a:p>
                  </a:txBody>
                  <a:tcPr marL="68580" marR="68580" marT="34290" marB="34290"/>
                </a:tc>
                <a:tc>
                  <a:txBody>
                    <a:bodyPr/>
                    <a:lstStyle/>
                    <a:p>
                      <a:pPr algn="ctr"/>
                      <a:endParaRPr lang="en-US" sz="2800" dirty="0">
                        <a:latin typeface="Century Gothic" charset="0"/>
                        <a:ea typeface="Century Gothic" charset="0"/>
                        <a:cs typeface="Century Gothic" charset="0"/>
                      </a:endParaRPr>
                    </a:p>
                  </a:txBody>
                  <a:tcPr marL="68580" marR="68580" marT="34290" marB="34290"/>
                </a:tc>
              </a:tr>
              <a:tr h="370840">
                <a:tc>
                  <a:txBody>
                    <a:bodyPr/>
                    <a:lstStyle/>
                    <a:p>
                      <a:pPr algn="ctr"/>
                      <a:r>
                        <a:rPr lang="en-US" sz="2800" dirty="0" smtClean="0">
                          <a:latin typeface="Century Gothic" charset="0"/>
                          <a:ea typeface="Century Gothic" charset="0"/>
                          <a:cs typeface="Century Gothic" charset="0"/>
                        </a:rPr>
                        <a:t>CELDT </a:t>
                      </a:r>
                    </a:p>
                    <a:p>
                      <a:pPr algn="ctr"/>
                      <a:r>
                        <a:rPr lang="en-US" sz="2400" dirty="0" smtClean="0">
                          <a:latin typeface="Century Gothic" charset="0"/>
                          <a:ea typeface="Century Gothic" charset="0"/>
                          <a:cs typeface="Century Gothic" charset="0"/>
                        </a:rPr>
                        <a:t>(Initial Only)</a:t>
                      </a:r>
                    </a:p>
                    <a:p>
                      <a:pPr algn="ctr"/>
                      <a:endParaRPr lang="en-US" sz="2800" dirty="0" smtClean="0">
                        <a:latin typeface="Century Gothic" charset="0"/>
                        <a:ea typeface="Century Gothic" charset="0"/>
                        <a:cs typeface="Century Gothic" charset="0"/>
                      </a:endParaRPr>
                    </a:p>
                    <a:p>
                      <a:pPr algn="ctr"/>
                      <a:r>
                        <a:rPr lang="en-US" sz="2800" dirty="0" smtClean="0">
                          <a:latin typeface="Century Gothic" charset="0"/>
                          <a:ea typeface="Century Gothic" charset="0"/>
                          <a:cs typeface="Century Gothic" charset="0"/>
                        </a:rPr>
                        <a:t>ELPAC Summative</a:t>
                      </a:r>
                    </a:p>
                    <a:p>
                      <a:pPr algn="ctr"/>
                      <a:r>
                        <a:rPr lang="en-US" sz="2400" dirty="0" smtClean="0">
                          <a:latin typeface="Century Gothic" charset="0"/>
                          <a:ea typeface="Century Gothic" charset="0"/>
                          <a:cs typeface="Century Gothic" charset="0"/>
                        </a:rPr>
                        <a:t>(February</a:t>
                      </a:r>
                      <a:r>
                        <a:rPr lang="en-US" sz="2400" baseline="0" dirty="0" smtClean="0">
                          <a:latin typeface="Century Gothic" charset="0"/>
                          <a:ea typeface="Century Gothic" charset="0"/>
                          <a:cs typeface="Century Gothic" charset="0"/>
                        </a:rPr>
                        <a:t> 1-May 31</a:t>
                      </a:r>
                      <a:r>
                        <a:rPr lang="en-US" sz="2400" dirty="0" smtClean="0">
                          <a:latin typeface="Century Gothic" charset="0"/>
                          <a:ea typeface="Century Gothic" charset="0"/>
                          <a:cs typeface="Century Gothic" charset="0"/>
                        </a:rPr>
                        <a:t> 2018)</a:t>
                      </a:r>
                      <a:endParaRPr lang="en-US" sz="2400" dirty="0">
                        <a:latin typeface="Century Gothic" charset="0"/>
                        <a:ea typeface="Century Gothic" charset="0"/>
                        <a:cs typeface="Century Gothic" charset="0"/>
                      </a:endParaRPr>
                    </a:p>
                  </a:txBody>
                  <a:tcPr marL="68580" marR="68580" marT="34290" marB="34290"/>
                </a:tc>
                <a:tc>
                  <a:txBody>
                    <a:bodyPr/>
                    <a:lstStyle/>
                    <a:p>
                      <a:pPr algn="ctr"/>
                      <a:r>
                        <a:rPr lang="en-US" sz="2800" dirty="0" smtClean="0">
                          <a:latin typeface="Century Gothic" charset="0"/>
                          <a:ea typeface="Century Gothic" charset="0"/>
                          <a:cs typeface="Century Gothic" charset="0"/>
                        </a:rPr>
                        <a:t>ELPAC Initial</a:t>
                      </a:r>
                    </a:p>
                    <a:p>
                      <a:pPr algn="ctr"/>
                      <a:endParaRPr lang="en-US" sz="2800" dirty="0" smtClean="0">
                        <a:latin typeface="Century Gothic" charset="0"/>
                        <a:ea typeface="Century Gothic" charset="0"/>
                        <a:cs typeface="Century Gothic" charset="0"/>
                      </a:endParaRPr>
                    </a:p>
                    <a:p>
                      <a:pPr algn="ctr"/>
                      <a:endParaRPr lang="en-US" sz="2800" dirty="0" smtClean="0">
                        <a:latin typeface="Century Gothic" charset="0"/>
                        <a:ea typeface="Century Gothic" charset="0"/>
                        <a:cs typeface="Century Gothic" charset="0"/>
                      </a:endParaRPr>
                    </a:p>
                    <a:p>
                      <a:pPr algn="ctr"/>
                      <a:r>
                        <a:rPr lang="en-US" sz="2800" dirty="0" smtClean="0">
                          <a:latin typeface="Century Gothic" charset="0"/>
                          <a:ea typeface="Century Gothic" charset="0"/>
                          <a:cs typeface="Century Gothic" charset="0"/>
                        </a:rPr>
                        <a:t>ELPAC Summative</a:t>
                      </a:r>
                      <a:endParaRPr lang="en-US" sz="2800" dirty="0">
                        <a:latin typeface="Century Gothic" charset="0"/>
                        <a:ea typeface="Century Gothic" charset="0"/>
                        <a:cs typeface="Century Gothic" charset="0"/>
                      </a:endParaRPr>
                    </a:p>
                  </a:txBody>
                  <a:tcPr marL="68580" marR="68580" marT="34290" marB="34290"/>
                </a:tc>
              </a:tr>
            </a:tbl>
          </a:graphicData>
        </a:graphic>
      </p:graphicFrame>
    </p:spTree>
    <p:extLst>
      <p:ext uri="{BB962C8B-B14F-4D97-AF65-F5344CB8AC3E}">
        <p14:creationId xmlns:p14="http://schemas.microsoft.com/office/powerpoint/2010/main" val="4262319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Shape 576"/>
          <p:cNvSpPr txBox="1">
            <a:spLocks noGrp="1"/>
          </p:cNvSpPr>
          <p:nvPr>
            <p:ph type="title"/>
          </p:nvPr>
        </p:nvSpPr>
        <p:spPr>
          <a:prstGeom prst="rect">
            <a:avLst/>
          </a:prstGeom>
          <a:noFill/>
          <a:ln>
            <a:noFill/>
          </a:ln>
        </p:spPr>
        <p:txBody>
          <a:bodyPr lIns="91425" tIns="45700" rIns="91425" bIns="45700" anchor="b" anchorCtr="0">
            <a:noAutofit/>
          </a:bodyPr>
          <a:lstStyle/>
          <a:p>
            <a:pPr marL="0" marR="0" lvl="0" indent="0" algn="ctr" rtl="0">
              <a:lnSpc>
                <a:spcPct val="85000"/>
              </a:lnSpc>
              <a:spcBef>
                <a:spcPts val="0"/>
              </a:spcBef>
              <a:buClr>
                <a:srgbClr val="3F3F3F"/>
              </a:buClr>
              <a:buSzPct val="25000"/>
              <a:buFont typeface="Garamond"/>
              <a:buNone/>
            </a:pPr>
            <a:r>
              <a:rPr lang="en-US" sz="4800" b="1" i="0" u="none" strike="noStrike" cap="none" dirty="0">
                <a:solidFill>
                  <a:srgbClr val="3F3F3F"/>
                </a:solidFill>
                <a:latin typeface="Century Gothic" charset="0"/>
                <a:ea typeface="Century Gothic" charset="0"/>
                <a:cs typeface="Century Gothic" charset="0"/>
                <a:sym typeface="Garamond"/>
              </a:rPr>
              <a:t>Reflecting and Connecting</a:t>
            </a:r>
          </a:p>
        </p:txBody>
      </p:sp>
      <p:sp>
        <p:nvSpPr>
          <p:cNvPr id="577" name="Shape 577"/>
          <p:cNvSpPr txBox="1">
            <a:spLocks noGrp="1"/>
          </p:cNvSpPr>
          <p:nvPr>
            <p:ph idx="1"/>
          </p:nvPr>
        </p:nvSpPr>
        <p:spPr>
          <a:xfrm>
            <a:off x="152400" y="1825625"/>
            <a:ext cx="8712200" cy="4351338"/>
          </a:xfrm>
          <a:prstGeom prst="rect">
            <a:avLst/>
          </a:prstGeom>
          <a:noFill/>
          <a:ln>
            <a:noFill/>
          </a:ln>
        </p:spPr>
        <p:txBody>
          <a:bodyPr lIns="0" tIns="45700" rIns="0" bIns="45700" anchor="t" anchorCtr="0">
            <a:noAutofit/>
          </a:bodyPr>
          <a:lstStyle/>
          <a:p>
            <a:pPr marL="91440" marR="0" lvl="0" indent="-91440" algn="ctr" rtl="0">
              <a:lnSpc>
                <a:spcPct val="90000"/>
              </a:lnSpc>
              <a:spcBef>
                <a:spcPts val="0"/>
              </a:spcBef>
              <a:spcAft>
                <a:spcPts val="0"/>
              </a:spcAft>
              <a:buClr>
                <a:schemeClr val="accent1"/>
              </a:buClr>
              <a:buSzPct val="100000"/>
              <a:buFont typeface="Calibri"/>
              <a:buNone/>
            </a:pPr>
            <a:endParaRPr sz="2700" b="0" i="0" u="none" strike="noStrike" cap="none" dirty="0">
              <a:solidFill>
                <a:srgbClr val="3F3F3F"/>
              </a:solidFill>
              <a:latin typeface="Garamond"/>
              <a:ea typeface="Garamond"/>
              <a:cs typeface="Garamond"/>
              <a:sym typeface="Garamond"/>
            </a:endParaRPr>
          </a:p>
          <a:p>
            <a:pPr marL="91440" lvl="0" indent="-91440" algn="ctr">
              <a:spcBef>
                <a:spcPts val="0"/>
              </a:spcBef>
              <a:buClr>
                <a:schemeClr val="accent1"/>
              </a:buClr>
              <a:buSzPct val="100000"/>
              <a:buFont typeface="Calibri"/>
              <a:buChar char=" "/>
            </a:pPr>
            <a:r>
              <a:rPr lang="en-US" sz="3600" b="0" i="0" u="none" strike="noStrike" cap="none" dirty="0" smtClean="0">
                <a:solidFill>
                  <a:srgbClr val="3F3F3F"/>
                </a:solidFill>
                <a:latin typeface="Century Gothic" charset="0"/>
                <a:ea typeface="Century Gothic" charset="0"/>
                <a:cs typeface="Century Gothic" charset="0"/>
                <a:sym typeface="Garamond"/>
              </a:rPr>
              <a:t>Now that you have a greater understanding of the ELPAC </a:t>
            </a:r>
            <a:r>
              <a:rPr lang="en-US" sz="3600" b="0" i="0" u="none" strike="noStrike" cap="none" dirty="0" smtClean="0">
                <a:solidFill>
                  <a:schemeClr val="dk1"/>
                </a:solidFill>
                <a:latin typeface="Century Gothic" charset="0"/>
                <a:ea typeface="Century Gothic" charset="0"/>
                <a:cs typeface="Century Gothic" charset="0"/>
                <a:sym typeface="Garamond"/>
              </a:rPr>
              <a:t>T</a:t>
            </a:r>
            <a:r>
              <a:rPr lang="en-US" sz="3600" b="0" i="0" u="none" strike="noStrike" cap="none" dirty="0" smtClean="0">
                <a:solidFill>
                  <a:srgbClr val="3F3F3F"/>
                </a:solidFill>
                <a:latin typeface="Century Gothic" charset="0"/>
                <a:ea typeface="Century Gothic" charset="0"/>
                <a:cs typeface="Century Gothic" charset="0"/>
                <a:sym typeface="Garamond"/>
              </a:rPr>
              <a:t>asks, what are your </a:t>
            </a:r>
          </a:p>
          <a:p>
            <a:pPr marL="91440" lvl="0" indent="-91440" algn="ctr">
              <a:spcBef>
                <a:spcPts val="0"/>
              </a:spcBef>
              <a:buClr>
                <a:schemeClr val="accent1"/>
              </a:buClr>
              <a:buSzPct val="100000"/>
              <a:buFont typeface="Calibri"/>
              <a:buChar char=" "/>
            </a:pPr>
            <a:r>
              <a:rPr lang="en-US" sz="3600" b="0" i="0" u="none" strike="noStrike" cap="none" dirty="0" smtClean="0">
                <a:solidFill>
                  <a:srgbClr val="3F3F3F"/>
                </a:solidFill>
                <a:latin typeface="Century Gothic" charset="0"/>
                <a:ea typeface="Century Gothic" charset="0"/>
                <a:cs typeface="Century Gothic" charset="0"/>
                <a:sym typeface="Garamond"/>
              </a:rPr>
              <a:t>next steps?</a:t>
            </a:r>
          </a:p>
          <a:p>
            <a:pPr marL="91440" lvl="0" indent="-91440" algn="ctr">
              <a:spcBef>
                <a:spcPts val="0"/>
              </a:spcBef>
              <a:buClr>
                <a:schemeClr val="accent1"/>
              </a:buClr>
              <a:buSzPct val="100000"/>
              <a:buFont typeface="Calibri"/>
              <a:buChar char=" "/>
            </a:pPr>
            <a:endParaRPr lang="en-US" sz="3600" dirty="0" smtClean="0">
              <a:solidFill>
                <a:srgbClr val="3F3F3F"/>
              </a:solidFill>
              <a:latin typeface="Century Gothic" charset="0"/>
              <a:ea typeface="Century Gothic" charset="0"/>
              <a:cs typeface="Century Gothic" charset="0"/>
              <a:sym typeface="Garamond"/>
            </a:endParaRPr>
          </a:p>
          <a:p>
            <a:pPr marL="91440" marR="0" lvl="0" indent="-91440" algn="ctr" rtl="0">
              <a:lnSpc>
                <a:spcPct val="90000"/>
              </a:lnSpc>
              <a:spcBef>
                <a:spcPts val="0"/>
              </a:spcBef>
              <a:spcAft>
                <a:spcPts val="0"/>
              </a:spcAft>
              <a:buClr>
                <a:schemeClr val="accent1"/>
              </a:buClr>
              <a:buSzPct val="100000"/>
              <a:buFont typeface="Calibri"/>
              <a:buNone/>
            </a:pPr>
            <a:endParaRPr sz="2700" b="0" i="0" u="none" strike="noStrike" cap="none" dirty="0">
              <a:solidFill>
                <a:schemeClr val="dk1"/>
              </a:solidFill>
              <a:latin typeface="Garamond"/>
              <a:ea typeface="Garamond"/>
              <a:cs typeface="Garamond"/>
              <a:sym typeface="Garamond"/>
            </a:endParaRPr>
          </a:p>
        </p:txBody>
      </p:sp>
    </p:spTree>
    <p:extLst>
      <p:ext uri="{BB962C8B-B14F-4D97-AF65-F5344CB8AC3E}">
        <p14:creationId xmlns:p14="http://schemas.microsoft.com/office/powerpoint/2010/main" val="17820443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title" idx="4294967295"/>
          </p:nvPr>
        </p:nvSpPr>
        <p:spPr>
          <a:xfrm>
            <a:off x="0" y="195793"/>
            <a:ext cx="8911167" cy="1053042"/>
          </a:xfrm>
          <a:prstGeom prst="rect">
            <a:avLst/>
          </a:prstGeom>
          <a:noFill/>
          <a:ln>
            <a:noFill/>
          </a:ln>
        </p:spPr>
        <p:txBody>
          <a:bodyPr lIns="91425" tIns="45700" rIns="91425" bIns="45700" anchor="b" anchorCtr="0">
            <a:noAutofit/>
          </a:bodyPr>
          <a:lstStyle/>
          <a:p>
            <a:pPr marL="0" marR="0" lvl="0" indent="0" algn="ctr" rtl="0">
              <a:lnSpc>
                <a:spcPct val="85000"/>
              </a:lnSpc>
              <a:spcBef>
                <a:spcPts val="0"/>
              </a:spcBef>
              <a:buClr>
                <a:srgbClr val="3F3F3F"/>
              </a:buClr>
              <a:buSzPct val="25000"/>
              <a:buFont typeface="Garamond"/>
              <a:buNone/>
            </a:pPr>
            <a:r>
              <a:rPr lang="en-US" sz="4800" b="1" i="0" u="none" strike="noStrike" cap="none" dirty="0">
                <a:solidFill>
                  <a:srgbClr val="3F3F3F"/>
                </a:solidFill>
                <a:latin typeface="Century Gothic" charset="0"/>
                <a:ea typeface="Century Gothic" charset="0"/>
                <a:cs typeface="Century Gothic" charset="0"/>
                <a:sym typeface="Garamond"/>
              </a:rPr>
              <a:t>ELPAC </a:t>
            </a:r>
            <a:r>
              <a:rPr lang="en-US" sz="4800" b="1" i="0" u="none" strike="noStrike" cap="none" dirty="0" smtClean="0">
                <a:solidFill>
                  <a:srgbClr val="3F3F3F"/>
                </a:solidFill>
                <a:latin typeface="Century Gothic" charset="0"/>
                <a:ea typeface="Century Gothic" charset="0"/>
                <a:cs typeface="Century Gothic" charset="0"/>
                <a:sym typeface="Garamond"/>
              </a:rPr>
              <a:t>Awareness Objectives</a:t>
            </a:r>
            <a:endParaRPr lang="en-US" sz="4800" b="1" i="0" u="none" strike="noStrike" cap="none" dirty="0">
              <a:solidFill>
                <a:srgbClr val="3F3F3F"/>
              </a:solidFill>
              <a:latin typeface="Century Gothic" charset="0"/>
              <a:ea typeface="Century Gothic" charset="0"/>
              <a:cs typeface="Century Gothic" charset="0"/>
              <a:sym typeface="Garamond"/>
            </a:endParaRPr>
          </a:p>
        </p:txBody>
      </p:sp>
      <p:sp>
        <p:nvSpPr>
          <p:cNvPr id="125" name="Shape 125"/>
          <p:cNvSpPr txBox="1">
            <a:spLocks noGrp="1"/>
          </p:cNvSpPr>
          <p:nvPr>
            <p:ph idx="4294967295"/>
          </p:nvPr>
        </p:nvSpPr>
        <p:spPr>
          <a:xfrm>
            <a:off x="349134" y="1870075"/>
            <a:ext cx="8210665" cy="4232275"/>
          </a:xfrm>
          <a:prstGeom prst="rect">
            <a:avLst/>
          </a:prstGeom>
          <a:noFill/>
          <a:ln>
            <a:noFill/>
          </a:ln>
        </p:spPr>
        <p:txBody>
          <a:bodyPr lIns="0" tIns="45700" rIns="0" bIns="45700" anchor="t" anchorCtr="0">
            <a:noAutofit/>
          </a:bodyPr>
          <a:lstStyle/>
          <a:p>
            <a:pPr marL="514350" indent="-514350">
              <a:spcBef>
                <a:spcPts val="0"/>
              </a:spcBef>
              <a:buFont typeface="+mj-lt"/>
              <a:buAutoNum type="arabicPeriod"/>
            </a:pPr>
            <a:r>
              <a:rPr lang="en-US" sz="3000" b="0" i="0" u="none" strike="noStrike" cap="none" dirty="0" smtClean="0">
                <a:latin typeface="Century Gothic" charset="0"/>
                <a:ea typeface="Century Gothic" charset="0"/>
                <a:cs typeface="Century Gothic" charset="0"/>
                <a:sym typeface="Garamond"/>
              </a:rPr>
              <a:t>Participate in a sample performance task</a:t>
            </a:r>
          </a:p>
          <a:p>
            <a:pPr marL="514350" indent="-514350">
              <a:spcBef>
                <a:spcPts val="0"/>
              </a:spcBef>
              <a:buFont typeface="+mj-lt"/>
              <a:buAutoNum type="arabicPeriod"/>
            </a:pPr>
            <a:endParaRPr lang="en-US" sz="800" b="0" i="0" u="none" strike="noStrike" cap="none" dirty="0" smtClean="0">
              <a:latin typeface="Century Gothic" charset="0"/>
              <a:ea typeface="Century Gothic" charset="0"/>
              <a:cs typeface="Century Gothic" charset="0"/>
              <a:sym typeface="Garamond"/>
            </a:endParaRPr>
          </a:p>
          <a:p>
            <a:pPr marL="514350" indent="-514350">
              <a:spcBef>
                <a:spcPts val="0"/>
              </a:spcBef>
              <a:buFont typeface="+mj-lt"/>
              <a:buAutoNum type="arabicPeriod"/>
            </a:pPr>
            <a:r>
              <a:rPr lang="en-US" sz="3000" b="0" i="0" u="none" strike="noStrike" cap="none" dirty="0" smtClean="0">
                <a:latin typeface="Century Gothic" charset="0"/>
                <a:ea typeface="Century Gothic" charset="0"/>
                <a:cs typeface="Century Gothic" charset="0"/>
                <a:sym typeface="Garamond"/>
              </a:rPr>
              <a:t>Understand the background of the ELPAC </a:t>
            </a:r>
          </a:p>
          <a:p>
            <a:pPr marL="514350" indent="-514350">
              <a:spcBef>
                <a:spcPts val="0"/>
              </a:spcBef>
              <a:buFont typeface="+mj-lt"/>
              <a:buAutoNum type="arabicPeriod"/>
            </a:pPr>
            <a:endParaRPr lang="en-US" sz="800" b="0" i="0" u="none" strike="noStrike" cap="none" dirty="0" smtClean="0">
              <a:latin typeface="Century Gothic" charset="0"/>
              <a:ea typeface="Century Gothic" charset="0"/>
              <a:cs typeface="Century Gothic" charset="0"/>
              <a:sym typeface="Garamond"/>
            </a:endParaRPr>
          </a:p>
          <a:p>
            <a:pPr marL="514350" indent="-514350">
              <a:spcBef>
                <a:spcPts val="0"/>
              </a:spcBef>
              <a:buFont typeface="+mj-lt"/>
              <a:buAutoNum type="arabicPeriod"/>
            </a:pPr>
            <a:r>
              <a:rPr lang="en-US" sz="3000" b="0" i="0" u="none" strike="noStrike" cap="none" dirty="0" smtClean="0">
                <a:latin typeface="Century Gothic" charset="0"/>
                <a:ea typeface="Century Gothic" charset="0"/>
                <a:cs typeface="Century Gothic" charset="0"/>
                <a:sym typeface="Garamond"/>
              </a:rPr>
              <a:t>Unpack an ELPAC task</a:t>
            </a:r>
          </a:p>
          <a:p>
            <a:pPr marL="800100" lvl="1" indent="-457200">
              <a:spcBef>
                <a:spcPts val="0"/>
              </a:spcBef>
              <a:buFont typeface="Courier New"/>
              <a:buChar char="o"/>
            </a:pPr>
            <a:r>
              <a:rPr lang="en-US" sz="3000" dirty="0">
                <a:latin typeface="Century Gothic" charset="0"/>
                <a:ea typeface="Century Gothic" charset="0"/>
                <a:cs typeface="Century Gothic" charset="0"/>
                <a:sym typeface="Garamond"/>
              </a:rPr>
              <a:t>Understand the test items for a grade-</a:t>
            </a:r>
            <a:r>
              <a:rPr lang="en-US" sz="3000" dirty="0" smtClean="0">
                <a:latin typeface="Century Gothic" charset="0"/>
                <a:ea typeface="Century Gothic" charset="0"/>
                <a:cs typeface="Century Gothic" charset="0"/>
                <a:sym typeface="Garamond"/>
              </a:rPr>
              <a:t>span</a:t>
            </a:r>
          </a:p>
          <a:p>
            <a:pPr marL="800100" lvl="1" indent="-457200">
              <a:spcBef>
                <a:spcPts val="0"/>
              </a:spcBef>
              <a:buFont typeface="Courier New"/>
              <a:buChar char="o"/>
            </a:pPr>
            <a:r>
              <a:rPr lang="en-US" sz="3000" dirty="0" smtClean="0">
                <a:latin typeface="Century Gothic" charset="0"/>
                <a:ea typeface="Century Gothic" charset="0"/>
                <a:cs typeface="Century Gothic" charset="0"/>
                <a:sym typeface="Garamond"/>
              </a:rPr>
              <a:t>Understand the instructional implications of a specific task</a:t>
            </a:r>
            <a:endParaRPr lang="en-US" sz="3000" dirty="0">
              <a:latin typeface="Century Gothic" charset="0"/>
              <a:ea typeface="Century Gothic" charset="0"/>
              <a:cs typeface="Century Gothic" charset="0"/>
              <a:sym typeface="Garamond"/>
            </a:endParaRPr>
          </a:p>
        </p:txBody>
      </p:sp>
    </p:spTree>
    <p:extLst>
      <p:ext uri="{BB962C8B-B14F-4D97-AF65-F5344CB8AC3E}">
        <p14:creationId xmlns:p14="http://schemas.microsoft.com/office/powerpoint/2010/main" val="4964307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4294967295"/>
          </p:nvPr>
        </p:nvSpPr>
        <p:spPr>
          <a:xfrm>
            <a:off x="1151964" y="1917980"/>
            <a:ext cx="7543800" cy="4022725"/>
          </a:xfrm>
        </p:spPr>
        <p:txBody>
          <a:bodyPr/>
          <a:lstStyle/>
          <a:p>
            <a:pPr marL="133350" indent="0" algn="ctr">
              <a:buNone/>
            </a:pPr>
            <a:endParaRPr lang="en-US" sz="4400" dirty="0" smtClean="0">
              <a:latin typeface="Garamond"/>
              <a:cs typeface="Garamond"/>
            </a:endParaRPr>
          </a:p>
          <a:p>
            <a:pPr marL="133350" indent="0" algn="ctr">
              <a:buNone/>
            </a:pPr>
            <a:r>
              <a:rPr lang="en-US" sz="4400" dirty="0" smtClean="0">
                <a:latin typeface="Century Gothic" charset="0"/>
                <a:ea typeface="Century Gothic" charset="0"/>
                <a:cs typeface="Century Gothic" charset="0"/>
              </a:rPr>
              <a:t>ELPAC is replacing the CELDT</a:t>
            </a:r>
            <a:endParaRPr lang="en-US" sz="4400" dirty="0">
              <a:latin typeface="Century Gothic" charset="0"/>
              <a:ea typeface="Century Gothic" charset="0"/>
              <a:cs typeface="Century Gothic" charset="0"/>
            </a:endParaRPr>
          </a:p>
        </p:txBody>
      </p:sp>
      <p:pic>
        <p:nvPicPr>
          <p:cNvPr id="4" name="Picture 3"/>
          <p:cNvPicPr>
            <a:picLocks noChangeAspect="1"/>
          </p:cNvPicPr>
          <p:nvPr/>
        </p:nvPicPr>
        <p:blipFill>
          <a:blip r:embed="rId3"/>
          <a:stretch>
            <a:fillRect/>
          </a:stretch>
        </p:blipFill>
        <p:spPr>
          <a:xfrm>
            <a:off x="2046886" y="702731"/>
            <a:ext cx="4971749" cy="1778001"/>
          </a:xfrm>
          <a:prstGeom prst="rect">
            <a:avLst/>
          </a:prstGeom>
        </p:spPr>
      </p:pic>
      <p:pic>
        <p:nvPicPr>
          <p:cNvPr id="5" name="Picture 4"/>
          <p:cNvPicPr>
            <a:picLocks noChangeAspect="1"/>
          </p:cNvPicPr>
          <p:nvPr/>
        </p:nvPicPr>
        <p:blipFill>
          <a:blip r:embed="rId4"/>
          <a:stretch>
            <a:fillRect/>
          </a:stretch>
        </p:blipFill>
        <p:spPr>
          <a:xfrm>
            <a:off x="2978150" y="4773316"/>
            <a:ext cx="2965450" cy="1403647"/>
          </a:xfrm>
          <a:prstGeom prst="rect">
            <a:avLst/>
          </a:prstGeom>
        </p:spPr>
      </p:pic>
    </p:spTree>
    <p:extLst>
      <p:ext uri="{BB962C8B-B14F-4D97-AF65-F5344CB8AC3E}">
        <p14:creationId xmlns:p14="http://schemas.microsoft.com/office/powerpoint/2010/main" val="17636276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p:cNvSpPr>
            <a:spLocks noGrp="1"/>
          </p:cNvSpPr>
          <p:nvPr>
            <p:ph type="title" idx="4294967295"/>
          </p:nvPr>
        </p:nvSpPr>
        <p:spPr>
          <a:xfrm>
            <a:off x="0" y="212725"/>
            <a:ext cx="7886700" cy="1042988"/>
          </a:xfrm>
        </p:spPr>
        <p:txBody>
          <a:bodyPr/>
          <a:lstStyle/>
          <a:p>
            <a:pPr algn="ctr"/>
            <a:r>
              <a:rPr lang="en-US" sz="4000" b="1" dirty="0" smtClean="0">
                <a:latin typeface="Century Gothic" charset="0"/>
                <a:ea typeface="Century Gothic" charset="0"/>
                <a:cs typeface="Century Gothic" charset="0"/>
              </a:rPr>
              <a:t>What is the ELPAC?</a:t>
            </a:r>
            <a:endParaRPr lang="en-US" sz="4000" b="1" dirty="0">
              <a:latin typeface="Century Gothic" charset="0"/>
              <a:ea typeface="Century Gothic" charset="0"/>
              <a:cs typeface="Century Gothic" charset="0"/>
            </a:endParaRPr>
          </a:p>
        </p:txBody>
      </p:sp>
      <p:sp>
        <p:nvSpPr>
          <p:cNvPr id="3" name="Content Placeholder 2"/>
          <p:cNvSpPr>
            <a:spLocks noGrp="1"/>
          </p:cNvSpPr>
          <p:nvPr>
            <p:ph idx="4294967295"/>
          </p:nvPr>
        </p:nvSpPr>
        <p:spPr>
          <a:xfrm>
            <a:off x="381000" y="1408113"/>
            <a:ext cx="8763000" cy="5243512"/>
          </a:xfrm>
        </p:spPr>
        <p:txBody>
          <a:bodyPr rtlCol="0">
            <a:normAutofit/>
          </a:bodyPr>
          <a:lstStyle/>
          <a:p>
            <a:pPr marL="133350" indent="0" fontAlgn="auto">
              <a:spcAft>
                <a:spcPts val="0"/>
              </a:spcAft>
              <a:buNone/>
              <a:defRPr/>
            </a:pPr>
            <a:r>
              <a:rPr lang="en-US" sz="3000" dirty="0" smtClean="0">
                <a:latin typeface="Century Gothic" charset="0"/>
                <a:ea typeface="Century Gothic" charset="0"/>
                <a:cs typeface="Century Gothic" charset="0"/>
              </a:rPr>
              <a:t>The ELPAC is:</a:t>
            </a:r>
          </a:p>
          <a:p>
            <a:pPr fontAlgn="auto">
              <a:spcAft>
                <a:spcPts val="0"/>
              </a:spcAft>
              <a:buFont typeface="Arial"/>
              <a:buChar char="•"/>
              <a:defRPr/>
            </a:pPr>
            <a:r>
              <a:rPr lang="en-US" sz="3000" dirty="0">
                <a:latin typeface="Century Gothic" charset="0"/>
                <a:ea typeface="Century Gothic" charset="0"/>
                <a:cs typeface="Century Gothic" charset="0"/>
              </a:rPr>
              <a:t>T</a:t>
            </a:r>
            <a:r>
              <a:rPr lang="en-US" sz="3000" dirty="0" smtClean="0">
                <a:latin typeface="Century Gothic" charset="0"/>
                <a:ea typeface="Century Gothic" charset="0"/>
                <a:cs typeface="Century Gothic" charset="0"/>
              </a:rPr>
              <a:t>he new assessment to assess students’ English language proficiency and determine their level of proficiency in English</a:t>
            </a:r>
          </a:p>
          <a:p>
            <a:pPr marL="133350" indent="0" fontAlgn="auto">
              <a:spcAft>
                <a:spcPts val="0"/>
              </a:spcAft>
              <a:buNone/>
              <a:defRPr/>
            </a:pPr>
            <a:endParaRPr lang="en-US" sz="3000" dirty="0" smtClean="0">
              <a:latin typeface="Century Gothic" charset="0"/>
              <a:ea typeface="Century Gothic" charset="0"/>
              <a:cs typeface="Century Gothic" charset="0"/>
            </a:endParaRPr>
          </a:p>
          <a:p>
            <a:pPr fontAlgn="auto">
              <a:spcAft>
                <a:spcPts val="0"/>
              </a:spcAft>
              <a:buFont typeface="Arial"/>
              <a:buChar char="•"/>
              <a:defRPr/>
            </a:pPr>
            <a:r>
              <a:rPr lang="en-US" sz="3000" dirty="0" smtClean="0">
                <a:latin typeface="Century Gothic" charset="0"/>
                <a:ea typeface="Century Gothic" charset="0"/>
                <a:cs typeface="Century Gothic" charset="0"/>
              </a:rPr>
              <a:t>Aligned with the 2012 English Language Development (ELD) Standards</a:t>
            </a:r>
          </a:p>
        </p:txBody>
      </p:sp>
      <p:pic>
        <p:nvPicPr>
          <p:cNvPr id="4" name="Picture 3" descr="CABE Logo.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4885" y="5622668"/>
            <a:ext cx="1474997" cy="589999"/>
          </a:xfrm>
          <a:prstGeom prst="rect">
            <a:avLst/>
          </a:prstGeom>
        </p:spPr>
      </p:pic>
    </p:spTree>
    <p:extLst>
      <p:ext uri="{BB962C8B-B14F-4D97-AF65-F5344CB8AC3E}">
        <p14:creationId xmlns:p14="http://schemas.microsoft.com/office/powerpoint/2010/main" val="172071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Shape 137"/>
          <p:cNvPicPr preferRelativeResize="0"/>
          <p:nvPr/>
        </p:nvPicPr>
        <p:blipFill rotWithShape="1">
          <a:blip r:embed="rId3">
            <a:alphaModFix/>
          </a:blip>
          <a:srcRect/>
          <a:stretch/>
        </p:blipFill>
        <p:spPr>
          <a:xfrm>
            <a:off x="263526" y="1606153"/>
            <a:ext cx="8701088" cy="4300538"/>
          </a:xfrm>
          <a:prstGeom prst="rect">
            <a:avLst/>
          </a:prstGeom>
          <a:noFill/>
          <a:ln w="9525" cap="flat" cmpd="sng">
            <a:solidFill>
              <a:schemeClr val="dk1"/>
            </a:solidFill>
            <a:prstDash val="solid"/>
            <a:miter/>
            <a:headEnd type="none" w="med" len="med"/>
            <a:tailEnd type="none" w="med" len="med"/>
          </a:ln>
        </p:spPr>
      </p:pic>
      <p:sp>
        <p:nvSpPr>
          <p:cNvPr id="138" name="Shape 138"/>
          <p:cNvSpPr txBox="1">
            <a:spLocks noGrp="1"/>
          </p:cNvSpPr>
          <p:nvPr>
            <p:ph type="title"/>
          </p:nvPr>
        </p:nvSpPr>
        <p:spPr>
          <a:xfrm>
            <a:off x="457200" y="988219"/>
            <a:ext cx="8229600" cy="482204"/>
          </a:xfrm>
          <a:prstGeom prst="rect">
            <a:avLst/>
          </a:prstGeom>
          <a:noFill/>
          <a:ln>
            <a:noFill/>
          </a:ln>
        </p:spPr>
        <p:txBody>
          <a:bodyPr lIns="91425" tIns="45700" rIns="91425" bIns="45700" anchor="b" anchorCtr="0">
            <a:noAutofit/>
          </a:bodyPr>
          <a:lstStyle/>
          <a:p>
            <a:pPr marL="0" marR="0" lvl="0" indent="0" algn="ctr" rtl="0">
              <a:lnSpc>
                <a:spcPct val="85000"/>
              </a:lnSpc>
              <a:spcBef>
                <a:spcPts val="0"/>
              </a:spcBef>
              <a:buClr>
                <a:srgbClr val="3F3F3F"/>
              </a:buClr>
              <a:buSzPct val="25000"/>
              <a:buFont typeface="Garamond"/>
              <a:buNone/>
            </a:pPr>
            <a:r>
              <a:rPr lang="en-US" sz="4800" b="1" i="0" u="none" strike="noStrike" cap="none" dirty="0">
                <a:solidFill>
                  <a:srgbClr val="3F3F3F"/>
                </a:solidFill>
                <a:latin typeface="Century Gothic" charset="0"/>
                <a:ea typeface="Century Gothic" charset="0"/>
                <a:cs typeface="Century Gothic" charset="0"/>
                <a:sym typeface="Garamond"/>
              </a:rPr>
              <a:t>ELPAC Task Sample</a:t>
            </a:r>
          </a:p>
        </p:txBody>
      </p:sp>
      <p:pic>
        <p:nvPicPr>
          <p:cNvPr id="4" name="Picture 3" descr="CABE Logo.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9617" y="133269"/>
            <a:ext cx="1474997" cy="589999"/>
          </a:xfrm>
          <a:prstGeom prst="rect">
            <a:avLst/>
          </a:prstGeom>
        </p:spPr>
      </p:pic>
    </p:spTree>
    <p:extLst>
      <p:ext uri="{BB962C8B-B14F-4D97-AF65-F5344CB8AC3E}">
        <p14:creationId xmlns:p14="http://schemas.microsoft.com/office/powerpoint/2010/main" val="21010053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txBox="1">
            <a:spLocks noGrp="1"/>
          </p:cNvSpPr>
          <p:nvPr>
            <p:ph type="title" idx="4294967295"/>
          </p:nvPr>
        </p:nvSpPr>
        <p:spPr>
          <a:xfrm>
            <a:off x="114300" y="541338"/>
            <a:ext cx="9029700" cy="1547812"/>
          </a:xfrm>
          <a:prstGeom prst="rect">
            <a:avLst/>
          </a:prstGeom>
          <a:noFill/>
          <a:ln>
            <a:noFill/>
          </a:ln>
        </p:spPr>
        <p:txBody>
          <a:bodyPr lIns="91425" tIns="45700" rIns="91425" bIns="45700" anchor="ctr" anchorCtr="0">
            <a:noAutofit/>
          </a:bodyPr>
          <a:lstStyle/>
          <a:p>
            <a:pPr marL="0" marR="0" lvl="0" indent="0" algn="ctr" rtl="0">
              <a:lnSpc>
                <a:spcPct val="90000"/>
              </a:lnSpc>
              <a:spcBef>
                <a:spcPts val="0"/>
              </a:spcBef>
              <a:buClr>
                <a:schemeClr val="dk1"/>
              </a:buClr>
              <a:buSzPct val="25000"/>
              <a:buFont typeface="Garamond"/>
              <a:buNone/>
            </a:pPr>
            <a:r>
              <a:rPr lang="en-US" sz="3200" b="1" i="0" u="none" strike="noStrike" cap="none" dirty="0">
                <a:solidFill>
                  <a:schemeClr val="dk1"/>
                </a:solidFill>
                <a:latin typeface="Century Gothic" charset="0"/>
                <a:ea typeface="Century Gothic" charset="0"/>
                <a:cs typeface="Century Gothic" charset="0"/>
                <a:sym typeface="Garamond"/>
              </a:rPr>
              <a:t>Task: Summarize an Academic Presentation</a:t>
            </a:r>
            <a:br>
              <a:rPr lang="en-US" sz="3200" b="1" i="0" u="none" strike="noStrike" cap="none" dirty="0">
                <a:solidFill>
                  <a:schemeClr val="dk1"/>
                </a:solidFill>
                <a:latin typeface="Century Gothic" charset="0"/>
                <a:ea typeface="Century Gothic" charset="0"/>
                <a:cs typeface="Century Gothic" charset="0"/>
                <a:sym typeface="Garamond"/>
              </a:rPr>
            </a:br>
            <a:r>
              <a:rPr lang="en-US" sz="3200" b="1" i="0" u="none" strike="noStrike" cap="none" dirty="0">
                <a:solidFill>
                  <a:schemeClr val="dk1"/>
                </a:solidFill>
                <a:latin typeface="Century Gothic" charset="0"/>
                <a:ea typeface="Century Gothic" charset="0"/>
                <a:cs typeface="Century Gothic" charset="0"/>
                <a:sym typeface="Garamond"/>
              </a:rPr>
              <a:t>Integrated Skills: Speaking with Listening </a:t>
            </a:r>
            <a:br>
              <a:rPr lang="en-US" sz="3200" b="1" i="0" u="none" strike="noStrike" cap="none" dirty="0">
                <a:solidFill>
                  <a:schemeClr val="dk1"/>
                </a:solidFill>
                <a:latin typeface="Century Gothic" charset="0"/>
                <a:ea typeface="Century Gothic" charset="0"/>
                <a:cs typeface="Century Gothic" charset="0"/>
                <a:sym typeface="Garamond"/>
              </a:rPr>
            </a:br>
            <a:r>
              <a:rPr lang="en-US" sz="3200" b="1" i="0" u="none" strike="noStrike" cap="none" dirty="0">
                <a:solidFill>
                  <a:schemeClr val="dk1"/>
                </a:solidFill>
                <a:latin typeface="Century Gothic" charset="0"/>
                <a:ea typeface="Century Gothic" charset="0"/>
                <a:cs typeface="Century Gothic" charset="0"/>
                <a:sym typeface="Garamond"/>
              </a:rPr>
              <a:t>Grades: K-12</a:t>
            </a:r>
            <a:r>
              <a:rPr lang="en-US" sz="3900" b="1" i="0" u="none" strike="noStrike" cap="none" dirty="0">
                <a:solidFill>
                  <a:schemeClr val="dk1"/>
                </a:solidFill>
                <a:latin typeface="Garamond"/>
                <a:ea typeface="Garamond"/>
                <a:cs typeface="Garamond"/>
                <a:sym typeface="Garamond"/>
              </a:rPr>
              <a:t/>
            </a:r>
            <a:br>
              <a:rPr lang="en-US" sz="3900" b="1" i="0" u="none" strike="noStrike" cap="none" dirty="0">
                <a:solidFill>
                  <a:schemeClr val="dk1"/>
                </a:solidFill>
                <a:latin typeface="Garamond"/>
                <a:ea typeface="Garamond"/>
                <a:cs typeface="Garamond"/>
                <a:sym typeface="Garamond"/>
              </a:rPr>
            </a:br>
            <a:r>
              <a:rPr lang="en-US" sz="4000" b="1" i="0" u="none" strike="noStrike" cap="none" dirty="0">
                <a:solidFill>
                  <a:schemeClr val="dk1"/>
                </a:solidFill>
                <a:latin typeface="Garamond"/>
                <a:ea typeface="Garamond"/>
                <a:cs typeface="Garamond"/>
                <a:sym typeface="Garamond"/>
              </a:rPr>
              <a:t> </a:t>
            </a:r>
          </a:p>
        </p:txBody>
      </p:sp>
      <p:graphicFrame>
        <p:nvGraphicFramePr>
          <p:cNvPr id="145" name="Shape 145"/>
          <p:cNvGraphicFramePr/>
          <p:nvPr>
            <p:extLst>
              <p:ext uri="{D42A27DB-BD31-4B8C-83A1-F6EECF244321}">
                <p14:modId xmlns:p14="http://schemas.microsoft.com/office/powerpoint/2010/main" val="2126150271"/>
              </p:ext>
            </p:extLst>
          </p:nvPr>
        </p:nvGraphicFramePr>
        <p:xfrm>
          <a:off x="66675" y="1928432"/>
          <a:ext cx="9029700" cy="4729050"/>
        </p:xfrm>
        <a:graphic>
          <a:graphicData uri="http://schemas.openxmlformats.org/drawingml/2006/table">
            <a:tbl>
              <a:tblPr firstRow="1" bandRow="1">
                <a:noFill/>
                <a:tableStyleId>{9EE6DB36-2610-4924-BC52-3A35232173F6}</a:tableStyleId>
              </a:tblPr>
              <a:tblGrid>
                <a:gridCol w="4514850"/>
                <a:gridCol w="4514850"/>
              </a:tblGrid>
              <a:tr h="1392800">
                <a:tc>
                  <a:txBody>
                    <a:bodyPr/>
                    <a:lstStyle/>
                    <a:p>
                      <a:pPr marL="0" marR="0" lvl="0" indent="0" algn="l" rtl="0">
                        <a:spcBef>
                          <a:spcPts val="0"/>
                        </a:spcBef>
                        <a:buClr>
                          <a:schemeClr val="dk1"/>
                        </a:buClr>
                        <a:buSzPct val="25000"/>
                        <a:buFont typeface="Garamond"/>
                        <a:buNone/>
                      </a:pPr>
                      <a:r>
                        <a:rPr lang="en-US" sz="4000" u="none" strike="noStrike" cap="none" dirty="0">
                          <a:latin typeface="Century Gothic" charset="0"/>
                          <a:ea typeface="Century Gothic" charset="0"/>
                          <a:cs typeface="Century Gothic" charset="0"/>
                          <a:sym typeface="Garamond"/>
                        </a:rPr>
                        <a:t>Teacher needs to…</a:t>
                      </a:r>
                    </a:p>
                  </a:txBody>
                  <a:tcPr marL="91450" marR="91450" marT="45725" marB="45725"/>
                </a:tc>
                <a:tc>
                  <a:txBody>
                    <a:bodyPr/>
                    <a:lstStyle/>
                    <a:p>
                      <a:pPr marL="0" marR="0" lvl="0" indent="0" algn="l" rtl="0">
                        <a:spcBef>
                          <a:spcPts val="0"/>
                        </a:spcBef>
                        <a:buClr>
                          <a:schemeClr val="dk1"/>
                        </a:buClr>
                        <a:buSzPct val="25000"/>
                        <a:buFont typeface="Garamond"/>
                        <a:buNone/>
                      </a:pPr>
                      <a:r>
                        <a:rPr lang="en-US" sz="4000" u="none" strike="noStrike" cap="none" dirty="0">
                          <a:latin typeface="Century Gothic" charset="0"/>
                          <a:ea typeface="Century Gothic" charset="0"/>
                          <a:cs typeface="Century Gothic" charset="0"/>
                          <a:sym typeface="Garamond"/>
                        </a:rPr>
                        <a:t>Student needs to…</a:t>
                      </a:r>
                    </a:p>
                  </a:txBody>
                  <a:tcPr marL="91450" marR="91450" marT="45725" marB="45725"/>
                </a:tc>
              </a:tr>
              <a:tr h="3336250">
                <a:tc>
                  <a:txBody>
                    <a:bodyPr/>
                    <a:lstStyle/>
                    <a:p>
                      <a:pPr marL="0" marR="0" lvl="0" indent="0" algn="l" rtl="0">
                        <a:spcBef>
                          <a:spcPts val="0"/>
                        </a:spcBef>
                        <a:buClr>
                          <a:schemeClr val="dk1"/>
                        </a:buClr>
                        <a:buSzPct val="25000"/>
                        <a:buFont typeface="Garamond"/>
                        <a:buNone/>
                      </a:pPr>
                      <a:r>
                        <a:rPr lang="en-US" sz="3500" u="none" strike="noStrike" cap="none" dirty="0">
                          <a:latin typeface="Century Gothic" charset="0"/>
                          <a:ea typeface="Century Gothic" charset="0"/>
                          <a:cs typeface="Century Gothic" charset="0"/>
                          <a:sym typeface="Garamond"/>
                        </a:rPr>
                        <a:t>Present a “slide show” about an academic topic</a:t>
                      </a:r>
                    </a:p>
                  </a:txBody>
                  <a:tcPr marL="91450" marR="91450" marT="45725" marB="45725"/>
                </a:tc>
                <a:tc>
                  <a:txBody>
                    <a:bodyPr/>
                    <a:lstStyle/>
                    <a:p>
                      <a:pPr marL="0" marR="0" lvl="0" indent="0" algn="l" rtl="0">
                        <a:spcBef>
                          <a:spcPts val="0"/>
                        </a:spcBef>
                        <a:spcAft>
                          <a:spcPts val="0"/>
                        </a:spcAft>
                        <a:buClr>
                          <a:schemeClr val="dk1"/>
                        </a:buClr>
                        <a:buSzPct val="25000"/>
                        <a:buFont typeface="Garamond"/>
                        <a:buNone/>
                      </a:pPr>
                      <a:r>
                        <a:rPr lang="en-US" sz="3200" u="none" strike="noStrike" cap="none" dirty="0">
                          <a:latin typeface="Century Gothic" charset="0"/>
                          <a:ea typeface="Century Gothic" charset="0"/>
                          <a:cs typeface="Century Gothic" charset="0"/>
                          <a:sym typeface="Garamond"/>
                        </a:rPr>
                        <a:t>Listen Actively</a:t>
                      </a:r>
                    </a:p>
                    <a:p>
                      <a:pPr marL="0" marR="0" lvl="0" indent="0" algn="l" rtl="0">
                        <a:spcBef>
                          <a:spcPts val="0"/>
                        </a:spcBef>
                        <a:buClr>
                          <a:schemeClr val="dk1"/>
                        </a:buClr>
                        <a:buSzPct val="25000"/>
                        <a:buFont typeface="Garamond"/>
                        <a:buNone/>
                      </a:pPr>
                      <a:r>
                        <a:rPr lang="en-US" sz="3200" u="none" strike="noStrike" cap="none" dirty="0" smtClean="0">
                          <a:latin typeface="Century Gothic" charset="0"/>
                          <a:ea typeface="Century Gothic" charset="0"/>
                          <a:cs typeface="Century Gothic" charset="0"/>
                          <a:sym typeface="Garamond"/>
                        </a:rPr>
                        <a:t>Summarize </a:t>
                      </a:r>
                      <a:r>
                        <a:rPr lang="en-US" sz="3200" u="none" strike="noStrike" cap="none" dirty="0">
                          <a:latin typeface="Century Gothic" charset="0"/>
                          <a:ea typeface="Century Gothic" charset="0"/>
                          <a:cs typeface="Century Gothic" charset="0"/>
                          <a:sym typeface="Garamond"/>
                        </a:rPr>
                        <a:t>the main points of the presentation using the visuals provided</a:t>
                      </a:r>
                    </a:p>
                  </a:txBody>
                  <a:tcPr marL="91450" marR="91450" marT="45725" marB="45725"/>
                </a:tc>
              </a:tr>
            </a:tbl>
          </a:graphicData>
        </a:graphic>
      </p:graphicFrame>
      <p:sp>
        <p:nvSpPr>
          <p:cNvPr id="146" name="Shape 146"/>
          <p:cNvSpPr txBox="1"/>
          <p:nvPr/>
        </p:nvSpPr>
        <p:spPr>
          <a:xfrm>
            <a:off x="0" y="5906686"/>
            <a:ext cx="9143999" cy="951314"/>
          </a:xfrm>
          <a:prstGeom prst="rect">
            <a:avLst/>
          </a:prstGeom>
          <a:solidFill>
            <a:schemeClr val="lt1"/>
          </a:solidFill>
          <a:ln w="25400" cap="flat" cmpd="sng">
            <a:solidFill>
              <a:schemeClr val="lt2"/>
            </a:solidFill>
            <a:prstDash val="solid"/>
            <a:round/>
            <a:headEnd type="none" w="med" len="med"/>
            <a:tailEnd type="none" w="med" len="med"/>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Garamond"/>
              <a:buNone/>
            </a:pPr>
            <a:r>
              <a:rPr lang="en-US" sz="2800" b="1" i="0" u="none" strike="noStrike" cap="none" dirty="0">
                <a:solidFill>
                  <a:srgbClr val="000000"/>
                </a:solidFill>
                <a:latin typeface="Century Gothic" charset="0"/>
                <a:ea typeface="Century Gothic" charset="0"/>
                <a:cs typeface="Century Gothic" charset="0"/>
                <a:sym typeface="Garamond"/>
              </a:rPr>
              <a:t>What should you hear in a student response?</a:t>
            </a:r>
          </a:p>
          <a:p>
            <a:pPr marL="0" marR="0" lvl="0" indent="0" algn="r" rtl="0">
              <a:lnSpc>
                <a:spcPct val="100000"/>
              </a:lnSpc>
              <a:spcBef>
                <a:spcPts val="0"/>
              </a:spcBef>
              <a:spcAft>
                <a:spcPts val="0"/>
              </a:spcAft>
              <a:buClr>
                <a:srgbClr val="000000"/>
              </a:buClr>
              <a:buFont typeface="Arial"/>
              <a:buNone/>
            </a:pPr>
            <a:endParaRPr sz="2000" b="0" i="0" u="none" strike="noStrike" cap="none" dirty="0">
              <a:solidFill>
                <a:srgbClr val="000000"/>
              </a:solidFill>
              <a:latin typeface="Arial"/>
              <a:ea typeface="Arial"/>
              <a:cs typeface="Arial"/>
              <a:sym typeface="Arial"/>
            </a:endParaRPr>
          </a:p>
        </p:txBody>
      </p:sp>
      <p:pic>
        <p:nvPicPr>
          <p:cNvPr id="147" name="Shape 147"/>
          <p:cNvPicPr preferRelativeResize="0"/>
          <p:nvPr/>
        </p:nvPicPr>
        <p:blipFill rotWithShape="1">
          <a:blip r:embed="rId3">
            <a:alphaModFix/>
          </a:blip>
          <a:srcRect/>
          <a:stretch/>
        </p:blipFill>
        <p:spPr>
          <a:xfrm>
            <a:off x="8256086" y="5974001"/>
            <a:ext cx="784727" cy="683472"/>
          </a:xfrm>
          <a:prstGeom prst="rect">
            <a:avLst/>
          </a:prstGeom>
          <a:noFill/>
          <a:ln>
            <a:noFill/>
          </a:ln>
        </p:spPr>
      </p:pic>
    </p:spTree>
    <p:extLst>
      <p:ext uri="{BB962C8B-B14F-4D97-AF65-F5344CB8AC3E}">
        <p14:creationId xmlns:p14="http://schemas.microsoft.com/office/powerpoint/2010/main" val="1895017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p:cNvSpPr>
            <a:spLocks noGrp="1"/>
          </p:cNvSpPr>
          <p:nvPr>
            <p:ph type="title" idx="4294967295"/>
          </p:nvPr>
        </p:nvSpPr>
        <p:spPr>
          <a:xfrm>
            <a:off x="0" y="150813"/>
            <a:ext cx="8870950" cy="904875"/>
          </a:xfrm>
        </p:spPr>
        <p:txBody>
          <a:bodyPr>
            <a:normAutofit/>
          </a:bodyPr>
          <a:lstStyle/>
          <a:p>
            <a:pPr algn="ctr" eaLnBrk="1" hangingPunct="1"/>
            <a:r>
              <a:rPr lang="en-US" sz="4000" b="1" dirty="0">
                <a:latin typeface="Century Gothic" charset="0"/>
                <a:ea typeface="Century Gothic" charset="0"/>
                <a:cs typeface="Century Gothic" charset="0"/>
              </a:rPr>
              <a:t>ELPAC Task Sample: Social Studies</a:t>
            </a:r>
          </a:p>
        </p:txBody>
      </p:sp>
      <p:pic>
        <p:nvPicPr>
          <p:cNvPr id="7170" name="Content Placeholder 3"/>
          <p:cNvPicPr>
            <a:picLocks noGrp="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2187575"/>
            <a:ext cx="4586288" cy="4267200"/>
          </a:xfrm>
        </p:spPr>
      </p:pic>
      <p:sp>
        <p:nvSpPr>
          <p:cNvPr id="5" name="TextBox 4"/>
          <p:cNvSpPr txBox="1"/>
          <p:nvPr/>
        </p:nvSpPr>
        <p:spPr>
          <a:xfrm>
            <a:off x="396876" y="1100138"/>
            <a:ext cx="8291513" cy="977344"/>
          </a:xfrm>
          <a:prstGeom prst="rect">
            <a:avLst/>
          </a:prstGeom>
          <a:noFill/>
        </p:spPr>
        <p:txBody>
          <a:bodyPr>
            <a:spAutoFit/>
          </a:bodyPr>
          <a:lstStyle/>
          <a:p>
            <a:pPr>
              <a:defRPr/>
            </a:pPr>
            <a:r>
              <a:rPr lang="en-US" sz="2200" b="1" dirty="0">
                <a:latin typeface="Century Gothic" charset="0"/>
                <a:ea typeface="Century Gothic" charset="0"/>
                <a:cs typeface="Century Gothic" charset="0"/>
              </a:rPr>
              <a:t>PROMPT: </a:t>
            </a:r>
            <a:r>
              <a:rPr lang="en-US" sz="2200" i="1" dirty="0" smtClean="0">
                <a:latin typeface="Century Gothic" charset="0"/>
                <a:ea typeface="Century Gothic" charset="0"/>
                <a:cs typeface="Century Gothic" charset="0"/>
              </a:rPr>
              <a:t>Summarize the presentation by stating the </a:t>
            </a:r>
            <a:r>
              <a:rPr lang="en-US" sz="2200" i="1" dirty="0">
                <a:latin typeface="Century Gothic" charset="0"/>
                <a:ea typeface="Century Gothic" charset="0"/>
                <a:cs typeface="Century Gothic" charset="0"/>
              </a:rPr>
              <a:t>main </a:t>
            </a:r>
            <a:r>
              <a:rPr lang="en-US" sz="2200" i="1" dirty="0" smtClean="0">
                <a:latin typeface="Century Gothic" charset="0"/>
                <a:ea typeface="Century Gothic" charset="0"/>
                <a:cs typeface="Century Gothic" charset="0"/>
              </a:rPr>
              <a:t>points and supporting details with </a:t>
            </a:r>
            <a:r>
              <a:rPr lang="en-US" sz="2200" i="1" dirty="0">
                <a:latin typeface="Century Gothic" charset="0"/>
                <a:ea typeface="Century Gothic" charset="0"/>
                <a:cs typeface="Century Gothic" charset="0"/>
              </a:rPr>
              <a:t>the help of the visuals. </a:t>
            </a:r>
            <a:r>
              <a:rPr lang="en-US" sz="2200" dirty="0">
                <a:latin typeface="Garamond"/>
                <a:ea typeface="Century Gothic" charset="0"/>
                <a:cs typeface="Garamond"/>
              </a:rPr>
              <a:t> </a:t>
            </a:r>
            <a:r>
              <a:rPr lang="en-US" sz="2200" i="1" dirty="0">
                <a:latin typeface="Garamond"/>
                <a:ea typeface="Century Gothic" charset="0"/>
                <a:cs typeface="Garamond"/>
              </a:rPr>
              <a:t> </a:t>
            </a:r>
            <a:endParaRPr lang="en-US" sz="2200" dirty="0">
              <a:latin typeface="Garamond"/>
              <a:ea typeface="Century Gothic" charset="0"/>
              <a:cs typeface="Garamond"/>
            </a:endParaRPr>
          </a:p>
          <a:p>
            <a:pPr>
              <a:defRPr/>
            </a:pPr>
            <a:endParaRPr lang="en-US" sz="1351" dirty="0"/>
          </a:p>
        </p:txBody>
      </p:sp>
      <p:pic>
        <p:nvPicPr>
          <p:cNvPr id="6" name="Picture 5" descr="Great Depression visual"/>
          <p:cNvPicPr/>
          <p:nvPr/>
        </p:nvPicPr>
        <p:blipFill>
          <a:blip r:embed="rId4">
            <a:extLst>
              <a:ext uri="{28A0092B-C50C-407E-A947-70E740481C1C}">
                <a14:useLocalDpi xmlns:a14="http://schemas.microsoft.com/office/drawing/2010/main" val="0"/>
              </a:ext>
            </a:extLst>
          </a:blip>
          <a:srcRect/>
          <a:stretch>
            <a:fillRect/>
          </a:stretch>
        </p:blipFill>
        <p:spPr bwMode="auto">
          <a:xfrm>
            <a:off x="4895851" y="2322513"/>
            <a:ext cx="4144963" cy="39886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173" name="TextBox 10"/>
          <p:cNvSpPr txBox="1">
            <a:spLocks noChangeArrowheads="1"/>
          </p:cNvSpPr>
          <p:nvPr/>
        </p:nvSpPr>
        <p:spPr bwMode="auto">
          <a:xfrm>
            <a:off x="335799" y="1824038"/>
            <a:ext cx="246538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latin typeface="Century Gothic" charset="0"/>
                <a:ea typeface="Century Gothic" charset="0"/>
                <a:cs typeface="Century Gothic" charset="0"/>
              </a:rPr>
              <a:t>Slide 1</a:t>
            </a:r>
          </a:p>
        </p:txBody>
      </p:sp>
      <p:sp>
        <p:nvSpPr>
          <p:cNvPr id="7174" name="TextBox 11"/>
          <p:cNvSpPr txBox="1">
            <a:spLocks noChangeArrowheads="1"/>
          </p:cNvSpPr>
          <p:nvPr/>
        </p:nvSpPr>
        <p:spPr bwMode="auto">
          <a:xfrm>
            <a:off x="5093445" y="1830388"/>
            <a:ext cx="246538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dirty="0">
                <a:latin typeface="Century Gothic" charset="0"/>
                <a:ea typeface="Century Gothic" charset="0"/>
                <a:cs typeface="Century Gothic" charset="0"/>
              </a:rPr>
              <a:t>Slide 2</a:t>
            </a:r>
          </a:p>
        </p:txBody>
      </p:sp>
    </p:spTree>
    <p:extLst>
      <p:ext uri="{BB962C8B-B14F-4D97-AF65-F5344CB8AC3E}">
        <p14:creationId xmlns:p14="http://schemas.microsoft.com/office/powerpoint/2010/main" val="293246641"/>
      </p:ext>
    </p:extLst>
  </p:cSld>
  <p:clrMapOvr>
    <a:masterClrMapping/>
  </p:clrMapOvr>
  <p:transition spd="slow" advTm="3235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7755</TotalTime>
  <Words>3221</Words>
  <Application>Microsoft Macintosh PowerPoint</Application>
  <PresentationFormat>On-screen Show (4:3)</PresentationFormat>
  <Paragraphs>357</Paragraphs>
  <Slides>34</Slides>
  <Notes>34</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34</vt:i4>
      </vt:variant>
    </vt:vector>
  </HeadingPairs>
  <TitlesOfParts>
    <vt:vector size="46" baseType="lpstr">
      <vt:lpstr>Calibri</vt:lpstr>
      <vt:lpstr>Calibri Light</vt:lpstr>
      <vt:lpstr>Century Gothic</vt:lpstr>
      <vt:lpstr>Chalkboard SE</vt:lpstr>
      <vt:lpstr>Courier New</vt:lpstr>
      <vt:lpstr>Garamond</vt:lpstr>
      <vt:lpstr>ＭＳ Ｐゴシック</vt:lpstr>
      <vt:lpstr>Source Sans Pro</vt:lpstr>
      <vt:lpstr>Wingdings</vt:lpstr>
      <vt:lpstr>Wingdings 2</vt:lpstr>
      <vt:lpstr>Arial</vt:lpstr>
      <vt:lpstr>Retrospect</vt:lpstr>
      <vt:lpstr>PowerPoint Presentation</vt:lpstr>
      <vt:lpstr>Norms</vt:lpstr>
      <vt:lpstr>PowerPoint Presentation</vt:lpstr>
      <vt:lpstr>ELPAC Awareness Objectives</vt:lpstr>
      <vt:lpstr>PowerPoint Presentation</vt:lpstr>
      <vt:lpstr>What is the ELPAC?</vt:lpstr>
      <vt:lpstr>ELPAC Task Sample</vt:lpstr>
      <vt:lpstr>Task: Summarize an Academic Presentation Integrated Skills: Speaking with Listening  Grades: K-12  </vt:lpstr>
      <vt:lpstr>ELPAC Task Sample: Social Studies</vt:lpstr>
      <vt:lpstr>ELPAC Task Sample: Social Studies</vt:lpstr>
      <vt:lpstr>ELPAC Task Sample: Social Studies</vt:lpstr>
      <vt:lpstr>What Did You Notice About the Task?</vt:lpstr>
      <vt:lpstr>What did you notice about the Academic Language?</vt:lpstr>
      <vt:lpstr>PowerPoint Presentation</vt:lpstr>
      <vt:lpstr>PowerPoint Presentation</vt:lpstr>
      <vt:lpstr>PowerPoint Presentation</vt:lpstr>
      <vt:lpstr>PowerPoint Presentation</vt:lpstr>
      <vt:lpstr>ELPAC  Task Types &amp; Blueprint Composite Introduction</vt:lpstr>
      <vt:lpstr>PowerPoint Presentation</vt:lpstr>
      <vt:lpstr>CA State ELPAC Resources</vt:lpstr>
      <vt:lpstr>PowerPoint Presentation</vt:lpstr>
      <vt:lpstr>PowerPoint Presentation</vt:lpstr>
      <vt:lpstr>Task Types &amp; Blueprint </vt:lpstr>
      <vt:lpstr>ELPAC  Task Types &amp; Blueprint Composite Dig-in</vt:lpstr>
      <vt:lpstr>Explore the Task Types &amp; Blueprint Composite</vt:lpstr>
      <vt:lpstr>Small Group  Discussion</vt:lpstr>
      <vt:lpstr>ELPAC  Unpack a Task Type</vt:lpstr>
      <vt:lpstr>ELPAC General Overview</vt:lpstr>
      <vt:lpstr>Collaborating to Unpack the ELPAC</vt:lpstr>
      <vt:lpstr>PowerPoint Presentation</vt:lpstr>
      <vt:lpstr>Unpack the ELPAC Task Poster</vt:lpstr>
      <vt:lpstr>Additional ELPAC Information</vt:lpstr>
      <vt:lpstr>ELPAC Timeline</vt:lpstr>
      <vt:lpstr>Reflecting and Connecting</vt:lpstr>
    </vt:vector>
  </TitlesOfParts>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Lai, David</cp:lastModifiedBy>
  <cp:revision>437</cp:revision>
  <cp:lastPrinted>2017-07-24T17:54:58Z</cp:lastPrinted>
  <dcterms:modified xsi:type="dcterms:W3CDTF">2017-09-05T20:17:43Z</dcterms:modified>
</cp:coreProperties>
</file>