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9" r:id="rId4"/>
    <p:sldMasterId id="2147483690" r:id="rId5"/>
    <p:sldMasterId id="2147483691" r:id="rId6"/>
    <p:sldMasterId id="2147483692" r:id="rId7"/>
  </p:sldMasterIdLst>
  <p:notesMasterIdLst>
    <p:notesMasterId r:id="rId22"/>
  </p:notesMasterIdLst>
  <p:sldIdLst>
    <p:sldId id="289" r:id="rId8"/>
    <p:sldId id="261" r:id="rId9"/>
    <p:sldId id="260" r:id="rId10"/>
    <p:sldId id="416" r:id="rId11"/>
    <p:sldId id="417" r:id="rId12"/>
    <p:sldId id="427" r:id="rId13"/>
    <p:sldId id="419" r:id="rId14"/>
    <p:sldId id="418" r:id="rId15"/>
    <p:sldId id="413" r:id="rId16"/>
    <p:sldId id="404" r:id="rId17"/>
    <p:sldId id="421" r:id="rId18"/>
    <p:sldId id="415" r:id="rId19"/>
    <p:sldId id="426" r:id="rId20"/>
    <p:sldId id="422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Lato" panose="020F0502020204030203" pitchFamily="34" charset="0"/>
      <p:regular r:id="rId33"/>
      <p:bold r:id="rId34"/>
      <p:italic r:id="rId35"/>
      <p:boldItalic r:id="rId36"/>
    </p:embeddedFont>
    <p:embeddedFont>
      <p:font typeface="Poppins" panose="00000500000000000000" pitchFamily="2" charset="0"/>
      <p:regular r:id="rId37"/>
      <p:bold r:id="rId38"/>
      <p:italic r:id="rId39"/>
      <p:boldItalic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  <p:embeddedFont>
      <p:font typeface="Roboto Medium" panose="02000000000000000000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03"/>
    <a:srgbClr val="86CAFF"/>
    <a:srgbClr val="158DFF"/>
    <a:srgbClr val="E59228"/>
    <a:srgbClr val="E38603"/>
    <a:srgbClr val="143F69"/>
    <a:srgbClr val="FF3700"/>
    <a:srgbClr val="00B0F0"/>
    <a:srgbClr val="FFC00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1" autoAdjust="0"/>
    <p:restoredTop sz="93476" autoAdjust="0"/>
  </p:normalViewPr>
  <p:slideViewPr>
    <p:cSldViewPr snapToGrid="0">
      <p:cViewPr varScale="1">
        <p:scale>
          <a:sx n="138" d="100"/>
          <a:sy n="138" d="100"/>
        </p:scale>
        <p:origin x="120" y="10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4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font" Target="fonts/font7.fntdata"/><Relationship Id="rId11" Type="http://schemas.openxmlformats.org/officeDocument/2006/relationships/slide" Target="slides/slide4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1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3.xml"/><Relationship Id="rId41" Type="http://schemas.openxmlformats.org/officeDocument/2006/relationships/font" Target="fonts/font19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202b3470d0_2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202b3470d0_2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53791dc1d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353791dc1d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830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53791dc1d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353791dc1d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53791dc1d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353791dc1d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989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53791dc1d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353791dc1d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6201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53791dc1d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353791dc1d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7497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495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53791dc1d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353791dc1d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4812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3573aad38c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g13573aad38c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353791dc1d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353791dc1d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marR="9525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5551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- Small Header - Dark">
  <p:cSld name="CUSTOM_1_1_1_1_1_1_1_1_1_1_1_3_1_1_1_1_1_4_1_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 rot="5400000">
            <a:off x="4521405" y="-4536532"/>
            <a:ext cx="116400" cy="9174300"/>
          </a:xfrm>
          <a:prstGeom prst="rect">
            <a:avLst/>
          </a:prstGeom>
          <a:solidFill>
            <a:srgbClr val="3A40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273625" y="131026"/>
            <a:ext cx="86682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273625" y="807650"/>
            <a:ext cx="8668200" cy="37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/>
            </a:lvl1pPr>
            <a:lvl2pPr lvl="1">
              <a:buNone/>
              <a:defRPr sz="1300"/>
            </a:lvl2pPr>
            <a:lvl3pPr lvl="2">
              <a:buNone/>
              <a:defRPr sz="1300"/>
            </a:lvl3pPr>
            <a:lvl4pPr lvl="3">
              <a:buNone/>
              <a:defRPr sz="1300"/>
            </a:lvl4pPr>
            <a:lvl5pPr lvl="4">
              <a:buNone/>
              <a:defRPr sz="1300"/>
            </a:lvl5pPr>
            <a:lvl6pPr lvl="5">
              <a:buNone/>
              <a:defRPr sz="1300"/>
            </a:lvl6pPr>
            <a:lvl7pPr lvl="6">
              <a:buNone/>
              <a:defRPr sz="1300"/>
            </a:lvl7pPr>
            <a:lvl8pPr lvl="7">
              <a:buNone/>
              <a:defRPr sz="1300"/>
            </a:lvl8pPr>
            <a:lvl9pPr lvl="8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2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>
            <a:spLocks noGrp="1"/>
          </p:cNvSpPr>
          <p:nvPr>
            <p:ph type="title"/>
          </p:nvPr>
        </p:nvSpPr>
        <p:spPr>
          <a:xfrm rot="5400000">
            <a:off x="5350051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body" idx="1"/>
          </p:nvPr>
        </p:nvSpPr>
        <p:spPr>
          <a:xfrm rot="5400000">
            <a:off x="1349476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"/>
          <p:cNvSpPr/>
          <p:nvPr/>
        </p:nvSpPr>
        <p:spPr>
          <a:xfrm>
            <a:off x="0" y="1"/>
            <a:ext cx="9144000" cy="841800"/>
          </a:xfrm>
          <a:prstGeom prst="rect">
            <a:avLst/>
          </a:prstGeom>
          <a:gradFill>
            <a:gsLst>
              <a:gs pos="0">
                <a:srgbClr val="284298"/>
              </a:gs>
              <a:gs pos="99000">
                <a:srgbClr val="1969B3">
                  <a:alpha val="53725"/>
                </a:srgbClr>
              </a:gs>
              <a:gs pos="100000">
                <a:srgbClr val="1969B3">
                  <a:alpha val="53725"/>
                </a:srgbClr>
              </a:gs>
            </a:gsLst>
            <a:lin ang="9599908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8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5" name="Google Shape;145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49" name="Google Shape;149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196167" y="-1884588"/>
            <a:ext cx="776816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9050" y="2119313"/>
            <a:ext cx="776816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8"/>
          <p:cNvSpPr txBox="1">
            <a:spLocks noGrp="1"/>
          </p:cNvSpPr>
          <p:nvPr>
            <p:ph type="title" idx="2"/>
          </p:nvPr>
        </p:nvSpPr>
        <p:spPr>
          <a:xfrm>
            <a:off x="1767000" y="129275"/>
            <a:ext cx="70974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sz="24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3"/>
          </p:nvPr>
        </p:nvSpPr>
        <p:spPr>
          <a:xfrm>
            <a:off x="273625" y="1040075"/>
            <a:ext cx="8668200" cy="3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AutoNum type="arabicPeriod"/>
              <a:defRPr sz="140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oppins"/>
              <a:buAutoNum type="alphaLcPeriod"/>
              <a:defRPr sz="110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oppins"/>
              <a:buAutoNum type="romanLcPeriod"/>
              <a:defRPr sz="110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oppins"/>
              <a:buAutoNum type="arabicPeriod"/>
              <a:defRPr sz="110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oppins"/>
              <a:buAutoNum type="alphaLcPeriod"/>
              <a:defRPr sz="110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oppins"/>
              <a:buAutoNum type="romanLcPeriod"/>
              <a:defRPr sz="110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oppins"/>
              <a:buAutoNum type="arabicPeriod"/>
              <a:defRPr sz="110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oppins"/>
              <a:buAutoNum type="alphaLcPeriod"/>
              <a:defRPr sz="110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Poppins"/>
              <a:buAutoNum type="romanLcPeriod"/>
              <a:defRPr sz="1100" i="0" u="none" strike="noStrike" cap="none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2">
  <p:cSld name="1_Title Slide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8" name="Google Shape;158;p29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59" name="Google Shape;159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196167" y="-1884588"/>
            <a:ext cx="77681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/>
          <p:nvPr/>
        </p:nvSpPr>
        <p:spPr>
          <a:xfrm rot="10800000">
            <a:off x="0" y="4536599"/>
            <a:ext cx="9144000" cy="606900"/>
          </a:xfrm>
          <a:prstGeom prst="rect">
            <a:avLst/>
          </a:prstGeom>
          <a:gradFill>
            <a:gsLst>
              <a:gs pos="0">
                <a:srgbClr val="284298"/>
              </a:gs>
              <a:gs pos="99000">
                <a:srgbClr val="1969B3">
                  <a:alpha val="53725"/>
                </a:srgbClr>
              </a:gs>
              <a:gs pos="100000">
                <a:srgbClr val="1969B3">
                  <a:alpha val="53725"/>
                </a:srgbClr>
              </a:gs>
            </a:gsLst>
            <a:lin ang="9599908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30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3" name="Google Shape;163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67" name="Google Shape;167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9050" y="2119313"/>
            <a:ext cx="77681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gradFill>
            <a:gsLst>
              <a:gs pos="0">
                <a:srgbClr val="284298"/>
              </a:gs>
              <a:gs pos="100000">
                <a:srgbClr val="1969B3"/>
              </a:gs>
            </a:gsLst>
            <a:lin ang="18900044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0" name="Google Shape;180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9050" y="2119313"/>
            <a:ext cx="776816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96167" y="-1884588"/>
            <a:ext cx="776816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3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4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93" name="Google Shape;193;p34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3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95" name="Google Shape;195;p3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7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11" name="Google Shape;211;p3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12" name="Google Shape;21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8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3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19" name="Google Shape;219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9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3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- Small Header - Green">
  <p:cSld name="CUSTOM_1_1_1_1_1_1_1_1_1_1_1_3_1_1_1_1_1_4_1_1_1_1_2">
    <p:bg>
      <p:bgPr>
        <a:solidFill>
          <a:schemeClr val="lt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0"/>
          <p:cNvSpPr/>
          <p:nvPr/>
        </p:nvSpPr>
        <p:spPr>
          <a:xfrm rot="5400000">
            <a:off x="4521405" y="-4536532"/>
            <a:ext cx="116400" cy="9174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40"/>
          <p:cNvSpPr txBox="1">
            <a:spLocks noGrp="1"/>
          </p:cNvSpPr>
          <p:nvPr>
            <p:ph type="title"/>
          </p:nvPr>
        </p:nvSpPr>
        <p:spPr>
          <a:xfrm>
            <a:off x="273625" y="131026"/>
            <a:ext cx="86682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231" name="Google Shape;231;p40"/>
          <p:cNvSpPr txBox="1">
            <a:spLocks noGrp="1"/>
          </p:cNvSpPr>
          <p:nvPr>
            <p:ph type="subTitle" idx="1"/>
          </p:nvPr>
        </p:nvSpPr>
        <p:spPr>
          <a:xfrm>
            <a:off x="273625" y="807650"/>
            <a:ext cx="8668200" cy="37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2" name="Google Shape;232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buNone/>
              <a:defRPr sz="1300"/>
            </a:lvl1pPr>
            <a:lvl2pPr lvl="1" rtl="0">
              <a:buNone/>
              <a:defRPr sz="1300"/>
            </a:lvl2pPr>
            <a:lvl3pPr lvl="2" rtl="0">
              <a:buNone/>
              <a:defRPr sz="1300"/>
            </a:lvl3pPr>
            <a:lvl4pPr lvl="3" rtl="0">
              <a:buNone/>
              <a:defRPr sz="1300"/>
            </a:lvl4pPr>
            <a:lvl5pPr lvl="4" rtl="0">
              <a:buNone/>
              <a:defRPr sz="1300"/>
            </a:lvl5pPr>
            <a:lvl6pPr lvl="5" rtl="0">
              <a:buNone/>
              <a:defRPr sz="1300"/>
            </a:lvl6pPr>
            <a:lvl7pPr lvl="6" rtl="0">
              <a:buNone/>
              <a:defRPr sz="1300"/>
            </a:lvl7pPr>
            <a:lvl8pPr lvl="7" rtl="0">
              <a:buNone/>
              <a:defRPr sz="1300"/>
            </a:lvl8pPr>
            <a:lvl9pPr lvl="8" rtl="0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- Small Header - Blue">
  <p:cSld name="CUSTOM_1_1_1_1_1_1_1_1_1_1_1_3_1_1_1_1_1_4_1_1_2">
    <p:bg>
      <p:bgPr>
        <a:solidFill>
          <a:schemeClr val="lt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1"/>
          <p:cNvSpPr/>
          <p:nvPr/>
        </p:nvSpPr>
        <p:spPr>
          <a:xfrm rot="5400000">
            <a:off x="4521405" y="-4536532"/>
            <a:ext cx="116400" cy="9174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1"/>
          <p:cNvSpPr txBox="1">
            <a:spLocks noGrp="1"/>
          </p:cNvSpPr>
          <p:nvPr>
            <p:ph type="title"/>
          </p:nvPr>
        </p:nvSpPr>
        <p:spPr>
          <a:xfrm>
            <a:off x="273625" y="131026"/>
            <a:ext cx="86682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A4049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236" name="Google Shape;236;p41"/>
          <p:cNvSpPr txBox="1">
            <a:spLocks noGrp="1"/>
          </p:cNvSpPr>
          <p:nvPr>
            <p:ph type="subTitle" idx="1"/>
          </p:nvPr>
        </p:nvSpPr>
        <p:spPr>
          <a:xfrm>
            <a:off x="273625" y="807650"/>
            <a:ext cx="8668200" cy="37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AutoNum type="arabicPeriod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100" b="0" i="0" u="none" strike="noStrike" cap="none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7" name="Google Shape;237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buNone/>
              <a:defRPr sz="1000">
                <a:solidFill>
                  <a:schemeClr val="dk1"/>
                </a:solidFill>
              </a:defRPr>
            </a:lvl1pPr>
            <a:lvl2pPr lvl="1" rtl="0">
              <a:buNone/>
              <a:defRPr sz="1000">
                <a:solidFill>
                  <a:schemeClr val="dk1"/>
                </a:solidFill>
              </a:defRPr>
            </a:lvl2pPr>
            <a:lvl3pPr lvl="2" rtl="0">
              <a:buNone/>
              <a:defRPr sz="1000">
                <a:solidFill>
                  <a:schemeClr val="dk1"/>
                </a:solidFill>
              </a:defRPr>
            </a:lvl3pPr>
            <a:lvl4pPr lvl="3" rtl="0">
              <a:buNone/>
              <a:defRPr sz="1000">
                <a:solidFill>
                  <a:schemeClr val="dk1"/>
                </a:solidFill>
              </a:defRPr>
            </a:lvl4pPr>
            <a:lvl5pPr lvl="4" rtl="0">
              <a:buNone/>
              <a:defRPr sz="1000">
                <a:solidFill>
                  <a:schemeClr val="dk1"/>
                </a:solidFill>
              </a:defRPr>
            </a:lvl5pPr>
            <a:lvl6pPr lvl="5" rtl="0">
              <a:buNone/>
              <a:defRPr sz="1000">
                <a:solidFill>
                  <a:schemeClr val="dk1"/>
                </a:solidFill>
              </a:defRPr>
            </a:lvl6pPr>
            <a:lvl7pPr lvl="6" rtl="0">
              <a:buNone/>
              <a:defRPr sz="1000">
                <a:solidFill>
                  <a:schemeClr val="dk1"/>
                </a:solidFill>
              </a:defRPr>
            </a:lvl7pPr>
            <a:lvl8pPr lvl="7" rtl="0">
              <a:buNone/>
              <a:defRPr sz="1000">
                <a:solidFill>
                  <a:schemeClr val="dk1"/>
                </a:solidFill>
              </a:defRPr>
            </a:lvl8pPr>
            <a:lvl9pPr lvl="8" rtl="0">
              <a:buNone/>
              <a:defRPr sz="10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OBJECT_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4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4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4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3" name="Google Shape;253;p4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4" name="Google Shape;254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980902" y="950797"/>
            <a:ext cx="7182197" cy="3230963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058711"/>
            <a:ext cx="6972300" cy="3026078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0" y="950798"/>
            <a:ext cx="1440180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937635" y="950798"/>
            <a:ext cx="1268730" cy="483971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1568447"/>
            <a:ext cx="6801440" cy="19431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5400" b="0" kern="1200" cap="all" spc="-75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3511547"/>
            <a:ext cx="6803136" cy="3429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 spc="6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9070" y="1005942"/>
            <a:ext cx="1165860" cy="395410"/>
          </a:xfrm>
        </p:spPr>
        <p:txBody>
          <a:bodyPr/>
          <a:lstStyle>
            <a:lvl1pPr algn="ctr">
              <a:defRPr sz="975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C2D107F1-E42E-4666-8A92-748EF12B203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090422" y="3909060"/>
            <a:ext cx="4429125" cy="17145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3909060"/>
            <a:ext cx="1583911" cy="1714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111A938-D9C6-4332-9EAC-ACF009BAA8F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D44694-5CFD-413E-A918-6362E2B37E8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BD7696-0497-462D-B733-45BB46B15629}"/>
              </a:ext>
            </a:extLst>
          </p:cNvPr>
          <p:cNvGrpSpPr/>
          <p:nvPr userDrawn="1"/>
        </p:nvGrpSpPr>
        <p:grpSpPr>
          <a:xfrm>
            <a:off x="-1203532" y="-2817"/>
            <a:ext cx="10347533" cy="5146317"/>
            <a:chOff x="-1604709" y="-3756"/>
            <a:chExt cx="13796710" cy="686175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7A6275D-1A5B-4DED-B149-6EB528A79A33}"/>
                </a:ext>
              </a:extLst>
            </p:cNvPr>
            <p:cNvGrpSpPr/>
            <p:nvPr/>
          </p:nvGrpSpPr>
          <p:grpSpPr>
            <a:xfrm>
              <a:off x="-16298" y="0"/>
              <a:ext cx="12208299" cy="6858000"/>
              <a:chOff x="-16298" y="0"/>
              <a:chExt cx="12208299" cy="6858000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B2698F9-7886-4D27-8E70-16AC0912CAA1}"/>
                  </a:ext>
                </a:extLst>
              </p:cNvPr>
              <p:cNvSpPr/>
              <p:nvPr/>
            </p:nvSpPr>
            <p:spPr>
              <a:xfrm flipH="1">
                <a:off x="-16297" y="0"/>
                <a:ext cx="12208298" cy="6858000"/>
              </a:xfrm>
              <a:custGeom>
                <a:avLst/>
                <a:gdLst>
                  <a:gd name="connsiteX0" fmla="*/ 8574289 w 12208298"/>
                  <a:gd name="connsiteY0" fmla="*/ 0 h 6858000"/>
                  <a:gd name="connsiteX1" fmla="*/ 0 w 12208298"/>
                  <a:gd name="connsiteY1" fmla="*/ 0 h 6858000"/>
                  <a:gd name="connsiteX2" fmla="*/ 0 w 12208298"/>
                  <a:gd name="connsiteY2" fmla="*/ 6858000 h 6858000"/>
                  <a:gd name="connsiteX3" fmla="*/ 532109 w 12208298"/>
                  <a:gd name="connsiteY3" fmla="*/ 6858000 h 6858000"/>
                  <a:gd name="connsiteX4" fmla="*/ 11495317 w 12208298"/>
                  <a:gd name="connsiteY4" fmla="*/ 6858000 h 6858000"/>
                  <a:gd name="connsiteX5" fmla="*/ 12208298 w 12208298"/>
                  <a:gd name="connsiteY5" fmla="*/ 6858000 h 6858000"/>
                  <a:gd name="connsiteX6" fmla="*/ 12208298 w 12208298"/>
                  <a:gd name="connsiteY6" fmla="*/ 3146781 h 6858000"/>
                  <a:gd name="connsiteX7" fmla="*/ 10353284 w 12208298"/>
                  <a:gd name="connsiteY7" fmla="*/ 1291767 h 6858000"/>
                  <a:gd name="connsiteX8" fmla="*/ 9866056 w 12208298"/>
                  <a:gd name="connsiteY8" fmla="*/ 1291767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08298" h="6858000">
                    <a:moveTo>
                      <a:pt x="8574289" y="0"/>
                    </a:moveTo>
                    <a:lnTo>
                      <a:pt x="0" y="0"/>
                    </a:lnTo>
                    <a:lnTo>
                      <a:pt x="0" y="6858000"/>
                    </a:lnTo>
                    <a:lnTo>
                      <a:pt x="532109" y="6858000"/>
                    </a:lnTo>
                    <a:lnTo>
                      <a:pt x="11495317" y="6858000"/>
                    </a:lnTo>
                    <a:lnTo>
                      <a:pt x="12208298" y="6858000"/>
                    </a:lnTo>
                    <a:lnTo>
                      <a:pt x="12208298" y="3146781"/>
                    </a:lnTo>
                    <a:lnTo>
                      <a:pt x="10353284" y="1291767"/>
                    </a:lnTo>
                    <a:lnTo>
                      <a:pt x="9866056" y="1291767"/>
                    </a:lnTo>
                    <a:close/>
                  </a:path>
                </a:pathLst>
              </a:custGeom>
              <a:solidFill>
                <a:schemeClr val="accent2"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noProof="0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00C1DAB-9B95-42CE-95E3-B2F7EA78D60C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pattFill prst="wdDnDiag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noProof="0" dirty="0"/>
              </a:p>
            </p:txBody>
          </p:sp>
          <p:sp>
            <p:nvSpPr>
              <p:cNvPr id="34" name="Right Triangle 33">
                <a:extLst>
                  <a:ext uri="{FF2B5EF4-FFF2-40B4-BE49-F238E27FC236}">
                    <a16:creationId xmlns:a16="http://schemas.microsoft.com/office/drawing/2014/main" id="{BA09D136-2713-43FB-AFA8-DF9BFA76A684}"/>
                  </a:ext>
                </a:extLst>
              </p:cNvPr>
              <p:cNvSpPr/>
              <p:nvPr/>
            </p:nvSpPr>
            <p:spPr>
              <a:xfrm rot="16200000" flipH="1" flipV="1">
                <a:off x="24625" y="-4746"/>
                <a:ext cx="2819399" cy="2828891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noProof="0" dirty="0"/>
              </a:p>
            </p:txBody>
          </p:sp>
          <p:sp>
            <p:nvSpPr>
              <p:cNvPr id="35" name="Right Triangle 34">
                <a:extLst>
                  <a:ext uri="{FF2B5EF4-FFF2-40B4-BE49-F238E27FC236}">
                    <a16:creationId xmlns:a16="http://schemas.microsoft.com/office/drawing/2014/main" id="{8A591D9E-73EC-4B1E-8AD6-4939907A0361}"/>
                  </a:ext>
                </a:extLst>
              </p:cNvPr>
              <p:cNvSpPr/>
              <p:nvPr/>
            </p:nvSpPr>
            <p:spPr>
              <a:xfrm rot="16200000" flipH="1" flipV="1">
                <a:off x="4418" y="-4422"/>
                <a:ext cx="2627088" cy="2635933"/>
              </a:xfrm>
              <a:prstGeom prst="rtTriangle">
                <a:avLst/>
              </a:prstGeom>
              <a:pattFill prst="dkHorz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noProof="0" dirty="0"/>
              </a:p>
            </p:txBody>
          </p:sp>
          <p:sp>
            <p:nvSpPr>
              <p:cNvPr id="36" name="Right Triangle 35">
                <a:extLst>
                  <a:ext uri="{FF2B5EF4-FFF2-40B4-BE49-F238E27FC236}">
                    <a16:creationId xmlns:a16="http://schemas.microsoft.com/office/drawing/2014/main" id="{49292683-E5A4-41AD-888D-3664279F4FEE}"/>
                  </a:ext>
                </a:extLst>
              </p:cNvPr>
              <p:cNvSpPr/>
              <p:nvPr/>
            </p:nvSpPr>
            <p:spPr>
              <a:xfrm rot="16200000" flipH="1" flipV="1">
                <a:off x="-12263" y="-4034"/>
                <a:ext cx="2397087" cy="2405158"/>
              </a:xfrm>
              <a:prstGeom prst="rtTriangle">
                <a:avLst/>
              </a:prstGeom>
              <a:solidFill>
                <a:schemeClr val="accent2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noProof="0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A6960021-67DD-4F02-BD44-AC803F3AF570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noProof="0" dirty="0"/>
              </a:p>
            </p:txBody>
          </p:sp>
        </p:grp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2B18286-9C4C-4C09-B808-9DE32A64BEB2}"/>
                </a:ext>
              </a:extLst>
            </p:cNvPr>
            <p:cNvSpPr/>
            <p:nvPr/>
          </p:nvSpPr>
          <p:spPr>
            <a:xfrm rot="18900000" flipH="1">
              <a:off x="-1604709" y="1397837"/>
              <a:ext cx="3211378" cy="3211378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AA3E88F-69E7-4B73-AA1F-A3B0594C4524}"/>
                </a:ext>
              </a:extLst>
            </p:cNvPr>
            <p:cNvSpPr/>
            <p:nvPr/>
          </p:nvSpPr>
          <p:spPr>
            <a:xfrm rot="18900000">
              <a:off x="-861777" y="-3756"/>
              <a:ext cx="2676646" cy="1356876"/>
            </a:xfrm>
            <a:custGeom>
              <a:avLst/>
              <a:gdLst>
                <a:gd name="connsiteX0" fmla="*/ 1319770 w 2676646"/>
                <a:gd name="connsiteY0" fmla="*/ 0 h 1356876"/>
                <a:gd name="connsiteX1" fmla="*/ 2676646 w 2676646"/>
                <a:gd name="connsiteY1" fmla="*/ 1356876 h 1356876"/>
                <a:gd name="connsiteX2" fmla="*/ 0 w 2676646"/>
                <a:gd name="connsiteY2" fmla="*/ 1356876 h 1356876"/>
                <a:gd name="connsiteX3" fmla="*/ 0 w 2676646"/>
                <a:gd name="connsiteY3" fmla="*/ 1319770 h 1356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6646" h="1356876">
                  <a:moveTo>
                    <a:pt x="1319770" y="0"/>
                  </a:moveTo>
                  <a:lnTo>
                    <a:pt x="2676646" y="1356876"/>
                  </a:lnTo>
                  <a:lnTo>
                    <a:pt x="0" y="1356876"/>
                  </a:lnTo>
                  <a:lnTo>
                    <a:pt x="0" y="131977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050" noProof="0" dirty="0"/>
            </a:p>
          </p:txBody>
        </p:sp>
        <p:sp>
          <p:nvSpPr>
            <p:cNvPr id="28" name="Freeform: Shape 12">
              <a:extLst>
                <a:ext uri="{FF2B5EF4-FFF2-40B4-BE49-F238E27FC236}">
                  <a16:creationId xmlns:a16="http://schemas.microsoft.com/office/drawing/2014/main" id="{5A356723-2ED8-478E-AE14-730D988BC90A}"/>
                </a:ext>
              </a:extLst>
            </p:cNvPr>
            <p:cNvSpPr/>
            <p:nvPr/>
          </p:nvSpPr>
          <p:spPr>
            <a:xfrm rot="13500000">
              <a:off x="-1226102" y="1737462"/>
              <a:ext cx="2416016" cy="2416016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7917F23-B63E-4049-9FD8-5EC85CDBD960}"/>
                </a:ext>
              </a:extLst>
            </p:cNvPr>
            <p:cNvGrpSpPr/>
            <p:nvPr/>
          </p:nvGrpSpPr>
          <p:grpSpPr>
            <a:xfrm>
              <a:off x="-760406" y="4672937"/>
              <a:ext cx="1520812" cy="1520812"/>
              <a:chOff x="-1604709" y="3012880"/>
              <a:chExt cx="3211378" cy="3211378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4D8FBD67-F75E-4867-ADB6-3141C5B21F81}"/>
                  </a:ext>
                </a:extLst>
              </p:cNvPr>
              <p:cNvSpPr/>
              <p:nvPr/>
            </p:nvSpPr>
            <p:spPr>
              <a:xfrm rot="18900000" flipH="1">
                <a:off x="-1604709" y="3012880"/>
                <a:ext cx="3211378" cy="3211378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noProof="0" dirty="0"/>
              </a:p>
            </p:txBody>
          </p:sp>
          <p:sp>
            <p:nvSpPr>
              <p:cNvPr id="31" name="Freeform: Shape 12">
                <a:extLst>
                  <a:ext uri="{FF2B5EF4-FFF2-40B4-BE49-F238E27FC236}">
                    <a16:creationId xmlns:a16="http://schemas.microsoft.com/office/drawing/2014/main" id="{0ED3C270-5FBE-4B8E-8D47-4731C6FBC49A}"/>
                  </a:ext>
                </a:extLst>
              </p:cNvPr>
              <p:cNvSpPr/>
              <p:nvPr/>
            </p:nvSpPr>
            <p:spPr>
              <a:xfrm rot="13500000">
                <a:off x="-1226102" y="3352505"/>
                <a:ext cx="2416016" cy="2416016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DnDiag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accent2">
                    <a:lumMod val="50000"/>
                  </a:schemeClr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9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107F1-E42E-4666-8A92-748EF12B203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F47CA6-8D9D-41FE-9455-60B374FDDFEF}"/>
              </a:ext>
            </a:extLst>
          </p:cNvPr>
          <p:cNvSpPr/>
          <p:nvPr userDrawn="1"/>
        </p:nvSpPr>
        <p:spPr>
          <a:xfrm>
            <a:off x="0" y="1"/>
            <a:ext cx="9144000" cy="51631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76CA3A-EB09-438C-8F08-885900FFDDBE}"/>
              </a:ext>
            </a:extLst>
          </p:cNvPr>
          <p:cNvSpPr/>
          <p:nvPr userDrawn="1"/>
        </p:nvSpPr>
        <p:spPr>
          <a:xfrm>
            <a:off x="0" y="1"/>
            <a:ext cx="9144001" cy="5163143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10C5868-6AF6-440F-A3BD-059D512DFBBD}"/>
              </a:ext>
            </a:extLst>
          </p:cNvPr>
          <p:cNvSpPr/>
          <p:nvPr userDrawn="1"/>
        </p:nvSpPr>
        <p:spPr>
          <a:xfrm rot="16200000" flipV="1">
            <a:off x="2223607" y="-1773334"/>
            <a:ext cx="5147058" cy="869372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6D11F23-8048-4CEF-904B-1F81209F5501}"/>
              </a:ext>
            </a:extLst>
          </p:cNvPr>
          <p:cNvSpPr/>
          <p:nvPr userDrawn="1"/>
        </p:nvSpPr>
        <p:spPr>
          <a:xfrm rot="16200000" flipV="1">
            <a:off x="1998472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CFA59B6-CCC3-4131-B714-17CE4B39EF50}"/>
              </a:ext>
            </a:extLst>
          </p:cNvPr>
          <p:cNvSpPr/>
          <p:nvPr userDrawn="1"/>
        </p:nvSpPr>
        <p:spPr>
          <a:xfrm rot="16200000" flipV="1">
            <a:off x="1998471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C2EB7A-8793-4CEF-A5DD-C0E24569D16A}"/>
              </a:ext>
            </a:extLst>
          </p:cNvPr>
          <p:cNvGrpSpPr/>
          <p:nvPr userDrawn="1"/>
        </p:nvGrpSpPr>
        <p:grpSpPr>
          <a:xfrm rot="16200000">
            <a:off x="374542" y="-241991"/>
            <a:ext cx="401648" cy="483982"/>
            <a:chOff x="10945855" y="7317026"/>
            <a:chExt cx="2483924" cy="2993104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6A1747F-CF3D-4728-88DE-661B6B40A1D4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FE542EF-0466-469D-A0B0-1051450A59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98ADE1-CA6E-451D-90C4-F8236C49B1E3}"/>
              </a:ext>
            </a:extLst>
          </p:cNvPr>
          <p:cNvGrpSpPr/>
          <p:nvPr userDrawn="1"/>
        </p:nvGrpSpPr>
        <p:grpSpPr>
          <a:xfrm>
            <a:off x="-1" y="1018057"/>
            <a:ext cx="9144001" cy="3634740"/>
            <a:chOff x="-1" y="1357409"/>
            <a:chExt cx="12192001" cy="4917518"/>
          </a:xfrm>
        </p:grpSpPr>
        <p:sp>
          <p:nvSpPr>
            <p:cNvPr id="16" name="Rectangle: Single Corner Snipped 15">
              <a:extLst>
                <a:ext uri="{FF2B5EF4-FFF2-40B4-BE49-F238E27FC236}">
                  <a16:creationId xmlns:a16="http://schemas.microsoft.com/office/drawing/2014/main" id="{675B5747-7B76-4DE1-AB82-CC8C27AB0660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050" noProof="0" dirty="0"/>
            </a:p>
          </p:txBody>
        </p:sp>
        <p:sp>
          <p:nvSpPr>
            <p:cNvPr id="17" name="Rectangle: Single Corner Snipped 16">
              <a:extLst>
                <a:ext uri="{FF2B5EF4-FFF2-40B4-BE49-F238E27FC236}">
                  <a16:creationId xmlns:a16="http://schemas.microsoft.com/office/drawing/2014/main" id="{34EED054-1079-4789-86B3-0E5C3A09FEA8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047AB8E-A80C-40E0-B26E-CA054D7492A1}"/>
              </a:ext>
            </a:extLst>
          </p:cNvPr>
          <p:cNvSpPr/>
          <p:nvPr userDrawn="1"/>
        </p:nvSpPr>
        <p:spPr>
          <a:xfrm flipH="1">
            <a:off x="8086725" y="4086223"/>
            <a:ext cx="1057275" cy="1057277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</p:spTree>
    <p:extLst>
      <p:ext uri="{BB962C8B-B14F-4D97-AF65-F5344CB8AC3E}">
        <p14:creationId xmlns:p14="http://schemas.microsoft.com/office/powerpoint/2010/main" val="39202888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80902" y="950797"/>
            <a:ext cx="7182197" cy="3230963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1" y="1058711"/>
            <a:ext cx="6972300" cy="3026078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950798"/>
            <a:ext cx="1440180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937635" y="950798"/>
            <a:ext cx="1268730" cy="483971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1570732"/>
            <a:ext cx="6803136" cy="1940814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5400" kern="1200" cap="all" spc="-75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3511547"/>
            <a:ext cx="6803136" cy="3429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1975247" algn="l"/>
              </a:tabLst>
              <a:defRPr sz="1200">
                <a:solidFill>
                  <a:schemeClr val="bg2"/>
                </a:solidFill>
                <a:effectLst/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91356" y="1008377"/>
            <a:ext cx="1165860" cy="397764"/>
          </a:xfrm>
        </p:spPr>
        <p:txBody>
          <a:bodyPr/>
          <a:lstStyle>
            <a:lvl1pPr algn="ctr">
              <a:defRPr lang="en-US" sz="975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2D107F1-E42E-4666-8A92-748EF12B203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422" y="3909060"/>
            <a:ext cx="4430268" cy="17145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3909060"/>
            <a:ext cx="1584198" cy="1714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3986B1-8E89-4F7E-A09A-F87634893E8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FC7A79E-D97E-44CE-9B56-7496F6236B50}"/>
              </a:ext>
            </a:extLst>
          </p:cNvPr>
          <p:cNvSpPr/>
          <p:nvPr userDrawn="1"/>
        </p:nvSpPr>
        <p:spPr>
          <a:xfrm>
            <a:off x="0" y="0"/>
            <a:ext cx="9144000" cy="5147059"/>
          </a:xfrm>
          <a:custGeom>
            <a:avLst/>
            <a:gdLst>
              <a:gd name="connsiteX0" fmla="*/ 0 w 12192000"/>
              <a:gd name="connsiteY0" fmla="*/ 0 h 6849743"/>
              <a:gd name="connsiteX1" fmla="*/ 7554712 w 12192000"/>
              <a:gd name="connsiteY1" fmla="*/ 0 h 6849743"/>
              <a:gd name="connsiteX2" fmla="*/ 10266645 w 12192000"/>
              <a:gd name="connsiteY2" fmla="*/ 2711934 h 6849743"/>
              <a:gd name="connsiteX3" fmla="*/ 11289529 w 12192000"/>
              <a:gd name="connsiteY3" fmla="*/ 2711934 h 6849743"/>
              <a:gd name="connsiteX4" fmla="*/ 12191999 w 12192000"/>
              <a:gd name="connsiteY4" fmla="*/ 3614404 h 6849743"/>
              <a:gd name="connsiteX5" fmla="*/ 12192000 w 12192000"/>
              <a:gd name="connsiteY5" fmla="*/ 6849743 h 6849743"/>
              <a:gd name="connsiteX6" fmla="*/ 0 w 12192000"/>
              <a:gd name="connsiteY6" fmla="*/ 6849743 h 684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49743">
                <a:moveTo>
                  <a:pt x="0" y="0"/>
                </a:moveTo>
                <a:lnTo>
                  <a:pt x="7554712" y="0"/>
                </a:lnTo>
                <a:lnTo>
                  <a:pt x="10266645" y="2711934"/>
                </a:lnTo>
                <a:lnTo>
                  <a:pt x="11289529" y="2711934"/>
                </a:lnTo>
                <a:lnTo>
                  <a:pt x="12191999" y="3614404"/>
                </a:lnTo>
                <a:lnTo>
                  <a:pt x="12192000" y="6849743"/>
                </a:lnTo>
                <a:lnTo>
                  <a:pt x="0" y="6849743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064B711-0BAC-451B-A3A5-E08A415FB27F}"/>
              </a:ext>
            </a:extLst>
          </p:cNvPr>
          <p:cNvSpPr/>
          <p:nvPr userDrawn="1"/>
        </p:nvSpPr>
        <p:spPr>
          <a:xfrm rot="16200000" flipV="1">
            <a:off x="1970104" y="-1970104"/>
            <a:ext cx="5147057" cy="9087265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6E97E3E0-6085-42BC-92A1-77DAE4F81BF3}"/>
              </a:ext>
            </a:extLst>
          </p:cNvPr>
          <p:cNvSpPr/>
          <p:nvPr userDrawn="1"/>
        </p:nvSpPr>
        <p:spPr>
          <a:xfrm rot="5400000" flipV="1">
            <a:off x="4388257" y="-7987"/>
            <a:ext cx="4744616" cy="476059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09B5E2F-2E4F-4F6A-9374-2A6940FF71C0}"/>
              </a:ext>
            </a:extLst>
          </p:cNvPr>
          <p:cNvSpPr/>
          <p:nvPr userDrawn="1"/>
        </p:nvSpPr>
        <p:spPr>
          <a:xfrm rot="16200000" flipV="1">
            <a:off x="1998471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730C938-C61A-4689-B5BE-A06736F197B6}"/>
              </a:ext>
            </a:extLst>
          </p:cNvPr>
          <p:cNvSpPr/>
          <p:nvPr userDrawn="1"/>
        </p:nvSpPr>
        <p:spPr>
          <a:xfrm rot="2700000">
            <a:off x="7251738" y="1053295"/>
            <a:ext cx="3304611" cy="3974429"/>
          </a:xfrm>
          <a:custGeom>
            <a:avLst/>
            <a:gdLst>
              <a:gd name="connsiteX0" fmla="*/ 0 w 4406148"/>
              <a:gd name="connsiteY0" fmla="*/ 0 h 5299239"/>
              <a:gd name="connsiteX1" fmla="*/ 4406148 w 4406148"/>
              <a:gd name="connsiteY1" fmla="*/ 4406147 h 5299239"/>
              <a:gd name="connsiteX2" fmla="*/ 3513056 w 4406148"/>
              <a:gd name="connsiteY2" fmla="*/ 5299239 h 5299239"/>
              <a:gd name="connsiteX3" fmla="*/ 1 w 4406148"/>
              <a:gd name="connsiteY3" fmla="*/ 5299239 h 529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148" h="5299239">
                <a:moveTo>
                  <a:pt x="0" y="0"/>
                </a:moveTo>
                <a:lnTo>
                  <a:pt x="4406148" y="4406147"/>
                </a:lnTo>
                <a:lnTo>
                  <a:pt x="3513056" y="5299239"/>
                </a:lnTo>
                <a:lnTo>
                  <a:pt x="1" y="52992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1EF1C6D-4C07-46C8-B797-9E917D260658}"/>
              </a:ext>
            </a:extLst>
          </p:cNvPr>
          <p:cNvSpPr/>
          <p:nvPr userDrawn="1"/>
        </p:nvSpPr>
        <p:spPr>
          <a:xfrm rot="8100000" flipH="1">
            <a:off x="7187681" y="816073"/>
            <a:ext cx="3804135" cy="3632627"/>
          </a:xfrm>
          <a:custGeom>
            <a:avLst/>
            <a:gdLst>
              <a:gd name="connsiteX0" fmla="*/ 5072180 w 5072180"/>
              <a:gd name="connsiteY0" fmla="*/ 4843501 h 4843502"/>
              <a:gd name="connsiteX1" fmla="*/ 228679 w 5072180"/>
              <a:gd name="connsiteY1" fmla="*/ 0 h 4843502"/>
              <a:gd name="connsiteX2" fmla="*/ 1 w 5072180"/>
              <a:gd name="connsiteY2" fmla="*/ 228678 h 4843502"/>
              <a:gd name="connsiteX3" fmla="*/ 0 w 5072180"/>
              <a:gd name="connsiteY3" fmla="*/ 4843502 h 48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2180" h="4843502">
                <a:moveTo>
                  <a:pt x="5072180" y="4843501"/>
                </a:moveTo>
                <a:lnTo>
                  <a:pt x="228679" y="0"/>
                </a:lnTo>
                <a:lnTo>
                  <a:pt x="1" y="228678"/>
                </a:lnTo>
                <a:lnTo>
                  <a:pt x="0" y="4843502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F9A8F89-C9D8-4564-9125-02129782BCC4}"/>
              </a:ext>
            </a:extLst>
          </p:cNvPr>
          <p:cNvSpPr/>
          <p:nvPr userDrawn="1"/>
        </p:nvSpPr>
        <p:spPr>
          <a:xfrm rot="2700000">
            <a:off x="8578939" y="4249314"/>
            <a:ext cx="658334" cy="1316667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3F89BC6-95E2-4602-8D5F-E9AABEB3C7CE}"/>
              </a:ext>
            </a:extLst>
          </p:cNvPr>
          <p:cNvSpPr/>
          <p:nvPr userDrawn="1"/>
        </p:nvSpPr>
        <p:spPr>
          <a:xfrm rot="8100000" flipH="1">
            <a:off x="7936699" y="4381057"/>
            <a:ext cx="1779261" cy="889631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92C9800-3403-46EF-B21F-2AC82E8ABF68}"/>
              </a:ext>
            </a:extLst>
          </p:cNvPr>
          <p:cNvGrpSpPr/>
          <p:nvPr userDrawn="1"/>
        </p:nvGrpSpPr>
        <p:grpSpPr>
          <a:xfrm rot="16200000">
            <a:off x="323739" y="-688019"/>
            <a:ext cx="1149001" cy="1369847"/>
            <a:chOff x="10800164" y="7142066"/>
            <a:chExt cx="2775293" cy="3308724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6419BDC-5908-477C-A03E-51B6E921524E}"/>
                </a:ext>
              </a:extLst>
            </p:cNvPr>
            <p:cNvSpPr/>
            <p:nvPr/>
          </p:nvSpPr>
          <p:spPr>
            <a:xfrm rot="2700000">
              <a:off x="10800164" y="7675497"/>
              <a:ext cx="2775293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24AFF8B-E8C8-49DC-83D4-18D054C84D39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8DB60E1-1AEF-4B7D-8CA4-339449E8D334}"/>
              </a:ext>
            </a:extLst>
          </p:cNvPr>
          <p:cNvGrpSpPr/>
          <p:nvPr userDrawn="1"/>
        </p:nvGrpSpPr>
        <p:grpSpPr>
          <a:xfrm rot="16200000">
            <a:off x="1494644" y="-372908"/>
            <a:ext cx="613799" cy="739622"/>
            <a:chOff x="10945855" y="7317026"/>
            <a:chExt cx="2483924" cy="299310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B861567-8873-4C8D-BBD8-52718634DE62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BDBDF7B-2A51-4224-994D-0AE549753CF9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418143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1577340"/>
            <a:ext cx="3566160" cy="281178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0" y="1577340"/>
            <a:ext cx="3566160" cy="281178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107F1-E42E-4666-8A92-748EF12B203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A106E4-7EA0-43AD-A9CA-4E1719F7312E}"/>
              </a:ext>
            </a:extLst>
          </p:cNvPr>
          <p:cNvSpPr/>
          <p:nvPr userDrawn="1"/>
        </p:nvSpPr>
        <p:spPr>
          <a:xfrm>
            <a:off x="0" y="1"/>
            <a:ext cx="9144000" cy="51631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7CDB68C-542E-4942-9ACE-09ECAA9C2D18}"/>
              </a:ext>
            </a:extLst>
          </p:cNvPr>
          <p:cNvSpPr/>
          <p:nvPr userDrawn="1"/>
        </p:nvSpPr>
        <p:spPr>
          <a:xfrm>
            <a:off x="0" y="1"/>
            <a:ext cx="9144001" cy="5163143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032A264-762D-470F-8983-5420F80304B8}"/>
              </a:ext>
            </a:extLst>
          </p:cNvPr>
          <p:cNvSpPr/>
          <p:nvPr userDrawn="1"/>
        </p:nvSpPr>
        <p:spPr>
          <a:xfrm rot="16200000" flipV="1">
            <a:off x="2223607" y="-1773334"/>
            <a:ext cx="5147058" cy="869372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7A9C36C-20D2-49A2-85E8-239E880511AF}"/>
              </a:ext>
            </a:extLst>
          </p:cNvPr>
          <p:cNvSpPr/>
          <p:nvPr userDrawn="1"/>
        </p:nvSpPr>
        <p:spPr>
          <a:xfrm rot="16200000" flipV="1">
            <a:off x="1998472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3DC483B-D1FB-477D-9F9F-F2D4C18DFEA8}"/>
              </a:ext>
            </a:extLst>
          </p:cNvPr>
          <p:cNvSpPr/>
          <p:nvPr userDrawn="1"/>
        </p:nvSpPr>
        <p:spPr>
          <a:xfrm rot="16200000" flipV="1">
            <a:off x="1998471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C09AAB-EE31-4574-BE67-38F84588973B}"/>
              </a:ext>
            </a:extLst>
          </p:cNvPr>
          <p:cNvGrpSpPr/>
          <p:nvPr userDrawn="1"/>
        </p:nvGrpSpPr>
        <p:grpSpPr>
          <a:xfrm rot="16200000">
            <a:off x="374542" y="-241991"/>
            <a:ext cx="401648" cy="483982"/>
            <a:chOff x="10945855" y="7317026"/>
            <a:chExt cx="2483924" cy="299310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9DF6563-1299-4B0C-AF9C-6E8DF6E1F201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D31D559-5E60-4C49-9FBC-2C109CC90BF4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2A87326-5478-4ECA-A20A-C4857080EB5E}"/>
              </a:ext>
            </a:extLst>
          </p:cNvPr>
          <p:cNvGrpSpPr/>
          <p:nvPr userDrawn="1"/>
        </p:nvGrpSpPr>
        <p:grpSpPr>
          <a:xfrm>
            <a:off x="-1" y="1018057"/>
            <a:ext cx="9144001" cy="3634740"/>
            <a:chOff x="-1" y="1357409"/>
            <a:chExt cx="12192001" cy="4917518"/>
          </a:xfrm>
        </p:grpSpPr>
        <p:sp>
          <p:nvSpPr>
            <p:cNvPr id="18" name="Rectangle: Single Corner Snipped 17">
              <a:extLst>
                <a:ext uri="{FF2B5EF4-FFF2-40B4-BE49-F238E27FC236}">
                  <a16:creationId xmlns:a16="http://schemas.microsoft.com/office/drawing/2014/main" id="{F1978615-E2AA-428D-837C-AD4BA30EA578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050" noProof="0" dirty="0"/>
            </a:p>
          </p:txBody>
        </p:sp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DAA9E804-5F69-45EF-BCEA-A9C3D339D86E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AD77FA7-006B-4494-AA66-9C87E6282EEF}"/>
              </a:ext>
            </a:extLst>
          </p:cNvPr>
          <p:cNvSpPr/>
          <p:nvPr userDrawn="1"/>
        </p:nvSpPr>
        <p:spPr>
          <a:xfrm flipH="1">
            <a:off x="8086725" y="4086223"/>
            <a:ext cx="1057275" cy="1057277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</p:spTree>
    <p:extLst>
      <p:ext uri="{BB962C8B-B14F-4D97-AF65-F5344CB8AC3E}">
        <p14:creationId xmlns:p14="http://schemas.microsoft.com/office/powerpoint/2010/main" val="33784031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555751"/>
            <a:ext cx="3566160" cy="480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350" b="0">
                <a:solidFill>
                  <a:schemeClr val="tx2"/>
                </a:solidFill>
                <a:latin typeface="+mn-lt"/>
              </a:defRPr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066924"/>
            <a:ext cx="3566160" cy="24003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026" y="1555751"/>
            <a:ext cx="3566160" cy="480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  <a:lvl2pPr marL="342900" indent="0">
              <a:buNone/>
              <a:defRPr sz="135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0026" y="2067436"/>
            <a:ext cx="3566160" cy="24003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107F1-E42E-4666-8A92-748EF12B203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966802-8565-4E7A-86AC-2EB0B351EA87}"/>
              </a:ext>
            </a:extLst>
          </p:cNvPr>
          <p:cNvSpPr/>
          <p:nvPr userDrawn="1"/>
        </p:nvSpPr>
        <p:spPr>
          <a:xfrm>
            <a:off x="0" y="1"/>
            <a:ext cx="9144000" cy="51631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88A2ECC-80CC-41BD-B466-EB718A8CB465}"/>
              </a:ext>
            </a:extLst>
          </p:cNvPr>
          <p:cNvSpPr/>
          <p:nvPr userDrawn="1"/>
        </p:nvSpPr>
        <p:spPr>
          <a:xfrm>
            <a:off x="0" y="1"/>
            <a:ext cx="9144001" cy="5163143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87676DD-C7A0-4E27-AB71-81E89296C77F}"/>
              </a:ext>
            </a:extLst>
          </p:cNvPr>
          <p:cNvSpPr/>
          <p:nvPr userDrawn="1"/>
        </p:nvSpPr>
        <p:spPr>
          <a:xfrm rot="16200000" flipV="1">
            <a:off x="2223607" y="-1773334"/>
            <a:ext cx="5147058" cy="869372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6BD7C3E-78EE-4863-8DF1-3A6CE2772F99}"/>
              </a:ext>
            </a:extLst>
          </p:cNvPr>
          <p:cNvSpPr/>
          <p:nvPr userDrawn="1"/>
        </p:nvSpPr>
        <p:spPr>
          <a:xfrm rot="16200000" flipV="1">
            <a:off x="1998472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357206D-A1EF-4C46-9D55-0D0F5C65716A}"/>
              </a:ext>
            </a:extLst>
          </p:cNvPr>
          <p:cNvSpPr/>
          <p:nvPr userDrawn="1"/>
        </p:nvSpPr>
        <p:spPr>
          <a:xfrm rot="16200000" flipV="1">
            <a:off x="1998471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BD733A-5E73-4DD7-9E16-AA80023557C1}"/>
              </a:ext>
            </a:extLst>
          </p:cNvPr>
          <p:cNvGrpSpPr/>
          <p:nvPr userDrawn="1"/>
        </p:nvGrpSpPr>
        <p:grpSpPr>
          <a:xfrm rot="16200000">
            <a:off x="374542" y="-241991"/>
            <a:ext cx="401648" cy="483982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83C0192-2FA7-437E-8E37-D3B3EA29AF04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E4F39FA-84A6-41BC-A728-1CFD015050A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1B1B98-F16E-427F-9646-FC08BA1A1A1B}"/>
              </a:ext>
            </a:extLst>
          </p:cNvPr>
          <p:cNvGrpSpPr/>
          <p:nvPr userDrawn="1"/>
        </p:nvGrpSpPr>
        <p:grpSpPr>
          <a:xfrm>
            <a:off x="-1" y="1018057"/>
            <a:ext cx="9144001" cy="363474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0FAFDF61-E181-482F-9886-F07D9E069226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050" noProof="0" dirty="0"/>
            </a:p>
          </p:txBody>
        </p:sp>
        <p:sp>
          <p:nvSpPr>
            <p:cNvPr id="20" name="Rectangle: Single Corner Snipped 19">
              <a:extLst>
                <a:ext uri="{FF2B5EF4-FFF2-40B4-BE49-F238E27FC236}">
                  <a16:creationId xmlns:a16="http://schemas.microsoft.com/office/drawing/2014/main" id="{3E5BE25C-C5A0-429D-A9FD-1B74ECE99334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A627093-8331-4528-8802-3FDE85077E53}"/>
              </a:ext>
            </a:extLst>
          </p:cNvPr>
          <p:cNvSpPr/>
          <p:nvPr userDrawn="1"/>
        </p:nvSpPr>
        <p:spPr>
          <a:xfrm flipH="1">
            <a:off x="8086725" y="4086223"/>
            <a:ext cx="1057275" cy="1057277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</p:spTree>
    <p:extLst>
      <p:ext uri="{BB962C8B-B14F-4D97-AF65-F5344CB8AC3E}">
        <p14:creationId xmlns:p14="http://schemas.microsoft.com/office/powerpoint/2010/main" val="24549883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107F1-E42E-4666-8A92-748EF12B203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2CEA16-D841-4DE4-998E-D6420DA139E9}"/>
              </a:ext>
            </a:extLst>
          </p:cNvPr>
          <p:cNvSpPr/>
          <p:nvPr userDrawn="1"/>
        </p:nvSpPr>
        <p:spPr>
          <a:xfrm>
            <a:off x="0" y="1"/>
            <a:ext cx="9144000" cy="51631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2F5AA96-A3A0-4563-8FCB-F580221EEDF0}"/>
              </a:ext>
            </a:extLst>
          </p:cNvPr>
          <p:cNvSpPr/>
          <p:nvPr userDrawn="1"/>
        </p:nvSpPr>
        <p:spPr>
          <a:xfrm>
            <a:off x="0" y="1"/>
            <a:ext cx="9144001" cy="5163143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C097254-F781-42D7-BDFC-0975A7E5DCC0}"/>
              </a:ext>
            </a:extLst>
          </p:cNvPr>
          <p:cNvSpPr/>
          <p:nvPr userDrawn="1"/>
        </p:nvSpPr>
        <p:spPr>
          <a:xfrm rot="16200000" flipV="1">
            <a:off x="2223607" y="-1773334"/>
            <a:ext cx="5147058" cy="869372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175E110-528B-406B-8A1B-08E3817602DC}"/>
              </a:ext>
            </a:extLst>
          </p:cNvPr>
          <p:cNvSpPr/>
          <p:nvPr userDrawn="1"/>
        </p:nvSpPr>
        <p:spPr>
          <a:xfrm rot="16200000" flipV="1">
            <a:off x="1998472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D6ABDF3-C02D-4A00-9254-51D66F2A4B7A}"/>
              </a:ext>
            </a:extLst>
          </p:cNvPr>
          <p:cNvSpPr/>
          <p:nvPr userDrawn="1"/>
        </p:nvSpPr>
        <p:spPr>
          <a:xfrm rot="16200000" flipV="1">
            <a:off x="1998471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5931D6-869C-4A23-91D6-1062050283BD}"/>
              </a:ext>
            </a:extLst>
          </p:cNvPr>
          <p:cNvGrpSpPr/>
          <p:nvPr userDrawn="1"/>
        </p:nvGrpSpPr>
        <p:grpSpPr>
          <a:xfrm rot="16200000">
            <a:off x="374542" y="-241991"/>
            <a:ext cx="401648" cy="483982"/>
            <a:chOff x="10945855" y="7317026"/>
            <a:chExt cx="2483924" cy="299310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8E4AC89-6D0B-4C8A-B59F-6F74AF4A9238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F81EE9F-9C53-417E-8996-DE188EFF2512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12B599-76C5-4B79-A818-8E718C3F359B}"/>
              </a:ext>
            </a:extLst>
          </p:cNvPr>
          <p:cNvGrpSpPr/>
          <p:nvPr userDrawn="1"/>
        </p:nvGrpSpPr>
        <p:grpSpPr>
          <a:xfrm>
            <a:off x="-1" y="1018057"/>
            <a:ext cx="9144001" cy="3634740"/>
            <a:chOff x="-1" y="1357409"/>
            <a:chExt cx="12192001" cy="4917518"/>
          </a:xfrm>
        </p:grpSpPr>
        <p:sp>
          <p:nvSpPr>
            <p:cNvPr id="15" name="Rectangle: Single Corner Snipped 14">
              <a:extLst>
                <a:ext uri="{FF2B5EF4-FFF2-40B4-BE49-F238E27FC236}">
                  <a16:creationId xmlns:a16="http://schemas.microsoft.com/office/drawing/2014/main" id="{00A445B5-D86A-44A5-B3F0-642A2D96CE96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050" noProof="0" dirty="0"/>
            </a:p>
          </p:txBody>
        </p:sp>
        <p:sp>
          <p:nvSpPr>
            <p:cNvPr id="16" name="Rectangle: Single Corner Snipped 15">
              <a:extLst>
                <a:ext uri="{FF2B5EF4-FFF2-40B4-BE49-F238E27FC236}">
                  <a16:creationId xmlns:a16="http://schemas.microsoft.com/office/drawing/2014/main" id="{AEEEECBA-C07A-408B-82AA-764503A8C237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94A5BB7-E548-4BCD-9245-F59429269145}"/>
              </a:ext>
            </a:extLst>
          </p:cNvPr>
          <p:cNvSpPr/>
          <p:nvPr userDrawn="1"/>
        </p:nvSpPr>
        <p:spPr>
          <a:xfrm flipH="1">
            <a:off x="8086725" y="4086223"/>
            <a:ext cx="1057275" cy="1057277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</p:spTree>
    <p:extLst>
      <p:ext uri="{BB962C8B-B14F-4D97-AF65-F5344CB8AC3E}">
        <p14:creationId xmlns:p14="http://schemas.microsoft.com/office/powerpoint/2010/main" val="14280062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107F1-E42E-4666-8A92-748EF12B203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BC689B-3955-480F-8E23-BA36BD83C7EC}"/>
              </a:ext>
            </a:extLst>
          </p:cNvPr>
          <p:cNvSpPr/>
          <p:nvPr userDrawn="1"/>
        </p:nvSpPr>
        <p:spPr>
          <a:xfrm>
            <a:off x="0" y="1"/>
            <a:ext cx="9144000" cy="51631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99F6B967-B937-45A6-9BBC-BB9743AB8FDE}"/>
              </a:ext>
            </a:extLst>
          </p:cNvPr>
          <p:cNvSpPr/>
          <p:nvPr userDrawn="1"/>
        </p:nvSpPr>
        <p:spPr>
          <a:xfrm>
            <a:off x="0" y="1"/>
            <a:ext cx="9144001" cy="5163143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7" name="Freeform: Shape 17">
            <a:extLst>
              <a:ext uri="{FF2B5EF4-FFF2-40B4-BE49-F238E27FC236}">
                <a16:creationId xmlns:a16="http://schemas.microsoft.com/office/drawing/2014/main" id="{DFE11C1B-0C8E-42C2-92CE-84F3681DB0E2}"/>
              </a:ext>
            </a:extLst>
          </p:cNvPr>
          <p:cNvSpPr/>
          <p:nvPr userDrawn="1"/>
        </p:nvSpPr>
        <p:spPr>
          <a:xfrm rot="16200000" flipV="1">
            <a:off x="2223607" y="-1773334"/>
            <a:ext cx="5147058" cy="869372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02B2EC8D-A434-4C30-872E-9AF759185BDF}"/>
              </a:ext>
            </a:extLst>
          </p:cNvPr>
          <p:cNvSpPr/>
          <p:nvPr userDrawn="1"/>
        </p:nvSpPr>
        <p:spPr>
          <a:xfrm rot="16200000" flipV="1">
            <a:off x="1998472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9" name="Freeform: Shape 7">
            <a:extLst>
              <a:ext uri="{FF2B5EF4-FFF2-40B4-BE49-F238E27FC236}">
                <a16:creationId xmlns:a16="http://schemas.microsoft.com/office/drawing/2014/main" id="{A19EA5EC-63B1-4ED7-9E38-66E8073C0556}"/>
              </a:ext>
            </a:extLst>
          </p:cNvPr>
          <p:cNvSpPr/>
          <p:nvPr userDrawn="1"/>
        </p:nvSpPr>
        <p:spPr>
          <a:xfrm rot="16200000" flipV="1">
            <a:off x="1998471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4E505A-FC79-4EE9-A878-0F03A26B2DCD}"/>
              </a:ext>
            </a:extLst>
          </p:cNvPr>
          <p:cNvGrpSpPr/>
          <p:nvPr userDrawn="1"/>
        </p:nvGrpSpPr>
        <p:grpSpPr>
          <a:xfrm rot="16200000">
            <a:off x="374542" y="-241991"/>
            <a:ext cx="401648" cy="483982"/>
            <a:chOff x="10945855" y="7317026"/>
            <a:chExt cx="2483924" cy="2993104"/>
          </a:xfrm>
        </p:grpSpPr>
        <p:sp>
          <p:nvSpPr>
            <p:cNvPr id="11" name="Freeform: Shape 15">
              <a:extLst>
                <a:ext uri="{FF2B5EF4-FFF2-40B4-BE49-F238E27FC236}">
                  <a16:creationId xmlns:a16="http://schemas.microsoft.com/office/drawing/2014/main" id="{39ABAF16-DA51-49C5-BD7A-C8796892001E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2" name="Freeform: Shape 16">
              <a:extLst>
                <a:ext uri="{FF2B5EF4-FFF2-40B4-BE49-F238E27FC236}">
                  <a16:creationId xmlns:a16="http://schemas.microsoft.com/office/drawing/2014/main" id="{54D8514F-64A8-4D88-ABE3-E470DF441E38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sp>
        <p:nvSpPr>
          <p:cNvPr id="13" name="Freeform: Shape 23">
            <a:extLst>
              <a:ext uri="{FF2B5EF4-FFF2-40B4-BE49-F238E27FC236}">
                <a16:creationId xmlns:a16="http://schemas.microsoft.com/office/drawing/2014/main" id="{F99A2842-B348-46B2-9752-BEA41DCDFA2E}"/>
              </a:ext>
            </a:extLst>
          </p:cNvPr>
          <p:cNvSpPr/>
          <p:nvPr userDrawn="1"/>
        </p:nvSpPr>
        <p:spPr>
          <a:xfrm flipH="1">
            <a:off x="8086725" y="4086223"/>
            <a:ext cx="1057275" cy="1057277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</p:spTree>
    <p:extLst>
      <p:ext uri="{BB962C8B-B14F-4D97-AF65-F5344CB8AC3E}">
        <p14:creationId xmlns:p14="http://schemas.microsoft.com/office/powerpoint/2010/main" val="27270152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765290" y="178308"/>
            <a:ext cx="2194560" cy="4786884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455544"/>
            <a:ext cx="1823085" cy="1234440"/>
          </a:xfrm>
        </p:spPr>
        <p:txBody>
          <a:bodyPr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1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457200"/>
            <a:ext cx="5829300" cy="4000500"/>
          </a:xfrm>
        </p:spPr>
        <p:txBody>
          <a:bodyPr/>
          <a:lstStyle>
            <a:lvl1pPr>
              <a:defRPr sz="1425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1714500"/>
            <a:ext cx="1823085" cy="26289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68160" y="281178"/>
            <a:ext cx="1988820" cy="4581144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107F1-E42E-4666-8A92-748EF12B203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A7AFA1-D1C6-40C5-AA8C-CEB780F0DA43}"/>
              </a:ext>
            </a:extLst>
          </p:cNvPr>
          <p:cNvSpPr/>
          <p:nvPr userDrawn="1"/>
        </p:nvSpPr>
        <p:spPr>
          <a:xfrm>
            <a:off x="0" y="1"/>
            <a:ext cx="9144000" cy="51631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0A807FD-48B1-49A0-824B-E3BFF01822D3}"/>
              </a:ext>
            </a:extLst>
          </p:cNvPr>
          <p:cNvSpPr/>
          <p:nvPr userDrawn="1"/>
        </p:nvSpPr>
        <p:spPr>
          <a:xfrm>
            <a:off x="0" y="1"/>
            <a:ext cx="9144001" cy="5163143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B2F9B03-0F54-4877-A190-70609FCAD7BE}"/>
              </a:ext>
            </a:extLst>
          </p:cNvPr>
          <p:cNvSpPr/>
          <p:nvPr userDrawn="1"/>
        </p:nvSpPr>
        <p:spPr>
          <a:xfrm rot="16200000" flipV="1">
            <a:off x="2223607" y="-1773334"/>
            <a:ext cx="5147058" cy="869372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FA51E25-554F-4F7E-B330-C97BD50B5934}"/>
              </a:ext>
            </a:extLst>
          </p:cNvPr>
          <p:cNvSpPr/>
          <p:nvPr userDrawn="1"/>
        </p:nvSpPr>
        <p:spPr>
          <a:xfrm rot="16200000" flipV="1">
            <a:off x="1998472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443EAA-6E6D-4A1E-8926-44BE22758D74}"/>
              </a:ext>
            </a:extLst>
          </p:cNvPr>
          <p:cNvSpPr/>
          <p:nvPr userDrawn="1"/>
        </p:nvSpPr>
        <p:spPr>
          <a:xfrm rot="16200000" flipV="1">
            <a:off x="1998471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FC62789-25C3-4B57-BA6B-4C38BAADEE72}"/>
              </a:ext>
            </a:extLst>
          </p:cNvPr>
          <p:cNvGrpSpPr/>
          <p:nvPr userDrawn="1"/>
        </p:nvGrpSpPr>
        <p:grpSpPr>
          <a:xfrm rot="16200000">
            <a:off x="374542" y="-241991"/>
            <a:ext cx="401648" cy="483982"/>
            <a:chOff x="10945855" y="7317026"/>
            <a:chExt cx="2483924" cy="2993104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10D78E6-7A2F-42DF-A7CF-5A4D60A6804D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3ADA66A-2B28-4BA4-B6C8-6C8761D81498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41A0AD3-3573-4B64-AE0E-0DE8DFA0CFD5}"/>
              </a:ext>
            </a:extLst>
          </p:cNvPr>
          <p:cNvGrpSpPr/>
          <p:nvPr userDrawn="1"/>
        </p:nvGrpSpPr>
        <p:grpSpPr>
          <a:xfrm>
            <a:off x="-1" y="1018057"/>
            <a:ext cx="9144001" cy="3634740"/>
            <a:chOff x="-1" y="1357409"/>
            <a:chExt cx="12192001" cy="4917518"/>
          </a:xfrm>
        </p:grpSpPr>
        <p:sp>
          <p:nvSpPr>
            <p:cNvPr id="21" name="Rectangle: Single Corner Snipped 20">
              <a:extLst>
                <a:ext uri="{FF2B5EF4-FFF2-40B4-BE49-F238E27FC236}">
                  <a16:creationId xmlns:a16="http://schemas.microsoft.com/office/drawing/2014/main" id="{B0D8347D-8E44-45F9-9D3A-8DA020BCED94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22" name="Rectangle: Single Corner Snipped 21">
              <a:extLst>
                <a:ext uri="{FF2B5EF4-FFF2-40B4-BE49-F238E27FC236}">
                  <a16:creationId xmlns:a16="http://schemas.microsoft.com/office/drawing/2014/main" id="{B6C3C2AD-2F1A-44BF-9D1B-C3249EB178A4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D8E3627-6481-45FC-AE50-434B0F8BAC7B}"/>
              </a:ext>
            </a:extLst>
          </p:cNvPr>
          <p:cNvSpPr/>
          <p:nvPr userDrawn="1"/>
        </p:nvSpPr>
        <p:spPr>
          <a:xfrm flipH="1">
            <a:off x="8086725" y="4086223"/>
            <a:ext cx="1057275" cy="1057277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</p:spTree>
    <p:extLst>
      <p:ext uri="{BB962C8B-B14F-4D97-AF65-F5344CB8AC3E}">
        <p14:creationId xmlns:p14="http://schemas.microsoft.com/office/powerpoint/2010/main" val="39162696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765290" y="178308"/>
            <a:ext cx="2194560" cy="4786884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6868160" y="281178"/>
            <a:ext cx="1988820" cy="4581144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452628"/>
            <a:ext cx="1824228" cy="1234440"/>
          </a:xfrm>
        </p:spPr>
        <p:txBody>
          <a:bodyPr anchor="b">
            <a:noAutofit/>
          </a:bodyPr>
          <a:lstStyle>
            <a:lvl1pPr algn="l">
              <a:defRPr sz="21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8308"/>
            <a:ext cx="6398514" cy="4786884"/>
          </a:xfrm>
          <a:solidFill>
            <a:srgbClr val="969696"/>
          </a:solidFill>
          <a:ln>
            <a:noFill/>
          </a:ln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1714500"/>
            <a:ext cx="1824228" cy="262661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2D107F1-E42E-4666-8A92-748EF12B203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lang="en-US" sz="75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B1D005-AE28-41FD-B934-BE9AEC913658}"/>
              </a:ext>
            </a:extLst>
          </p:cNvPr>
          <p:cNvSpPr/>
          <p:nvPr userDrawn="1"/>
        </p:nvSpPr>
        <p:spPr>
          <a:xfrm>
            <a:off x="0" y="1"/>
            <a:ext cx="9144000" cy="51631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B88AC2D-18BC-4C95-930A-7438764F3C07}"/>
              </a:ext>
            </a:extLst>
          </p:cNvPr>
          <p:cNvSpPr/>
          <p:nvPr userDrawn="1"/>
        </p:nvSpPr>
        <p:spPr>
          <a:xfrm>
            <a:off x="0" y="1"/>
            <a:ext cx="9144001" cy="5163143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01445CC-2D0B-4E9F-A52D-8BF05F4C5243}"/>
              </a:ext>
            </a:extLst>
          </p:cNvPr>
          <p:cNvSpPr/>
          <p:nvPr userDrawn="1"/>
        </p:nvSpPr>
        <p:spPr>
          <a:xfrm rot="16200000" flipV="1">
            <a:off x="2223607" y="-1773334"/>
            <a:ext cx="5147058" cy="869372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F611837-8D75-4AB3-BAB7-2E1A3EEC19E7}"/>
              </a:ext>
            </a:extLst>
          </p:cNvPr>
          <p:cNvSpPr/>
          <p:nvPr userDrawn="1"/>
        </p:nvSpPr>
        <p:spPr>
          <a:xfrm rot="16200000" flipV="1">
            <a:off x="1998472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3604F50-DF16-42CA-94D0-4728DDF04D91}"/>
              </a:ext>
            </a:extLst>
          </p:cNvPr>
          <p:cNvSpPr/>
          <p:nvPr userDrawn="1"/>
        </p:nvSpPr>
        <p:spPr>
          <a:xfrm rot="16200000" flipV="1">
            <a:off x="1998471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5A6F26-5253-4C25-9A29-E4AB2B8E7C15}"/>
              </a:ext>
            </a:extLst>
          </p:cNvPr>
          <p:cNvGrpSpPr/>
          <p:nvPr userDrawn="1"/>
        </p:nvGrpSpPr>
        <p:grpSpPr>
          <a:xfrm rot="16200000">
            <a:off x="374542" y="-241991"/>
            <a:ext cx="401648" cy="483982"/>
            <a:chOff x="10945855" y="7317026"/>
            <a:chExt cx="2483924" cy="299310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16358B3-3728-4C2B-B037-EDC16EC310D7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8F7F55A-75BE-4880-8DB1-E4D606E186C4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01F57C0-68B2-41F0-8781-06EF1EB9E64D}"/>
              </a:ext>
            </a:extLst>
          </p:cNvPr>
          <p:cNvGrpSpPr/>
          <p:nvPr userDrawn="1"/>
        </p:nvGrpSpPr>
        <p:grpSpPr>
          <a:xfrm>
            <a:off x="-1" y="1018057"/>
            <a:ext cx="9144001" cy="3634740"/>
            <a:chOff x="-1" y="1357409"/>
            <a:chExt cx="12192001" cy="4917518"/>
          </a:xfrm>
        </p:grpSpPr>
        <p:sp>
          <p:nvSpPr>
            <p:cNvPr id="23" name="Rectangle: Single Corner Snipped 22">
              <a:extLst>
                <a:ext uri="{FF2B5EF4-FFF2-40B4-BE49-F238E27FC236}">
                  <a16:creationId xmlns:a16="http://schemas.microsoft.com/office/drawing/2014/main" id="{E3222A11-0B89-4B04-8945-9DB9FA3549EF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24" name="Rectangle: Single Corner Snipped 23">
              <a:extLst>
                <a:ext uri="{FF2B5EF4-FFF2-40B4-BE49-F238E27FC236}">
                  <a16:creationId xmlns:a16="http://schemas.microsoft.com/office/drawing/2014/main" id="{185C1159-1A06-4E4B-8673-51275342018B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2DAAB96-8155-462B-A331-8A5B46285A4F}"/>
              </a:ext>
            </a:extLst>
          </p:cNvPr>
          <p:cNvSpPr/>
          <p:nvPr userDrawn="1"/>
        </p:nvSpPr>
        <p:spPr>
          <a:xfrm flipH="1">
            <a:off x="8086725" y="4086223"/>
            <a:ext cx="1057275" cy="1057277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</p:spTree>
    <p:extLst>
      <p:ext uri="{BB962C8B-B14F-4D97-AF65-F5344CB8AC3E}">
        <p14:creationId xmlns:p14="http://schemas.microsoft.com/office/powerpoint/2010/main" val="281019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107F1-E42E-4666-8A92-748EF12B203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64868868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571500"/>
            <a:ext cx="1771650" cy="3943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571500"/>
            <a:ext cx="6057900" cy="3943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107F1-E42E-4666-8A92-748EF12B203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3D6C4-4840-40CC-AC84-17E24B3B7BDE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71353240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1"/>
            <a:ext cx="9144000" cy="51631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1"/>
            <a:ext cx="9144001" cy="5163143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1998471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07194"/>
            <a:ext cx="8410575" cy="4247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2400" b="1" spc="-53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9150" y="4736307"/>
            <a:ext cx="304800" cy="273844"/>
          </a:xfrm>
        </p:spPr>
        <p:txBody>
          <a:bodyPr/>
          <a:lstStyle>
            <a:lvl1pPr>
              <a:defRPr sz="75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374542" y="-241991"/>
            <a:ext cx="401648" cy="483982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3618670-D1E4-466C-BDB5-FC890AC31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375" y="1219039"/>
            <a:ext cx="5038725" cy="306993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450"/>
              </a:spcBef>
              <a:spcAft>
                <a:spcPts val="300"/>
              </a:spcAft>
              <a:defRPr sz="1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450"/>
              </a:spcBef>
              <a:spcAft>
                <a:spcPts val="300"/>
              </a:spcAft>
              <a:defRPr sz="105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450"/>
              </a:spcBef>
              <a:spcAft>
                <a:spcPts val="300"/>
              </a:spcAft>
              <a:defRPr sz="9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273009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838D16-809E-4EB1-8C0C-0E63D813911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1FEB333-94B4-4E53-9019-D584810903BB}"/>
              </a:ext>
            </a:extLst>
          </p:cNvPr>
          <p:cNvSpPr/>
          <p:nvPr userDrawn="1"/>
        </p:nvSpPr>
        <p:spPr>
          <a:xfrm>
            <a:off x="0" y="0"/>
            <a:ext cx="9144000" cy="5147059"/>
          </a:xfrm>
          <a:custGeom>
            <a:avLst/>
            <a:gdLst>
              <a:gd name="connsiteX0" fmla="*/ 0 w 12192000"/>
              <a:gd name="connsiteY0" fmla="*/ 0 h 6849743"/>
              <a:gd name="connsiteX1" fmla="*/ 7554712 w 12192000"/>
              <a:gd name="connsiteY1" fmla="*/ 0 h 6849743"/>
              <a:gd name="connsiteX2" fmla="*/ 10266645 w 12192000"/>
              <a:gd name="connsiteY2" fmla="*/ 2711934 h 6849743"/>
              <a:gd name="connsiteX3" fmla="*/ 11289529 w 12192000"/>
              <a:gd name="connsiteY3" fmla="*/ 2711934 h 6849743"/>
              <a:gd name="connsiteX4" fmla="*/ 12191999 w 12192000"/>
              <a:gd name="connsiteY4" fmla="*/ 3614404 h 6849743"/>
              <a:gd name="connsiteX5" fmla="*/ 12192000 w 12192000"/>
              <a:gd name="connsiteY5" fmla="*/ 6849743 h 6849743"/>
              <a:gd name="connsiteX6" fmla="*/ 0 w 12192000"/>
              <a:gd name="connsiteY6" fmla="*/ 6849743 h 684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49743">
                <a:moveTo>
                  <a:pt x="0" y="0"/>
                </a:moveTo>
                <a:lnTo>
                  <a:pt x="7554712" y="0"/>
                </a:lnTo>
                <a:lnTo>
                  <a:pt x="10266645" y="2711934"/>
                </a:lnTo>
                <a:lnTo>
                  <a:pt x="11289529" y="2711934"/>
                </a:lnTo>
                <a:lnTo>
                  <a:pt x="12191999" y="3614404"/>
                </a:lnTo>
                <a:lnTo>
                  <a:pt x="12192000" y="6849743"/>
                </a:lnTo>
                <a:lnTo>
                  <a:pt x="0" y="6849743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9B9489-0CD9-4DB7-AC82-6E7867F91403}"/>
              </a:ext>
            </a:extLst>
          </p:cNvPr>
          <p:cNvSpPr/>
          <p:nvPr userDrawn="1"/>
        </p:nvSpPr>
        <p:spPr>
          <a:xfrm rot="16200000" flipV="1">
            <a:off x="1970104" y="-1970104"/>
            <a:ext cx="5147057" cy="9087265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55D1C76-C591-4FA5-9780-87AB6B37C0FA}"/>
              </a:ext>
            </a:extLst>
          </p:cNvPr>
          <p:cNvSpPr/>
          <p:nvPr userDrawn="1"/>
        </p:nvSpPr>
        <p:spPr>
          <a:xfrm rot="5400000" flipV="1">
            <a:off x="4388257" y="-7987"/>
            <a:ext cx="4744616" cy="4760590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7DC1D12-670F-4235-8791-FA8C2B330871}"/>
              </a:ext>
            </a:extLst>
          </p:cNvPr>
          <p:cNvSpPr/>
          <p:nvPr userDrawn="1"/>
        </p:nvSpPr>
        <p:spPr>
          <a:xfrm rot="16200000" flipV="1">
            <a:off x="1998471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9569CF-FDAC-47C4-A0F5-296F7117C398}"/>
              </a:ext>
            </a:extLst>
          </p:cNvPr>
          <p:cNvSpPr/>
          <p:nvPr userDrawn="1"/>
        </p:nvSpPr>
        <p:spPr>
          <a:xfrm rot="2700000">
            <a:off x="7251738" y="1053295"/>
            <a:ext cx="3304611" cy="3974429"/>
          </a:xfrm>
          <a:custGeom>
            <a:avLst/>
            <a:gdLst>
              <a:gd name="connsiteX0" fmla="*/ 0 w 4406148"/>
              <a:gd name="connsiteY0" fmla="*/ 0 h 5299239"/>
              <a:gd name="connsiteX1" fmla="*/ 4406148 w 4406148"/>
              <a:gd name="connsiteY1" fmla="*/ 4406147 h 5299239"/>
              <a:gd name="connsiteX2" fmla="*/ 3513056 w 4406148"/>
              <a:gd name="connsiteY2" fmla="*/ 5299239 h 5299239"/>
              <a:gd name="connsiteX3" fmla="*/ 1 w 4406148"/>
              <a:gd name="connsiteY3" fmla="*/ 5299239 h 529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148" h="5299239">
                <a:moveTo>
                  <a:pt x="0" y="0"/>
                </a:moveTo>
                <a:lnTo>
                  <a:pt x="4406148" y="4406147"/>
                </a:lnTo>
                <a:lnTo>
                  <a:pt x="3513056" y="5299239"/>
                </a:lnTo>
                <a:lnTo>
                  <a:pt x="1" y="52992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68D0C72-2B2C-4C85-A091-157853C71784}"/>
              </a:ext>
            </a:extLst>
          </p:cNvPr>
          <p:cNvSpPr/>
          <p:nvPr userDrawn="1"/>
        </p:nvSpPr>
        <p:spPr>
          <a:xfrm rot="8100000" flipH="1">
            <a:off x="7187681" y="816073"/>
            <a:ext cx="3804135" cy="3632627"/>
          </a:xfrm>
          <a:custGeom>
            <a:avLst/>
            <a:gdLst>
              <a:gd name="connsiteX0" fmla="*/ 5072180 w 5072180"/>
              <a:gd name="connsiteY0" fmla="*/ 4843501 h 4843502"/>
              <a:gd name="connsiteX1" fmla="*/ 228679 w 5072180"/>
              <a:gd name="connsiteY1" fmla="*/ 0 h 4843502"/>
              <a:gd name="connsiteX2" fmla="*/ 1 w 5072180"/>
              <a:gd name="connsiteY2" fmla="*/ 228678 h 4843502"/>
              <a:gd name="connsiteX3" fmla="*/ 0 w 5072180"/>
              <a:gd name="connsiteY3" fmla="*/ 4843502 h 48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2180" h="4843502">
                <a:moveTo>
                  <a:pt x="5072180" y="4843501"/>
                </a:moveTo>
                <a:lnTo>
                  <a:pt x="228679" y="0"/>
                </a:lnTo>
                <a:lnTo>
                  <a:pt x="1" y="228678"/>
                </a:lnTo>
                <a:lnTo>
                  <a:pt x="0" y="4843502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E25334A-5FE3-4DDA-8D32-4796CCFCAA74}"/>
              </a:ext>
            </a:extLst>
          </p:cNvPr>
          <p:cNvSpPr/>
          <p:nvPr userDrawn="1"/>
        </p:nvSpPr>
        <p:spPr>
          <a:xfrm rot="2700000">
            <a:off x="8578939" y="4249314"/>
            <a:ext cx="658334" cy="1316667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8818DF1-D7FD-4C0F-875D-7A07E8F75C06}"/>
              </a:ext>
            </a:extLst>
          </p:cNvPr>
          <p:cNvSpPr/>
          <p:nvPr userDrawn="1"/>
        </p:nvSpPr>
        <p:spPr>
          <a:xfrm rot="8100000" flipH="1">
            <a:off x="7936699" y="4381057"/>
            <a:ext cx="1779261" cy="889631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9BB384-9E14-4CEA-82C1-21837229D3EF}"/>
              </a:ext>
            </a:extLst>
          </p:cNvPr>
          <p:cNvGrpSpPr/>
          <p:nvPr userDrawn="1"/>
        </p:nvGrpSpPr>
        <p:grpSpPr>
          <a:xfrm rot="16200000">
            <a:off x="323739" y="-688019"/>
            <a:ext cx="1149001" cy="1369847"/>
            <a:chOff x="10800164" y="7142066"/>
            <a:chExt cx="2775293" cy="330872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62A81A-959D-4EAB-90ED-DB20759BB397}"/>
                </a:ext>
              </a:extLst>
            </p:cNvPr>
            <p:cNvSpPr/>
            <p:nvPr/>
          </p:nvSpPr>
          <p:spPr>
            <a:xfrm rot="2700000">
              <a:off x="10800164" y="7675497"/>
              <a:ext cx="2775293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B9E28C-9422-42BD-AECE-29B44B5D63E2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72239B-C46D-4458-BB4B-DDB12FAB0172}"/>
              </a:ext>
            </a:extLst>
          </p:cNvPr>
          <p:cNvGrpSpPr/>
          <p:nvPr userDrawn="1"/>
        </p:nvGrpSpPr>
        <p:grpSpPr>
          <a:xfrm rot="16200000">
            <a:off x="1494644" y="-372908"/>
            <a:ext cx="613799" cy="739622"/>
            <a:chOff x="10945855" y="7317026"/>
            <a:chExt cx="2483924" cy="299310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C8A2A1A-1FB9-4CA1-B74E-B293187E51AA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2B18BA-6B43-40FA-A23B-D894D6AB468B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566160"/>
            <a:ext cx="5102352" cy="27432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200" spc="225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71450" lvl="0" indent="-171450"/>
            <a:r>
              <a:rPr lang="en-US" noProof="0"/>
              <a:t>Click to edit Master text styles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0F332671-6296-47C8-BF26-B2D962F5D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9150" y="4736307"/>
            <a:ext cx="304800" cy="273844"/>
          </a:xfrm>
        </p:spPr>
        <p:txBody>
          <a:bodyPr/>
          <a:lstStyle>
            <a:lvl1pPr>
              <a:defRPr sz="75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772A652-7229-2B42-B87B-298C31D6F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78" y="2914651"/>
            <a:ext cx="5836158" cy="644291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405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Title 01</a:t>
            </a:r>
          </a:p>
        </p:txBody>
      </p:sp>
    </p:spTree>
    <p:extLst>
      <p:ext uri="{BB962C8B-B14F-4D97-AF65-F5344CB8AC3E}">
        <p14:creationId xmlns:p14="http://schemas.microsoft.com/office/powerpoint/2010/main" val="40521730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1"/>
            <a:ext cx="9144000" cy="51631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1"/>
            <a:ext cx="9144001" cy="5163143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223607" y="-1773334"/>
            <a:ext cx="5147058" cy="869372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1998472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1998471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07194"/>
            <a:ext cx="8410575" cy="4247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2400" b="1" spc="-53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374542" y="-241991"/>
            <a:ext cx="401648" cy="483982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018057"/>
            <a:ext cx="9144001" cy="363474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050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8086725" y="4086223"/>
            <a:ext cx="1057275" cy="1057277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9150" y="4736307"/>
            <a:ext cx="304800" cy="273844"/>
          </a:xfrm>
        </p:spPr>
        <p:txBody>
          <a:bodyPr/>
          <a:lstStyle>
            <a:lvl1pPr>
              <a:defRPr sz="75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806387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1"/>
            <a:ext cx="9144000" cy="51631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1"/>
            <a:ext cx="9144001" cy="5163143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223607" y="-1773334"/>
            <a:ext cx="5147058" cy="869372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1998472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1998471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07194"/>
            <a:ext cx="8410575" cy="4247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2400" b="1" spc="-53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374542" y="-241991"/>
            <a:ext cx="401648" cy="483982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018057"/>
            <a:ext cx="9144001" cy="363474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050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8086725" y="4086223"/>
            <a:ext cx="1057275" cy="1057277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9150" y="4736307"/>
            <a:ext cx="304800" cy="273844"/>
          </a:xfrm>
        </p:spPr>
        <p:txBody>
          <a:bodyPr/>
          <a:lstStyle>
            <a:lvl1pPr>
              <a:defRPr sz="75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103A49C-32FF-49E6-86F3-FC2E19517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24" y="1369219"/>
            <a:ext cx="8411426" cy="32635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85144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1"/>
            <a:ext cx="9144000" cy="51631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1"/>
            <a:ext cx="9144001" cy="5163143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223607" y="-1773334"/>
            <a:ext cx="5147058" cy="869372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1998472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1998471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07194"/>
            <a:ext cx="8410575" cy="4247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2400" b="1" spc="-53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374542" y="-241991"/>
            <a:ext cx="401648" cy="483982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018057"/>
            <a:ext cx="9144001" cy="363474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050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8086725" y="4086223"/>
            <a:ext cx="1057275" cy="1057277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9150" y="4736307"/>
            <a:ext cx="304800" cy="273844"/>
          </a:xfrm>
        </p:spPr>
        <p:txBody>
          <a:bodyPr/>
          <a:lstStyle>
            <a:lvl1pPr>
              <a:defRPr sz="75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FA80A70-18DE-4DB9-9982-BA75BE54C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3376" y="1260872"/>
            <a:ext cx="3868340" cy="617934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801C0EF-C078-44B0-AD01-4850E9A6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75609" y="1260872"/>
            <a:ext cx="3868341" cy="617934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5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C9DED91-45F6-4308-A085-1EFACA646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3376" y="1878806"/>
            <a:ext cx="3868340" cy="276344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0574B5E7-B666-439B-9278-67BE1EA6E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56559" y="1878806"/>
            <a:ext cx="3887391" cy="2763441"/>
          </a:xfrm>
        </p:spPr>
        <p:txBody>
          <a:bodyPr>
            <a:normAutofit/>
          </a:bodyPr>
          <a:lstStyle>
            <a:lvl1pPr>
              <a:defRPr sz="135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5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12288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1"/>
            <a:ext cx="9144000" cy="51631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1"/>
            <a:ext cx="9144001" cy="5163143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223607" y="-1773334"/>
            <a:ext cx="5147058" cy="869372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1998472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1998471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07194"/>
            <a:ext cx="8410575" cy="4247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2400" b="1" spc="-53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374542" y="-241991"/>
            <a:ext cx="401648" cy="483982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018057"/>
            <a:ext cx="9144001" cy="363474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050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8086725" y="4086223"/>
            <a:ext cx="1057275" cy="1057277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9150" y="4736307"/>
            <a:ext cx="304800" cy="273844"/>
          </a:xfrm>
        </p:spPr>
        <p:txBody>
          <a:bodyPr/>
          <a:lstStyle>
            <a:lvl1pPr>
              <a:defRPr sz="75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796BFF-6E5F-4DE7-B193-F501FC094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2524" y="1138286"/>
            <a:ext cx="3888328" cy="349443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500">
                <a:solidFill>
                  <a:schemeClr val="bg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 sz="1350">
                <a:solidFill>
                  <a:schemeClr val="bg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78622754-CA4D-4C27-A37F-B26E7B4C9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5623" y="1138286"/>
            <a:ext cx="3888328" cy="3494436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35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39161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1"/>
            <a:ext cx="9144000" cy="51631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1"/>
            <a:ext cx="9144001" cy="5163143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223607" y="-1773334"/>
            <a:ext cx="5147058" cy="869372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1998472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1998471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07194"/>
            <a:ext cx="8410575" cy="4247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2400" b="1" spc="-53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374542" y="-241991"/>
            <a:ext cx="401648" cy="483982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018057"/>
            <a:ext cx="9144001" cy="363474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8086725" y="4086223"/>
            <a:ext cx="1057275" cy="1057277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9150" y="4736307"/>
            <a:ext cx="304800" cy="273844"/>
          </a:xfrm>
        </p:spPr>
        <p:txBody>
          <a:bodyPr/>
          <a:lstStyle>
            <a:lvl1pPr>
              <a:defRPr sz="75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30B3A574-7940-4E35-857E-5CA35A591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082566" y="1083487"/>
            <a:ext cx="5661385" cy="343430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2525" y="1083487"/>
            <a:ext cx="2523797" cy="343430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36225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1"/>
            <a:ext cx="9144000" cy="51631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1"/>
            <a:ext cx="9144001" cy="5163143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223607" y="-1773334"/>
            <a:ext cx="5147058" cy="869372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1998472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1998471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07194"/>
            <a:ext cx="8410575" cy="424732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2400" b="1" spc="-53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374542" y="-241991"/>
            <a:ext cx="401648" cy="483982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018057"/>
            <a:ext cx="9144001" cy="363474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 userDrawn="1"/>
        </p:nvSpPr>
        <p:spPr>
          <a:xfrm flipH="1">
            <a:off x="8086725" y="4086223"/>
            <a:ext cx="1057275" cy="1057277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9150" y="4736307"/>
            <a:ext cx="304800" cy="273844"/>
          </a:xfrm>
        </p:spPr>
        <p:txBody>
          <a:bodyPr/>
          <a:lstStyle>
            <a:lvl1pPr>
              <a:defRPr sz="75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2525" y="1083487"/>
            <a:ext cx="2523797" cy="343430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015C605-1D30-48BC-A0D6-3B11AF56C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3217" y="1083487"/>
            <a:ext cx="5770733" cy="343430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5202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4494CD2-CCDD-0248-96F8-741002C44255}"/>
              </a:ext>
            </a:extLst>
          </p:cNvPr>
          <p:cNvSpPr/>
          <p:nvPr userDrawn="1"/>
        </p:nvSpPr>
        <p:spPr>
          <a:xfrm>
            <a:off x="0" y="1"/>
            <a:ext cx="9144000" cy="51631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07077B00-C1EE-7241-B441-7814F92A7EDF}"/>
              </a:ext>
            </a:extLst>
          </p:cNvPr>
          <p:cNvSpPr/>
          <p:nvPr userDrawn="1"/>
        </p:nvSpPr>
        <p:spPr>
          <a:xfrm>
            <a:off x="0" y="1"/>
            <a:ext cx="9144001" cy="5163143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20" name="Freeform: Shape 17">
            <a:extLst>
              <a:ext uri="{FF2B5EF4-FFF2-40B4-BE49-F238E27FC236}">
                <a16:creationId xmlns:a16="http://schemas.microsoft.com/office/drawing/2014/main" id="{3A1AEBC4-637E-F64C-9192-69AC4BB26D0C}"/>
              </a:ext>
            </a:extLst>
          </p:cNvPr>
          <p:cNvSpPr/>
          <p:nvPr userDrawn="1"/>
        </p:nvSpPr>
        <p:spPr>
          <a:xfrm rot="16200000" flipV="1">
            <a:off x="2223607" y="-1773334"/>
            <a:ext cx="5147058" cy="869372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669A7039-C54C-8E46-9A8B-DDB2547D989C}"/>
              </a:ext>
            </a:extLst>
          </p:cNvPr>
          <p:cNvSpPr/>
          <p:nvPr userDrawn="1"/>
        </p:nvSpPr>
        <p:spPr>
          <a:xfrm rot="16200000" flipV="1">
            <a:off x="1998472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22" name="Freeform: Shape 7">
            <a:extLst>
              <a:ext uri="{FF2B5EF4-FFF2-40B4-BE49-F238E27FC236}">
                <a16:creationId xmlns:a16="http://schemas.microsoft.com/office/drawing/2014/main" id="{4F173B32-87BB-9A40-8C91-4C1EED2B7ABF}"/>
              </a:ext>
            </a:extLst>
          </p:cNvPr>
          <p:cNvSpPr/>
          <p:nvPr userDrawn="1"/>
        </p:nvSpPr>
        <p:spPr>
          <a:xfrm rot="16200000" flipV="1">
            <a:off x="1998471" y="-1998470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C87F4E-12B5-1B42-AFD2-4DB39B7645C9}"/>
              </a:ext>
            </a:extLst>
          </p:cNvPr>
          <p:cNvGrpSpPr/>
          <p:nvPr userDrawn="1"/>
        </p:nvGrpSpPr>
        <p:grpSpPr>
          <a:xfrm rot="16200000">
            <a:off x="374542" y="-241991"/>
            <a:ext cx="401648" cy="483982"/>
            <a:chOff x="10945855" y="7317026"/>
            <a:chExt cx="2483924" cy="2993104"/>
          </a:xfrm>
        </p:grpSpPr>
        <p:sp>
          <p:nvSpPr>
            <p:cNvPr id="25" name="Freeform: Shape 15">
              <a:extLst>
                <a:ext uri="{FF2B5EF4-FFF2-40B4-BE49-F238E27FC236}">
                  <a16:creationId xmlns:a16="http://schemas.microsoft.com/office/drawing/2014/main" id="{03DD8765-59DF-A045-ADB5-E39FAEE153A0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26" name="Freeform: Shape 16">
              <a:extLst>
                <a:ext uri="{FF2B5EF4-FFF2-40B4-BE49-F238E27FC236}">
                  <a16:creationId xmlns:a16="http://schemas.microsoft.com/office/drawing/2014/main" id="{B34B796C-A407-7B4D-B4F0-E58A44FE8DB4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sp>
        <p:nvSpPr>
          <p:cNvPr id="30" name="Freeform: Shape 23">
            <a:extLst>
              <a:ext uri="{FF2B5EF4-FFF2-40B4-BE49-F238E27FC236}">
                <a16:creationId xmlns:a16="http://schemas.microsoft.com/office/drawing/2014/main" id="{CBE3FDC9-67CB-FA42-B127-A36BFF4678BB}"/>
              </a:ext>
            </a:extLst>
          </p:cNvPr>
          <p:cNvSpPr/>
          <p:nvPr userDrawn="1"/>
        </p:nvSpPr>
        <p:spPr>
          <a:xfrm flipH="1">
            <a:off x="8086725" y="4086223"/>
            <a:ext cx="1057275" cy="1057277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1E902BFF-CA8F-D745-A819-A7BB38B3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9150" y="4736307"/>
            <a:ext cx="304800" cy="273844"/>
          </a:xfrm>
        </p:spPr>
        <p:txBody>
          <a:bodyPr/>
          <a:lstStyle>
            <a:lvl1pPr>
              <a:defRPr sz="75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18567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 baseline="0">
          <a:solidFill>
            <a:srgbClr val="000000"/>
          </a:solidFill>
          <a:latin typeface="Poppins" panose="00000500000000000000" pitchFamily="2" charset="0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Poppins" panose="00000500000000000000" pitchFamily="2" charset="0"/>
          <a:ea typeface="Poppins" panose="00000500000000000000" pitchFamily="2" charset="0"/>
          <a:cs typeface="Poppins" panose="00000500000000000000" pitchFamily="2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7" r:id="rId16"/>
    <p:sldLayoutId id="2147483688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8308"/>
            <a:ext cx="8791956" cy="4786884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481946"/>
            <a:ext cx="7543800" cy="1028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77340"/>
            <a:ext cx="7543800" cy="2948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2098" y="4660901"/>
            <a:ext cx="2057400" cy="1920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2D107F1-E42E-4666-8A92-748EF12B203A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7470" y="4660901"/>
            <a:ext cx="3909060" cy="1920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36000" y="4660901"/>
            <a:ext cx="1097280" cy="1920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263D6C4-4840-40CC-AC84-17E24B3B7BDE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Rectangle 7"/>
          <p:cNvSpPr/>
          <p:nvPr/>
        </p:nvSpPr>
        <p:spPr>
          <a:xfrm>
            <a:off x="278892" y="281178"/>
            <a:ext cx="8586216" cy="4581144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2E8853-89A8-4E66-B7FC-D6FDAD519B0E}"/>
              </a:ext>
            </a:extLst>
          </p:cNvPr>
          <p:cNvSpPr/>
          <p:nvPr userDrawn="1"/>
        </p:nvSpPr>
        <p:spPr>
          <a:xfrm>
            <a:off x="0" y="1"/>
            <a:ext cx="9144000" cy="51434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8265469-E41E-4F10-B43E-05BDD77E00C2}"/>
              </a:ext>
            </a:extLst>
          </p:cNvPr>
          <p:cNvSpPr/>
          <p:nvPr userDrawn="1"/>
        </p:nvSpPr>
        <p:spPr>
          <a:xfrm>
            <a:off x="0" y="1"/>
            <a:ext cx="9144001" cy="5143499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1" name="Freeform: Shape 17">
            <a:extLst>
              <a:ext uri="{FF2B5EF4-FFF2-40B4-BE49-F238E27FC236}">
                <a16:creationId xmlns:a16="http://schemas.microsoft.com/office/drawing/2014/main" id="{DCF56C8F-F073-4F85-A009-2D0102FA9BB4}"/>
              </a:ext>
            </a:extLst>
          </p:cNvPr>
          <p:cNvSpPr/>
          <p:nvPr userDrawn="1"/>
        </p:nvSpPr>
        <p:spPr>
          <a:xfrm rot="16200000" flipV="1">
            <a:off x="2223607" y="-1773334"/>
            <a:ext cx="5147058" cy="869372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050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1C2D402-3936-42C9-836A-40656E4B5452}"/>
              </a:ext>
            </a:extLst>
          </p:cNvPr>
          <p:cNvSpPr/>
          <p:nvPr userDrawn="1"/>
        </p:nvSpPr>
        <p:spPr>
          <a:xfrm rot="16200000" flipV="1">
            <a:off x="1998472" y="-2002029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3" name="Freeform: Shape 7">
            <a:extLst>
              <a:ext uri="{FF2B5EF4-FFF2-40B4-BE49-F238E27FC236}">
                <a16:creationId xmlns:a16="http://schemas.microsoft.com/office/drawing/2014/main" id="{935C95CE-44A3-4A1A-A7E9-F9B4B561882E}"/>
              </a:ext>
            </a:extLst>
          </p:cNvPr>
          <p:cNvSpPr/>
          <p:nvPr userDrawn="1"/>
        </p:nvSpPr>
        <p:spPr>
          <a:xfrm rot="16200000" flipV="1">
            <a:off x="1998472" y="-2002029"/>
            <a:ext cx="5147058" cy="9144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2979F67-FBA8-4504-82BE-DD5C1536E3A5}"/>
              </a:ext>
            </a:extLst>
          </p:cNvPr>
          <p:cNvSpPr txBox="1">
            <a:spLocks/>
          </p:cNvSpPr>
          <p:nvPr userDrawn="1"/>
        </p:nvSpPr>
        <p:spPr>
          <a:xfrm>
            <a:off x="333375" y="407194"/>
            <a:ext cx="8410575" cy="401648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spc="-70" baseline="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noProof="0" dirty="0">
                <a:latin typeface="+mj-lt"/>
              </a:rPr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435D67-2322-497E-B1ED-ECC6C43392A3}"/>
              </a:ext>
            </a:extLst>
          </p:cNvPr>
          <p:cNvGrpSpPr/>
          <p:nvPr userDrawn="1"/>
        </p:nvGrpSpPr>
        <p:grpSpPr>
          <a:xfrm rot="16200000">
            <a:off x="374542" y="-241991"/>
            <a:ext cx="401648" cy="483982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BCD4091-4790-4368-828C-2D3EA7CBF457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92F976A-2F5D-4B31-8A2E-9D26D9C7F11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817E12-734A-4F0B-82D8-BDC2B40880C7}"/>
              </a:ext>
            </a:extLst>
          </p:cNvPr>
          <p:cNvGrpSpPr/>
          <p:nvPr userDrawn="1"/>
        </p:nvGrpSpPr>
        <p:grpSpPr>
          <a:xfrm>
            <a:off x="-1" y="1018057"/>
            <a:ext cx="9144001" cy="363474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ED75D18A-D20E-4856-B470-E3AB4531ACF1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chemeClr val="accent5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050" noProof="0" dirty="0"/>
            </a:p>
          </p:txBody>
        </p:sp>
        <p:sp>
          <p:nvSpPr>
            <p:cNvPr id="20" name="Rectangle: Single Corner Snipped 2">
              <a:extLst>
                <a:ext uri="{FF2B5EF4-FFF2-40B4-BE49-F238E27FC236}">
                  <a16:creationId xmlns:a16="http://schemas.microsoft.com/office/drawing/2014/main" id="{99863758-EB87-4BFF-8BB6-3A351ED2135E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noProof="0" dirty="0"/>
            </a:p>
          </p:txBody>
        </p:sp>
      </p:grpSp>
      <p:sp>
        <p:nvSpPr>
          <p:cNvPr id="21" name="Freeform: Shape 23">
            <a:extLst>
              <a:ext uri="{FF2B5EF4-FFF2-40B4-BE49-F238E27FC236}">
                <a16:creationId xmlns:a16="http://schemas.microsoft.com/office/drawing/2014/main" id="{4B24EDE3-0AC8-4780-AD90-00252E79E5D4}"/>
              </a:ext>
            </a:extLst>
          </p:cNvPr>
          <p:cNvSpPr/>
          <p:nvPr userDrawn="1"/>
        </p:nvSpPr>
        <p:spPr>
          <a:xfrm flipH="1">
            <a:off x="8086725" y="4086223"/>
            <a:ext cx="1057275" cy="1057277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noProof="0" dirty="0"/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CDFA83E4-E1BA-4561-86EC-D4808932F535}"/>
              </a:ext>
            </a:extLst>
          </p:cNvPr>
          <p:cNvSpPr txBox="1">
            <a:spLocks/>
          </p:cNvSpPr>
          <p:nvPr userDrawn="1"/>
        </p:nvSpPr>
        <p:spPr>
          <a:xfrm>
            <a:off x="8439150" y="4736307"/>
            <a:ext cx="3048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Trade Gothic LT Pro" panose="020B0503040303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63D6C4-4840-40CC-AC84-17E24B3B7BDE}" type="slidenum">
              <a:rPr lang="en-US" sz="750" noProof="0" smtClean="0"/>
              <a:pPr/>
              <a:t>‹#›</a:t>
            </a:fld>
            <a:endParaRPr lang="en-US" sz="750" noProof="0" dirty="0"/>
          </a:p>
        </p:txBody>
      </p:sp>
    </p:spTree>
    <p:extLst>
      <p:ext uri="{BB962C8B-B14F-4D97-AF65-F5344CB8AC3E}">
        <p14:creationId xmlns:p14="http://schemas.microsoft.com/office/powerpoint/2010/main" val="32140627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36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37160" indent="-137160" algn="l" defTabSz="685800" rtl="0" eaLnBrk="1" latinLnBrk="0" hangingPunct="1">
        <a:lnSpc>
          <a:spcPct val="100000"/>
        </a:lnSpc>
        <a:spcBef>
          <a:spcPts val="675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2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36">
          <p15:clr>
            <a:srgbClr val="F26B43"/>
          </p15:clr>
        </p15:guide>
        <p15:guide id="4" orient="horz" pos="336">
          <p15:clr>
            <a:srgbClr val="F26B43"/>
          </p15:clr>
        </p15:guide>
        <p15:guide id="5" pos="7344">
          <p15:clr>
            <a:srgbClr val="F26B43"/>
          </p15:clr>
        </p15:guide>
        <p15:guide id="6" orient="horz" pos="39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6" Type="http://schemas.openxmlformats.org/officeDocument/2006/relationships/hyperlink" Target="https://achieve.lausd.net/Page/1" TargetMode="External"/><Relationship Id="rId5" Type="http://schemas.openxmlformats.org/officeDocument/2006/relationships/image" Target="../media/image17.png"/><Relationship Id="rId4" Type="http://schemas.openxmlformats.org/officeDocument/2006/relationships/hyperlink" Target="https://sites.google.com/lausd.net/lausdstrategicplan/hom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-9kf9gIVR7YCKvzmTb5-rHS9JeAkLiyK/edit?usp=sharing&amp;ouid=111847518055262608572&amp;rtpof=true&amp;sd=tru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hyperlink" Target="https://docs.google.com/presentation/d/1-bzphfL2_wIJYkEA4ce1X7utcr483wg8/edit?usp=sharing&amp;ouid=111847518055262608572&amp;rtpof=true&amp;sd=tru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achieve.lausd.net/Page/839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hyperlink" Target="mailto:SchoolExperienceSurvey@lausd.ne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chieve.lausd.net/Page/8397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lausd.net/lausdstrategicplan/hom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51BB21C-4576-4347-9E85-F6C85E28D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9" r="6376" b="681"/>
          <a:stretch/>
        </p:blipFill>
        <p:spPr bwMode="auto">
          <a:xfrm>
            <a:off x="3279530" y="10505"/>
            <a:ext cx="4779818" cy="513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1497579-669C-B05C-1E78-2BB30E5EA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236" y="4280817"/>
            <a:ext cx="658419" cy="6599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456B33A-8D7E-6C10-6283-43ABF9CF49A1}"/>
              </a:ext>
            </a:extLst>
          </p:cNvPr>
          <p:cNvSpPr txBox="1">
            <a:spLocks/>
          </p:cNvSpPr>
          <p:nvPr/>
        </p:nvSpPr>
        <p:spPr>
          <a:xfrm>
            <a:off x="1078852" y="893618"/>
            <a:ext cx="8222941" cy="267664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7200" b="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defTabSz="685800">
              <a:spcAft>
                <a:spcPts val="900"/>
              </a:spcAft>
              <a:buClrTx/>
            </a:pPr>
            <a:r>
              <a:rPr lang="en-US" sz="3750" b="1" spc="-75" dirty="0">
                <a:solidFill>
                  <a:srgbClr val="FF5D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706030403020204" pitchFamily="34" charset="0"/>
              </a:rPr>
              <a:t>School Experience Survey</a:t>
            </a:r>
            <a:br>
              <a:rPr lang="en-US" sz="3750" spc="-75" dirty="0">
                <a:solidFill>
                  <a:srgbClr val="FFC000"/>
                </a:solidFill>
                <a:latin typeface="Myriad Pro Cond" panose="020B0706030403020204" pitchFamily="34" charset="0"/>
              </a:rPr>
            </a:br>
            <a:br>
              <a:rPr lang="en-US" sz="1350" spc="-75" dirty="0">
                <a:solidFill>
                  <a:prstClr val="white"/>
                </a:solidFill>
                <a:latin typeface="Myriad Pro Cond" panose="020B0706030403020204" pitchFamily="34" charset="0"/>
              </a:rPr>
            </a:br>
            <a:r>
              <a:rPr lang="en-US" sz="3300" b="1" i="1" cap="none" spc="-7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706030403020204" pitchFamily="34" charset="0"/>
              </a:rPr>
              <a:t>How Survey Results are Used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0FA6B0-357D-23AA-7BA1-FE37180A61C1}"/>
              </a:ext>
            </a:extLst>
          </p:cNvPr>
          <p:cNvSpPr txBox="1">
            <a:spLocks/>
          </p:cNvSpPr>
          <p:nvPr/>
        </p:nvSpPr>
        <p:spPr>
          <a:xfrm>
            <a:off x="5472549" y="4280816"/>
            <a:ext cx="2625193" cy="649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5400" b="0" kern="1200" cap="all" spc="-75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spcAft>
                <a:spcPts val="900"/>
              </a:spcAft>
              <a:buClrTx/>
              <a:buFontTx/>
            </a:pPr>
            <a:r>
              <a:rPr lang="en-US" sz="1200" cap="none" spc="0" dirty="0">
                <a:solidFill>
                  <a:prstClr val="white"/>
                </a:solidFill>
                <a:latin typeface="Myriad Pro Cond" panose="020B0706030403020204"/>
                <a:cs typeface="Arial"/>
                <a:sym typeface="Arial"/>
              </a:rPr>
              <a:t>Office of Data and Accountability</a:t>
            </a:r>
            <a:br>
              <a:rPr lang="en-US" sz="1200" dirty="0">
                <a:solidFill>
                  <a:srgbClr val="FFC000"/>
                </a:solidFill>
                <a:latin typeface="Myriad Pro Cond" panose="020B0706030403020204" pitchFamily="34" charset="0"/>
              </a:rPr>
            </a:br>
            <a:r>
              <a:rPr lang="en-US" sz="1200" i="1" cap="none" dirty="0">
                <a:latin typeface="Myriad Pro Cond" panose="020B0706030403020204" pitchFamily="34" charset="0"/>
              </a:rPr>
              <a:t>Data Privacy, Analysis, &amp; Reporting Branch</a:t>
            </a:r>
            <a:br>
              <a:rPr lang="en-US" sz="1200" cap="none" dirty="0">
                <a:latin typeface="Myriad Pro Cond" panose="020B0706030403020204" pitchFamily="34" charset="0"/>
              </a:rPr>
            </a:br>
            <a:r>
              <a:rPr lang="en-US" sz="1200" cap="none" dirty="0">
                <a:latin typeface="Myriad Pro Cond" panose="020B0706030403020204" pitchFamily="34" charset="0"/>
              </a:rPr>
              <a:t>Dr. Kevon Tucker-Seeley – Director</a:t>
            </a:r>
          </a:p>
        </p:txBody>
      </p:sp>
      <p:pic>
        <p:nvPicPr>
          <p:cNvPr id="2" name="Picture 1" descr="Logo">
            <a:extLst>
              <a:ext uri="{FF2B5EF4-FFF2-40B4-BE49-F238E27FC236}">
                <a16:creationId xmlns:a16="http://schemas.microsoft.com/office/drawing/2014/main" id="{F44F82E3-E9CF-A214-3578-1803DE207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39" y="4196489"/>
            <a:ext cx="2543408" cy="733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454152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78;p47">
            <a:extLst>
              <a:ext uri="{FF2B5EF4-FFF2-40B4-BE49-F238E27FC236}">
                <a16:creationId xmlns:a16="http://schemas.microsoft.com/office/drawing/2014/main" id="{8E157314-9E99-AC47-E5C4-7F703087C50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834" t="45325" r="5502" b="31756"/>
          <a:stretch/>
        </p:blipFill>
        <p:spPr>
          <a:xfrm>
            <a:off x="1816" y="3197421"/>
            <a:ext cx="9142184" cy="19541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57" y="1851011"/>
            <a:ext cx="2111012" cy="840230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en-US" sz="2700" dirty="0">
                <a:solidFill>
                  <a:srgbClr val="86CA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Light" panose="020B0603030403020204" pitchFamily="34" charset="0"/>
              </a:rPr>
              <a:t>Accessing the </a:t>
            </a:r>
            <a:r>
              <a:rPr lang="en-US" sz="2700" dirty="0">
                <a:solidFill>
                  <a:srgbClr val="FF5D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Light" panose="020B0603030403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Strategic Plan</a:t>
            </a:r>
            <a:endParaRPr lang="en-US" sz="2700" dirty="0">
              <a:solidFill>
                <a:srgbClr val="FF5D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Light" panose="020B0603030403020204" pitchFamily="34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1BDE1051-8641-066C-0637-DA4FA0A225AA}"/>
              </a:ext>
            </a:extLst>
          </p:cNvPr>
          <p:cNvSpPr txBox="1">
            <a:spLocks/>
          </p:cNvSpPr>
          <p:nvPr/>
        </p:nvSpPr>
        <p:spPr>
          <a:xfrm>
            <a:off x="7183754" y="4669870"/>
            <a:ext cx="1584198" cy="171450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Trade Gothic LT Pro" panose="020B05030403030200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63D6C4-4840-40CC-AC84-17E24B3B7BDE}" type="slidenum">
              <a:rPr lang="en-US" sz="750">
                <a:solidFill>
                  <a:schemeClr val="tx2"/>
                </a:solidFill>
              </a:rPr>
              <a:pPr/>
              <a:t>10</a:t>
            </a:fld>
            <a:endParaRPr lang="en-US" sz="750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6D9904-03C0-6FCB-D01D-3467AE8D36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79" t="14982" r="49006" b="27497"/>
          <a:stretch/>
        </p:blipFill>
        <p:spPr bwMode="auto">
          <a:xfrm>
            <a:off x="2403566" y="130589"/>
            <a:ext cx="6571978" cy="4927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15DF68-2862-57A1-53D5-8E80B9931AC9}"/>
              </a:ext>
            </a:extLst>
          </p:cNvPr>
          <p:cNvSpPr txBox="1"/>
          <p:nvPr/>
        </p:nvSpPr>
        <p:spPr>
          <a:xfrm>
            <a:off x="3912327" y="124998"/>
            <a:ext cx="41931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To: </a:t>
            </a:r>
            <a:r>
              <a:rPr lang="en-US" sz="1500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https://achieve.lausd.net/Page/1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AC1341-22DC-BA90-E174-5C82D0EB3BAD}"/>
              </a:ext>
            </a:extLst>
          </p:cNvPr>
          <p:cNvSpPr/>
          <p:nvPr/>
        </p:nvSpPr>
        <p:spPr>
          <a:xfrm>
            <a:off x="4689566" y="1090749"/>
            <a:ext cx="1979023" cy="222068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AC076D-B470-AD52-B300-EB3D67F2370A}"/>
              </a:ext>
            </a:extLst>
          </p:cNvPr>
          <p:cNvSpPr/>
          <p:nvPr/>
        </p:nvSpPr>
        <p:spPr>
          <a:xfrm>
            <a:off x="96611" y="1635474"/>
            <a:ext cx="2182858" cy="126448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" name="Picture 2" descr="Logo">
            <a:extLst>
              <a:ext uri="{FF2B5EF4-FFF2-40B4-BE49-F238E27FC236}">
                <a16:creationId xmlns:a16="http://schemas.microsoft.com/office/drawing/2014/main" id="{52A44450-7E39-1520-1A00-7FA4BCE971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3" y="829672"/>
            <a:ext cx="2111013" cy="609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175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Poppins"/>
                <a:ea typeface="Poppins"/>
                <a:cs typeface="Poppins"/>
                <a:sym typeface="Poppins"/>
              </a:rPr>
              <a:t>11</a:t>
            </a:fld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49"/>
          <p:cNvSpPr/>
          <p:nvPr/>
        </p:nvSpPr>
        <p:spPr>
          <a:xfrm>
            <a:off x="137045" y="102337"/>
            <a:ext cx="8869909" cy="385157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7DB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2870"/>
                </a:solidFill>
                <a:latin typeface="Poppins"/>
                <a:ea typeface="Poppins"/>
                <a:cs typeface="Poppins"/>
                <a:sym typeface="Poppins"/>
              </a:rPr>
              <a:t>School Experience Survey Additional Resources</a:t>
            </a:r>
            <a:endParaRPr sz="2400" b="1" dirty="0">
              <a:solidFill>
                <a:srgbClr val="00287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5" name="Google Shape;295;p49"/>
          <p:cNvSpPr/>
          <p:nvPr/>
        </p:nvSpPr>
        <p:spPr>
          <a:xfrm>
            <a:off x="105193" y="487494"/>
            <a:ext cx="8869909" cy="4553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287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 more detailed information about how School Experience Survey data is used to support the Strategic Plan, please review the following presentation:    </a:t>
            </a:r>
          </a:p>
          <a:p>
            <a:pPr defTabSz="685800">
              <a:spcBef>
                <a:spcPts val="1200"/>
              </a:spcBef>
              <a:buClrTx/>
            </a:pPr>
            <a:r>
              <a:rPr lang="en-US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School Experience Survey Connections to the Strategic Plan  </a:t>
            </a:r>
            <a:r>
              <a:rPr lang="en-US" sz="1800" dirty="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[</a:t>
            </a:r>
            <a:r>
              <a:rPr lang="en-US" sz="1800" dirty="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  <a:hlinkClick r:id="rId3"/>
              </a:rPr>
              <a:t>Available Now Online</a:t>
            </a:r>
            <a:r>
              <a:rPr lang="en-US" sz="1800" dirty="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]</a:t>
            </a:r>
          </a:p>
          <a:p>
            <a:pPr defTabSz="685800">
              <a:lnSpc>
                <a:spcPct val="100000"/>
              </a:lnSpc>
              <a:spcBef>
                <a:spcPts val="600"/>
              </a:spcBef>
              <a:buClrTx/>
            </a:pPr>
            <a:endParaRPr lang="en-US" sz="2400" dirty="0">
              <a:solidFill>
                <a:prstClr val="black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287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 more detailed information about </a:t>
            </a:r>
            <a:r>
              <a:rPr lang="en-US" sz="2000">
                <a:solidFill>
                  <a:srgbClr val="00287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to access </a:t>
            </a:r>
            <a:r>
              <a:rPr lang="en-US" sz="2000" dirty="0">
                <a:solidFill>
                  <a:srgbClr val="00287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School Experience Survey results, please review the following presentation:    </a:t>
            </a:r>
          </a:p>
          <a:p>
            <a:pPr defTabSz="6858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US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School Experience Survey: Accessing Results Using the SES Dashboard     </a:t>
            </a:r>
            <a:r>
              <a:rPr lang="en-US" sz="1800" dirty="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[</a:t>
            </a:r>
            <a:r>
              <a:rPr lang="en-US" sz="1800" dirty="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Available Now Online</a:t>
            </a:r>
            <a:r>
              <a:rPr lang="en-US" sz="1800" dirty="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]</a:t>
            </a:r>
          </a:p>
          <a:p>
            <a:pPr marL="284163" indent="-284163" defTabSz="685800">
              <a:lnSpc>
                <a:spcPct val="100000"/>
              </a:lnSpc>
              <a:spcBef>
                <a:spcPts val="600"/>
              </a:spcBef>
              <a:buClrTx/>
            </a:pPr>
            <a:endParaRPr lang="en-US" sz="2400" dirty="0">
              <a:solidFill>
                <a:srgbClr val="002870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54887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77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52737" y="200026"/>
            <a:ext cx="10517936" cy="748652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71"/>
          <p:cNvSpPr txBox="1"/>
          <p:nvPr/>
        </p:nvSpPr>
        <p:spPr>
          <a:xfrm>
            <a:off x="524063" y="1797990"/>
            <a:ext cx="8222372" cy="1454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>
                <a:ln>
                  <a:noFill/>
                </a:ln>
                <a:solidFill>
                  <a:srgbClr val="FF5D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/>
                <a:ea typeface="Poppins"/>
                <a:cs typeface="Poppins"/>
                <a:sym typeface="Poppins"/>
              </a:rPr>
              <a:t>School Experience Survey: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" b="1" dirty="0">
              <a:solidFill>
                <a:srgbClr val="FF5D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For more information…</a:t>
            </a:r>
            <a:endParaRPr kumimoji="0" sz="32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49" name="Google Shape;649;p71"/>
          <p:cNvPicPr preferRelativeResize="0"/>
          <p:nvPr/>
        </p:nvPicPr>
        <p:blipFill rotWithShape="1">
          <a:blip r:embed="rId4">
            <a:alphaModFix/>
          </a:blip>
          <a:srcRect b="-5797"/>
          <a:stretch/>
        </p:blipFill>
        <p:spPr>
          <a:xfrm>
            <a:off x="7087144" y="239700"/>
            <a:ext cx="1809748" cy="577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1EED854-E1CA-9D7A-F852-7F4132C1AC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5" t="23860" r="1709" b="15897"/>
          <a:stretch/>
        </p:blipFill>
        <p:spPr bwMode="auto">
          <a:xfrm>
            <a:off x="127747" y="779789"/>
            <a:ext cx="7854530" cy="42714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3" name="Google Shape;293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49"/>
          <p:cNvSpPr/>
          <p:nvPr/>
        </p:nvSpPr>
        <p:spPr>
          <a:xfrm>
            <a:off x="105192" y="92230"/>
            <a:ext cx="8911061" cy="344799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7DB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School Experience Survey Resources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B47F07-5B2C-1029-0561-B3450E03B471}"/>
              </a:ext>
            </a:extLst>
          </p:cNvPr>
          <p:cNvSpPr txBox="1"/>
          <p:nvPr/>
        </p:nvSpPr>
        <p:spPr>
          <a:xfrm>
            <a:off x="3170012" y="997945"/>
            <a:ext cx="2356350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FF37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On this page you will find the link to the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2021-22 Survey Results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dashboard as well as useful information like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Resources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and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Survey Questions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294;p49">
            <a:extLst>
              <a:ext uri="{FF2B5EF4-FFF2-40B4-BE49-F238E27FC236}">
                <a16:creationId xmlns:a16="http://schemas.microsoft.com/office/drawing/2014/main" id="{83832888-70B6-0808-B374-27346BA06805}"/>
              </a:ext>
            </a:extLst>
          </p:cNvPr>
          <p:cNvSpPr/>
          <p:nvPr/>
        </p:nvSpPr>
        <p:spPr>
          <a:xfrm>
            <a:off x="129916" y="539147"/>
            <a:ext cx="8829758" cy="2739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43F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ppins"/>
                <a:ea typeface="Poppins"/>
                <a:cs typeface="Poppins"/>
                <a:sym typeface="Poppins"/>
              </a:rPr>
              <a:t>School Experience Survey Website: 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  <a:hlinkClick r:id="rId4"/>
              </a:rPr>
              <a:t>https://achieve.lausd.net/Page/8397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28C9F6-8AD0-DE06-352F-F24A551B698E}"/>
              </a:ext>
            </a:extLst>
          </p:cNvPr>
          <p:cNvSpPr/>
          <p:nvPr/>
        </p:nvSpPr>
        <p:spPr>
          <a:xfrm>
            <a:off x="5973989" y="1276711"/>
            <a:ext cx="1868934" cy="4563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Arrow: Down 1">
            <a:extLst>
              <a:ext uri="{FF2B5EF4-FFF2-40B4-BE49-F238E27FC236}">
                <a16:creationId xmlns:a16="http://schemas.microsoft.com/office/drawing/2014/main" id="{95615113-C8FC-C90D-16CA-D55ACD2432E8}"/>
              </a:ext>
            </a:extLst>
          </p:cNvPr>
          <p:cNvSpPr/>
          <p:nvPr/>
        </p:nvSpPr>
        <p:spPr>
          <a:xfrm rot="16544227">
            <a:off x="5537474" y="846315"/>
            <a:ext cx="239634" cy="1193771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4B014E-9594-51C0-B6A8-999CCFE95799}"/>
              </a:ext>
            </a:extLst>
          </p:cNvPr>
          <p:cNvSpPr/>
          <p:nvPr/>
        </p:nvSpPr>
        <p:spPr>
          <a:xfrm>
            <a:off x="5973989" y="3681307"/>
            <a:ext cx="596348" cy="28251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solidFill>
                  <a:schemeClr val="tx1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Arrow: Down 1">
            <a:extLst>
              <a:ext uri="{FF2B5EF4-FFF2-40B4-BE49-F238E27FC236}">
                <a16:creationId xmlns:a16="http://schemas.microsoft.com/office/drawing/2014/main" id="{9BF9262B-5F27-BC10-EF60-3E9C67697298}"/>
              </a:ext>
            </a:extLst>
          </p:cNvPr>
          <p:cNvSpPr/>
          <p:nvPr/>
        </p:nvSpPr>
        <p:spPr>
          <a:xfrm rot="20233027">
            <a:off x="5602104" y="2053168"/>
            <a:ext cx="239634" cy="1787682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4B32CE-31EA-49A3-76E8-A6E4CB8FCA3F}"/>
              </a:ext>
            </a:extLst>
          </p:cNvPr>
          <p:cNvSpPr/>
          <p:nvPr/>
        </p:nvSpPr>
        <p:spPr>
          <a:xfrm>
            <a:off x="6044002" y="4282417"/>
            <a:ext cx="805371" cy="28251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solidFill>
                  <a:schemeClr val="tx1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Arrow: Down 1">
            <a:extLst>
              <a:ext uri="{FF2B5EF4-FFF2-40B4-BE49-F238E27FC236}">
                <a16:creationId xmlns:a16="http://schemas.microsoft.com/office/drawing/2014/main" id="{BFDC9423-7418-4CD6-1719-2A7082CC3A99}"/>
              </a:ext>
            </a:extLst>
          </p:cNvPr>
          <p:cNvSpPr/>
          <p:nvPr/>
        </p:nvSpPr>
        <p:spPr>
          <a:xfrm rot="19152587">
            <a:off x="5112425" y="2046194"/>
            <a:ext cx="239634" cy="261240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5815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49"/>
          <p:cNvSpPr/>
          <p:nvPr/>
        </p:nvSpPr>
        <p:spPr>
          <a:xfrm>
            <a:off x="159216" y="149718"/>
            <a:ext cx="8825568" cy="46831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7DB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SES Support Team Contact Information</a:t>
            </a:r>
            <a:r>
              <a:rPr kumimoji="0" lang="en-US" sz="2200" b="0" i="1" u="none" strike="noStrike" kern="0" cap="none" spc="0" normalizeH="0" baseline="0" noProof="0" dirty="0">
                <a:ln>
                  <a:noFill/>
                </a:ln>
                <a:solidFill>
                  <a:srgbClr val="002870"/>
                </a:solidFill>
                <a:effectLst/>
                <a:uLnTx/>
                <a:uFillTx/>
                <a:latin typeface="Poppins" panose="00000500000000000000" pitchFamily="2" charset="0"/>
                <a:cs typeface="Arial"/>
                <a:sym typeface="Arial"/>
              </a:rPr>
              <a:t> 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287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59A14083-9BA8-7C8C-DB0E-94DE68F17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902" y="846253"/>
            <a:ext cx="2996196" cy="18232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1FEB08-E82E-617E-6D74-E25FD4DE4907}"/>
              </a:ext>
            </a:extLst>
          </p:cNvPr>
          <p:cNvSpPr txBox="1"/>
          <p:nvPr/>
        </p:nvSpPr>
        <p:spPr>
          <a:xfrm>
            <a:off x="192598" y="2814688"/>
            <a:ext cx="8675737" cy="20397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If you have any questions about the Survey, please send an email to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800" b="1" i="1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97B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School Experience Survey Support Team.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Email Address: 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4"/>
              </a:rPr>
              <a:t>SchoolExperienceSurvey@lausd.net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0430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0"/>
          <p:cNvSpPr txBox="1">
            <a:spLocks noGrp="1"/>
          </p:cNvSpPr>
          <p:nvPr>
            <p:ph type="sldNum" idx="12"/>
          </p:nvPr>
        </p:nvSpPr>
        <p:spPr>
          <a:xfrm>
            <a:off x="6991350" y="48434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</a:t>
            </a:fld>
            <a:endParaRPr sz="1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3" name="Google Shape;303;p50"/>
          <p:cNvSpPr/>
          <p:nvPr/>
        </p:nvSpPr>
        <p:spPr>
          <a:xfrm>
            <a:off x="1309963" y="2137113"/>
            <a:ext cx="6480900" cy="9213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FB6F6C93-5A56-C5ED-0574-94E606117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186" y="121921"/>
            <a:ext cx="6763851" cy="488922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Poppins"/>
                <a:ea typeface="Poppins"/>
                <a:cs typeface="Poppins"/>
                <a:sym typeface="Poppins"/>
              </a:rPr>
              <a:t>3</a:t>
            </a:fld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49"/>
          <p:cNvSpPr/>
          <p:nvPr/>
        </p:nvSpPr>
        <p:spPr>
          <a:xfrm>
            <a:off x="128689" y="146894"/>
            <a:ext cx="8853186" cy="117390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7DB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002870"/>
                </a:solidFill>
                <a:latin typeface="Poppins"/>
                <a:ea typeface="Poppins"/>
                <a:cs typeface="Poppins"/>
                <a:sym typeface="Poppins"/>
              </a:rPr>
              <a:t>School Experience Survey Purpose</a:t>
            </a:r>
            <a:endParaRPr sz="3200" b="1" dirty="0">
              <a:solidFill>
                <a:srgbClr val="00287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5" name="Google Shape;295;p49"/>
          <p:cNvSpPr/>
          <p:nvPr/>
        </p:nvSpPr>
        <p:spPr>
          <a:xfrm>
            <a:off x="162124" y="1432559"/>
            <a:ext cx="5392856" cy="3488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1200"/>
              </a:spcBef>
              <a:tabLst>
                <a:tab pos="4857750" algn="l"/>
              </a:tabLst>
            </a:pPr>
            <a:r>
              <a:rPr lang="en-US" sz="2800" dirty="0">
                <a:solidFill>
                  <a:srgbClr val="002870"/>
                </a:solidFill>
              </a:rPr>
              <a:t>The </a:t>
            </a:r>
            <a:r>
              <a:rPr lang="en-US" sz="2800" dirty="0">
                <a:solidFill>
                  <a:srgbClr val="002870"/>
                </a:solidFill>
                <a:hlinkClick r:id="rId3"/>
              </a:rPr>
              <a:t>School Experience Survey</a:t>
            </a:r>
            <a:r>
              <a:rPr lang="en-US" sz="2800" dirty="0">
                <a:solidFill>
                  <a:srgbClr val="002870"/>
                </a:solidFill>
              </a:rPr>
              <a:t> is designed to gather feedback from students, parents, teachers, and staff so that schools can learn what they are doing well and what they need to work on.</a:t>
            </a:r>
            <a:endParaRPr sz="2800" dirty="0">
              <a:solidFill>
                <a:srgbClr val="00287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164F87-851A-1B35-B20D-E3CD39B17A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3155" r="1392" b="10394"/>
          <a:stretch/>
        </p:blipFill>
        <p:spPr bwMode="auto">
          <a:xfrm>
            <a:off x="5514775" y="1691640"/>
            <a:ext cx="3518334" cy="23088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78;p47">
            <a:extLst>
              <a:ext uri="{FF2B5EF4-FFF2-40B4-BE49-F238E27FC236}">
                <a16:creationId xmlns:a16="http://schemas.microsoft.com/office/drawing/2014/main" id="{8E157314-9E99-AC47-E5C4-7F703087C50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6834" t="45325" r="5502" b="31756"/>
          <a:stretch/>
        </p:blipFill>
        <p:spPr>
          <a:xfrm>
            <a:off x="1816" y="3233019"/>
            <a:ext cx="9142184" cy="19541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72" y="2432905"/>
            <a:ext cx="8779840" cy="1260345"/>
          </a:xfrm>
        </p:spPr>
        <p:txBody>
          <a:bodyPr/>
          <a:lstStyle/>
          <a:p>
            <a:pPr algn="ctr">
              <a:spcBef>
                <a:spcPts val="1200"/>
              </a:spcBef>
            </a:pPr>
            <a:r>
              <a:rPr lang="en-US" sz="1200" i="1" dirty="0">
                <a:solidFill>
                  <a:srgbClr val="E386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br>
              <a:rPr lang="en-US" sz="3600" i="1" dirty="0">
                <a:solidFill>
                  <a:srgbClr val="E386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3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How Different Groups Use School Experience Survey Results</a:t>
            </a: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1BDE1051-8641-066C-0637-DA4FA0A225AA}"/>
              </a:ext>
            </a:extLst>
          </p:cNvPr>
          <p:cNvSpPr txBox="1">
            <a:spLocks/>
          </p:cNvSpPr>
          <p:nvPr/>
        </p:nvSpPr>
        <p:spPr>
          <a:xfrm>
            <a:off x="7183754" y="4669870"/>
            <a:ext cx="1584198" cy="171450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Trade Gothic LT Pro" panose="020B05030403030200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C263D6C4-4840-40CC-AC84-17E24B3B7BDE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B4DCFA"/>
                </a:solidFill>
                <a:effectLst/>
                <a:uLnTx/>
                <a:uFillTx/>
                <a:latin typeface="Trade Gothic LT Pro" panose="020B0503040303020004" pitchFamily="34" charset="0"/>
                <a:ea typeface="+mn-ea"/>
                <a:cs typeface="+mn-cs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B4DCFA"/>
              </a:solidFill>
              <a:effectLst/>
              <a:uLnTx/>
              <a:uFillTx/>
              <a:latin typeface="Trade Gothic LT Pro" panose="020B05030403030200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6" name="Picture 5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EE18F780-BE10-7635-2D3D-5CF6BF9AE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359" y="880718"/>
            <a:ext cx="2726788" cy="1528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24F171-10AE-F705-F254-F961AC715A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9" r="9345"/>
          <a:stretch/>
        </p:blipFill>
        <p:spPr bwMode="auto">
          <a:xfrm>
            <a:off x="181171" y="1120403"/>
            <a:ext cx="2726789" cy="12786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picture containing barbecue&#10;&#10;Description automatically generated">
            <a:extLst>
              <a:ext uri="{FF2B5EF4-FFF2-40B4-BE49-F238E27FC236}">
                <a16:creationId xmlns:a16="http://schemas.microsoft.com/office/drawing/2014/main" id="{ACE2C107-11DC-C63D-4390-E74FE8238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546" y="1133410"/>
            <a:ext cx="2833466" cy="1275900"/>
          </a:xfrm>
          <a:prstGeom prst="rect">
            <a:avLst/>
          </a:prstGeom>
        </p:spPr>
      </p:pic>
      <p:pic>
        <p:nvPicPr>
          <p:cNvPr id="3" name="Picture 2" descr="Logo">
            <a:extLst>
              <a:ext uri="{FF2B5EF4-FFF2-40B4-BE49-F238E27FC236}">
                <a16:creationId xmlns:a16="http://schemas.microsoft.com/office/drawing/2014/main" id="{9956384A-E430-022C-106D-852A06F128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71" y="4210118"/>
            <a:ext cx="2543408" cy="733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65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Poppins"/>
                <a:ea typeface="Poppins"/>
                <a:cs typeface="Poppins"/>
                <a:sym typeface="Poppins"/>
              </a:rPr>
              <a:t>5</a:t>
            </a:fld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49"/>
          <p:cNvSpPr/>
          <p:nvPr/>
        </p:nvSpPr>
        <p:spPr>
          <a:xfrm>
            <a:off x="137045" y="102337"/>
            <a:ext cx="8869909" cy="385157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7DB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2870"/>
                </a:solidFill>
                <a:latin typeface="Poppins"/>
                <a:ea typeface="Poppins"/>
                <a:cs typeface="Poppins"/>
                <a:sym typeface="Poppins"/>
              </a:rPr>
              <a:t>How Different Groups Use Survey Data</a:t>
            </a:r>
            <a:endParaRPr sz="2400" b="1" dirty="0">
              <a:solidFill>
                <a:srgbClr val="00287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5" name="Google Shape;295;p49"/>
          <p:cNvSpPr/>
          <p:nvPr/>
        </p:nvSpPr>
        <p:spPr>
          <a:xfrm>
            <a:off x="105193" y="487494"/>
            <a:ext cx="8869909" cy="4553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39725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5D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Principals</a:t>
            </a:r>
            <a:r>
              <a:rPr lang="en-US" sz="2400" dirty="0"/>
              <a:t> use survey results for: </a:t>
            </a:r>
          </a:p>
          <a:p>
            <a:pPr marL="685800" lvl="1" indent="-2286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Budgeting purposes</a:t>
            </a:r>
          </a:p>
          <a:p>
            <a:pPr marL="685800" lvl="1" indent="-2286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Completing their School Plan for Student Achievement (SPSA)</a:t>
            </a:r>
          </a:p>
          <a:p>
            <a:pPr marL="685800" lvl="1" indent="-2286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Reporting requirements for the Accrediting Commission for Schools, Western Association of Schools and Colleges (ACS WASC)</a:t>
            </a:r>
          </a:p>
          <a:p>
            <a:pPr marL="685800" lvl="1" indent="-2286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Setting annual goals  </a:t>
            </a:r>
          </a:p>
          <a:p>
            <a:pPr marL="685800" lvl="1" indent="-2286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Evaluating and responding to stakeholder concerns</a:t>
            </a:r>
          </a:p>
          <a:p>
            <a:pPr marL="346075" indent="-228600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 </a:t>
            </a:r>
            <a:r>
              <a:rPr lang="en-US" sz="2400" b="1" dirty="0">
                <a:solidFill>
                  <a:srgbClr val="FF5D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Parents</a:t>
            </a:r>
            <a:r>
              <a:rPr lang="en-US" sz="2400" dirty="0"/>
              <a:t> use survey results for:</a:t>
            </a:r>
          </a:p>
          <a:p>
            <a:pPr marL="685800" lvl="1" indent="-2286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Comparing school results to District, LD, CoS,  and other schools’ results. </a:t>
            </a:r>
          </a:p>
          <a:p>
            <a:pPr marL="685800" lvl="1" indent="-2286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Establishing School Site Council priorities to discuss with principals</a:t>
            </a:r>
          </a:p>
          <a:p>
            <a:pPr marL="457200" indent="-339725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5D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CoSAs</a:t>
            </a:r>
            <a:r>
              <a:rPr lang="en-US" sz="2400" dirty="0"/>
              <a:t> use survey results for:</a:t>
            </a:r>
          </a:p>
          <a:p>
            <a:pPr marL="685800" lvl="1" indent="-2286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Tracking schools’ performance on key indicators</a:t>
            </a:r>
          </a:p>
          <a:p>
            <a:pPr marL="685800" lvl="1" indent="-2286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Establishing goals and priorities to effect change in their schools</a:t>
            </a:r>
          </a:p>
        </p:txBody>
      </p:sp>
    </p:spTree>
    <p:extLst>
      <p:ext uri="{BB962C8B-B14F-4D97-AF65-F5344CB8AC3E}">
        <p14:creationId xmlns:p14="http://schemas.microsoft.com/office/powerpoint/2010/main" val="3735019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78;p47">
            <a:extLst>
              <a:ext uri="{FF2B5EF4-FFF2-40B4-BE49-F238E27FC236}">
                <a16:creationId xmlns:a16="http://schemas.microsoft.com/office/drawing/2014/main" id="{8E157314-9E99-AC47-E5C4-7F703087C50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6834" t="45325" r="5502" b="31756"/>
          <a:stretch/>
        </p:blipFill>
        <p:spPr>
          <a:xfrm>
            <a:off x="0" y="3240283"/>
            <a:ext cx="9142184" cy="19541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73" y="1015267"/>
            <a:ext cx="4945216" cy="2423227"/>
          </a:xfrm>
        </p:spPr>
        <p:txBody>
          <a:bodyPr/>
          <a:lstStyle/>
          <a:p>
            <a:pPr algn="ctr">
              <a:spcBef>
                <a:spcPts val="1200"/>
              </a:spcBef>
            </a:pPr>
            <a:r>
              <a:rPr lang="en-US" sz="1200" i="1" dirty="0">
                <a:solidFill>
                  <a:srgbClr val="E386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br>
              <a:rPr lang="en-US" sz="3600" i="1" dirty="0">
                <a:solidFill>
                  <a:srgbClr val="E386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4000" dirty="0">
                <a:solidFill>
                  <a:srgbClr val="FF5D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School Experience Survey</a:t>
            </a:r>
            <a:br>
              <a:rPr lang="en-US" sz="4000" i="1" dirty="0">
                <a:solidFill>
                  <a:srgbClr val="FF5D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i="1" dirty="0">
                <a:solidFill>
                  <a:srgbClr val="FF5D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br>
              <a:rPr lang="en-US" sz="3600" i="1" dirty="0">
                <a:solidFill>
                  <a:srgbClr val="FF5D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Why are Results Important?</a:t>
            </a: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1BDE1051-8641-066C-0637-DA4FA0A225AA}"/>
              </a:ext>
            </a:extLst>
          </p:cNvPr>
          <p:cNvSpPr txBox="1">
            <a:spLocks/>
          </p:cNvSpPr>
          <p:nvPr/>
        </p:nvSpPr>
        <p:spPr>
          <a:xfrm>
            <a:off x="7183754" y="4669870"/>
            <a:ext cx="1584198" cy="171450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Trade Gothic LT Pro" panose="020B05030403030200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C263D6C4-4840-40CC-AC84-17E24B3B7BDE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B4DCFA"/>
                </a:solidFill>
                <a:effectLst/>
                <a:uLnTx/>
                <a:uFillTx/>
                <a:latin typeface="Trade Gothic LT Pro" panose="020B0503040303020004" pitchFamily="34" charset="0"/>
                <a:ea typeface="+mn-ea"/>
                <a:cs typeface="+mn-cs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B4DCFA"/>
              </a:solidFill>
              <a:effectLst/>
              <a:uLnTx/>
              <a:uFillTx/>
              <a:latin typeface="Trade Gothic LT Pro" panose="020B05030403030200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904148-F474-FAEC-C037-07D0F56B7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170" y="1158925"/>
            <a:ext cx="3474128" cy="1954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Logo">
            <a:extLst>
              <a:ext uri="{FF2B5EF4-FFF2-40B4-BE49-F238E27FC236}">
                <a16:creationId xmlns:a16="http://schemas.microsoft.com/office/drawing/2014/main" id="{CADDA823-A0CA-F6A7-D0E2-732A0B43F9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73" y="4217382"/>
            <a:ext cx="2543408" cy="733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188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Poppins"/>
                <a:ea typeface="Poppins"/>
                <a:cs typeface="Poppins"/>
                <a:sym typeface="Poppins"/>
              </a:rPr>
              <a:t>7</a:t>
            </a:fld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49"/>
          <p:cNvSpPr/>
          <p:nvPr/>
        </p:nvSpPr>
        <p:spPr>
          <a:xfrm>
            <a:off x="137045" y="102337"/>
            <a:ext cx="8869909" cy="385157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7DB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2870"/>
                </a:solidFill>
                <a:latin typeface="Poppins"/>
                <a:ea typeface="Poppins"/>
                <a:cs typeface="Poppins"/>
                <a:sym typeface="Poppins"/>
              </a:rPr>
              <a:t>Importance of Survey Results</a:t>
            </a:r>
            <a:endParaRPr sz="2400" b="1" dirty="0">
              <a:solidFill>
                <a:srgbClr val="00287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5" name="Google Shape;295;p49"/>
          <p:cNvSpPr/>
          <p:nvPr/>
        </p:nvSpPr>
        <p:spPr>
          <a:xfrm>
            <a:off x="105193" y="487494"/>
            <a:ext cx="8869909" cy="4553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00287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Results from the School Experience Survey (SES) are important for a number of reasons:   </a:t>
            </a:r>
          </a:p>
          <a:p>
            <a:pPr marL="228600" indent="-228600" defTabSz="6858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2400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 </a:t>
            </a:r>
            <a:r>
              <a:rPr lang="en-US" sz="2100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 </a:t>
            </a:r>
            <a:r>
              <a:rPr lang="en-US" sz="2100" b="1" dirty="0">
                <a:solidFill>
                  <a:srgbClr val="FF5D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accountability purposes</a:t>
            </a:r>
            <a:r>
              <a:rPr lang="en-US" sz="2100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the District is required by the State to administer a “Local Climate Survey” annually and to report results. LAUSD reports progress toward:   </a:t>
            </a:r>
          </a:p>
          <a:p>
            <a:pPr marL="600075" lvl="1" indent="-257175" defTabSz="342900"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ü"/>
            </a:pPr>
            <a:r>
              <a:rPr lang="en-US" sz="2000" i="1" kern="1200" dirty="0">
                <a:solidFill>
                  <a:prstClr val="black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Schools seeking input from parents/guardians in decision making </a:t>
            </a:r>
          </a:p>
          <a:p>
            <a:pPr marL="600075" lvl="1" indent="-257175" defTabSz="342900"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ü"/>
            </a:pPr>
            <a:r>
              <a:rPr lang="en-US" sz="2000" i="1" kern="1200" dirty="0">
                <a:solidFill>
                  <a:prstClr val="black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Schools promoting parental participation in programs</a:t>
            </a:r>
          </a:p>
          <a:p>
            <a:pPr marL="600075" lvl="1" indent="-257175" defTabSz="342900"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ü"/>
            </a:pPr>
            <a:r>
              <a:rPr lang="en-US" sz="2000" i="1" kern="1200" dirty="0">
                <a:solidFill>
                  <a:prstClr val="black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Students reporting being happy at school and feeling like they are a part of their school</a:t>
            </a:r>
          </a:p>
          <a:p>
            <a:pPr marL="600075" lvl="1" indent="-257175" defTabSz="342900"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ü"/>
            </a:pPr>
            <a:r>
              <a:rPr lang="en-US" sz="2000" i="1" kern="1200" dirty="0">
                <a:solidFill>
                  <a:prstClr val="black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Students feeling safe at school</a:t>
            </a:r>
          </a:p>
          <a:p>
            <a:pPr marL="600075" lvl="1" indent="-257175" defTabSz="342900"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ü"/>
            </a:pPr>
            <a:r>
              <a:rPr lang="en-US" sz="2000" i="1" kern="1200" dirty="0">
                <a:solidFill>
                  <a:prstClr val="black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Students being treated with respect by adults at their school</a:t>
            </a:r>
            <a:endParaRPr lang="en-US" sz="2000" dirty="0">
              <a:solidFill>
                <a:schemeClr val="tx1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  <a:p>
            <a:pPr lvl="1" defTabSz="342900">
              <a:spcAft>
                <a:spcPts val="900"/>
              </a:spcAft>
              <a:buClrTx/>
            </a:pPr>
            <a:endParaRPr lang="en-US" sz="1800" kern="1200" dirty="0">
              <a:solidFill>
                <a:prstClr val="black"/>
              </a:solidFill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375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Poppins"/>
                <a:ea typeface="Poppins"/>
                <a:cs typeface="Poppins"/>
                <a:sym typeface="Poppins"/>
              </a:rPr>
              <a:t>8</a:t>
            </a:fld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4" name="Google Shape;294;p49"/>
          <p:cNvSpPr/>
          <p:nvPr/>
        </p:nvSpPr>
        <p:spPr>
          <a:xfrm>
            <a:off x="137045" y="102337"/>
            <a:ext cx="8869909" cy="385157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7DB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2870"/>
                </a:solidFill>
                <a:latin typeface="Poppins"/>
                <a:ea typeface="Poppins"/>
                <a:cs typeface="Poppins"/>
                <a:sym typeface="Poppins"/>
              </a:rPr>
              <a:t>Importance of Survey Results</a:t>
            </a:r>
            <a:endParaRPr sz="2400" b="1" dirty="0">
              <a:solidFill>
                <a:srgbClr val="00287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5" name="Google Shape;295;p49"/>
          <p:cNvSpPr/>
          <p:nvPr/>
        </p:nvSpPr>
        <p:spPr>
          <a:xfrm>
            <a:off x="105193" y="487494"/>
            <a:ext cx="8869909" cy="4553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00287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 addition, SES results are used for:    </a:t>
            </a:r>
          </a:p>
          <a:p>
            <a:pPr defTabSz="6858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2. Reporting progress towards </a:t>
            </a:r>
            <a:r>
              <a:rPr lang="en-US" sz="3000" b="1" dirty="0">
                <a:solidFill>
                  <a:srgbClr val="FF5D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LCAP</a:t>
            </a: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 goals:   </a:t>
            </a:r>
          </a:p>
          <a:p>
            <a:pPr marL="728663" lvl="1" indent="-385763" defTabSz="342900"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ü"/>
            </a:pPr>
            <a:r>
              <a:rPr lang="en-US" sz="2100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Percentage of students who feel a part of their school</a:t>
            </a:r>
          </a:p>
          <a:p>
            <a:pPr marL="728663" lvl="1" indent="-385763" defTabSz="342900"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ü"/>
            </a:pPr>
            <a:r>
              <a:rPr lang="en-US" sz="2100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Percentage of parents participating in the SES</a:t>
            </a:r>
          </a:p>
          <a:p>
            <a:pPr marL="728663" lvl="1" indent="-385763" defTabSz="342900"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ü"/>
            </a:pPr>
            <a:r>
              <a:rPr lang="en-US" sz="2100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Percentage of parents who agree with the statement, “</a:t>
            </a:r>
            <a:r>
              <a:rPr lang="en-US" sz="2100" i="1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My school provides resources to help me support my child’s education</a:t>
            </a:r>
            <a:r>
              <a:rPr lang="en-US" sz="2100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.”</a:t>
            </a:r>
          </a:p>
          <a:p>
            <a:pPr marL="728663" lvl="1" indent="-385763" defTabSz="342900"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ü"/>
            </a:pPr>
            <a:r>
              <a:rPr lang="en-US" sz="2100" kern="12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Percentage of students who feel safe at school</a:t>
            </a:r>
          </a:p>
          <a:p>
            <a:pPr marL="284163" indent="-284163" defTabSz="6858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3. Providing </a:t>
            </a:r>
            <a:r>
              <a:rPr lang="en-US" sz="2400" b="1" dirty="0">
                <a:solidFill>
                  <a:srgbClr val="FF5D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feedback to schools </a:t>
            </a:r>
            <a:r>
              <a:rPr lang="en-US" sz="2400" dirty="0">
                <a:solidFill>
                  <a:prstClr val="black"/>
                </a:solidFill>
                <a:latin typeface="Calibri Light" panose="020F0302020204030204"/>
              </a:rPr>
              <a:t>to make necessary changes and improvements </a:t>
            </a:r>
          </a:p>
          <a:p>
            <a:pPr marL="346075" indent="-346075" defTabSz="685800">
              <a:lnSpc>
                <a:spcPct val="100000"/>
              </a:lnSpc>
              <a:spcBef>
                <a:spcPts val="600"/>
              </a:spcBef>
              <a:buClrTx/>
            </a:pPr>
            <a:r>
              <a:rPr lang="en-US" sz="2400" dirty="0">
                <a:solidFill>
                  <a:srgbClr val="00287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4. Reporting progress towards </a:t>
            </a:r>
            <a:r>
              <a:rPr lang="en-US" sz="2400" b="1" u="sng" dirty="0">
                <a:solidFill>
                  <a:srgbClr val="0028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  <a:hlinkClick r:id="rId3"/>
              </a:rPr>
              <a:t>LAUSD Strategic Plan</a:t>
            </a:r>
            <a:r>
              <a:rPr lang="en-US" sz="2400" b="1" u="sng" dirty="0">
                <a:solidFill>
                  <a:srgbClr val="0028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</a:t>
            </a:r>
            <a:r>
              <a:rPr lang="en-US" sz="2400" dirty="0">
                <a:solidFill>
                  <a:srgbClr val="002870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Priorities and District Goals</a:t>
            </a:r>
          </a:p>
        </p:txBody>
      </p:sp>
      <p:pic>
        <p:nvPicPr>
          <p:cNvPr id="2" name="Picture 1" descr="See the source image">
            <a:extLst>
              <a:ext uri="{FF2B5EF4-FFF2-40B4-BE49-F238E27FC236}">
                <a16:creationId xmlns:a16="http://schemas.microsoft.com/office/drawing/2014/main" id="{97D325FB-6EB1-98E6-FD6C-31EEDA903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808" y="728497"/>
            <a:ext cx="1927938" cy="12659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3431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78;p47">
            <a:extLst>
              <a:ext uri="{FF2B5EF4-FFF2-40B4-BE49-F238E27FC236}">
                <a16:creationId xmlns:a16="http://schemas.microsoft.com/office/drawing/2014/main" id="{8E157314-9E99-AC47-E5C4-7F703087C50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6834" t="45325" r="5502" b="31756"/>
          <a:stretch/>
        </p:blipFill>
        <p:spPr>
          <a:xfrm>
            <a:off x="0" y="3308746"/>
            <a:ext cx="9142184" cy="18347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875C19A-1AAE-476A-A316-A2CF92D7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78" y="838199"/>
            <a:ext cx="4945216" cy="2724261"/>
          </a:xfrm>
        </p:spPr>
        <p:txBody>
          <a:bodyPr/>
          <a:lstStyle/>
          <a:p>
            <a:pPr algn="ctr">
              <a:spcBef>
                <a:spcPts val="1200"/>
              </a:spcBef>
            </a:pPr>
            <a:br>
              <a:rPr lang="en-US" sz="4800" i="1" dirty="0">
                <a:solidFill>
                  <a:srgbClr val="FF5D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4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br>
              <a:rPr lang="en-US" sz="4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48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2022-2026 Strategic Plan</a:t>
            </a:r>
            <a:endParaRPr lang="en-US" sz="32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1BDE1051-8641-066C-0637-DA4FA0A225AA}"/>
              </a:ext>
            </a:extLst>
          </p:cNvPr>
          <p:cNvSpPr txBox="1">
            <a:spLocks/>
          </p:cNvSpPr>
          <p:nvPr/>
        </p:nvSpPr>
        <p:spPr>
          <a:xfrm>
            <a:off x="7183754" y="4669870"/>
            <a:ext cx="1584198" cy="171450"/>
          </a:xfrm>
          <a:prstGeom prst="rect">
            <a:avLst/>
          </a:prstGeom>
        </p:spPr>
        <p:txBody>
          <a:bodyPr vert="horz" lIns="68580" tIns="34290" rIns="68580" bIns="34290" rtlCol="0" anchor="b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Trade Gothic LT Pro" panose="020B05030403030200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C263D6C4-4840-40CC-AC84-17E24B3B7BDE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B4DCFA"/>
                </a:solidFill>
                <a:effectLst/>
                <a:uLnTx/>
                <a:uFillTx/>
                <a:latin typeface="Trade Gothic LT Pro" panose="020B0503040303020004" pitchFamily="34" charset="0"/>
                <a:ea typeface="+mn-ea"/>
                <a:cs typeface="+mn-cs"/>
                <a:sym typeface="Arial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srgbClr val="B4DCFA"/>
              </a:solidFill>
              <a:effectLst/>
              <a:uLnTx/>
              <a:uFillTx/>
              <a:latin typeface="Trade Gothic LT Pro" panose="020B05030403030200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D67F5EEC-C51E-BF70-5DBE-16297A53FF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82" t="14246" r="24333" b="1389"/>
          <a:stretch/>
        </p:blipFill>
        <p:spPr bwMode="auto">
          <a:xfrm>
            <a:off x="5414485" y="219645"/>
            <a:ext cx="3538537" cy="4621675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Logo">
            <a:extLst>
              <a:ext uri="{FF2B5EF4-FFF2-40B4-BE49-F238E27FC236}">
                <a16:creationId xmlns:a16="http://schemas.microsoft.com/office/drawing/2014/main" id="{AB609071-F5AD-E720-7C35-21158E4E1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" y="907473"/>
            <a:ext cx="3588326" cy="10676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849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avo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913DB040-6816-4415-960D-8178C785755E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71EDE3EFB7884E97339607185B4BE7" ma:contentTypeVersion="14" ma:contentTypeDescription="Create a new document." ma:contentTypeScope="" ma:versionID="d20f1ef53d65bd7ee6b1ae0e25b2930c">
  <xsd:schema xmlns:xsd="http://www.w3.org/2001/XMLSchema" xmlns:xs="http://www.w3.org/2001/XMLSchema" xmlns:p="http://schemas.microsoft.com/office/2006/metadata/properties" xmlns:ns3="366fe0ba-f1e1-421c-ab1d-8d9da072345e" xmlns:ns4="1469813f-e1a2-4ab8-9876-b18cca3e9fb5" targetNamespace="http://schemas.microsoft.com/office/2006/metadata/properties" ma:root="true" ma:fieldsID="16981c5a67b9e59343ab9afc10db70bd" ns3:_="" ns4:_="">
    <xsd:import namespace="366fe0ba-f1e1-421c-ab1d-8d9da072345e"/>
    <xsd:import namespace="1469813f-e1a2-4ab8-9876-b18cca3e9fb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6fe0ba-f1e1-421c-ab1d-8d9da07234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69813f-e1a2-4ab8-9876-b18cca3e9fb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6ACE37-526B-44C0-8907-95B51D7F4A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27DD12-30B8-4A2B-BAE3-1441E48A3BD7}">
  <ds:schemaRefs>
    <ds:schemaRef ds:uri="http://purl.org/dc/elements/1.1/"/>
    <ds:schemaRef ds:uri="366fe0ba-f1e1-421c-ab1d-8d9da072345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1469813f-e1a2-4ab8-9876-b18cca3e9fb5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BAD3F91-376A-4AB9-8982-19D06B857E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6fe0ba-f1e1-421c-ab1d-8d9da072345e"/>
    <ds:schemaRef ds:uri="1469813f-e1a2-4ab8-9876-b18cca3e9f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20676</TotalTime>
  <Words>591</Words>
  <Application>Microsoft Office PowerPoint</Application>
  <PresentationFormat>On-screen Show (16:9)</PresentationFormat>
  <Paragraphs>68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Myriad Pro Light</vt:lpstr>
      <vt:lpstr>Lato</vt:lpstr>
      <vt:lpstr>Myriad Pro Cond</vt:lpstr>
      <vt:lpstr>Roboto Medium</vt:lpstr>
      <vt:lpstr>Poppins</vt:lpstr>
      <vt:lpstr>Century Gothic</vt:lpstr>
      <vt:lpstr>Calibri</vt:lpstr>
      <vt:lpstr>Trade Gothic LT Pro</vt:lpstr>
      <vt:lpstr>Wingdings</vt:lpstr>
      <vt:lpstr>Calibri Light</vt:lpstr>
      <vt:lpstr>Arial</vt:lpstr>
      <vt:lpstr>Roboto</vt:lpstr>
      <vt:lpstr>Simple Light</vt:lpstr>
      <vt:lpstr>Office Theme</vt:lpstr>
      <vt:lpstr>Office Theme</vt:lpstr>
      <vt:lpstr>Savon</vt:lpstr>
      <vt:lpstr>PowerPoint Presentation</vt:lpstr>
      <vt:lpstr>PowerPoint Presentation</vt:lpstr>
      <vt:lpstr>PowerPoint Presentation</vt:lpstr>
      <vt:lpstr>  How Different Groups Use School Experience Survey Results</vt:lpstr>
      <vt:lpstr>PowerPoint Presentation</vt:lpstr>
      <vt:lpstr>  School Experience Survey   Why are Results Important?</vt:lpstr>
      <vt:lpstr>PowerPoint Presentation</vt:lpstr>
      <vt:lpstr>PowerPoint Presentation</vt:lpstr>
      <vt:lpstr>   2022-2026 Strategic Plan</vt:lpstr>
      <vt:lpstr>Accessing the Strategic Plan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Plan Overview Town Hall Meeting  July/August 2022</dc:title>
  <dc:creator>Tucker-Seeley, Kevon</dc:creator>
  <cp:lastModifiedBy>Kevon Tucker-Seeley</cp:lastModifiedBy>
  <cp:revision>377</cp:revision>
  <dcterms:modified xsi:type="dcterms:W3CDTF">2022-10-24T22:09:46Z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0x010100F171EDE3EFB7884E97339607185B4BE7</vt:lpwstr>
  </property>
</Properties>
</file>