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9" r:id="rId4"/>
    <p:sldMasterId id="2147483690" r:id="rId5"/>
    <p:sldMasterId id="2147483691" r:id="rId6"/>
  </p:sldMasterIdLst>
  <p:notesMasterIdLst>
    <p:notesMasterId r:id="rId26"/>
  </p:notesMasterIdLst>
  <p:sldIdLst>
    <p:sldId id="327" r:id="rId7"/>
    <p:sldId id="428" r:id="rId8"/>
    <p:sldId id="431" r:id="rId9"/>
    <p:sldId id="305" r:id="rId10"/>
    <p:sldId id="335" r:id="rId11"/>
    <p:sldId id="359" r:id="rId12"/>
    <p:sldId id="336" r:id="rId13"/>
    <p:sldId id="337" r:id="rId14"/>
    <p:sldId id="338" r:id="rId15"/>
    <p:sldId id="374" r:id="rId16"/>
    <p:sldId id="432" r:id="rId17"/>
    <p:sldId id="433" r:id="rId18"/>
    <p:sldId id="376" r:id="rId19"/>
    <p:sldId id="377" r:id="rId20"/>
    <p:sldId id="378" r:id="rId21"/>
    <p:sldId id="380" r:id="rId22"/>
    <p:sldId id="411" r:id="rId23"/>
    <p:sldId id="429" r:id="rId24"/>
    <p:sldId id="426" r:id="rId25"/>
  </p:sldIdLst>
  <p:sldSz cx="9144000" cy="5143500" type="screen16x9"/>
  <p:notesSz cx="6858000" cy="9144000"/>
  <p:embeddedFontLst>
    <p:embeddedFont>
      <p:font typeface="Aharoni" panose="02010803020104030203" pitchFamily="2" charset="-79"/>
      <p:bold r:id="rId27"/>
    </p:embeddedFont>
    <p:embeddedFont>
      <p:font typeface="Arial Narrow" panose="020B0606020202030204" pitchFamily="34" charset="0"/>
      <p:regular r:id="rId28"/>
      <p:bold r:id="rId29"/>
      <p:italic r:id="rId30"/>
      <p:boldItalic r:id="rId31"/>
    </p:embeddedFont>
    <p:embeddedFont>
      <p:font typeface="Lato" panose="020F0502020204030203" pitchFamily="34" charset="0"/>
      <p:regular r:id="rId32"/>
      <p:bold r:id="rId33"/>
      <p:italic r:id="rId34"/>
      <p:boldItalic r:id="rId35"/>
    </p:embeddedFont>
    <p:embeddedFont>
      <p:font typeface="Poppins" panose="00000500000000000000" pitchFamily="2" charset="0"/>
      <p:regular r:id="rId36"/>
      <p:bold r:id="rId37"/>
      <p:italic r:id="rId38"/>
      <p:boldItalic r:id="rId39"/>
    </p:embeddedFont>
    <p:embeddedFont>
      <p:font typeface="Roboto" panose="02000000000000000000" pitchFamily="2" charset="0"/>
      <p:regular r:id="rId40"/>
      <p:bold r:id="rId41"/>
      <p:italic r:id="rId42"/>
      <p:boldItalic r:id="rId43"/>
    </p:embeddedFont>
    <p:embeddedFont>
      <p:font typeface="Roboto Medium" panose="02000000000000000000" pitchFamily="2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3700"/>
    <a:srgbClr val="FF5D03"/>
    <a:srgbClr val="86CAFF"/>
    <a:srgbClr val="00B0F0"/>
    <a:srgbClr val="E59228"/>
    <a:srgbClr val="FFC000"/>
    <a:srgbClr val="ED7D31"/>
    <a:srgbClr val="1262D0"/>
    <a:srgbClr val="005E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8BBD48-35BA-498D-B1D9-2D0A6F8C33BC}" v="1" dt="2024-01-08T18:56:15.3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1" autoAdjust="0"/>
    <p:restoredTop sz="93476" autoAdjust="0"/>
  </p:normalViewPr>
  <p:slideViewPr>
    <p:cSldViewPr snapToGrid="0">
      <p:cViewPr varScale="1">
        <p:scale>
          <a:sx n="157" d="100"/>
          <a:sy n="157" d="100"/>
        </p:scale>
        <p:origin x="162" y="4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5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font" Target="fonts/font21.fntdata"/><Relationship Id="rId50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font" Target="fonts/font3.fntdata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3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0" Type="http://schemas.openxmlformats.org/officeDocument/2006/relationships/slide" Target="slides/slide14.xml"/><Relationship Id="rId41" Type="http://schemas.openxmlformats.org/officeDocument/2006/relationships/font" Target="fonts/font15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doc, Paolo" userId="e9b0bf9b-398a-4ee2-8366-cc441ff7e442" providerId="ADAL" clId="{278BBD48-35BA-498D-B1D9-2D0A6F8C33BC}"/>
    <pc:docChg chg="undo custSel addSld delSld modSld sldOrd">
      <pc:chgData name="Tandoc, Paolo" userId="e9b0bf9b-398a-4ee2-8366-cc441ff7e442" providerId="ADAL" clId="{278BBD48-35BA-498D-B1D9-2D0A6F8C33BC}" dt="2024-01-10T00:00:36.125" v="719" actId="20577"/>
      <pc:docMkLst>
        <pc:docMk/>
      </pc:docMkLst>
      <pc:sldChg chg="modSp mod">
        <pc:chgData name="Tandoc, Paolo" userId="e9b0bf9b-398a-4ee2-8366-cc441ff7e442" providerId="ADAL" clId="{278BBD48-35BA-498D-B1D9-2D0A6F8C33BC}" dt="2024-01-10T00:00:36.125" v="719" actId="20577"/>
        <pc:sldMkLst>
          <pc:docMk/>
          <pc:sldMk cId="4179025793" sldId="335"/>
        </pc:sldMkLst>
        <pc:spChg chg="mod">
          <ac:chgData name="Tandoc, Paolo" userId="e9b0bf9b-398a-4ee2-8366-cc441ff7e442" providerId="ADAL" clId="{278BBD48-35BA-498D-B1D9-2D0A6F8C33BC}" dt="2024-01-10T00:00:36.125" v="719" actId="20577"/>
          <ac:spMkLst>
            <pc:docMk/>
            <pc:sldMk cId="4179025793" sldId="335"/>
            <ac:spMk id="3" creationId="{3403565F-CA05-0A8D-40C6-35843B0739B8}"/>
          </ac:spMkLst>
        </pc:spChg>
      </pc:sldChg>
      <pc:sldChg chg="addSp delSp modSp mod">
        <pc:chgData name="Tandoc, Paolo" userId="e9b0bf9b-398a-4ee2-8366-cc441ff7e442" providerId="ADAL" clId="{278BBD48-35BA-498D-B1D9-2D0A6F8C33BC}" dt="2024-01-08T20:10:37.837" v="303" actId="1582"/>
        <pc:sldMkLst>
          <pc:docMk/>
          <pc:sldMk cId="2719576746" sldId="336"/>
        </pc:sldMkLst>
        <pc:spChg chg="mod">
          <ac:chgData name="Tandoc, Paolo" userId="e9b0bf9b-398a-4ee2-8366-cc441ff7e442" providerId="ADAL" clId="{278BBD48-35BA-498D-B1D9-2D0A6F8C33BC}" dt="2024-01-08T20:10:32.806" v="302" actId="1582"/>
          <ac:spMkLst>
            <pc:docMk/>
            <pc:sldMk cId="2719576746" sldId="336"/>
            <ac:spMk id="8" creationId="{5E2D32A6-2326-412F-B90A-35FB2D174434}"/>
          </ac:spMkLst>
        </pc:spChg>
        <pc:spChg chg="mod">
          <ac:chgData name="Tandoc, Paolo" userId="e9b0bf9b-398a-4ee2-8366-cc441ff7e442" providerId="ADAL" clId="{278BBD48-35BA-498D-B1D9-2D0A6F8C33BC}" dt="2024-01-08T20:10:37.837" v="303" actId="1582"/>
          <ac:spMkLst>
            <pc:docMk/>
            <pc:sldMk cId="2719576746" sldId="336"/>
            <ac:spMk id="13" creationId="{0D1C2471-3A49-28CE-903A-C0E783253954}"/>
          </ac:spMkLst>
        </pc:spChg>
        <pc:picChg chg="del">
          <ac:chgData name="Tandoc, Paolo" userId="e9b0bf9b-398a-4ee2-8366-cc441ff7e442" providerId="ADAL" clId="{278BBD48-35BA-498D-B1D9-2D0A6F8C33BC}" dt="2024-01-08T20:09:27.566" v="285" actId="478"/>
          <ac:picMkLst>
            <pc:docMk/>
            <pc:sldMk cId="2719576746" sldId="336"/>
            <ac:picMk id="3" creationId="{BF0A0889-CA42-8948-B79A-636C0133D18B}"/>
          </ac:picMkLst>
        </pc:picChg>
        <pc:picChg chg="add mod ord">
          <ac:chgData name="Tandoc, Paolo" userId="e9b0bf9b-398a-4ee2-8366-cc441ff7e442" providerId="ADAL" clId="{278BBD48-35BA-498D-B1D9-2D0A6F8C33BC}" dt="2024-01-08T20:10:20.325" v="300" actId="14100"/>
          <ac:picMkLst>
            <pc:docMk/>
            <pc:sldMk cId="2719576746" sldId="336"/>
            <ac:picMk id="4" creationId="{2DD4BDB2-048D-AA6D-E188-204FE46CA4A2}"/>
          </ac:picMkLst>
        </pc:picChg>
      </pc:sldChg>
      <pc:sldChg chg="addSp delSp modSp mod">
        <pc:chgData name="Tandoc, Paolo" userId="e9b0bf9b-398a-4ee2-8366-cc441ff7e442" providerId="ADAL" clId="{278BBD48-35BA-498D-B1D9-2D0A6F8C33BC}" dt="2024-01-08T20:10:11.981" v="298" actId="14100"/>
        <pc:sldMkLst>
          <pc:docMk/>
          <pc:sldMk cId="1571200534" sldId="337"/>
        </pc:sldMkLst>
        <pc:picChg chg="del">
          <ac:chgData name="Tandoc, Paolo" userId="e9b0bf9b-398a-4ee2-8366-cc441ff7e442" providerId="ADAL" clId="{278BBD48-35BA-498D-B1D9-2D0A6F8C33BC}" dt="2024-01-08T20:09:51.628" v="292" actId="478"/>
          <ac:picMkLst>
            <pc:docMk/>
            <pc:sldMk cId="1571200534" sldId="337"/>
            <ac:picMk id="3" creationId="{5CBEDB34-51D2-0FDD-6D96-49DC76D3F754}"/>
          </ac:picMkLst>
        </pc:picChg>
        <pc:picChg chg="add mod ord">
          <ac:chgData name="Tandoc, Paolo" userId="e9b0bf9b-398a-4ee2-8366-cc441ff7e442" providerId="ADAL" clId="{278BBD48-35BA-498D-B1D9-2D0A6F8C33BC}" dt="2024-01-08T20:10:11.981" v="298" actId="14100"/>
          <ac:picMkLst>
            <pc:docMk/>
            <pc:sldMk cId="1571200534" sldId="337"/>
            <ac:picMk id="4" creationId="{7BE9569D-AE06-5AEA-F27F-8210516DC9C9}"/>
          </ac:picMkLst>
        </pc:picChg>
      </pc:sldChg>
      <pc:sldChg chg="addSp delSp modSp mod">
        <pc:chgData name="Tandoc, Paolo" userId="e9b0bf9b-398a-4ee2-8366-cc441ff7e442" providerId="ADAL" clId="{278BBD48-35BA-498D-B1D9-2D0A6F8C33BC}" dt="2024-01-08T20:13:47.050" v="320" actId="1582"/>
        <pc:sldMkLst>
          <pc:docMk/>
          <pc:sldMk cId="3265820154" sldId="338"/>
        </pc:sldMkLst>
        <pc:spChg chg="mod">
          <ac:chgData name="Tandoc, Paolo" userId="e9b0bf9b-398a-4ee2-8366-cc441ff7e442" providerId="ADAL" clId="{278BBD48-35BA-498D-B1D9-2D0A6F8C33BC}" dt="2024-01-08T20:13:24.009" v="317" actId="1076"/>
          <ac:spMkLst>
            <pc:docMk/>
            <pc:sldMk cId="3265820154" sldId="338"/>
            <ac:spMk id="3" creationId="{85CC468D-9E68-9461-B978-CBD63CF3FC1E}"/>
          </ac:spMkLst>
        </pc:spChg>
        <pc:spChg chg="mod">
          <ac:chgData name="Tandoc, Paolo" userId="e9b0bf9b-398a-4ee2-8366-cc441ff7e442" providerId="ADAL" clId="{278BBD48-35BA-498D-B1D9-2D0A6F8C33BC}" dt="2024-01-08T20:13:21.485" v="316" actId="1076"/>
          <ac:spMkLst>
            <pc:docMk/>
            <pc:sldMk cId="3265820154" sldId="338"/>
            <ac:spMk id="5" creationId="{AF60B25B-FC97-F1DF-5EFA-CA99EC547F8F}"/>
          </ac:spMkLst>
        </pc:spChg>
        <pc:spChg chg="mod">
          <ac:chgData name="Tandoc, Paolo" userId="e9b0bf9b-398a-4ee2-8366-cc441ff7e442" providerId="ADAL" clId="{278BBD48-35BA-498D-B1D9-2D0A6F8C33BC}" dt="2024-01-08T20:13:42.835" v="319" actId="1582"/>
          <ac:spMkLst>
            <pc:docMk/>
            <pc:sldMk cId="3265820154" sldId="338"/>
            <ac:spMk id="10" creationId="{90F3A9F8-3106-9B5E-8BC2-916C132E09AE}"/>
          </ac:spMkLst>
        </pc:spChg>
        <pc:spChg chg="mod">
          <ac:chgData name="Tandoc, Paolo" userId="e9b0bf9b-398a-4ee2-8366-cc441ff7e442" providerId="ADAL" clId="{278BBD48-35BA-498D-B1D9-2D0A6F8C33BC}" dt="2024-01-08T20:13:47.050" v="320" actId="1582"/>
          <ac:spMkLst>
            <pc:docMk/>
            <pc:sldMk cId="3265820154" sldId="338"/>
            <ac:spMk id="17" creationId="{E35AB5E3-058C-8072-9D09-951C3D102C71}"/>
          </ac:spMkLst>
        </pc:spChg>
        <pc:spChg chg="mod">
          <ac:chgData name="Tandoc, Paolo" userId="e9b0bf9b-398a-4ee2-8366-cc441ff7e442" providerId="ADAL" clId="{278BBD48-35BA-498D-B1D9-2D0A6F8C33BC}" dt="2024-01-08T20:13:36.937" v="318" actId="1076"/>
          <ac:spMkLst>
            <pc:docMk/>
            <pc:sldMk cId="3265820154" sldId="338"/>
            <ac:spMk id="22" creationId="{158AFCC9-F32E-8727-27B2-F080BF8A5E91}"/>
          </ac:spMkLst>
        </pc:spChg>
        <pc:picChg chg="del">
          <ac:chgData name="Tandoc, Paolo" userId="e9b0bf9b-398a-4ee2-8366-cc441ff7e442" providerId="ADAL" clId="{278BBD48-35BA-498D-B1D9-2D0A6F8C33BC}" dt="2024-01-08T20:12:37.587" v="304" actId="478"/>
          <ac:picMkLst>
            <pc:docMk/>
            <pc:sldMk cId="3265820154" sldId="338"/>
            <ac:picMk id="2" creationId="{C0DC9EAC-A173-3778-7523-3BB91004A7AE}"/>
          </ac:picMkLst>
        </pc:picChg>
        <pc:picChg chg="add mod ord">
          <ac:chgData name="Tandoc, Paolo" userId="e9b0bf9b-398a-4ee2-8366-cc441ff7e442" providerId="ADAL" clId="{278BBD48-35BA-498D-B1D9-2D0A6F8C33BC}" dt="2024-01-08T20:12:58.549" v="310" actId="1076"/>
          <ac:picMkLst>
            <pc:docMk/>
            <pc:sldMk cId="3265820154" sldId="338"/>
            <ac:picMk id="8" creationId="{CB35C08F-CA39-7DD8-8B2C-5A9A0D2ABCF3}"/>
          </ac:picMkLst>
        </pc:picChg>
      </pc:sldChg>
      <pc:sldChg chg="addSp delSp modSp mod">
        <pc:chgData name="Tandoc, Paolo" userId="e9b0bf9b-398a-4ee2-8366-cc441ff7e442" providerId="ADAL" clId="{278BBD48-35BA-498D-B1D9-2D0A6F8C33BC}" dt="2024-01-08T20:08:45.356" v="284" actId="1036"/>
        <pc:sldMkLst>
          <pc:docMk/>
          <pc:sldMk cId="3435828143" sldId="359"/>
        </pc:sldMkLst>
        <pc:spChg chg="mod">
          <ac:chgData name="Tandoc, Paolo" userId="e9b0bf9b-398a-4ee2-8366-cc441ff7e442" providerId="ADAL" clId="{278BBD48-35BA-498D-B1D9-2D0A6F8C33BC}" dt="2024-01-08T19:01:45.446" v="204" actId="1035"/>
          <ac:spMkLst>
            <pc:docMk/>
            <pc:sldMk cId="3435828143" sldId="359"/>
            <ac:spMk id="2" creationId="{29F5C234-DDD8-4CE8-6942-4849B4A5058E}"/>
          </ac:spMkLst>
        </pc:spChg>
        <pc:spChg chg="mod">
          <ac:chgData name="Tandoc, Paolo" userId="e9b0bf9b-398a-4ee2-8366-cc441ff7e442" providerId="ADAL" clId="{278BBD48-35BA-498D-B1D9-2D0A6F8C33BC}" dt="2024-01-08T19:01:13.213" v="191" actId="14100"/>
          <ac:spMkLst>
            <pc:docMk/>
            <pc:sldMk cId="3435828143" sldId="359"/>
            <ac:spMk id="3" creationId="{CE5181F9-985D-0B4E-4B12-9D8A6FD1EC4D}"/>
          </ac:spMkLst>
        </pc:spChg>
        <pc:spChg chg="mod">
          <ac:chgData name="Tandoc, Paolo" userId="e9b0bf9b-398a-4ee2-8366-cc441ff7e442" providerId="ADAL" clId="{278BBD48-35BA-498D-B1D9-2D0A6F8C33BC}" dt="2024-01-08T19:05:27.786" v="233" actId="1582"/>
          <ac:spMkLst>
            <pc:docMk/>
            <pc:sldMk cId="3435828143" sldId="359"/>
            <ac:spMk id="5" creationId="{2224DE6B-42F4-F24E-3EE0-4D76EE4F4F21}"/>
          </ac:spMkLst>
        </pc:spChg>
        <pc:spChg chg="mod">
          <ac:chgData name="Tandoc, Paolo" userId="e9b0bf9b-398a-4ee2-8366-cc441ff7e442" providerId="ADAL" clId="{278BBD48-35BA-498D-B1D9-2D0A6F8C33BC}" dt="2024-01-08T19:04:39.334" v="216" actId="1582"/>
          <ac:spMkLst>
            <pc:docMk/>
            <pc:sldMk cId="3435828143" sldId="359"/>
            <ac:spMk id="6" creationId="{C4BC1DC5-897B-A5A5-22B6-71F4CF677330}"/>
          </ac:spMkLst>
        </pc:spChg>
        <pc:spChg chg="mod">
          <ac:chgData name="Tandoc, Paolo" userId="e9b0bf9b-398a-4ee2-8366-cc441ff7e442" providerId="ADAL" clId="{278BBD48-35BA-498D-B1D9-2D0A6F8C33BC}" dt="2024-01-08T19:01:58.504" v="207" actId="14100"/>
          <ac:spMkLst>
            <pc:docMk/>
            <pc:sldMk cId="3435828143" sldId="359"/>
            <ac:spMk id="7" creationId="{D40C358A-3754-C03B-2285-24CDFC83A983}"/>
          </ac:spMkLst>
        </pc:spChg>
        <pc:spChg chg="mod">
          <ac:chgData name="Tandoc, Paolo" userId="e9b0bf9b-398a-4ee2-8366-cc441ff7e442" providerId="ADAL" clId="{278BBD48-35BA-498D-B1D9-2D0A6F8C33BC}" dt="2024-01-08T19:01:07.127" v="189" actId="14100"/>
          <ac:spMkLst>
            <pc:docMk/>
            <pc:sldMk cId="3435828143" sldId="359"/>
            <ac:spMk id="8" creationId="{98E45577-6E66-18C0-0DA5-7D964650FC8E}"/>
          </ac:spMkLst>
        </pc:spChg>
        <pc:spChg chg="mod">
          <ac:chgData name="Tandoc, Paolo" userId="e9b0bf9b-398a-4ee2-8366-cc441ff7e442" providerId="ADAL" clId="{278BBD48-35BA-498D-B1D9-2D0A6F8C33BC}" dt="2024-01-08T19:00:53.608" v="184" actId="14100"/>
          <ac:spMkLst>
            <pc:docMk/>
            <pc:sldMk cId="3435828143" sldId="359"/>
            <ac:spMk id="9" creationId="{C058602F-928D-DED7-8BBC-EB6621FCD6B2}"/>
          </ac:spMkLst>
        </pc:spChg>
        <pc:spChg chg="mod">
          <ac:chgData name="Tandoc, Paolo" userId="e9b0bf9b-398a-4ee2-8366-cc441ff7e442" providerId="ADAL" clId="{278BBD48-35BA-498D-B1D9-2D0A6F8C33BC}" dt="2024-01-08T19:01:09.742" v="190" actId="14100"/>
          <ac:spMkLst>
            <pc:docMk/>
            <pc:sldMk cId="3435828143" sldId="359"/>
            <ac:spMk id="11" creationId="{F50E5367-B595-0D3A-F65A-E3D36F741BB5}"/>
          </ac:spMkLst>
        </pc:spChg>
        <pc:spChg chg="mod">
          <ac:chgData name="Tandoc, Paolo" userId="e9b0bf9b-398a-4ee2-8366-cc441ff7e442" providerId="ADAL" clId="{278BBD48-35BA-498D-B1D9-2D0A6F8C33BC}" dt="2024-01-08T19:02:03.744" v="208" actId="14100"/>
          <ac:spMkLst>
            <pc:docMk/>
            <pc:sldMk cId="3435828143" sldId="359"/>
            <ac:spMk id="12" creationId="{05341448-C12A-F1C2-6E4E-4CAC301F776F}"/>
          </ac:spMkLst>
        </pc:spChg>
        <pc:spChg chg="mod">
          <ac:chgData name="Tandoc, Paolo" userId="e9b0bf9b-398a-4ee2-8366-cc441ff7e442" providerId="ADAL" clId="{278BBD48-35BA-498D-B1D9-2D0A6F8C33BC}" dt="2024-01-08T19:55:53.097" v="242" actId="1076"/>
          <ac:spMkLst>
            <pc:docMk/>
            <pc:sldMk cId="3435828143" sldId="359"/>
            <ac:spMk id="16" creationId="{467B41D0-9F52-2FBE-734E-C96EEDFFE17F}"/>
          </ac:spMkLst>
        </pc:spChg>
        <pc:spChg chg="mod">
          <ac:chgData name="Tandoc, Paolo" userId="e9b0bf9b-398a-4ee2-8366-cc441ff7e442" providerId="ADAL" clId="{278BBD48-35BA-498D-B1D9-2D0A6F8C33BC}" dt="2024-01-08T19:04:53.458" v="221" actId="1038"/>
          <ac:spMkLst>
            <pc:docMk/>
            <pc:sldMk cId="3435828143" sldId="359"/>
            <ac:spMk id="18" creationId="{B5713CAA-7ECA-7EEA-D89D-396787E71BB6}"/>
          </ac:spMkLst>
        </pc:spChg>
        <pc:spChg chg="mod">
          <ac:chgData name="Tandoc, Paolo" userId="e9b0bf9b-398a-4ee2-8366-cc441ff7e442" providerId="ADAL" clId="{278BBD48-35BA-498D-B1D9-2D0A6F8C33BC}" dt="2024-01-08T19:05:12.345" v="231" actId="1582"/>
          <ac:spMkLst>
            <pc:docMk/>
            <pc:sldMk cId="3435828143" sldId="359"/>
            <ac:spMk id="19" creationId="{2AEEF204-886C-24F1-F2FC-82EB289F4E51}"/>
          </ac:spMkLst>
        </pc:spChg>
        <pc:spChg chg="mod">
          <ac:chgData name="Tandoc, Paolo" userId="e9b0bf9b-398a-4ee2-8366-cc441ff7e442" providerId="ADAL" clId="{278BBD48-35BA-498D-B1D9-2D0A6F8C33BC}" dt="2024-01-08T19:05:02.998" v="229" actId="1582"/>
          <ac:spMkLst>
            <pc:docMk/>
            <pc:sldMk cId="3435828143" sldId="359"/>
            <ac:spMk id="20" creationId="{F88839BC-0AF8-83D6-3A07-50C2E332D710}"/>
          </ac:spMkLst>
        </pc:spChg>
        <pc:spChg chg="mod">
          <ac:chgData name="Tandoc, Paolo" userId="e9b0bf9b-398a-4ee2-8366-cc441ff7e442" providerId="ADAL" clId="{278BBD48-35BA-498D-B1D9-2D0A6F8C33BC}" dt="2024-01-08T19:55:47.622" v="240" actId="14100"/>
          <ac:spMkLst>
            <pc:docMk/>
            <pc:sldMk cId="3435828143" sldId="359"/>
            <ac:spMk id="21" creationId="{A9EB9BE8-E126-89E4-7EE4-D1527DE95AD3}"/>
          </ac:spMkLst>
        </pc:spChg>
        <pc:picChg chg="del">
          <ac:chgData name="Tandoc, Paolo" userId="e9b0bf9b-398a-4ee2-8366-cc441ff7e442" providerId="ADAL" clId="{278BBD48-35BA-498D-B1D9-2D0A6F8C33BC}" dt="2024-01-08T18:59:42.957" v="143" actId="478"/>
          <ac:picMkLst>
            <pc:docMk/>
            <pc:sldMk cId="3435828143" sldId="359"/>
            <ac:picMk id="10" creationId="{C9107C96-4FFD-32EE-60F6-1F0CA2F79A11}"/>
          </ac:picMkLst>
        </pc:picChg>
        <pc:picChg chg="add del mod ord">
          <ac:chgData name="Tandoc, Paolo" userId="e9b0bf9b-398a-4ee2-8366-cc441ff7e442" providerId="ADAL" clId="{278BBD48-35BA-498D-B1D9-2D0A6F8C33BC}" dt="2024-01-08T20:08:27.532" v="255" actId="478"/>
          <ac:picMkLst>
            <pc:docMk/>
            <pc:sldMk cId="3435828143" sldId="359"/>
            <ac:picMk id="14" creationId="{35463673-B655-AC42-71CE-157BA21DF796}"/>
          </ac:picMkLst>
        </pc:picChg>
        <pc:picChg chg="add del mod">
          <ac:chgData name="Tandoc, Paolo" userId="e9b0bf9b-398a-4ee2-8366-cc441ff7e442" providerId="ADAL" clId="{278BBD48-35BA-498D-B1D9-2D0A6F8C33BC}" dt="2024-01-08T19:59:30.809" v="246" actId="478"/>
          <ac:picMkLst>
            <pc:docMk/>
            <pc:sldMk cId="3435828143" sldId="359"/>
            <ac:picMk id="23" creationId="{CC4D199C-A7BE-DBC5-50DC-7767137AE663}"/>
          </ac:picMkLst>
        </pc:picChg>
        <pc:picChg chg="add mod ord">
          <ac:chgData name="Tandoc, Paolo" userId="e9b0bf9b-398a-4ee2-8366-cc441ff7e442" providerId="ADAL" clId="{278BBD48-35BA-498D-B1D9-2D0A6F8C33BC}" dt="2024-01-08T20:08:45.356" v="284" actId="1036"/>
          <ac:picMkLst>
            <pc:docMk/>
            <pc:sldMk cId="3435828143" sldId="359"/>
            <ac:picMk id="25" creationId="{AF3D8790-9D4D-3637-0AA6-7B86E151F549}"/>
          </ac:picMkLst>
        </pc:picChg>
        <pc:inkChg chg="del">
          <ac:chgData name="Tandoc, Paolo" userId="e9b0bf9b-398a-4ee2-8366-cc441ff7e442" providerId="ADAL" clId="{278BBD48-35BA-498D-B1D9-2D0A6F8C33BC}" dt="2024-01-08T18:59:54.313" v="148" actId="478"/>
          <ac:inkMkLst>
            <pc:docMk/>
            <pc:sldMk cId="3435828143" sldId="359"/>
            <ac:inkMk id="15" creationId="{EF23E08A-2C6C-C2AC-28C7-60079B5A5112}"/>
          </ac:inkMkLst>
        </pc:inkChg>
      </pc:sldChg>
      <pc:sldChg chg="addSp delSp modSp mod">
        <pc:chgData name="Tandoc, Paolo" userId="e9b0bf9b-398a-4ee2-8366-cc441ff7e442" providerId="ADAL" clId="{278BBD48-35BA-498D-B1D9-2D0A6F8C33BC}" dt="2024-01-08T20:20:50.807" v="408" actId="403"/>
        <pc:sldMkLst>
          <pc:docMk/>
          <pc:sldMk cId="2436364112" sldId="377"/>
        </pc:sldMkLst>
        <pc:spChg chg="mod">
          <ac:chgData name="Tandoc, Paolo" userId="e9b0bf9b-398a-4ee2-8366-cc441ff7e442" providerId="ADAL" clId="{278BBD48-35BA-498D-B1D9-2D0A6F8C33BC}" dt="2024-01-08T20:20:26.378" v="401" actId="14100"/>
          <ac:spMkLst>
            <pc:docMk/>
            <pc:sldMk cId="2436364112" sldId="377"/>
            <ac:spMk id="2" creationId="{5C425B7A-BD55-9A67-BDB3-0287AA4FB854}"/>
          </ac:spMkLst>
        </pc:spChg>
        <pc:spChg chg="mod">
          <ac:chgData name="Tandoc, Paolo" userId="e9b0bf9b-398a-4ee2-8366-cc441ff7e442" providerId="ADAL" clId="{278BBD48-35BA-498D-B1D9-2D0A6F8C33BC}" dt="2024-01-08T20:20:45.641" v="407" actId="1076"/>
          <ac:spMkLst>
            <pc:docMk/>
            <pc:sldMk cId="2436364112" sldId="377"/>
            <ac:spMk id="4" creationId="{28B363B1-037C-E827-3856-7CD87B19D176}"/>
          </ac:spMkLst>
        </pc:spChg>
        <pc:spChg chg="mod">
          <ac:chgData name="Tandoc, Paolo" userId="e9b0bf9b-398a-4ee2-8366-cc441ff7e442" providerId="ADAL" clId="{278BBD48-35BA-498D-B1D9-2D0A6F8C33BC}" dt="2024-01-08T20:20:01.061" v="398" actId="1037"/>
          <ac:spMkLst>
            <pc:docMk/>
            <pc:sldMk cId="2436364112" sldId="377"/>
            <ac:spMk id="5" creationId="{6E2866A6-4D4E-EBCC-D036-2E3BD574052F}"/>
          </ac:spMkLst>
        </pc:spChg>
        <pc:spChg chg="mod">
          <ac:chgData name="Tandoc, Paolo" userId="e9b0bf9b-398a-4ee2-8366-cc441ff7e442" providerId="ADAL" clId="{278BBD48-35BA-498D-B1D9-2D0A6F8C33BC}" dt="2024-01-08T20:19:11.701" v="381" actId="1076"/>
          <ac:spMkLst>
            <pc:docMk/>
            <pc:sldMk cId="2436364112" sldId="377"/>
            <ac:spMk id="6" creationId="{BF78BFA0-16D1-3736-D038-9F2A40CF6EE8}"/>
          </ac:spMkLst>
        </pc:spChg>
        <pc:spChg chg="mod">
          <ac:chgData name="Tandoc, Paolo" userId="e9b0bf9b-398a-4ee2-8366-cc441ff7e442" providerId="ADAL" clId="{278BBD48-35BA-498D-B1D9-2D0A6F8C33BC}" dt="2024-01-08T20:20:50.807" v="408" actId="403"/>
          <ac:spMkLst>
            <pc:docMk/>
            <pc:sldMk cId="2436364112" sldId="377"/>
            <ac:spMk id="7" creationId="{769268DC-706B-7A15-0A1C-B9F13DD86E40}"/>
          </ac:spMkLst>
        </pc:spChg>
        <pc:spChg chg="mod">
          <ac:chgData name="Tandoc, Paolo" userId="e9b0bf9b-398a-4ee2-8366-cc441ff7e442" providerId="ADAL" clId="{278BBD48-35BA-498D-B1D9-2D0A6F8C33BC}" dt="2024-01-08T20:19:04.702" v="378" actId="14100"/>
          <ac:spMkLst>
            <pc:docMk/>
            <pc:sldMk cId="2436364112" sldId="377"/>
            <ac:spMk id="8" creationId="{12CEA580-D3F1-F396-FD88-50BB5A846648}"/>
          </ac:spMkLst>
        </pc:spChg>
        <pc:spChg chg="mod">
          <ac:chgData name="Tandoc, Paolo" userId="e9b0bf9b-398a-4ee2-8366-cc441ff7e442" providerId="ADAL" clId="{278BBD48-35BA-498D-B1D9-2D0A6F8C33BC}" dt="2024-01-08T20:19:44.344" v="391" actId="1076"/>
          <ac:spMkLst>
            <pc:docMk/>
            <pc:sldMk cId="2436364112" sldId="377"/>
            <ac:spMk id="9" creationId="{02B61760-85AF-08FF-E06F-262C73E77A74}"/>
          </ac:spMkLst>
        </pc:spChg>
        <pc:spChg chg="mod">
          <ac:chgData name="Tandoc, Paolo" userId="e9b0bf9b-398a-4ee2-8366-cc441ff7e442" providerId="ADAL" clId="{278BBD48-35BA-498D-B1D9-2D0A6F8C33BC}" dt="2024-01-08T20:19:19.957" v="382" actId="1582"/>
          <ac:spMkLst>
            <pc:docMk/>
            <pc:sldMk cId="2436364112" sldId="377"/>
            <ac:spMk id="10" creationId="{E773FA22-8901-5428-9002-BA72377918AA}"/>
          </ac:spMkLst>
        </pc:spChg>
        <pc:picChg chg="del">
          <ac:chgData name="Tandoc, Paolo" userId="e9b0bf9b-398a-4ee2-8366-cc441ff7e442" providerId="ADAL" clId="{278BBD48-35BA-498D-B1D9-2D0A6F8C33BC}" dt="2024-01-08T20:17:15.222" v="336" actId="478"/>
          <ac:picMkLst>
            <pc:docMk/>
            <pc:sldMk cId="2436364112" sldId="377"/>
            <ac:picMk id="3" creationId="{D76A6AF3-7083-C095-907B-57A40F3825BB}"/>
          </ac:picMkLst>
        </pc:picChg>
        <pc:picChg chg="add del mod ord">
          <ac:chgData name="Tandoc, Paolo" userId="e9b0bf9b-398a-4ee2-8366-cc441ff7e442" providerId="ADAL" clId="{278BBD48-35BA-498D-B1D9-2D0A6F8C33BC}" dt="2024-01-08T20:17:26.268" v="340" actId="478"/>
          <ac:picMkLst>
            <pc:docMk/>
            <pc:sldMk cId="2436364112" sldId="377"/>
            <ac:picMk id="12" creationId="{A9ABB16E-9D65-3A54-7482-89673D85D0D8}"/>
          </ac:picMkLst>
        </pc:picChg>
        <pc:picChg chg="add mod ord">
          <ac:chgData name="Tandoc, Paolo" userId="e9b0bf9b-398a-4ee2-8366-cc441ff7e442" providerId="ADAL" clId="{278BBD48-35BA-498D-B1D9-2D0A6F8C33BC}" dt="2024-01-08T20:18:27.815" v="363" actId="1038"/>
          <ac:picMkLst>
            <pc:docMk/>
            <pc:sldMk cId="2436364112" sldId="377"/>
            <ac:picMk id="14" creationId="{4436A489-E8D5-4790-4B7B-D3F6E14FA0B9}"/>
          </ac:picMkLst>
        </pc:picChg>
      </pc:sldChg>
      <pc:sldChg chg="addSp delSp modSp mod">
        <pc:chgData name="Tandoc, Paolo" userId="e9b0bf9b-398a-4ee2-8366-cc441ff7e442" providerId="ADAL" clId="{278BBD48-35BA-498D-B1D9-2D0A6F8C33BC}" dt="2024-01-08T20:25:06.825" v="415" actId="1582"/>
        <pc:sldMkLst>
          <pc:docMk/>
          <pc:sldMk cId="1036544031" sldId="378"/>
        </pc:sldMkLst>
        <pc:spChg chg="mod">
          <ac:chgData name="Tandoc, Paolo" userId="e9b0bf9b-398a-4ee2-8366-cc441ff7e442" providerId="ADAL" clId="{278BBD48-35BA-498D-B1D9-2D0A6F8C33BC}" dt="2024-01-08T20:25:06.825" v="415" actId="1582"/>
          <ac:spMkLst>
            <pc:docMk/>
            <pc:sldMk cId="1036544031" sldId="378"/>
            <ac:spMk id="8" creationId="{5E2D32A6-2326-412F-B90A-35FB2D174434}"/>
          </ac:spMkLst>
        </pc:spChg>
        <pc:spChg chg="mod">
          <ac:chgData name="Tandoc, Paolo" userId="e9b0bf9b-398a-4ee2-8366-cc441ff7e442" providerId="ADAL" clId="{278BBD48-35BA-498D-B1D9-2D0A6F8C33BC}" dt="2024-01-08T20:24:54.837" v="414" actId="1076"/>
          <ac:spMkLst>
            <pc:docMk/>
            <pc:sldMk cId="1036544031" sldId="378"/>
            <ac:spMk id="11" creationId="{DCF9EA7D-0706-C500-C8B1-FE0FC08AC69D}"/>
          </ac:spMkLst>
        </pc:spChg>
        <pc:spChg chg="mod">
          <ac:chgData name="Tandoc, Paolo" userId="e9b0bf9b-398a-4ee2-8366-cc441ff7e442" providerId="ADAL" clId="{278BBD48-35BA-498D-B1D9-2D0A6F8C33BC}" dt="2024-01-08T20:25:06.825" v="415" actId="1582"/>
          <ac:spMkLst>
            <pc:docMk/>
            <pc:sldMk cId="1036544031" sldId="378"/>
            <ac:spMk id="13" creationId="{0D1C2471-3A49-28CE-903A-C0E783253954}"/>
          </ac:spMkLst>
        </pc:spChg>
        <pc:spChg chg="mod">
          <ac:chgData name="Tandoc, Paolo" userId="e9b0bf9b-398a-4ee2-8366-cc441ff7e442" providerId="ADAL" clId="{278BBD48-35BA-498D-B1D9-2D0A6F8C33BC}" dt="2024-01-08T20:25:06.825" v="415" actId="1582"/>
          <ac:spMkLst>
            <pc:docMk/>
            <pc:sldMk cId="1036544031" sldId="378"/>
            <ac:spMk id="14" creationId="{040B1531-EE63-C05F-93DD-0479A0608A9E}"/>
          </ac:spMkLst>
        </pc:spChg>
        <pc:picChg chg="del">
          <ac:chgData name="Tandoc, Paolo" userId="e9b0bf9b-398a-4ee2-8366-cc441ff7e442" providerId="ADAL" clId="{278BBD48-35BA-498D-B1D9-2D0A6F8C33BC}" dt="2024-01-08T20:24:39.463" v="409" actId="478"/>
          <ac:picMkLst>
            <pc:docMk/>
            <pc:sldMk cId="1036544031" sldId="378"/>
            <ac:picMk id="3" creationId="{6844D5A2-A78A-2F26-7F09-44ADA345EC45}"/>
          </ac:picMkLst>
        </pc:picChg>
        <pc:picChg chg="add mod ord">
          <ac:chgData name="Tandoc, Paolo" userId="e9b0bf9b-398a-4ee2-8366-cc441ff7e442" providerId="ADAL" clId="{278BBD48-35BA-498D-B1D9-2D0A6F8C33BC}" dt="2024-01-08T20:24:46.750" v="413" actId="1076"/>
          <ac:picMkLst>
            <pc:docMk/>
            <pc:sldMk cId="1036544031" sldId="378"/>
            <ac:picMk id="4" creationId="{51B9C5A9-9518-1CD9-DBB9-86C4EC3EA336}"/>
          </ac:picMkLst>
        </pc:picChg>
      </pc:sldChg>
      <pc:sldChg chg="addSp delSp modSp mod">
        <pc:chgData name="Tandoc, Paolo" userId="e9b0bf9b-398a-4ee2-8366-cc441ff7e442" providerId="ADAL" clId="{278BBD48-35BA-498D-B1D9-2D0A6F8C33BC}" dt="2024-01-08T20:26:50.611" v="439" actId="1582"/>
        <pc:sldMkLst>
          <pc:docMk/>
          <pc:sldMk cId="2533093102" sldId="380"/>
        </pc:sldMkLst>
        <pc:spChg chg="mod">
          <ac:chgData name="Tandoc, Paolo" userId="e9b0bf9b-398a-4ee2-8366-cc441ff7e442" providerId="ADAL" clId="{278BBD48-35BA-498D-B1D9-2D0A6F8C33BC}" dt="2024-01-08T20:26:23.802" v="432" actId="1076"/>
          <ac:spMkLst>
            <pc:docMk/>
            <pc:sldMk cId="2533093102" sldId="380"/>
            <ac:spMk id="7" creationId="{716C9164-605F-34B0-1C61-C34630D402EE}"/>
          </ac:spMkLst>
        </pc:spChg>
        <pc:spChg chg="mod">
          <ac:chgData name="Tandoc, Paolo" userId="e9b0bf9b-398a-4ee2-8366-cc441ff7e442" providerId="ADAL" clId="{278BBD48-35BA-498D-B1D9-2D0A6F8C33BC}" dt="2024-01-08T20:26:50.611" v="439" actId="1582"/>
          <ac:spMkLst>
            <pc:docMk/>
            <pc:sldMk cId="2533093102" sldId="380"/>
            <ac:spMk id="10" creationId="{90F3A9F8-3106-9B5E-8BC2-916C132E09AE}"/>
          </ac:spMkLst>
        </pc:spChg>
        <pc:spChg chg="mod">
          <ac:chgData name="Tandoc, Paolo" userId="e9b0bf9b-398a-4ee2-8366-cc441ff7e442" providerId="ADAL" clId="{278BBD48-35BA-498D-B1D9-2D0A6F8C33BC}" dt="2024-01-08T20:26:50.611" v="439" actId="1582"/>
          <ac:spMkLst>
            <pc:docMk/>
            <pc:sldMk cId="2533093102" sldId="380"/>
            <ac:spMk id="17" creationId="{E35AB5E3-058C-8072-9D09-951C3D102C71}"/>
          </ac:spMkLst>
        </pc:spChg>
        <pc:spChg chg="mod">
          <ac:chgData name="Tandoc, Paolo" userId="e9b0bf9b-398a-4ee2-8366-cc441ff7e442" providerId="ADAL" clId="{278BBD48-35BA-498D-B1D9-2D0A6F8C33BC}" dt="2024-01-08T20:26:36.556" v="436" actId="14100"/>
          <ac:spMkLst>
            <pc:docMk/>
            <pc:sldMk cId="2533093102" sldId="380"/>
            <ac:spMk id="22" creationId="{158AFCC9-F32E-8727-27B2-F080BF8A5E91}"/>
          </ac:spMkLst>
        </pc:spChg>
        <pc:picChg chg="del">
          <ac:chgData name="Tandoc, Paolo" userId="e9b0bf9b-398a-4ee2-8366-cc441ff7e442" providerId="ADAL" clId="{278BBD48-35BA-498D-B1D9-2D0A6F8C33BC}" dt="2024-01-08T20:25:41.082" v="416" actId="478"/>
          <ac:picMkLst>
            <pc:docMk/>
            <pc:sldMk cId="2533093102" sldId="380"/>
            <ac:picMk id="2" creationId="{6AB34883-1EE9-8F79-85C7-026229142C11}"/>
          </ac:picMkLst>
        </pc:picChg>
        <pc:picChg chg="add mod ord">
          <ac:chgData name="Tandoc, Paolo" userId="e9b0bf9b-398a-4ee2-8366-cc441ff7e442" providerId="ADAL" clId="{278BBD48-35BA-498D-B1D9-2D0A6F8C33BC}" dt="2024-01-08T20:26:04.799" v="430" actId="1037"/>
          <ac:picMkLst>
            <pc:docMk/>
            <pc:sldMk cId="2533093102" sldId="380"/>
            <ac:picMk id="4" creationId="{C2426732-03CC-CCEA-28AE-8A217119FE77}"/>
          </ac:picMkLst>
        </pc:picChg>
      </pc:sldChg>
      <pc:sldChg chg="modSp mod">
        <pc:chgData name="Tandoc, Paolo" userId="e9b0bf9b-398a-4ee2-8366-cc441ff7e442" providerId="ADAL" clId="{278BBD48-35BA-498D-B1D9-2D0A6F8C33BC}" dt="2024-01-08T20:35:48.547" v="680" actId="1076"/>
        <pc:sldMkLst>
          <pc:docMk/>
          <pc:sldMk cId="2778712440" sldId="426"/>
        </pc:sldMkLst>
        <pc:spChg chg="mod">
          <ac:chgData name="Tandoc, Paolo" userId="e9b0bf9b-398a-4ee2-8366-cc441ff7e442" providerId="ADAL" clId="{278BBD48-35BA-498D-B1D9-2D0A6F8C33BC}" dt="2024-01-08T20:35:48.547" v="680" actId="1076"/>
          <ac:spMkLst>
            <pc:docMk/>
            <pc:sldMk cId="2778712440" sldId="426"/>
            <ac:spMk id="8" creationId="{241FEB08-E82E-617E-6D74-E25FD4DE4907}"/>
          </ac:spMkLst>
        </pc:spChg>
        <pc:picChg chg="mod">
          <ac:chgData name="Tandoc, Paolo" userId="e9b0bf9b-398a-4ee2-8366-cc441ff7e442" providerId="ADAL" clId="{278BBD48-35BA-498D-B1D9-2D0A6F8C33BC}" dt="2024-01-08T20:35:09.275" v="671" actId="1076"/>
          <ac:picMkLst>
            <pc:docMk/>
            <pc:sldMk cId="2778712440" sldId="426"/>
            <ac:picMk id="4" creationId="{59A14083-9BA8-7C8C-DB0E-94DE68F17A4F}"/>
          </ac:picMkLst>
        </pc:picChg>
      </pc:sldChg>
      <pc:sldChg chg="del">
        <pc:chgData name="Tandoc, Paolo" userId="e9b0bf9b-398a-4ee2-8366-cc441ff7e442" providerId="ADAL" clId="{278BBD48-35BA-498D-B1D9-2D0A6F8C33BC}" dt="2024-01-08T20:15:37.898" v="332" actId="47"/>
        <pc:sldMkLst>
          <pc:docMk/>
          <pc:sldMk cId="2155815821" sldId="427"/>
        </pc:sldMkLst>
      </pc:sldChg>
      <pc:sldChg chg="addSp delSp modSp mod">
        <pc:chgData name="Tandoc, Paolo" userId="e9b0bf9b-398a-4ee2-8366-cc441ff7e442" providerId="ADAL" clId="{278BBD48-35BA-498D-B1D9-2D0A6F8C33BC}" dt="2024-01-09T23:56:12.253" v="704" actId="20577"/>
        <pc:sldMkLst>
          <pc:docMk/>
          <pc:sldMk cId="648374005" sldId="428"/>
        </pc:sldMkLst>
        <pc:spChg chg="mod">
          <ac:chgData name="Tandoc, Paolo" userId="e9b0bf9b-398a-4ee2-8366-cc441ff7e442" providerId="ADAL" clId="{278BBD48-35BA-498D-B1D9-2D0A6F8C33BC}" dt="2024-01-09T19:05:00.504" v="689" actId="1076"/>
          <ac:spMkLst>
            <pc:docMk/>
            <pc:sldMk cId="648374005" sldId="428"/>
            <ac:spMk id="2" creationId="{7111241A-C126-4354-3EEC-895033C62C74}"/>
          </ac:spMkLst>
        </pc:spChg>
        <pc:spChg chg="mod">
          <ac:chgData name="Tandoc, Paolo" userId="e9b0bf9b-398a-4ee2-8366-cc441ff7e442" providerId="ADAL" clId="{278BBD48-35BA-498D-B1D9-2D0A6F8C33BC}" dt="2024-01-08T18:53:35.835" v="105" actId="6549"/>
          <ac:spMkLst>
            <pc:docMk/>
            <pc:sldMk cId="648374005" sldId="428"/>
            <ac:spMk id="4" creationId="{8FCD774E-7CA3-8260-A4C2-508B77F30106}"/>
          </ac:spMkLst>
        </pc:spChg>
        <pc:spChg chg="mod">
          <ac:chgData name="Tandoc, Paolo" userId="e9b0bf9b-398a-4ee2-8366-cc441ff7e442" providerId="ADAL" clId="{278BBD48-35BA-498D-B1D9-2D0A6F8C33BC}" dt="2024-01-09T19:05:15.552" v="693" actId="1582"/>
          <ac:spMkLst>
            <pc:docMk/>
            <pc:sldMk cId="648374005" sldId="428"/>
            <ac:spMk id="10" creationId="{B13E5618-ABA9-4B5A-063C-06E37A2016CA}"/>
          </ac:spMkLst>
        </pc:spChg>
        <pc:spChg chg="mod">
          <ac:chgData name="Tandoc, Paolo" userId="e9b0bf9b-398a-4ee2-8366-cc441ff7e442" providerId="ADAL" clId="{278BBD48-35BA-498D-B1D9-2D0A6F8C33BC}" dt="2024-01-09T23:56:12.253" v="704" actId="20577"/>
          <ac:spMkLst>
            <pc:docMk/>
            <pc:sldMk cId="648374005" sldId="428"/>
            <ac:spMk id="20" creationId="{B9E3F3C7-96CB-C862-DD17-1BA01BE261FC}"/>
          </ac:spMkLst>
        </pc:spChg>
        <pc:picChg chg="del">
          <ac:chgData name="Tandoc, Paolo" userId="e9b0bf9b-398a-4ee2-8366-cc441ff7e442" providerId="ADAL" clId="{278BBD48-35BA-498D-B1D9-2D0A6F8C33BC}" dt="2024-01-08T18:49:06.718" v="4" actId="478"/>
          <ac:picMkLst>
            <pc:docMk/>
            <pc:sldMk cId="648374005" sldId="428"/>
            <ac:picMk id="3" creationId="{D1EED854-E1CA-9D7A-F852-7F4132C1AC63}"/>
          </ac:picMkLst>
        </pc:picChg>
        <pc:picChg chg="add del mod">
          <ac:chgData name="Tandoc, Paolo" userId="e9b0bf9b-398a-4ee2-8366-cc441ff7e442" providerId="ADAL" clId="{278BBD48-35BA-498D-B1D9-2D0A6F8C33BC}" dt="2024-01-08T18:49:48.676" v="16" actId="478"/>
          <ac:picMkLst>
            <pc:docMk/>
            <pc:sldMk cId="648374005" sldId="428"/>
            <ac:picMk id="6" creationId="{67950CB9-442F-7E81-6BA1-7E4865B69CB9}"/>
          </ac:picMkLst>
        </pc:picChg>
        <pc:picChg chg="add mod ord">
          <ac:chgData name="Tandoc, Paolo" userId="e9b0bf9b-398a-4ee2-8366-cc441ff7e442" providerId="ADAL" clId="{278BBD48-35BA-498D-B1D9-2D0A6F8C33BC}" dt="2024-01-08T18:50:34.181" v="27" actId="167"/>
          <ac:picMkLst>
            <pc:docMk/>
            <pc:sldMk cId="648374005" sldId="428"/>
            <ac:picMk id="9" creationId="{B991FC23-58DB-CF46-EE28-95F1B00AFE79}"/>
          </ac:picMkLst>
        </pc:picChg>
      </pc:sldChg>
      <pc:sldChg chg="addSp delSp modSp mod">
        <pc:chgData name="Tandoc, Paolo" userId="e9b0bf9b-398a-4ee2-8366-cc441ff7e442" providerId="ADAL" clId="{278BBD48-35BA-498D-B1D9-2D0A6F8C33BC}" dt="2024-01-08T20:34:05.456" v="667" actId="14100"/>
        <pc:sldMkLst>
          <pc:docMk/>
          <pc:sldMk cId="1705102516" sldId="429"/>
        </pc:sldMkLst>
        <pc:spChg chg="mod">
          <ac:chgData name="Tandoc, Paolo" userId="e9b0bf9b-398a-4ee2-8366-cc441ff7e442" providerId="ADAL" clId="{278BBD48-35BA-498D-B1D9-2D0A6F8C33BC}" dt="2024-01-08T20:30:10.942" v="471" actId="6549"/>
          <ac:spMkLst>
            <pc:docMk/>
            <pc:sldMk cId="1705102516" sldId="429"/>
            <ac:spMk id="2" creationId="{99B47F07-5B2C-1029-0561-B3450E03B471}"/>
          </ac:spMkLst>
        </pc:spChg>
        <pc:spChg chg="mod">
          <ac:chgData name="Tandoc, Paolo" userId="e9b0bf9b-398a-4ee2-8366-cc441ff7e442" providerId="ADAL" clId="{278BBD48-35BA-498D-B1D9-2D0A6F8C33BC}" dt="2024-01-08T20:34:05.456" v="667" actId="14100"/>
          <ac:spMkLst>
            <pc:docMk/>
            <pc:sldMk cId="1705102516" sldId="429"/>
            <ac:spMk id="5" creationId="{0928C9F6-8AD0-DE06-352F-F24A551B698E}"/>
          </ac:spMkLst>
        </pc:spChg>
        <pc:spChg chg="del">
          <ac:chgData name="Tandoc, Paolo" userId="e9b0bf9b-398a-4ee2-8366-cc441ff7e442" providerId="ADAL" clId="{278BBD48-35BA-498D-B1D9-2D0A6F8C33BC}" dt="2024-01-08T20:30:45.146" v="478" actId="478"/>
          <ac:spMkLst>
            <pc:docMk/>
            <pc:sldMk cId="1705102516" sldId="429"/>
            <ac:spMk id="6" creationId="{BFDC9423-7418-4CD6-1719-2A7082CC3A99}"/>
          </ac:spMkLst>
        </pc:spChg>
        <pc:spChg chg="mod">
          <ac:chgData name="Tandoc, Paolo" userId="e9b0bf9b-398a-4ee2-8366-cc441ff7e442" providerId="ADAL" clId="{278BBD48-35BA-498D-B1D9-2D0A6F8C33BC}" dt="2024-01-08T20:31:30.724" v="495" actId="14100"/>
          <ac:spMkLst>
            <pc:docMk/>
            <pc:sldMk cId="1705102516" sldId="429"/>
            <ac:spMk id="8" creationId="{9BF9262B-5F27-BC10-EF60-3E9C67697298}"/>
          </ac:spMkLst>
        </pc:spChg>
        <pc:spChg chg="mod">
          <ac:chgData name="Tandoc, Paolo" userId="e9b0bf9b-398a-4ee2-8366-cc441ff7e442" providerId="ADAL" clId="{278BBD48-35BA-498D-B1D9-2D0A6F8C33BC}" dt="2024-01-08T20:31:44.534" v="500" actId="1076"/>
          <ac:spMkLst>
            <pc:docMk/>
            <pc:sldMk cId="1705102516" sldId="429"/>
            <ac:spMk id="9" creationId="{95615113-C8FC-C90D-16CA-D55ACD2432E8}"/>
          </ac:spMkLst>
        </pc:spChg>
        <pc:spChg chg="mod">
          <ac:chgData name="Tandoc, Paolo" userId="e9b0bf9b-398a-4ee2-8366-cc441ff7e442" providerId="ADAL" clId="{278BBD48-35BA-498D-B1D9-2D0A6F8C33BC}" dt="2024-01-08T20:31:40.454" v="499" actId="1035"/>
          <ac:spMkLst>
            <pc:docMk/>
            <pc:sldMk cId="1705102516" sldId="429"/>
            <ac:spMk id="11" creationId="{304B014E-9594-51C0-B6A8-999CCFE95799}"/>
          </ac:spMkLst>
        </pc:spChg>
        <pc:spChg chg="add mod">
          <ac:chgData name="Tandoc, Paolo" userId="e9b0bf9b-398a-4ee2-8366-cc441ff7e442" providerId="ADAL" clId="{278BBD48-35BA-498D-B1D9-2D0A6F8C33BC}" dt="2024-01-08T20:34:00.449" v="666" actId="14100"/>
          <ac:spMkLst>
            <pc:docMk/>
            <pc:sldMk cId="1705102516" sldId="429"/>
            <ac:spMk id="12" creationId="{5A673A21-043A-6411-3F6D-3007A19B950D}"/>
          </ac:spMkLst>
        </pc:spChg>
        <pc:spChg chg="del">
          <ac:chgData name="Tandoc, Paolo" userId="e9b0bf9b-398a-4ee2-8366-cc441ff7e442" providerId="ADAL" clId="{278BBD48-35BA-498D-B1D9-2D0A6F8C33BC}" dt="2024-01-08T20:30:52.796" v="479" actId="478"/>
          <ac:spMkLst>
            <pc:docMk/>
            <pc:sldMk cId="1705102516" sldId="429"/>
            <ac:spMk id="13" creationId="{984B32CE-31EA-49A3-76E8-A6E4CB8FCA3F}"/>
          </ac:spMkLst>
        </pc:spChg>
        <pc:picChg chg="del">
          <ac:chgData name="Tandoc, Paolo" userId="e9b0bf9b-398a-4ee2-8366-cc441ff7e442" providerId="ADAL" clId="{278BBD48-35BA-498D-B1D9-2D0A6F8C33BC}" dt="2024-01-08T20:28:47.335" v="443" actId="478"/>
          <ac:picMkLst>
            <pc:docMk/>
            <pc:sldMk cId="1705102516" sldId="429"/>
            <ac:picMk id="3" creationId="{D1EED854-E1CA-9D7A-F852-7F4132C1AC63}"/>
          </ac:picMkLst>
        </pc:picChg>
        <pc:picChg chg="add mod ord">
          <ac:chgData name="Tandoc, Paolo" userId="e9b0bf9b-398a-4ee2-8366-cc441ff7e442" providerId="ADAL" clId="{278BBD48-35BA-498D-B1D9-2D0A6F8C33BC}" dt="2024-01-08T20:29:14.202" v="451" actId="1076"/>
          <ac:picMkLst>
            <pc:docMk/>
            <pc:sldMk cId="1705102516" sldId="429"/>
            <ac:picMk id="7" creationId="{71D17A07-26EF-8B26-6FD1-A56A19FCCB15}"/>
          </ac:picMkLst>
        </pc:picChg>
        <pc:picChg chg="add del mod">
          <ac:chgData name="Tandoc, Paolo" userId="e9b0bf9b-398a-4ee2-8366-cc441ff7e442" providerId="ADAL" clId="{278BBD48-35BA-498D-B1D9-2D0A6F8C33BC}" dt="2024-01-08T20:30:03.635" v="468"/>
          <ac:picMkLst>
            <pc:docMk/>
            <pc:sldMk cId="1705102516" sldId="429"/>
            <ac:picMk id="10" creationId="{84109CDE-B6A2-2A75-942A-0B45B7F73E11}"/>
          </ac:picMkLst>
        </pc:picChg>
      </pc:sldChg>
      <pc:sldChg chg="del">
        <pc:chgData name="Tandoc, Paolo" userId="e9b0bf9b-398a-4ee2-8366-cc441ff7e442" providerId="ADAL" clId="{278BBD48-35BA-498D-B1D9-2D0A6F8C33BC}" dt="2024-01-08T20:14:57.517" v="328" actId="47"/>
        <pc:sldMkLst>
          <pc:docMk/>
          <pc:sldMk cId="868807105" sldId="430"/>
        </pc:sldMkLst>
      </pc:sldChg>
      <pc:sldChg chg="addSp delSp modSp mod">
        <pc:chgData name="Tandoc, Paolo" userId="e9b0bf9b-398a-4ee2-8366-cc441ff7e442" providerId="ADAL" clId="{278BBD48-35BA-498D-B1D9-2D0A6F8C33BC}" dt="2024-01-09T19:05:25.141" v="695" actId="1582"/>
        <pc:sldMkLst>
          <pc:docMk/>
          <pc:sldMk cId="870932936" sldId="431"/>
        </pc:sldMkLst>
        <pc:spChg chg="mod">
          <ac:chgData name="Tandoc, Paolo" userId="e9b0bf9b-398a-4ee2-8366-cc441ff7e442" providerId="ADAL" clId="{278BBD48-35BA-498D-B1D9-2D0A6F8C33BC}" dt="2024-01-08T18:56:22.028" v="137" actId="1076"/>
          <ac:spMkLst>
            <pc:docMk/>
            <pc:sldMk cId="870932936" sldId="431"/>
            <ac:spMk id="2" creationId="{99B47F07-5B2C-1029-0561-B3450E03B471}"/>
          </ac:spMkLst>
        </pc:spChg>
        <pc:spChg chg="mod">
          <ac:chgData name="Tandoc, Paolo" userId="e9b0bf9b-398a-4ee2-8366-cc441ff7e442" providerId="ADAL" clId="{278BBD48-35BA-498D-B1D9-2D0A6F8C33BC}" dt="2024-01-08T18:54:59.278" v="123" actId="14100"/>
          <ac:spMkLst>
            <pc:docMk/>
            <pc:sldMk cId="870932936" sldId="431"/>
            <ac:spMk id="5" creationId="{0928C9F6-8AD0-DE06-352F-F24A551B698E}"/>
          </ac:spMkLst>
        </pc:spChg>
        <pc:spChg chg="mod">
          <ac:chgData name="Tandoc, Paolo" userId="e9b0bf9b-398a-4ee2-8366-cc441ff7e442" providerId="ADAL" clId="{278BBD48-35BA-498D-B1D9-2D0A6F8C33BC}" dt="2024-01-09T19:05:25.141" v="695" actId="1582"/>
          <ac:spMkLst>
            <pc:docMk/>
            <pc:sldMk cId="870932936" sldId="431"/>
            <ac:spMk id="6" creationId="{BFDC9423-7418-4CD6-1719-2A7082CC3A99}"/>
          </ac:spMkLst>
        </pc:spChg>
        <pc:spChg chg="mod">
          <ac:chgData name="Tandoc, Paolo" userId="e9b0bf9b-398a-4ee2-8366-cc441ff7e442" providerId="ADAL" clId="{278BBD48-35BA-498D-B1D9-2D0A6F8C33BC}" dt="2024-01-09T19:05:25.141" v="695" actId="1582"/>
          <ac:spMkLst>
            <pc:docMk/>
            <pc:sldMk cId="870932936" sldId="431"/>
            <ac:spMk id="9" creationId="{95615113-C8FC-C90D-16CA-D55ACD2432E8}"/>
          </ac:spMkLst>
        </pc:spChg>
        <pc:spChg chg="mod">
          <ac:chgData name="Tandoc, Paolo" userId="e9b0bf9b-398a-4ee2-8366-cc441ff7e442" providerId="ADAL" clId="{278BBD48-35BA-498D-B1D9-2D0A6F8C33BC}" dt="2024-01-08T18:54:41.670" v="118" actId="14100"/>
          <ac:spMkLst>
            <pc:docMk/>
            <pc:sldMk cId="870932936" sldId="431"/>
            <ac:spMk id="13" creationId="{984B32CE-31EA-49A3-76E8-A6E4CB8FCA3F}"/>
          </ac:spMkLst>
        </pc:spChg>
        <pc:picChg chg="del">
          <ac:chgData name="Tandoc, Paolo" userId="e9b0bf9b-398a-4ee2-8366-cc441ff7e442" providerId="ADAL" clId="{278BBD48-35BA-498D-B1D9-2D0A6F8C33BC}" dt="2024-01-08T18:54:10.521" v="107" actId="478"/>
          <ac:picMkLst>
            <pc:docMk/>
            <pc:sldMk cId="870932936" sldId="431"/>
            <ac:picMk id="7" creationId="{512574D0-B601-55B9-CD0B-362D471C531C}"/>
          </ac:picMkLst>
        </pc:picChg>
        <pc:picChg chg="add mod ord">
          <ac:chgData name="Tandoc, Paolo" userId="e9b0bf9b-398a-4ee2-8366-cc441ff7e442" providerId="ADAL" clId="{278BBD48-35BA-498D-B1D9-2D0A6F8C33BC}" dt="2024-01-08T18:54:27.563" v="114" actId="1076"/>
          <ac:picMkLst>
            <pc:docMk/>
            <pc:sldMk cId="870932936" sldId="431"/>
            <ac:picMk id="8" creationId="{60BA3966-13FC-63A3-D91E-9A53AE242DC5}"/>
          </ac:picMkLst>
        </pc:picChg>
      </pc:sldChg>
      <pc:sldChg chg="modSp add mod ord">
        <pc:chgData name="Tandoc, Paolo" userId="e9b0bf9b-398a-4ee2-8366-cc441ff7e442" providerId="ADAL" clId="{278BBD48-35BA-498D-B1D9-2D0A6F8C33BC}" dt="2024-01-08T20:14:41.696" v="327" actId="404"/>
        <pc:sldMkLst>
          <pc:docMk/>
          <pc:sldMk cId="653627120" sldId="432"/>
        </pc:sldMkLst>
        <pc:spChg chg="mod">
          <ac:chgData name="Tandoc, Paolo" userId="e9b0bf9b-398a-4ee2-8366-cc441ff7e442" providerId="ADAL" clId="{278BBD48-35BA-498D-B1D9-2D0A6F8C33BC}" dt="2024-01-08T20:14:41.696" v="327" actId="404"/>
          <ac:spMkLst>
            <pc:docMk/>
            <pc:sldMk cId="653627120" sldId="432"/>
            <ac:spMk id="294" creationId="{00000000-0000-0000-0000-000000000000}"/>
          </ac:spMkLst>
        </pc:spChg>
      </pc:sldChg>
      <pc:sldChg chg="add ord">
        <pc:chgData name="Tandoc, Paolo" userId="e9b0bf9b-398a-4ee2-8366-cc441ff7e442" providerId="ADAL" clId="{278BBD48-35BA-498D-B1D9-2D0A6F8C33BC}" dt="2024-01-08T20:15:12.908" v="331"/>
        <pc:sldMkLst>
          <pc:docMk/>
          <pc:sldMk cId="1818331215" sldId="43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13573aad38c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marR="952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g13573aad38c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0308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13573aad38c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marR="9525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tabLst/>
              <a:defRPr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NOTE: AL PLACEHOLDER GRAPHICS. IF WE USE THESE SLIDES I WILL USE CURRENT GRAPHICS</a:t>
            </a:r>
          </a:p>
          <a:p>
            <a:pPr marL="152400" marR="952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g13573aad38c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2862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353791dc1d_0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1353791dc1d_0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marR="952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0526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353791dc1d_0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1353791dc1d_0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marR="952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71363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353791dc1d_0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1353791dc1d_0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marR="952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95107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353791dc1d_0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1353791dc1d_0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marR="952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08329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353791dc1d_0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1353791dc1d_0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marR="952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20003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353791dc1d_0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1353791dc1d_0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marR="952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25005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13573aad38c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marR="952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g13573aad38c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353791dc1d_0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1353791dc1d_0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marR="952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04467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353791dc1d_0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1353791dc1d_0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marR="952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830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353791dc1d_0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1353791dc1d_0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marR="952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8590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353791dc1d_0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1353791dc1d_0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marR="952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4781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353791dc1d_0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1353791dc1d_0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marR="952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8095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353791dc1d_0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1353791dc1d_0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marR="952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7984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353791dc1d_0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1353791dc1d_0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marR="952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1784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353791dc1d_0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1353791dc1d_0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marR="952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680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353791dc1d_0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1353791dc1d_0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marR="952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4965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353791dc1d_0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1353791dc1d_0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marR="952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2449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- Small Header - Dark">
  <p:cSld name="CUSTOM_1_1_1_1_1_1_1_1_1_1_1_3_1_1_1_1_1_4_1_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 rot="5400000">
            <a:off x="4521405" y="-4536532"/>
            <a:ext cx="116400" cy="9174300"/>
          </a:xfrm>
          <a:prstGeom prst="rect">
            <a:avLst/>
          </a:prstGeom>
          <a:solidFill>
            <a:srgbClr val="3A40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273625" y="131026"/>
            <a:ext cx="86682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A4049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A4049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A4049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A4049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A4049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A4049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A4049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A4049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A4049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"/>
          </p:nvPr>
        </p:nvSpPr>
        <p:spPr>
          <a:xfrm>
            <a:off x="273625" y="807650"/>
            <a:ext cx="8668200" cy="3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title"/>
          </p:nvPr>
        </p:nvSpPr>
        <p:spPr>
          <a:xfrm>
            <a:off x="623888" y="1282305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1"/>
          </p:nvPr>
        </p:nvSpPr>
        <p:spPr>
          <a:xfrm>
            <a:off x="623888" y="3442099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629841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3"/>
          </p:nvPr>
        </p:nvSpPr>
        <p:spPr>
          <a:xfrm>
            <a:off x="4629151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4"/>
          </p:nvPr>
        </p:nvSpPr>
        <p:spPr>
          <a:xfrm>
            <a:off x="4629151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body" idx="1"/>
          </p:nvPr>
        </p:nvSpPr>
        <p:spPr>
          <a:xfrm>
            <a:off x="3887391" y="740570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3"/>
          <p:cNvSpPr>
            <a:spLocks noGrp="1"/>
          </p:cNvSpPr>
          <p:nvPr>
            <p:ph type="pic" idx="2"/>
          </p:nvPr>
        </p:nvSpPr>
        <p:spPr>
          <a:xfrm>
            <a:off x="3887391" y="740570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23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>
            <a:spLocks noGrp="1"/>
          </p:cNvSpPr>
          <p:nvPr>
            <p:ph type="title"/>
          </p:nvPr>
        </p:nvSpPr>
        <p:spPr>
          <a:xfrm rot="5400000">
            <a:off x="5350051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5"/>
          <p:cNvSpPr txBox="1">
            <a:spLocks noGrp="1"/>
          </p:cNvSpPr>
          <p:nvPr>
            <p:ph type="body" idx="1"/>
          </p:nvPr>
        </p:nvSpPr>
        <p:spPr>
          <a:xfrm rot="5400000">
            <a:off x="1349476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7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7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01030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8"/>
          <p:cNvSpPr/>
          <p:nvPr/>
        </p:nvSpPr>
        <p:spPr>
          <a:xfrm>
            <a:off x="0" y="1"/>
            <a:ext cx="9144000" cy="841800"/>
          </a:xfrm>
          <a:prstGeom prst="rect">
            <a:avLst/>
          </a:prstGeom>
          <a:gradFill>
            <a:gsLst>
              <a:gs pos="0">
                <a:srgbClr val="284298"/>
              </a:gs>
              <a:gs pos="99000">
                <a:srgbClr val="1969B3">
                  <a:alpha val="53725"/>
                </a:srgbClr>
              </a:gs>
              <a:gs pos="100000">
                <a:srgbClr val="1969B3">
                  <a:alpha val="53725"/>
                </a:srgbClr>
              </a:gs>
            </a:gsLst>
            <a:lin ang="9599908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8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5" name="Google Shape;145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8" name="Google Shape;148;p28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  <a:defRPr sz="4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49" name="Google Shape;149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196167" y="-1884588"/>
            <a:ext cx="776816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9050" y="2119313"/>
            <a:ext cx="776816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8"/>
          <p:cNvSpPr txBox="1">
            <a:spLocks noGrp="1"/>
          </p:cNvSpPr>
          <p:nvPr>
            <p:ph type="title" idx="2"/>
          </p:nvPr>
        </p:nvSpPr>
        <p:spPr>
          <a:xfrm>
            <a:off x="1767000" y="129275"/>
            <a:ext cx="70974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"/>
              <a:buNone/>
              <a:defRPr sz="24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"/>
              <a:buNone/>
              <a:defRPr sz="24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"/>
              <a:buNone/>
              <a:defRPr sz="24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"/>
              <a:buNone/>
              <a:defRPr sz="24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"/>
              <a:buNone/>
              <a:defRPr sz="24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"/>
              <a:buNone/>
              <a:defRPr sz="24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"/>
              <a:buNone/>
              <a:defRPr sz="24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"/>
              <a:buNone/>
              <a:defRPr sz="24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"/>
              <a:buNone/>
              <a:defRPr sz="24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52" name="Google Shape;152;p28"/>
          <p:cNvSpPr txBox="1">
            <a:spLocks noGrp="1"/>
          </p:cNvSpPr>
          <p:nvPr>
            <p:ph type="subTitle" idx="3"/>
          </p:nvPr>
        </p:nvSpPr>
        <p:spPr>
          <a:xfrm>
            <a:off x="273625" y="1040075"/>
            <a:ext cx="8668200" cy="35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AutoNum type="arabicPeriod"/>
              <a:defRPr sz="140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Poppins"/>
              <a:buAutoNum type="alphaLcPeriod"/>
              <a:defRPr sz="1100" i="0" u="none" strike="noStrike" cap="none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Poppins"/>
              <a:buAutoNum type="romanLcPeriod"/>
              <a:defRPr sz="1100" i="0" u="none" strike="noStrike" cap="none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Poppins"/>
              <a:buAutoNum type="arabicPeriod"/>
              <a:defRPr sz="1100" i="0" u="none" strike="noStrike" cap="none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Poppins"/>
              <a:buAutoNum type="alphaLcPeriod"/>
              <a:defRPr sz="1100" i="0" u="none" strike="noStrike" cap="none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Poppins"/>
              <a:buAutoNum type="romanLcPeriod"/>
              <a:defRPr sz="1100" i="0" u="none" strike="noStrike" cap="none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Poppins"/>
              <a:buAutoNum type="arabicPeriod"/>
              <a:defRPr sz="1100" i="0" u="none" strike="noStrike" cap="none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Poppins"/>
              <a:buAutoNum type="alphaLcPeriod"/>
              <a:defRPr sz="1100" i="0" u="none" strike="noStrike" cap="none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Poppins"/>
              <a:buAutoNum type="romanLcPeriod"/>
              <a:defRPr sz="1100" i="0" u="none" strike="noStrike" cap="none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74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 2">
  <p:cSld name="1_Title Slide 2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5" name="Google Shape;155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8" name="Google Shape;158;p29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  <a:defRPr sz="4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59" name="Google Shape;15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196167" y="-1884588"/>
            <a:ext cx="7768168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97388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0"/>
          <p:cNvSpPr/>
          <p:nvPr/>
        </p:nvSpPr>
        <p:spPr>
          <a:xfrm rot="10800000">
            <a:off x="0" y="4536599"/>
            <a:ext cx="9144000" cy="606900"/>
          </a:xfrm>
          <a:prstGeom prst="rect">
            <a:avLst/>
          </a:prstGeom>
          <a:gradFill>
            <a:gsLst>
              <a:gs pos="0">
                <a:srgbClr val="284298"/>
              </a:gs>
              <a:gs pos="99000">
                <a:srgbClr val="1969B3">
                  <a:alpha val="53725"/>
                </a:srgbClr>
              </a:gs>
              <a:gs pos="100000">
                <a:srgbClr val="1969B3">
                  <a:alpha val="53725"/>
                </a:srgbClr>
              </a:gs>
            </a:gsLst>
            <a:lin ang="9599908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30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63" name="Google Shape;163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6" name="Google Shape;166;p30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  <a:defRPr sz="4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67" name="Google Shape;167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29050" y="2119313"/>
            <a:ext cx="7768168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38811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1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1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25416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2"/>
          <p:cNvSpPr/>
          <p:nvPr/>
        </p:nvSpPr>
        <p:spPr>
          <a:xfrm>
            <a:off x="0" y="1"/>
            <a:ext cx="9144000" cy="5143500"/>
          </a:xfrm>
          <a:prstGeom prst="rect">
            <a:avLst/>
          </a:prstGeom>
          <a:gradFill>
            <a:gsLst>
              <a:gs pos="0">
                <a:srgbClr val="284298"/>
              </a:gs>
              <a:gs pos="100000">
                <a:srgbClr val="1969B3"/>
              </a:gs>
            </a:gsLst>
            <a:lin ang="18900044" scaled="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0" name="Google Shape;180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29050" y="2119313"/>
            <a:ext cx="776816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196167" y="-1884588"/>
            <a:ext cx="776816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7914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3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33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4599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4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34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93" name="Google Shape;193;p34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p34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95" name="Google Shape;195;p34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61107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88129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14247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7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7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211" name="Google Shape;211;p37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12" name="Google Shape;212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62040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8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38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218" name="Google Shape;218;p38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19" name="Google Shape;219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46819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39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5" name="Google Shape;225;p3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3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3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01949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- Small Header - Green">
  <p:cSld name="1 column - Small Header - Green">
    <p:bg>
      <p:bgPr>
        <a:solidFill>
          <a:schemeClr val="lt1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0"/>
          <p:cNvSpPr/>
          <p:nvPr/>
        </p:nvSpPr>
        <p:spPr>
          <a:xfrm rot="5400000">
            <a:off x="4521405" y="-4536532"/>
            <a:ext cx="116400" cy="9174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40"/>
          <p:cNvSpPr txBox="1">
            <a:spLocks noGrp="1"/>
          </p:cNvSpPr>
          <p:nvPr>
            <p:ph type="title"/>
          </p:nvPr>
        </p:nvSpPr>
        <p:spPr>
          <a:xfrm>
            <a:off x="273625" y="131026"/>
            <a:ext cx="86682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A4049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A4049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A4049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A4049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A4049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A4049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A4049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A4049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A4049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231" name="Google Shape;231;p40"/>
          <p:cNvSpPr txBox="1">
            <a:spLocks noGrp="1"/>
          </p:cNvSpPr>
          <p:nvPr>
            <p:ph type="subTitle" idx="1"/>
          </p:nvPr>
        </p:nvSpPr>
        <p:spPr>
          <a:xfrm>
            <a:off x="273625" y="807650"/>
            <a:ext cx="8668200" cy="3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AutoNum type="arabicPeriod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lphaLcPeriod"/>
              <a:defRPr sz="1100" b="0" i="0" u="none" strike="noStrike" cap="non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romanLcPeriod"/>
              <a:defRPr sz="1100" b="0" i="0" u="none" strike="noStrike" cap="non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  <a:defRPr sz="1100" b="0" i="0" u="none" strike="noStrike" cap="non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lphaLcPeriod"/>
              <a:defRPr sz="1100" b="0" i="0" u="none" strike="noStrike" cap="non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romanLcPeriod"/>
              <a:defRPr sz="1100" b="0" i="0" u="none" strike="noStrike" cap="non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  <a:defRPr sz="1100" b="0" i="0" u="none" strike="noStrike" cap="non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lphaLcPeriod"/>
              <a:defRPr sz="1100" b="0" i="0" u="none" strike="noStrike" cap="non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romanLcPeriod"/>
              <a:defRPr sz="1100" b="0" i="0" u="none" strike="noStrike" cap="non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2" name="Google Shape;232;p4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rtl="0">
              <a:buNone/>
              <a:defRPr sz="1300"/>
            </a:lvl1pPr>
            <a:lvl2pPr lvl="1" rtl="0">
              <a:buNone/>
              <a:defRPr sz="1300"/>
            </a:lvl2pPr>
            <a:lvl3pPr lvl="2" rtl="0">
              <a:buNone/>
              <a:defRPr sz="1300"/>
            </a:lvl3pPr>
            <a:lvl4pPr lvl="3" rtl="0">
              <a:buNone/>
              <a:defRPr sz="1300"/>
            </a:lvl4pPr>
            <a:lvl5pPr lvl="4" rtl="0">
              <a:buNone/>
              <a:defRPr sz="1300"/>
            </a:lvl5pPr>
            <a:lvl6pPr lvl="5" rtl="0">
              <a:buNone/>
              <a:defRPr sz="1300"/>
            </a:lvl6pPr>
            <a:lvl7pPr lvl="6" rtl="0">
              <a:buNone/>
              <a:defRPr sz="1300"/>
            </a:lvl7pPr>
            <a:lvl8pPr lvl="7" rtl="0">
              <a:buNone/>
              <a:defRPr sz="1300"/>
            </a:lvl8pPr>
            <a:lvl9pPr lvl="8" rtl="0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31629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- Small Header - Blue">
  <p:cSld name="1 column - Small Header - Blue">
    <p:bg>
      <p:bgPr>
        <a:solidFill>
          <a:schemeClr val="lt1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1"/>
          <p:cNvSpPr/>
          <p:nvPr/>
        </p:nvSpPr>
        <p:spPr>
          <a:xfrm rot="5400000">
            <a:off x="4521405" y="-4536532"/>
            <a:ext cx="116400" cy="9174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41"/>
          <p:cNvSpPr txBox="1">
            <a:spLocks noGrp="1"/>
          </p:cNvSpPr>
          <p:nvPr>
            <p:ph type="title"/>
          </p:nvPr>
        </p:nvSpPr>
        <p:spPr>
          <a:xfrm>
            <a:off x="273625" y="131026"/>
            <a:ext cx="86682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A4049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A4049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A4049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A4049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A4049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A4049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A4049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A4049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A4049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236" name="Google Shape;236;p41"/>
          <p:cNvSpPr txBox="1">
            <a:spLocks noGrp="1"/>
          </p:cNvSpPr>
          <p:nvPr>
            <p:ph type="subTitle" idx="1"/>
          </p:nvPr>
        </p:nvSpPr>
        <p:spPr>
          <a:xfrm>
            <a:off x="273625" y="807650"/>
            <a:ext cx="8668200" cy="3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AutoNum type="arabicPeriod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lphaLcPeriod"/>
              <a:defRPr sz="1100" b="0" i="0" u="none" strike="noStrike" cap="non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romanLcPeriod"/>
              <a:defRPr sz="1100" b="0" i="0" u="none" strike="noStrike" cap="non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  <a:defRPr sz="1100" b="0" i="0" u="none" strike="noStrike" cap="non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lphaLcPeriod"/>
              <a:defRPr sz="1100" b="0" i="0" u="none" strike="noStrike" cap="non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romanLcPeriod"/>
              <a:defRPr sz="1100" b="0" i="0" u="none" strike="noStrike" cap="non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  <a:defRPr sz="1100" b="0" i="0" u="none" strike="noStrike" cap="non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lphaLcPeriod"/>
              <a:defRPr sz="1100" b="0" i="0" u="none" strike="noStrike" cap="non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romanLcPeriod"/>
              <a:defRPr sz="1100" b="0" i="0" u="none" strike="noStrike" cap="non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7" name="Google Shape;237;p4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rtl="0">
              <a:buNone/>
              <a:defRPr sz="1000">
                <a:solidFill>
                  <a:schemeClr val="dk1"/>
                </a:solidFill>
              </a:defRPr>
            </a:lvl1pPr>
            <a:lvl2pPr lvl="1" rtl="0">
              <a:buNone/>
              <a:defRPr sz="1000">
                <a:solidFill>
                  <a:schemeClr val="dk1"/>
                </a:solidFill>
              </a:defRPr>
            </a:lvl2pPr>
            <a:lvl3pPr lvl="2" rtl="0">
              <a:buNone/>
              <a:defRPr sz="1000">
                <a:solidFill>
                  <a:schemeClr val="dk1"/>
                </a:solidFill>
              </a:defRPr>
            </a:lvl3pPr>
            <a:lvl4pPr lvl="3" rtl="0">
              <a:buNone/>
              <a:defRPr sz="1000">
                <a:solidFill>
                  <a:schemeClr val="dk1"/>
                </a:solidFill>
              </a:defRPr>
            </a:lvl4pPr>
            <a:lvl5pPr lvl="4" rtl="0">
              <a:buNone/>
              <a:defRPr sz="1000">
                <a:solidFill>
                  <a:schemeClr val="dk1"/>
                </a:solidFill>
              </a:defRPr>
            </a:lvl5pPr>
            <a:lvl6pPr lvl="5" rtl="0">
              <a:buNone/>
              <a:defRPr sz="1000">
                <a:solidFill>
                  <a:schemeClr val="dk1"/>
                </a:solidFill>
              </a:defRPr>
            </a:lvl6pPr>
            <a:lvl7pPr lvl="6" rtl="0">
              <a:buNone/>
              <a:defRPr sz="1000">
                <a:solidFill>
                  <a:schemeClr val="dk1"/>
                </a:solidFill>
              </a:defRPr>
            </a:lvl7pPr>
            <a:lvl8pPr lvl="7" rtl="0">
              <a:buNone/>
              <a:defRPr sz="1000">
                <a:solidFill>
                  <a:schemeClr val="dk1"/>
                </a:solidFill>
              </a:defRPr>
            </a:lvl8pPr>
            <a:lvl9pPr lvl="8" rtl="0">
              <a:buNone/>
              <a:defRPr sz="10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4440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 1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3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4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47" name="Google Shape;247;p43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43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43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3634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3" name="Google Shape;253;p4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4" name="Google Shape;254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9078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 baseline="0">
          <a:solidFill>
            <a:srgbClr val="000000"/>
          </a:solidFill>
          <a:latin typeface="Poppins" panose="00000500000000000000" pitchFamily="2" charset="0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Poppins" panose="00000500000000000000" pitchFamily="2" charset="0"/>
          <a:ea typeface="Poppins" panose="00000500000000000000" pitchFamily="2" charset="0"/>
          <a:cs typeface="Poppins" panose="00000500000000000000" pitchFamily="2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32" name="Google Shape;132;p2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18486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achieve.lausd.net/Page/8397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achieve.lausd.net/Page/19462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chieve.lausd.net/Page/19462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achieve.lausd.net/Page/8397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4" Type="http://schemas.openxmlformats.org/officeDocument/2006/relationships/hyperlink" Target="mailto:SchoolExperienceSurvey@lausd.ne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achieve.lausd.net/Page/839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achieve.lausd.net/Page/19462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chieve.lausd.net/Page/19462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77"/>
        </a:solidFill>
        <a:effectLst/>
      </p:bgPr>
    </p:bg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7" name="Google Shape;647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04850" y="330200"/>
            <a:ext cx="10407650" cy="6940550"/>
          </a:xfrm>
          <a:prstGeom prst="rect">
            <a:avLst/>
          </a:prstGeom>
          <a:noFill/>
          <a:ln>
            <a:noFill/>
          </a:ln>
        </p:spPr>
      </p:pic>
      <p:sp>
        <p:nvSpPr>
          <p:cNvPr id="648" name="Google Shape;648;p71"/>
          <p:cNvSpPr txBox="1"/>
          <p:nvPr/>
        </p:nvSpPr>
        <p:spPr>
          <a:xfrm>
            <a:off x="843318" y="1475582"/>
            <a:ext cx="7457359" cy="2531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en" sz="4400" b="1" cap="small" dirty="0">
                <a:solidFill>
                  <a:srgbClr val="FF5D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ea typeface="Poppins"/>
                <a:cs typeface="Poppins"/>
                <a:sym typeface="Poppins"/>
              </a:rPr>
              <a:t>School Experience Survey: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br>
              <a:rPr lang="en" sz="800" b="1" cap="small" dirty="0">
                <a:solidFill>
                  <a:srgbClr val="FF5D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ea typeface="Poppins"/>
                <a:cs typeface="Poppins"/>
                <a:sym typeface="Poppins"/>
              </a:rPr>
            </a:br>
            <a:r>
              <a:rPr lang="en" sz="5400" b="1" i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ea typeface="Poppins"/>
                <a:cs typeface="Poppins"/>
                <a:sym typeface="Poppins"/>
              </a:rPr>
              <a:t>H</a:t>
            </a:r>
            <a:r>
              <a:rPr lang="en" sz="5400" b="1" i="1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ow to Access School Results</a:t>
            </a:r>
            <a:endParaRPr sz="5400" i="1" dirty="0">
              <a:solidFill>
                <a:schemeClr val="bg1"/>
              </a:solidFill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C4CA046-0A84-26BA-AF86-E874D01481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247" y="355380"/>
            <a:ext cx="3317500" cy="9648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7511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77"/>
        </a:solidFill>
        <a:effectLst/>
      </p:bgPr>
    </p:bg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7" name="Google Shape;647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04851" y="-47624"/>
            <a:ext cx="10412899" cy="7486529"/>
          </a:xfrm>
          <a:prstGeom prst="rect">
            <a:avLst/>
          </a:prstGeom>
          <a:noFill/>
          <a:ln>
            <a:noFill/>
          </a:ln>
        </p:spPr>
      </p:pic>
      <p:sp>
        <p:nvSpPr>
          <p:cNvPr id="648" name="Google Shape;648;p71"/>
          <p:cNvSpPr txBox="1"/>
          <p:nvPr/>
        </p:nvSpPr>
        <p:spPr>
          <a:xfrm>
            <a:off x="230923" y="1723232"/>
            <a:ext cx="8682147" cy="1469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4800" b="1" dirty="0">
                <a:solidFill>
                  <a:srgbClr val="FF5D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ea typeface="Poppins"/>
                <a:cs typeface="Poppins"/>
                <a:sym typeface="Poppins"/>
              </a:rPr>
              <a:t>School Experience Survey: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 dirty="0">
                <a:solidFill>
                  <a:srgbClr val="86CA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ea typeface="Poppins"/>
                <a:cs typeface="Poppins"/>
                <a:sym typeface="Poppins"/>
              </a:rPr>
              <a:t>Student Subgroup Results Dashboard</a:t>
            </a:r>
            <a:endParaRPr sz="3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ADD0445-0965-3620-FD10-EFF94CD8AB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246" y="412530"/>
            <a:ext cx="3317500" cy="9648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5940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991FC23-58DB-CF46-EE28-95F1B00AF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536" y="854666"/>
            <a:ext cx="5407071" cy="4196603"/>
          </a:xfrm>
          <a:prstGeom prst="rect">
            <a:avLst/>
          </a:prstGeom>
        </p:spPr>
      </p:pic>
      <p:sp>
        <p:nvSpPr>
          <p:cNvPr id="293" name="Google Shape;293;p4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9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4" name="Google Shape;294;p49"/>
          <p:cNvSpPr/>
          <p:nvPr/>
        </p:nvSpPr>
        <p:spPr>
          <a:xfrm>
            <a:off x="105192" y="92230"/>
            <a:ext cx="8911061" cy="34479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7DB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87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Where Do I Go for My School’s SES Student Subgroup Results?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287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0AC6C4A-46F0-5EF7-355E-655906B95A2B}"/>
              </a:ext>
            </a:extLst>
          </p:cNvPr>
          <p:cNvSpPr txBox="1">
            <a:spLocks/>
          </p:cNvSpPr>
          <p:nvPr/>
        </p:nvSpPr>
        <p:spPr>
          <a:xfrm>
            <a:off x="295762" y="508898"/>
            <a:ext cx="6212194" cy="2739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b="1" dirty="0">
                <a:solidFill>
                  <a:srgbClr val="FF0000"/>
                </a:solidFill>
                <a:latin typeface="Arial"/>
                <a:cs typeface="Aharoni" pitchFamily="2" charset="-79"/>
              </a:rPr>
              <a:t>1.</a:t>
            </a:r>
            <a:r>
              <a:rPr lang="en-US" sz="1400" b="1" dirty="0">
                <a:latin typeface="Arial"/>
                <a:cs typeface="Aharoni" pitchFamily="2" charset="-79"/>
              </a:rPr>
              <a:t> Go to this site:  </a:t>
            </a: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haroni" pitchFamily="2" charset="-79"/>
                <a:sym typeface="Arial"/>
                <a:hlinkClick r:id="rId4"/>
              </a:rPr>
              <a:t>https://achieve.lausd.net/SchoolExperienceSurvey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E3F3C7-96CB-C862-DD17-1BA01BE261FC}"/>
              </a:ext>
            </a:extLst>
          </p:cNvPr>
          <p:cNvSpPr txBox="1"/>
          <p:nvPr/>
        </p:nvSpPr>
        <p:spPr>
          <a:xfrm>
            <a:off x="6729508" y="2048598"/>
            <a:ext cx="2036805" cy="67710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2.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Click here to access the Survey Results Dashboard for each school’s results</a:t>
            </a:r>
          </a:p>
        </p:txBody>
      </p:sp>
      <p:sp>
        <p:nvSpPr>
          <p:cNvPr id="10" name="Arrow: Down 1">
            <a:extLst>
              <a:ext uri="{FF2B5EF4-FFF2-40B4-BE49-F238E27FC236}">
                <a16:creationId xmlns:a16="http://schemas.microsoft.com/office/drawing/2014/main" id="{B13E5618-ABA9-4B5A-063C-06E37A2016CA}"/>
              </a:ext>
            </a:extLst>
          </p:cNvPr>
          <p:cNvSpPr/>
          <p:nvPr/>
        </p:nvSpPr>
        <p:spPr>
          <a:xfrm rot="5926986">
            <a:off x="4815948" y="333717"/>
            <a:ext cx="127174" cy="345381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CD774E-7CA3-8260-A4C2-508B77F30106}"/>
              </a:ext>
            </a:extLst>
          </p:cNvPr>
          <p:cNvSpPr txBox="1"/>
          <p:nvPr/>
        </p:nvSpPr>
        <p:spPr>
          <a:xfrm>
            <a:off x="6663959" y="4257882"/>
            <a:ext cx="2167902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FYI: You can also click on “Survey Results SES Dashboard” to go to the page with all available survey results dashboards.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7111241A-C126-4354-3EEC-895033C62C74}"/>
              </a:ext>
            </a:extLst>
          </p:cNvPr>
          <p:cNvSpPr/>
          <p:nvPr/>
        </p:nvSpPr>
        <p:spPr>
          <a:xfrm rot="5400000">
            <a:off x="4812704" y="2876471"/>
            <a:ext cx="45719" cy="3344784"/>
          </a:xfrm>
          <a:prstGeom prst="downArrow">
            <a:avLst/>
          </a:prstGeom>
          <a:solidFill>
            <a:srgbClr val="FFFF00"/>
          </a:solidFill>
          <a:ln w="76200">
            <a:solidFill>
              <a:srgbClr val="FF3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3627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BA3966-13FC-63A3-D91E-9A53AE242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68" y="929962"/>
            <a:ext cx="6171914" cy="3974757"/>
          </a:xfrm>
          <a:prstGeom prst="rect">
            <a:avLst/>
          </a:prstGeom>
        </p:spPr>
      </p:pic>
      <p:sp>
        <p:nvSpPr>
          <p:cNvPr id="293" name="Google Shape;293;p4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9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4" name="Google Shape;294;p49"/>
          <p:cNvSpPr/>
          <p:nvPr/>
        </p:nvSpPr>
        <p:spPr>
          <a:xfrm>
            <a:off x="105192" y="92230"/>
            <a:ext cx="8911061" cy="34479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7DB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300" b="1" i="0" u="none" strike="noStrike" kern="0" cap="none" spc="0" normalizeH="0" baseline="0" noProof="0" dirty="0">
                <a:ln>
                  <a:noFill/>
                </a:ln>
                <a:solidFill>
                  <a:srgbClr val="00287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Links to ALL SES Results Dashboards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B47F07-5B2C-1029-0561-B3450E03B471}"/>
              </a:ext>
            </a:extLst>
          </p:cNvPr>
          <p:cNvSpPr txBox="1"/>
          <p:nvPr/>
        </p:nvSpPr>
        <p:spPr>
          <a:xfrm>
            <a:off x="6603585" y="950387"/>
            <a:ext cx="2481298" cy="1169551"/>
          </a:xfrm>
          <a:prstGeom prst="rect">
            <a:avLst/>
          </a:prstGeom>
          <a:solidFill>
            <a:schemeClr val="bg1"/>
          </a:solidFill>
          <a:ln w="38100">
            <a:solidFill>
              <a:srgbClr val="FF37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On this page you will find the link to the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2022-23 Survey Results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D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ashboard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as well as the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Student Subgroups Results Dashboard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Google Shape;294;p49">
            <a:extLst>
              <a:ext uri="{FF2B5EF4-FFF2-40B4-BE49-F238E27FC236}">
                <a16:creationId xmlns:a16="http://schemas.microsoft.com/office/drawing/2014/main" id="{83832888-70B6-0808-B374-27346BA06805}"/>
              </a:ext>
            </a:extLst>
          </p:cNvPr>
          <p:cNvSpPr/>
          <p:nvPr/>
        </p:nvSpPr>
        <p:spPr>
          <a:xfrm>
            <a:off x="129916" y="539147"/>
            <a:ext cx="8829758" cy="2739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43F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/>
                <a:ea typeface="Poppins"/>
                <a:cs typeface="Poppins"/>
                <a:sym typeface="Poppins"/>
              </a:rPr>
              <a:t>SES Results Dashboard Links: 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87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  <a:hlinkClick r:id="rId4"/>
              </a:rPr>
              <a:t>https://achieve.lausd.net/Page/19462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87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28C9F6-8AD0-DE06-352F-F24A551B698E}"/>
              </a:ext>
            </a:extLst>
          </p:cNvPr>
          <p:cNvSpPr/>
          <p:nvPr/>
        </p:nvSpPr>
        <p:spPr>
          <a:xfrm>
            <a:off x="351075" y="2735398"/>
            <a:ext cx="1435054" cy="22267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" name="Arrow: Down 1">
            <a:extLst>
              <a:ext uri="{FF2B5EF4-FFF2-40B4-BE49-F238E27FC236}">
                <a16:creationId xmlns:a16="http://schemas.microsoft.com/office/drawing/2014/main" id="{95615113-C8FC-C90D-16CA-D55ACD2432E8}"/>
              </a:ext>
            </a:extLst>
          </p:cNvPr>
          <p:cNvSpPr/>
          <p:nvPr/>
        </p:nvSpPr>
        <p:spPr>
          <a:xfrm rot="4371368">
            <a:off x="4085013" y="-543446"/>
            <a:ext cx="171530" cy="493815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4B32CE-31EA-49A3-76E8-A6E4CB8FCA3F}"/>
              </a:ext>
            </a:extLst>
          </p:cNvPr>
          <p:cNvSpPr/>
          <p:nvPr/>
        </p:nvSpPr>
        <p:spPr>
          <a:xfrm>
            <a:off x="3316853" y="2735398"/>
            <a:ext cx="1700156" cy="212311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solidFill>
                  <a:schemeClr val="tx1"/>
                </a:solidFill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Arrow: Down 1">
            <a:extLst>
              <a:ext uri="{FF2B5EF4-FFF2-40B4-BE49-F238E27FC236}">
                <a16:creationId xmlns:a16="http://schemas.microsoft.com/office/drawing/2014/main" id="{BFDC9423-7418-4CD6-1719-2A7082CC3A99}"/>
              </a:ext>
            </a:extLst>
          </p:cNvPr>
          <p:cNvSpPr/>
          <p:nvPr/>
        </p:nvSpPr>
        <p:spPr>
          <a:xfrm rot="3748389">
            <a:off x="6313238" y="1475371"/>
            <a:ext cx="191886" cy="272219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8331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Poppins"/>
                <a:ea typeface="Poppins"/>
                <a:cs typeface="Poppins"/>
                <a:sym typeface="Poppins"/>
              </a:rPr>
              <a:t>13</a:t>
            </a:fld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4" name="Google Shape;294;p49"/>
          <p:cNvSpPr/>
          <p:nvPr/>
        </p:nvSpPr>
        <p:spPr>
          <a:xfrm>
            <a:off x="105192" y="193090"/>
            <a:ext cx="8911061" cy="47254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7DB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solidFill>
                  <a:srgbClr val="002870"/>
                </a:solidFill>
                <a:latin typeface="Poppins"/>
                <a:ea typeface="Poppins"/>
                <a:cs typeface="Poppins"/>
                <a:sym typeface="Poppins"/>
              </a:rPr>
              <a:t>Student Subgroup SES Results Dashboard</a:t>
            </a:r>
            <a:endParaRPr lang="en-US" sz="2200" b="1" dirty="0">
              <a:solidFill>
                <a:srgbClr val="00287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03565F-CA05-0A8D-40C6-35843B0739B8}"/>
              </a:ext>
            </a:extLst>
          </p:cNvPr>
          <p:cNvSpPr txBox="1"/>
          <p:nvPr/>
        </p:nvSpPr>
        <p:spPr>
          <a:xfrm>
            <a:off x="116470" y="686438"/>
            <a:ext cx="8911060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2400" b="1" dirty="0">
                <a:solidFill>
                  <a:srgbClr val="4472C4"/>
                </a:solidFill>
              </a:rPr>
              <a:t>Survey results for each school are available in the SES Student Subgroup Dashboard: </a:t>
            </a:r>
            <a:r>
              <a:rPr lang="en-US" sz="2000" u="sng" dirty="0">
                <a:solidFill>
                  <a:srgbClr val="0000FF"/>
                </a:solidFill>
                <a:cs typeface="Aharoni" pitchFamily="2" charset="-79"/>
                <a:hlinkClick r:id="rId3"/>
              </a:rPr>
              <a:t>https://achieve.lausd.net/Page/19462</a:t>
            </a:r>
            <a:endParaRPr lang="en-US" sz="2000" dirty="0">
              <a:solidFill>
                <a:srgbClr val="2B6EAB"/>
              </a:solidFill>
            </a:endParaRPr>
          </a:p>
          <a:p>
            <a:pPr>
              <a:spcBef>
                <a:spcPts val="18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2400" b="1" dirty="0">
                <a:solidFill>
                  <a:srgbClr val="4472C4"/>
                </a:solidFill>
              </a:rPr>
              <a:t>Key areas to look for on main page of dashboard</a:t>
            </a:r>
            <a:r>
              <a:rPr lang="en-US" sz="2400" dirty="0"/>
              <a:t>:</a:t>
            </a:r>
          </a:p>
          <a:p>
            <a:pPr marL="914400" indent="-4572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School Name</a:t>
            </a:r>
          </a:p>
          <a:p>
            <a:pPr marL="914400" indent="-4572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Category &amp; Content Area</a:t>
            </a:r>
          </a:p>
          <a:p>
            <a:pPr marL="914400" indent="-4572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“All” students + Grade Levels + 10 student subgroups (gender, race/ethnicity, programs) results for each item.</a:t>
            </a:r>
          </a:p>
          <a:p>
            <a:pPr>
              <a:spcBef>
                <a:spcPts val="18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2400" b="1" dirty="0">
                <a:solidFill>
                  <a:srgbClr val="4472C4"/>
                </a:solidFill>
              </a:rPr>
              <a:t>Things to Note</a:t>
            </a:r>
            <a:r>
              <a:rPr lang="en-US" sz="2400" dirty="0"/>
              <a:t>:</a:t>
            </a:r>
          </a:p>
          <a:p>
            <a:pPr marL="914400" indent="-4572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Number of responses to each item (if &lt;11, results are suppressed)</a:t>
            </a:r>
          </a:p>
          <a:p>
            <a:pPr marL="914400" indent="-4572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Overlay comparison of school and LAUSD results. District results are gray bars behind various-colored bars indicating school results.</a:t>
            </a:r>
          </a:p>
        </p:txBody>
      </p:sp>
    </p:spTree>
    <p:extLst>
      <p:ext uri="{BB962C8B-B14F-4D97-AF65-F5344CB8AC3E}">
        <p14:creationId xmlns:p14="http://schemas.microsoft.com/office/powerpoint/2010/main" val="2195456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436A489-E8D5-4790-4B7B-D3F6E14FA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270" y="575116"/>
            <a:ext cx="8616203" cy="4192147"/>
          </a:xfrm>
          <a:prstGeom prst="rect">
            <a:avLst/>
          </a:prstGeom>
        </p:spPr>
      </p:pic>
      <p:sp>
        <p:nvSpPr>
          <p:cNvPr id="293" name="Google Shape;293;p4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Poppins"/>
                <a:ea typeface="Poppins"/>
                <a:cs typeface="Poppins"/>
                <a:sym typeface="Poppins"/>
              </a:rPr>
              <a:t>14</a:t>
            </a:fld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4" name="Google Shape;294;p49"/>
          <p:cNvSpPr/>
          <p:nvPr/>
        </p:nvSpPr>
        <p:spPr>
          <a:xfrm>
            <a:off x="105192" y="71170"/>
            <a:ext cx="8911061" cy="33806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7DB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solidFill>
                  <a:srgbClr val="002870"/>
                </a:solidFill>
                <a:latin typeface="Poppins"/>
                <a:ea typeface="Poppins"/>
                <a:cs typeface="Poppins"/>
                <a:sym typeface="Poppins"/>
              </a:rPr>
              <a:t>Student Subgroup SES Results Dashboard:   Main Page</a:t>
            </a:r>
            <a:endParaRPr lang="en-US" sz="2200" b="1" dirty="0">
              <a:solidFill>
                <a:srgbClr val="00287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2866A6-4D4E-EBCC-D036-2E3BD574052F}"/>
              </a:ext>
            </a:extLst>
          </p:cNvPr>
          <p:cNvSpPr/>
          <p:nvPr/>
        </p:nvSpPr>
        <p:spPr>
          <a:xfrm>
            <a:off x="4994129" y="2478731"/>
            <a:ext cx="3756964" cy="3437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69268DC-706B-7A15-0A1C-B9F13DD86E40}"/>
              </a:ext>
            </a:extLst>
          </p:cNvPr>
          <p:cNvSpPr txBox="1">
            <a:spLocks/>
          </p:cNvSpPr>
          <p:nvPr/>
        </p:nvSpPr>
        <p:spPr>
          <a:xfrm>
            <a:off x="3200400" y="1865451"/>
            <a:ext cx="1412412" cy="29007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10 Subgroups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Arrow: Down 1">
            <a:extLst>
              <a:ext uri="{FF2B5EF4-FFF2-40B4-BE49-F238E27FC236}">
                <a16:creationId xmlns:a16="http://schemas.microsoft.com/office/drawing/2014/main" id="{02B61760-85AF-08FF-E06F-262C73E77A74}"/>
              </a:ext>
            </a:extLst>
          </p:cNvPr>
          <p:cNvSpPr/>
          <p:nvPr/>
        </p:nvSpPr>
        <p:spPr>
          <a:xfrm rot="18662207">
            <a:off x="4685233" y="2146353"/>
            <a:ext cx="182938" cy="455161"/>
          </a:xfrm>
          <a:prstGeom prst="downArrow">
            <a:avLst>
              <a:gd name="adj1" fmla="val 67794"/>
              <a:gd name="adj2" fmla="val 50000"/>
            </a:avLst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425B7A-BD55-9A67-BDB3-0287AA4FB854}"/>
              </a:ext>
            </a:extLst>
          </p:cNvPr>
          <p:cNvSpPr/>
          <p:nvPr/>
        </p:nvSpPr>
        <p:spPr>
          <a:xfrm>
            <a:off x="2039741" y="2477710"/>
            <a:ext cx="860588" cy="3437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4" name="Arrow: Down 1">
            <a:extLst>
              <a:ext uri="{FF2B5EF4-FFF2-40B4-BE49-F238E27FC236}">
                <a16:creationId xmlns:a16="http://schemas.microsoft.com/office/drawing/2014/main" id="{28B363B1-037C-E827-3856-7CD87B19D176}"/>
              </a:ext>
            </a:extLst>
          </p:cNvPr>
          <p:cNvSpPr/>
          <p:nvPr/>
        </p:nvSpPr>
        <p:spPr>
          <a:xfrm rot="2738970">
            <a:off x="3048254" y="2174523"/>
            <a:ext cx="182938" cy="490506"/>
          </a:xfrm>
          <a:prstGeom prst="downArrow">
            <a:avLst>
              <a:gd name="adj1" fmla="val 67794"/>
              <a:gd name="adj2" fmla="val 50000"/>
            </a:avLst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78BFA0-16D1-3736-D038-9F2A40CF6EE8}"/>
              </a:ext>
            </a:extLst>
          </p:cNvPr>
          <p:cNvSpPr/>
          <p:nvPr/>
        </p:nvSpPr>
        <p:spPr>
          <a:xfrm>
            <a:off x="1630404" y="2478730"/>
            <a:ext cx="296910" cy="3437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2CEA580-D3F1-F396-FD88-50BB5A846648}"/>
              </a:ext>
            </a:extLst>
          </p:cNvPr>
          <p:cNvSpPr txBox="1">
            <a:spLocks/>
          </p:cNvSpPr>
          <p:nvPr/>
        </p:nvSpPr>
        <p:spPr>
          <a:xfrm>
            <a:off x="105193" y="2380456"/>
            <a:ext cx="940730" cy="42377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All students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Arrow: Down 1">
            <a:extLst>
              <a:ext uri="{FF2B5EF4-FFF2-40B4-BE49-F238E27FC236}">
                <a16:creationId xmlns:a16="http://schemas.microsoft.com/office/drawing/2014/main" id="{E773FA22-8901-5428-9002-BA72377918AA}"/>
              </a:ext>
            </a:extLst>
          </p:cNvPr>
          <p:cNvSpPr/>
          <p:nvPr/>
        </p:nvSpPr>
        <p:spPr>
          <a:xfrm rot="16200000">
            <a:off x="1275162" y="2475311"/>
            <a:ext cx="128588" cy="421477"/>
          </a:xfrm>
          <a:prstGeom prst="downArrow">
            <a:avLst>
              <a:gd name="adj1" fmla="val 67794"/>
              <a:gd name="adj2" fmla="val 50000"/>
            </a:avLst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64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B9C5A9-9518-1CD9-DBB9-86C4EC3EA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624" y="1861798"/>
            <a:ext cx="8769899" cy="1945821"/>
          </a:xfrm>
          <a:prstGeom prst="rect">
            <a:avLst/>
          </a:prstGeom>
        </p:spPr>
      </p:pic>
      <p:sp>
        <p:nvSpPr>
          <p:cNvPr id="293" name="Google Shape;293;p4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Poppins"/>
                <a:ea typeface="Poppins"/>
                <a:cs typeface="Poppins"/>
                <a:sym typeface="Poppins"/>
              </a:rPr>
              <a:t>15</a:t>
            </a:fld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4" name="Google Shape;294;p49"/>
          <p:cNvSpPr/>
          <p:nvPr/>
        </p:nvSpPr>
        <p:spPr>
          <a:xfrm>
            <a:off x="105192" y="193090"/>
            <a:ext cx="8911061" cy="47254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7DB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870"/>
                </a:solidFill>
                <a:latin typeface="Poppins"/>
                <a:ea typeface="Poppins"/>
                <a:cs typeface="Poppins"/>
                <a:sym typeface="Poppins"/>
              </a:rPr>
              <a:t>Student Subgroup SES Results Dashboard: Selecting School and Category</a:t>
            </a:r>
            <a:endParaRPr lang="en-US" sz="1800" b="1" dirty="0">
              <a:solidFill>
                <a:srgbClr val="00287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F9B163-7E9E-0D1C-1E93-4953F1B8BA4C}"/>
              </a:ext>
            </a:extLst>
          </p:cNvPr>
          <p:cNvSpPr txBox="1">
            <a:spLocks/>
          </p:cNvSpPr>
          <p:nvPr/>
        </p:nvSpPr>
        <p:spPr>
          <a:xfrm>
            <a:off x="336624" y="3985337"/>
            <a:ext cx="3237849" cy="656685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Step 1. 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Use pull-down menu 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to choose </a:t>
            </a:r>
            <a:r>
              <a:rPr lang="en-US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School Name</a:t>
            </a:r>
          </a:p>
        </p:txBody>
      </p:sp>
      <p:sp>
        <p:nvSpPr>
          <p:cNvPr id="8" name="Arrow: Down 1">
            <a:extLst>
              <a:ext uri="{FF2B5EF4-FFF2-40B4-BE49-F238E27FC236}">
                <a16:creationId xmlns:a16="http://schemas.microsoft.com/office/drawing/2014/main" id="{5E2D32A6-2326-412F-B90A-35FB2D174434}"/>
              </a:ext>
            </a:extLst>
          </p:cNvPr>
          <p:cNvSpPr/>
          <p:nvPr/>
        </p:nvSpPr>
        <p:spPr>
          <a:xfrm rot="14609574">
            <a:off x="3542946" y="2775919"/>
            <a:ext cx="325573" cy="1746547"/>
          </a:xfrm>
          <a:prstGeom prst="down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CF9EA7D-0706-C500-C8B1-FE0FC08AC69D}"/>
              </a:ext>
            </a:extLst>
          </p:cNvPr>
          <p:cNvSpPr txBox="1">
            <a:spLocks/>
          </p:cNvSpPr>
          <p:nvPr/>
        </p:nvSpPr>
        <p:spPr>
          <a:xfrm>
            <a:off x="7733004" y="946005"/>
            <a:ext cx="1283249" cy="56522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Click here to create PDF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Arrow: Down 1">
            <a:extLst>
              <a:ext uri="{FF2B5EF4-FFF2-40B4-BE49-F238E27FC236}">
                <a16:creationId xmlns:a16="http://schemas.microsoft.com/office/drawing/2014/main" id="{0D1C2471-3A49-28CE-903A-C0E783253954}"/>
              </a:ext>
            </a:extLst>
          </p:cNvPr>
          <p:cNvSpPr/>
          <p:nvPr/>
        </p:nvSpPr>
        <p:spPr>
          <a:xfrm>
            <a:off x="8275061" y="1461266"/>
            <a:ext cx="204237" cy="474997"/>
          </a:xfrm>
          <a:prstGeom prst="down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3736A64-C143-4C1B-5F17-CF53BC63E912}"/>
              </a:ext>
            </a:extLst>
          </p:cNvPr>
          <p:cNvSpPr txBox="1">
            <a:spLocks/>
          </p:cNvSpPr>
          <p:nvPr/>
        </p:nvSpPr>
        <p:spPr>
          <a:xfrm>
            <a:off x="4496654" y="4042597"/>
            <a:ext cx="2993358" cy="63025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Step 2. 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Select</a:t>
            </a:r>
            <a:r>
              <a:rPr lang="en-US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Category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400" i="1" dirty="0">
                <a:solidFill>
                  <a:srgbClr val="FF0000"/>
                </a:solidFill>
                <a:cs typeface="Aharoni" pitchFamily="2" charset="-79"/>
              </a:rPr>
              <a:t>(e.g. Academics, Academic Focus)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14" name="Arrow: Down 1">
            <a:extLst>
              <a:ext uri="{FF2B5EF4-FFF2-40B4-BE49-F238E27FC236}">
                <a16:creationId xmlns:a16="http://schemas.microsoft.com/office/drawing/2014/main" id="{040B1531-EE63-C05F-93DD-0479A0608A9E}"/>
              </a:ext>
            </a:extLst>
          </p:cNvPr>
          <p:cNvSpPr/>
          <p:nvPr/>
        </p:nvSpPr>
        <p:spPr>
          <a:xfrm rot="14609574">
            <a:off x="7890023" y="2788418"/>
            <a:ext cx="325573" cy="1756449"/>
          </a:xfrm>
          <a:prstGeom prst="down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44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426732-03CC-CCEA-28AE-8A217119F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831" y="979330"/>
            <a:ext cx="6930278" cy="4061833"/>
          </a:xfrm>
          <a:prstGeom prst="rect">
            <a:avLst/>
          </a:prstGeom>
        </p:spPr>
      </p:pic>
      <p:sp>
        <p:nvSpPr>
          <p:cNvPr id="293" name="Google Shape;293;p4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Poppins"/>
                <a:ea typeface="Poppins"/>
                <a:cs typeface="Poppins"/>
                <a:sym typeface="Poppins"/>
              </a:rPr>
              <a:t>16</a:t>
            </a:fld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4" name="Google Shape;294;p49"/>
          <p:cNvSpPr/>
          <p:nvPr/>
        </p:nvSpPr>
        <p:spPr>
          <a:xfrm>
            <a:off x="105192" y="193090"/>
            <a:ext cx="8911061" cy="47254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7DB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solidFill>
                  <a:srgbClr val="002870"/>
                </a:solidFill>
                <a:latin typeface="Poppins"/>
                <a:ea typeface="Poppins"/>
                <a:cs typeface="Poppins"/>
                <a:sym typeface="Poppins"/>
              </a:rPr>
              <a:t>SES Dashboard:  Social-Emotional Learning (SEL) Items</a:t>
            </a:r>
            <a:endParaRPr lang="en-US" sz="2200" b="1" dirty="0">
              <a:solidFill>
                <a:srgbClr val="00287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58AFCC9-F32E-8727-27B2-F080BF8A5E91}"/>
              </a:ext>
            </a:extLst>
          </p:cNvPr>
          <p:cNvSpPr/>
          <p:nvPr/>
        </p:nvSpPr>
        <p:spPr>
          <a:xfrm>
            <a:off x="2078831" y="2993231"/>
            <a:ext cx="6821775" cy="6382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16C9164-605F-34B0-1C61-C34630D402EE}"/>
              </a:ext>
            </a:extLst>
          </p:cNvPr>
          <p:cNvSpPr txBox="1">
            <a:spLocks/>
          </p:cNvSpPr>
          <p:nvPr/>
        </p:nvSpPr>
        <p:spPr>
          <a:xfrm>
            <a:off x="7591343" y="1089623"/>
            <a:ext cx="1417766" cy="5558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 anchorCtr="0">
            <a:normAutofit fontScale="70000" lnSpcReduction="2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b="1" i="1" dirty="0">
                <a:solidFill>
                  <a:srgbClr val="FF0000"/>
                </a:solidFill>
                <a:cs typeface="Aharoni" pitchFamily="2" charset="-79"/>
              </a:rPr>
              <a:t>“Social-Emotional Learning” Content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b="1" i="1" dirty="0">
                <a:solidFill>
                  <a:srgbClr val="FF0000"/>
                </a:solidFill>
                <a:cs typeface="Aharoni" pitchFamily="2" charset="-79"/>
              </a:rPr>
              <a:t>Area (1 of 6)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0" name="Arrow: Down 1">
            <a:extLst>
              <a:ext uri="{FF2B5EF4-FFF2-40B4-BE49-F238E27FC236}">
                <a16:creationId xmlns:a16="http://schemas.microsoft.com/office/drawing/2014/main" id="{90F3A9F8-3106-9B5E-8BC2-916C132E09AE}"/>
              </a:ext>
            </a:extLst>
          </p:cNvPr>
          <p:cNvSpPr/>
          <p:nvPr/>
        </p:nvSpPr>
        <p:spPr>
          <a:xfrm rot="3350669">
            <a:off x="7433127" y="1437416"/>
            <a:ext cx="107045" cy="636607"/>
          </a:xfrm>
          <a:prstGeom prst="downArrow">
            <a:avLst>
              <a:gd name="adj1" fmla="val 67794"/>
              <a:gd name="adj2" fmla="val 50000"/>
            </a:avLst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06B1571-E7EF-D8EC-469F-0133ADA33536}"/>
              </a:ext>
            </a:extLst>
          </p:cNvPr>
          <p:cNvSpPr txBox="1"/>
          <p:nvPr/>
        </p:nvSpPr>
        <p:spPr>
          <a:xfrm>
            <a:off x="357889" y="1569519"/>
            <a:ext cx="1581781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Note “Overall” results for each Content Area</a:t>
            </a:r>
          </a:p>
        </p:txBody>
      </p:sp>
      <p:sp>
        <p:nvSpPr>
          <p:cNvPr id="17" name="Arrow: Down 1">
            <a:extLst>
              <a:ext uri="{FF2B5EF4-FFF2-40B4-BE49-F238E27FC236}">
                <a16:creationId xmlns:a16="http://schemas.microsoft.com/office/drawing/2014/main" id="{E35AB5E3-058C-8072-9D09-951C3D102C71}"/>
              </a:ext>
            </a:extLst>
          </p:cNvPr>
          <p:cNvSpPr/>
          <p:nvPr/>
        </p:nvSpPr>
        <p:spPr>
          <a:xfrm rot="19237330">
            <a:off x="1891274" y="2212929"/>
            <a:ext cx="174514" cy="1067325"/>
          </a:xfrm>
          <a:prstGeom prst="down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3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77"/>
        </a:solidFill>
        <a:effectLst/>
      </p:bgPr>
    </p:bg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7" name="Google Shape;647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04850" y="311150"/>
            <a:ext cx="10419248" cy="6981705"/>
          </a:xfrm>
          <a:prstGeom prst="rect">
            <a:avLst/>
          </a:prstGeom>
          <a:noFill/>
          <a:ln>
            <a:noFill/>
          </a:ln>
        </p:spPr>
      </p:pic>
      <p:sp>
        <p:nvSpPr>
          <p:cNvPr id="648" name="Google Shape;648;p71"/>
          <p:cNvSpPr txBox="1"/>
          <p:nvPr/>
        </p:nvSpPr>
        <p:spPr>
          <a:xfrm>
            <a:off x="460811" y="1829240"/>
            <a:ext cx="8222372" cy="1761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4400" b="1" i="0" u="none" strike="noStrike" kern="0" cap="none" spc="0" normalizeH="0" baseline="0" noProof="0" dirty="0">
                <a:ln>
                  <a:noFill/>
                </a:ln>
                <a:solidFill>
                  <a:srgbClr val="FF5D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/>
                <a:ea typeface="Poppins"/>
                <a:cs typeface="Poppins"/>
                <a:sym typeface="Poppins"/>
              </a:rPr>
              <a:t>School Experience Survey: </a:t>
            </a:r>
            <a:r>
              <a:rPr kumimoji="0" lang="en" sz="66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/>
                <a:ea typeface="Poppins"/>
                <a:cs typeface="Poppins"/>
                <a:sym typeface="Poppins"/>
              </a:rPr>
              <a:t>Support</a:t>
            </a:r>
            <a:endParaRPr kumimoji="0" sz="6600" b="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151DC451-02E9-31EA-F81E-C377C796CE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247" y="488730"/>
            <a:ext cx="3317500" cy="964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1D17A07-26EF-8B26-6FD1-A56A19FCC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04" y="854667"/>
            <a:ext cx="5407071" cy="4196603"/>
          </a:xfrm>
          <a:prstGeom prst="rect">
            <a:avLst/>
          </a:prstGeom>
        </p:spPr>
      </p:pic>
      <p:sp>
        <p:nvSpPr>
          <p:cNvPr id="293" name="Google Shape;293;p4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9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18</a:t>
            </a:fld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4" name="Google Shape;294;p49"/>
          <p:cNvSpPr/>
          <p:nvPr/>
        </p:nvSpPr>
        <p:spPr>
          <a:xfrm>
            <a:off x="105192" y="92230"/>
            <a:ext cx="8911061" cy="34479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7DB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300" b="1" i="0" u="none" strike="noStrike" kern="0" cap="none" spc="0" normalizeH="0" baseline="0" noProof="0" dirty="0">
                <a:ln>
                  <a:noFill/>
                </a:ln>
                <a:solidFill>
                  <a:srgbClr val="00287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School Experience Survey Resources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B47F07-5B2C-1029-0561-B3450E03B471}"/>
              </a:ext>
            </a:extLst>
          </p:cNvPr>
          <p:cNvSpPr txBox="1"/>
          <p:nvPr/>
        </p:nvSpPr>
        <p:spPr>
          <a:xfrm>
            <a:off x="6308475" y="930243"/>
            <a:ext cx="2356350" cy="738664"/>
          </a:xfrm>
          <a:prstGeom prst="rect">
            <a:avLst/>
          </a:prstGeom>
          <a:solidFill>
            <a:schemeClr val="bg1"/>
          </a:solidFill>
          <a:ln w="38100">
            <a:solidFill>
              <a:srgbClr val="FF37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On this page you will find the link to the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2022-23 Survey Results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dashboard</a:t>
            </a:r>
          </a:p>
        </p:txBody>
      </p:sp>
      <p:sp>
        <p:nvSpPr>
          <p:cNvPr id="4" name="Google Shape;294;p49">
            <a:extLst>
              <a:ext uri="{FF2B5EF4-FFF2-40B4-BE49-F238E27FC236}">
                <a16:creationId xmlns:a16="http://schemas.microsoft.com/office/drawing/2014/main" id="{83832888-70B6-0808-B374-27346BA06805}"/>
              </a:ext>
            </a:extLst>
          </p:cNvPr>
          <p:cNvSpPr/>
          <p:nvPr/>
        </p:nvSpPr>
        <p:spPr>
          <a:xfrm>
            <a:off x="129916" y="539147"/>
            <a:ext cx="8829758" cy="2739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43F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/>
                <a:ea typeface="Poppins"/>
                <a:cs typeface="Poppins"/>
                <a:sym typeface="Poppins"/>
              </a:rPr>
              <a:t>School Experience Survey Website: 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87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  <a:hlinkClick r:id="rId4"/>
              </a:rPr>
              <a:t>https://achieve.lausd.net/Page/8397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87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28C9F6-8AD0-DE06-352F-F24A551B698E}"/>
              </a:ext>
            </a:extLst>
          </p:cNvPr>
          <p:cNvSpPr/>
          <p:nvPr/>
        </p:nvSpPr>
        <p:spPr>
          <a:xfrm>
            <a:off x="2348215" y="1724504"/>
            <a:ext cx="494997" cy="1429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" name="Arrow: Down 1">
            <a:extLst>
              <a:ext uri="{FF2B5EF4-FFF2-40B4-BE49-F238E27FC236}">
                <a16:creationId xmlns:a16="http://schemas.microsoft.com/office/drawing/2014/main" id="{95615113-C8FC-C90D-16CA-D55ACD2432E8}"/>
              </a:ext>
            </a:extLst>
          </p:cNvPr>
          <p:cNvSpPr/>
          <p:nvPr/>
        </p:nvSpPr>
        <p:spPr>
          <a:xfrm rot="4805716" flipH="1">
            <a:off x="4408625" y="-314806"/>
            <a:ext cx="193941" cy="3356811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4B014E-9594-51C0-B6A8-999CCFE95799}"/>
              </a:ext>
            </a:extLst>
          </p:cNvPr>
          <p:cNvSpPr/>
          <p:nvPr/>
        </p:nvSpPr>
        <p:spPr>
          <a:xfrm>
            <a:off x="2928747" y="1724504"/>
            <a:ext cx="443103" cy="14299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solidFill>
                  <a:schemeClr val="tx1"/>
                </a:solidFill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Arrow: Down 1">
            <a:extLst>
              <a:ext uri="{FF2B5EF4-FFF2-40B4-BE49-F238E27FC236}">
                <a16:creationId xmlns:a16="http://schemas.microsoft.com/office/drawing/2014/main" id="{9BF9262B-5F27-BC10-EF60-3E9C67697298}"/>
              </a:ext>
            </a:extLst>
          </p:cNvPr>
          <p:cNvSpPr/>
          <p:nvPr/>
        </p:nvSpPr>
        <p:spPr>
          <a:xfrm rot="6954095">
            <a:off x="4706751" y="1013528"/>
            <a:ext cx="217534" cy="3135200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73A21-043A-6411-3F6D-3007A19B950D}"/>
              </a:ext>
            </a:extLst>
          </p:cNvPr>
          <p:cNvSpPr txBox="1"/>
          <p:nvPr/>
        </p:nvSpPr>
        <p:spPr>
          <a:xfrm>
            <a:off x="6273159" y="3291786"/>
            <a:ext cx="2242191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You will also find documents with survey information and questions in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Resources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5102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9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19</a:t>
            </a:fld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4" name="Google Shape;294;p49"/>
          <p:cNvSpPr/>
          <p:nvPr/>
        </p:nvSpPr>
        <p:spPr>
          <a:xfrm>
            <a:off x="159216" y="149718"/>
            <a:ext cx="8825568" cy="468315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7DB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300" b="1" i="0" u="none" strike="noStrike" kern="0" cap="none" spc="0" normalizeH="0" baseline="0" noProof="0" dirty="0">
                <a:ln>
                  <a:noFill/>
                </a:ln>
                <a:solidFill>
                  <a:srgbClr val="00287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SES Support Team Contact Information</a:t>
            </a:r>
            <a:r>
              <a:rPr kumimoji="0" lang="en-US" sz="2200" b="0" i="1" u="none" strike="noStrike" kern="0" cap="none" spc="0" normalizeH="0" baseline="0" noProof="0" dirty="0">
                <a:ln>
                  <a:noFill/>
                </a:ln>
                <a:solidFill>
                  <a:srgbClr val="002870"/>
                </a:solidFill>
                <a:effectLst/>
                <a:uLnTx/>
                <a:uFillTx/>
                <a:latin typeface="Poppins" panose="00000500000000000000" pitchFamily="2" charset="0"/>
                <a:cs typeface="Arial"/>
                <a:sym typeface="Arial"/>
              </a:rPr>
              <a:t> 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00287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A14083-9BA8-7C8C-DB0E-94DE68F17A4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809792" y="797286"/>
            <a:ext cx="3391905" cy="26212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1FEB08-E82E-617E-6D74-E25FD4DE4907}"/>
              </a:ext>
            </a:extLst>
          </p:cNvPr>
          <p:cNvSpPr txBox="1"/>
          <p:nvPr/>
        </p:nvSpPr>
        <p:spPr>
          <a:xfrm>
            <a:off x="159216" y="3557931"/>
            <a:ext cx="8675737" cy="14358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If you have any questions about the Survey, please send an email to the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800" b="1" i="1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97B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School Experience Survey Support Team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Email Address: 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4"/>
              </a:rPr>
              <a:t>SchoolExperienceSurvey@lausd.net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8712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991FC23-58DB-CF46-EE28-95F1B00AF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536" y="854666"/>
            <a:ext cx="5407071" cy="4196603"/>
          </a:xfrm>
          <a:prstGeom prst="rect">
            <a:avLst/>
          </a:prstGeom>
        </p:spPr>
      </p:pic>
      <p:sp>
        <p:nvSpPr>
          <p:cNvPr id="293" name="Google Shape;293;p4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9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4" name="Google Shape;294;p49"/>
          <p:cNvSpPr/>
          <p:nvPr/>
        </p:nvSpPr>
        <p:spPr>
          <a:xfrm>
            <a:off x="105192" y="92230"/>
            <a:ext cx="8911061" cy="34479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7DB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300" b="1" i="0" u="none" strike="noStrike" kern="0" cap="none" spc="0" normalizeH="0" baseline="0" noProof="0" dirty="0">
                <a:ln>
                  <a:noFill/>
                </a:ln>
                <a:solidFill>
                  <a:srgbClr val="00287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Where Do I Go for My School’s SES Results?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00287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0AC6C4A-46F0-5EF7-355E-655906B95A2B}"/>
              </a:ext>
            </a:extLst>
          </p:cNvPr>
          <p:cNvSpPr txBox="1">
            <a:spLocks/>
          </p:cNvSpPr>
          <p:nvPr/>
        </p:nvSpPr>
        <p:spPr>
          <a:xfrm>
            <a:off x="295762" y="508898"/>
            <a:ext cx="6212194" cy="2739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b="1" dirty="0">
                <a:solidFill>
                  <a:srgbClr val="FF0000"/>
                </a:solidFill>
                <a:latin typeface="Arial"/>
                <a:cs typeface="Aharoni" pitchFamily="2" charset="-79"/>
              </a:rPr>
              <a:t>1.</a:t>
            </a:r>
            <a:r>
              <a:rPr lang="en-US" sz="1400" b="1" dirty="0">
                <a:latin typeface="Arial"/>
                <a:cs typeface="Aharoni" pitchFamily="2" charset="-79"/>
              </a:rPr>
              <a:t> Go to this site:  </a:t>
            </a: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haroni" pitchFamily="2" charset="-79"/>
                <a:sym typeface="Arial"/>
                <a:hlinkClick r:id="rId4"/>
              </a:rPr>
              <a:t>https://achieve.lausd.net/SchoolExperienceSurvey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E3F3C7-96CB-C862-DD17-1BA01BE261FC}"/>
              </a:ext>
            </a:extLst>
          </p:cNvPr>
          <p:cNvSpPr txBox="1"/>
          <p:nvPr/>
        </p:nvSpPr>
        <p:spPr>
          <a:xfrm>
            <a:off x="6729508" y="2048598"/>
            <a:ext cx="2036805" cy="67710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2.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Click here to access the Survey Results Dashboard </a:t>
            </a:r>
            <a:r>
              <a:rPr lang="en-US" sz="1200" dirty="0"/>
              <a:t>with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each school’s results</a:t>
            </a:r>
          </a:p>
        </p:txBody>
      </p:sp>
      <p:sp>
        <p:nvSpPr>
          <p:cNvPr id="10" name="Arrow: Down 1">
            <a:extLst>
              <a:ext uri="{FF2B5EF4-FFF2-40B4-BE49-F238E27FC236}">
                <a16:creationId xmlns:a16="http://schemas.microsoft.com/office/drawing/2014/main" id="{B13E5618-ABA9-4B5A-063C-06E37A2016CA}"/>
              </a:ext>
            </a:extLst>
          </p:cNvPr>
          <p:cNvSpPr/>
          <p:nvPr/>
        </p:nvSpPr>
        <p:spPr>
          <a:xfrm rot="5926986">
            <a:off x="4815948" y="333717"/>
            <a:ext cx="127174" cy="3453810"/>
          </a:xfrm>
          <a:prstGeom prst="down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CD774E-7CA3-8260-A4C2-508B77F30106}"/>
              </a:ext>
            </a:extLst>
          </p:cNvPr>
          <p:cNvSpPr txBox="1"/>
          <p:nvPr/>
        </p:nvSpPr>
        <p:spPr>
          <a:xfrm>
            <a:off x="6663959" y="4257882"/>
            <a:ext cx="2167902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FYI: You can also click on “Survey Results SES Dashboard” to go to the page with all available survey results dashboards.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7111241A-C126-4354-3EEC-895033C62C74}"/>
              </a:ext>
            </a:extLst>
          </p:cNvPr>
          <p:cNvSpPr/>
          <p:nvPr/>
        </p:nvSpPr>
        <p:spPr>
          <a:xfrm rot="5400000">
            <a:off x="4759501" y="2764119"/>
            <a:ext cx="152124" cy="3344784"/>
          </a:xfrm>
          <a:prstGeom prst="downArrow">
            <a:avLst/>
          </a:prstGeom>
          <a:solidFill>
            <a:srgbClr val="FF37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8374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BA3966-13FC-63A3-D91E-9A53AE242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68" y="929962"/>
            <a:ext cx="6171914" cy="3974757"/>
          </a:xfrm>
          <a:prstGeom prst="rect">
            <a:avLst/>
          </a:prstGeom>
        </p:spPr>
      </p:pic>
      <p:sp>
        <p:nvSpPr>
          <p:cNvPr id="293" name="Google Shape;293;p4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9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4" name="Google Shape;294;p49"/>
          <p:cNvSpPr/>
          <p:nvPr/>
        </p:nvSpPr>
        <p:spPr>
          <a:xfrm>
            <a:off x="105192" y="92230"/>
            <a:ext cx="8911061" cy="34479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7DB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300" b="1" i="0" u="none" strike="noStrike" kern="0" cap="none" spc="0" normalizeH="0" baseline="0" noProof="0" dirty="0">
                <a:ln>
                  <a:noFill/>
                </a:ln>
                <a:solidFill>
                  <a:srgbClr val="00287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Links to ALL SES Results Dashboards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B47F07-5B2C-1029-0561-B3450E03B471}"/>
              </a:ext>
            </a:extLst>
          </p:cNvPr>
          <p:cNvSpPr txBox="1"/>
          <p:nvPr/>
        </p:nvSpPr>
        <p:spPr>
          <a:xfrm>
            <a:off x="6603585" y="950387"/>
            <a:ext cx="2481298" cy="1169551"/>
          </a:xfrm>
          <a:prstGeom prst="rect">
            <a:avLst/>
          </a:prstGeom>
          <a:solidFill>
            <a:schemeClr val="bg1"/>
          </a:solidFill>
          <a:ln w="38100">
            <a:solidFill>
              <a:srgbClr val="FF37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On this page you will find the link to the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2022-23 Survey Results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D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ashboard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as well as the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Student Subgroups Results Dashboard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Google Shape;294;p49">
            <a:extLst>
              <a:ext uri="{FF2B5EF4-FFF2-40B4-BE49-F238E27FC236}">
                <a16:creationId xmlns:a16="http://schemas.microsoft.com/office/drawing/2014/main" id="{83832888-70B6-0808-B374-27346BA06805}"/>
              </a:ext>
            </a:extLst>
          </p:cNvPr>
          <p:cNvSpPr/>
          <p:nvPr/>
        </p:nvSpPr>
        <p:spPr>
          <a:xfrm>
            <a:off x="129916" y="539147"/>
            <a:ext cx="8829758" cy="2739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43F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ppins"/>
                <a:ea typeface="Poppins"/>
                <a:cs typeface="Poppins"/>
                <a:sym typeface="Poppins"/>
              </a:rPr>
              <a:t>SES Results Dashboard Links: 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87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  <a:hlinkClick r:id="rId4"/>
              </a:rPr>
              <a:t>https://achieve.lausd.net/Page/19462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87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28C9F6-8AD0-DE06-352F-F24A551B698E}"/>
              </a:ext>
            </a:extLst>
          </p:cNvPr>
          <p:cNvSpPr/>
          <p:nvPr/>
        </p:nvSpPr>
        <p:spPr>
          <a:xfrm>
            <a:off x="351075" y="2735398"/>
            <a:ext cx="1435054" cy="22267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" name="Arrow: Down 1">
            <a:extLst>
              <a:ext uri="{FF2B5EF4-FFF2-40B4-BE49-F238E27FC236}">
                <a16:creationId xmlns:a16="http://schemas.microsoft.com/office/drawing/2014/main" id="{95615113-C8FC-C90D-16CA-D55ACD2432E8}"/>
              </a:ext>
            </a:extLst>
          </p:cNvPr>
          <p:cNvSpPr/>
          <p:nvPr/>
        </p:nvSpPr>
        <p:spPr>
          <a:xfrm rot="4371368">
            <a:off x="4085013" y="-543446"/>
            <a:ext cx="171530" cy="4938153"/>
          </a:xfrm>
          <a:prstGeom prst="down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4B32CE-31EA-49A3-76E8-A6E4CB8FCA3F}"/>
              </a:ext>
            </a:extLst>
          </p:cNvPr>
          <p:cNvSpPr/>
          <p:nvPr/>
        </p:nvSpPr>
        <p:spPr>
          <a:xfrm>
            <a:off x="3316853" y="2735398"/>
            <a:ext cx="1700156" cy="212311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solidFill>
                  <a:schemeClr val="tx1"/>
                </a:solidFill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Arrow: Down 1">
            <a:extLst>
              <a:ext uri="{FF2B5EF4-FFF2-40B4-BE49-F238E27FC236}">
                <a16:creationId xmlns:a16="http://schemas.microsoft.com/office/drawing/2014/main" id="{BFDC9423-7418-4CD6-1719-2A7082CC3A99}"/>
              </a:ext>
            </a:extLst>
          </p:cNvPr>
          <p:cNvSpPr/>
          <p:nvPr/>
        </p:nvSpPr>
        <p:spPr>
          <a:xfrm rot="3748389">
            <a:off x="6313238" y="1475371"/>
            <a:ext cx="191886" cy="272219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0932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9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4" name="Google Shape;294;p49"/>
          <p:cNvSpPr/>
          <p:nvPr/>
        </p:nvSpPr>
        <p:spPr>
          <a:xfrm>
            <a:off x="188258" y="78315"/>
            <a:ext cx="8772861" cy="287445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7DB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 dirty="0">
                <a:ln>
                  <a:noFill/>
                </a:ln>
                <a:solidFill>
                  <a:srgbClr val="00287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Organization of the School Experience Survey Results Dashboard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002870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5" name="Google Shape;295;p49"/>
          <p:cNvSpPr/>
          <p:nvPr/>
        </p:nvSpPr>
        <p:spPr>
          <a:xfrm>
            <a:off x="188259" y="297184"/>
            <a:ext cx="8772861" cy="647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4857750" algn="l"/>
              </a:tabLst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2870"/>
                </a:solidFill>
                <a:effectLst/>
                <a:uLnTx/>
                <a:uFillTx/>
                <a:latin typeface="Arial Narrow" panose="020B0606020202030204" pitchFamily="34" charset="0"/>
                <a:cs typeface="Poppins" panose="00000500000000000000" pitchFamily="2" charset="0"/>
                <a:sym typeface="Arial"/>
              </a:rPr>
              <a:t>The School Experience Survey (SES) is administered each fall to 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002870"/>
                </a:solidFill>
                <a:effectLst/>
                <a:uLnTx/>
                <a:uFillTx/>
                <a:latin typeface="Arial Narrow" panose="020B0606020202030204" pitchFamily="34" charset="0"/>
                <a:cs typeface="Poppins" panose="00000500000000000000" pitchFamily="2" charset="0"/>
                <a:sym typeface="Arial"/>
              </a:rPr>
              <a:t>4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2870"/>
                </a:solidFill>
                <a:effectLst/>
                <a:uLnTx/>
                <a:uFillTx/>
                <a:latin typeface="Arial Narrow" panose="020B0606020202030204" pitchFamily="34" charset="0"/>
                <a:cs typeface="Poppins" panose="00000500000000000000" pitchFamily="2" charset="0"/>
                <a:sym typeface="Arial"/>
              </a:rPr>
              <a:t> </a:t>
            </a:r>
            <a:r>
              <a:rPr kumimoji="0" lang="en-US" sz="1700" b="1" i="1" u="none" strike="noStrike" kern="0" cap="none" spc="0" normalizeH="0" baseline="0" noProof="0" dirty="0">
                <a:ln>
                  <a:noFill/>
                </a:ln>
                <a:solidFill>
                  <a:srgbClr val="002870"/>
                </a:solidFill>
                <a:effectLst/>
                <a:uLnTx/>
                <a:uFillTx/>
                <a:latin typeface="Arial Narrow" panose="020B0606020202030204" pitchFamily="34" charset="0"/>
                <a:cs typeface="Poppins" panose="00000500000000000000" pitchFamily="2" charset="0"/>
                <a:sym typeface="Arial"/>
              </a:rPr>
              <a:t>“Groups”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2870"/>
                </a:solidFill>
                <a:effectLst/>
                <a:uLnTx/>
                <a:uFillTx/>
                <a:latin typeface="Arial Narrow" panose="020B0606020202030204" pitchFamily="34" charset="0"/>
                <a:cs typeface="Poppins" panose="00000500000000000000" pitchFamily="2" charset="0"/>
                <a:sym typeface="Arial"/>
              </a:rPr>
              <a:t>of people. Survey items are organized into 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002870"/>
                </a:solidFill>
                <a:effectLst/>
                <a:uLnTx/>
                <a:uFillTx/>
                <a:latin typeface="Arial Narrow" panose="020B0606020202030204" pitchFamily="34" charset="0"/>
                <a:cs typeface="Poppins" panose="00000500000000000000" pitchFamily="2" charset="0"/>
                <a:sym typeface="Arial"/>
              </a:rPr>
              <a:t>3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2870"/>
                </a:solidFill>
                <a:effectLst/>
                <a:uLnTx/>
                <a:uFillTx/>
                <a:latin typeface="Arial Narrow" panose="020B0606020202030204" pitchFamily="34" charset="0"/>
                <a:cs typeface="Poppins" panose="00000500000000000000" pitchFamily="2" charset="0"/>
                <a:sym typeface="Arial"/>
              </a:rPr>
              <a:t> “</a:t>
            </a:r>
            <a:r>
              <a:rPr kumimoji="0" lang="en-US" sz="1700" b="1" i="1" u="none" strike="noStrike" kern="0" cap="none" spc="0" normalizeH="0" baseline="0" noProof="0" dirty="0">
                <a:ln>
                  <a:noFill/>
                </a:ln>
                <a:solidFill>
                  <a:srgbClr val="002870"/>
                </a:solidFill>
                <a:effectLst/>
                <a:uLnTx/>
                <a:uFillTx/>
                <a:latin typeface="Arial Narrow" panose="020B0606020202030204" pitchFamily="34" charset="0"/>
                <a:cs typeface="Poppins" panose="00000500000000000000" pitchFamily="2" charset="0"/>
                <a:sym typeface="Arial"/>
              </a:rPr>
              <a:t>Categories,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2870"/>
                </a:solidFill>
                <a:effectLst/>
                <a:uLnTx/>
                <a:uFillTx/>
                <a:latin typeface="Arial Narrow" panose="020B0606020202030204" pitchFamily="34" charset="0"/>
                <a:cs typeface="Poppins" panose="00000500000000000000" pitchFamily="2" charset="0"/>
                <a:sym typeface="Arial"/>
              </a:rPr>
              <a:t>” with several “</a:t>
            </a:r>
            <a:r>
              <a:rPr kumimoji="0" lang="en-US" sz="1700" b="1" i="1" u="none" strike="noStrike" kern="0" cap="none" spc="0" normalizeH="0" baseline="0" noProof="0" dirty="0">
                <a:ln>
                  <a:noFill/>
                </a:ln>
                <a:solidFill>
                  <a:srgbClr val="002870"/>
                </a:solidFill>
                <a:effectLst/>
                <a:uLnTx/>
                <a:uFillTx/>
                <a:latin typeface="Arial Narrow" panose="020B0606020202030204" pitchFamily="34" charset="0"/>
                <a:cs typeface="Poppins" panose="00000500000000000000" pitchFamily="2" charset="0"/>
                <a:sym typeface="Arial"/>
              </a:rPr>
              <a:t>Content Areas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2870"/>
                </a:solidFill>
                <a:effectLst/>
                <a:uLnTx/>
                <a:uFillTx/>
                <a:latin typeface="Arial Narrow" panose="020B0606020202030204" pitchFamily="34" charset="0"/>
                <a:cs typeface="Poppins" panose="00000500000000000000" pitchFamily="2" charset="0"/>
                <a:sym typeface="Arial"/>
              </a:rPr>
              <a:t>”</a:t>
            </a:r>
            <a:r>
              <a:rPr kumimoji="0" lang="en-US" sz="1700" b="0" i="1" u="none" strike="noStrike" kern="0" cap="none" spc="0" normalizeH="0" baseline="0" noProof="0" dirty="0">
                <a:ln>
                  <a:noFill/>
                </a:ln>
                <a:solidFill>
                  <a:srgbClr val="002870"/>
                </a:solidFill>
                <a:effectLst/>
                <a:uLnTx/>
                <a:uFillTx/>
                <a:latin typeface="Arial Narrow" panose="020B0606020202030204" pitchFamily="34" charset="0"/>
                <a:cs typeface="Poppins" panose="00000500000000000000" pitchFamily="2" charset="0"/>
                <a:sym typeface="Arial"/>
              </a:rPr>
              <a:t> each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2870"/>
                </a:solidFill>
                <a:effectLst/>
                <a:uLnTx/>
                <a:uFillTx/>
                <a:latin typeface="Arial Narrow" panose="020B0606020202030204" pitchFamily="34" charset="0"/>
                <a:cs typeface="Poppins" panose="00000500000000000000" pitchFamily="2" charset="0"/>
                <a:sym typeface="Arial"/>
              </a:rPr>
              <a:t>to further organize the survey items.</a:t>
            </a:r>
            <a:endParaRPr kumimoji="0" sz="1700" b="0" i="0" u="none" strike="noStrike" kern="0" cap="none" spc="0" normalizeH="0" baseline="0" noProof="0" dirty="0">
              <a:ln>
                <a:noFill/>
              </a:ln>
              <a:solidFill>
                <a:srgbClr val="002870"/>
              </a:solidFill>
              <a:effectLst/>
              <a:uLnTx/>
              <a:uFillTx/>
              <a:latin typeface="Arial Narrow" panose="020B0606020202030204" pitchFamily="34" charset="0"/>
              <a:ea typeface="Poppins"/>
              <a:cs typeface="Poppins" panose="00000500000000000000" pitchFamily="2" charset="0"/>
              <a:sym typeface="Poppin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498C173-B266-991F-F2B8-6DFBCF2183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742888"/>
              </p:ext>
            </p:extLst>
          </p:nvPr>
        </p:nvGraphicFramePr>
        <p:xfrm>
          <a:off x="188257" y="944881"/>
          <a:ext cx="8772862" cy="41159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1483">
                  <a:extLst>
                    <a:ext uri="{9D8B030D-6E8A-4147-A177-3AD203B41FA5}">
                      <a16:colId xmlns:a16="http://schemas.microsoft.com/office/drawing/2014/main" val="2845436109"/>
                    </a:ext>
                  </a:extLst>
                </a:gridCol>
                <a:gridCol w="2244090">
                  <a:extLst>
                    <a:ext uri="{9D8B030D-6E8A-4147-A177-3AD203B41FA5}">
                      <a16:colId xmlns:a16="http://schemas.microsoft.com/office/drawing/2014/main" val="2569725208"/>
                    </a:ext>
                  </a:extLst>
                </a:gridCol>
                <a:gridCol w="2244090">
                  <a:extLst>
                    <a:ext uri="{9D8B030D-6E8A-4147-A177-3AD203B41FA5}">
                      <a16:colId xmlns:a16="http://schemas.microsoft.com/office/drawing/2014/main" val="1928460793"/>
                    </a:ext>
                  </a:extLst>
                </a:gridCol>
                <a:gridCol w="2743199">
                  <a:extLst>
                    <a:ext uri="{9D8B030D-6E8A-4147-A177-3AD203B41FA5}">
                      <a16:colId xmlns:a16="http://schemas.microsoft.com/office/drawing/2014/main" val="3553011747"/>
                    </a:ext>
                  </a:extLst>
                </a:gridCol>
              </a:tblGrid>
              <a:tr h="308940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100" baseline="0" dirty="0">
                          <a:solidFill>
                            <a:srgbClr val="00287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FF00"/>
                          </a:highlight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SES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100" baseline="0" dirty="0">
                          <a:solidFill>
                            <a:srgbClr val="00287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FF00"/>
                          </a:highlight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Groups</a:t>
                      </a:r>
                      <a:endParaRPr lang="en-US" sz="1600" spc="100" baseline="0" dirty="0">
                        <a:solidFill>
                          <a:srgbClr val="00287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highlight>
                          <a:srgbClr val="FFFF00"/>
                        </a:highlight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45609" marR="45609" marT="0" marB="0" anchor="ctr">
                    <a:lnL w="19050" cap="flat" cmpd="sng" algn="ctr">
                      <a:solidFill>
                        <a:srgbClr val="0028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8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87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100" baseline="0" dirty="0">
                          <a:solidFill>
                            <a:srgbClr val="00287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FF00"/>
                          </a:highlight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SES Categories</a:t>
                      </a:r>
                      <a:endParaRPr lang="en-US" sz="1600" spc="100" baseline="0" dirty="0">
                        <a:solidFill>
                          <a:srgbClr val="00287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highlight>
                          <a:srgbClr val="FFFF00"/>
                        </a:highlight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8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8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8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481444"/>
                  </a:ext>
                </a:extLst>
              </a:tr>
              <a:tr h="2662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100" baseline="0" dirty="0">
                          <a:solidFill>
                            <a:srgbClr val="00287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FF00"/>
                          </a:highlight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Academics</a:t>
                      </a:r>
                      <a:endParaRPr lang="en-US" sz="1400" b="1" spc="100" baseline="0" dirty="0">
                        <a:solidFill>
                          <a:srgbClr val="00287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highlight>
                          <a:srgbClr val="FFFF00"/>
                        </a:highlight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B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100" baseline="0" dirty="0">
                          <a:solidFill>
                            <a:srgbClr val="00287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FF00"/>
                          </a:highlight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School Climate</a:t>
                      </a:r>
                      <a:endParaRPr lang="en-US" sz="1400" b="1" spc="100" baseline="0" dirty="0">
                        <a:solidFill>
                          <a:srgbClr val="00287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highlight>
                          <a:srgbClr val="FFFF00"/>
                        </a:highlight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B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87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FF00"/>
                          </a:highlight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Social-Emotional Learning</a:t>
                      </a:r>
                      <a:endParaRPr lang="en-US" sz="1400" b="1" dirty="0">
                        <a:solidFill>
                          <a:srgbClr val="00287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highlight>
                          <a:srgbClr val="FFFF00"/>
                        </a:highlight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8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B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960100"/>
                  </a:ext>
                </a:extLst>
              </a:tr>
              <a:tr h="2243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spc="100" baseline="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Content Areas:</a:t>
                      </a:r>
                      <a:endParaRPr lang="en-US" sz="1400" b="1" i="1" spc="100" baseline="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45609" marR="4560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DB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spc="100" baseline="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Content Areas:</a:t>
                      </a:r>
                      <a:endParaRPr lang="en-US" sz="1400" b="1" i="1" spc="100" baseline="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45609" marR="4560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DB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spc="100" baseline="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Content Areas:</a:t>
                      </a:r>
                      <a:endParaRPr lang="en-US" sz="1400" b="1" i="1" spc="100" baseline="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45609" marR="4560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8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DB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186428"/>
                  </a:ext>
                </a:extLst>
              </a:tr>
              <a:tr h="156973">
                <a:tc rowSpan="6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Students:</a:t>
                      </a:r>
                      <a:endParaRPr lang="en-US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45609" marR="45609" marT="0" marB="0" anchor="ctr">
                    <a:lnL w="19050" cap="flat" cmpd="sng" algn="ctr">
                      <a:solidFill>
                        <a:srgbClr val="0028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28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B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Academic Focus</a:t>
                      </a:r>
                      <a:endParaRPr lang="en-US" sz="10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45609" marR="45609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Bullying</a:t>
                      </a:r>
                      <a:endParaRPr lang="en-US" sz="10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45609" marR="4560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Growth Mindset</a:t>
                      </a:r>
                      <a:endParaRPr lang="en-US" sz="10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45609" marR="4560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8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61261128"/>
                  </a:ext>
                </a:extLst>
              </a:tr>
              <a:tr h="1569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Cognitive Engagement</a:t>
                      </a:r>
                      <a:endParaRPr lang="en-US" sz="10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45609" marR="45609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Connectedness</a:t>
                      </a:r>
                      <a:endParaRPr lang="en-US" sz="10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45609" marR="4560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Self-efficacy</a:t>
                      </a:r>
                      <a:endParaRPr lang="en-US" sz="10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45609" marR="4560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8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37859482"/>
                  </a:ext>
                </a:extLst>
              </a:tr>
              <a:tr h="1569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Future Orientation</a:t>
                      </a:r>
                      <a:endParaRPr lang="en-US" sz="10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45609" marR="45609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Expectations for Behavior</a:t>
                      </a:r>
                      <a:endParaRPr lang="en-US" sz="10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45609" marR="4560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Self-management</a:t>
                      </a:r>
                      <a:endParaRPr lang="en-US" sz="10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45609" marR="4560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8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63748389"/>
                  </a:ext>
                </a:extLst>
              </a:tr>
              <a:tr h="1569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Technology</a:t>
                      </a:r>
                      <a:endParaRPr lang="en-US" sz="100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45609" marR="45609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Opp. for Part. &amp; Leadership</a:t>
                      </a:r>
                      <a:endParaRPr lang="en-US" sz="10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45609" marR="4560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Student Social Awareness</a:t>
                      </a:r>
                      <a:endParaRPr lang="en-US" sz="10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45609" marR="4560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8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75636"/>
                  </a:ext>
                </a:extLst>
              </a:tr>
              <a:tr h="157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45609" marR="45609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rgbClr val="0028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Safety</a:t>
                      </a:r>
                      <a:endParaRPr lang="en-US" sz="10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45609" marR="4560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Self-Awareness</a:t>
                      </a:r>
                      <a:endParaRPr lang="en-US" sz="10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45609" marR="4560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8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37425117"/>
                  </a:ext>
                </a:extLst>
              </a:tr>
              <a:tr h="1569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US" sz="9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45609" marR="45609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28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8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US" sz="9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45609" marR="4560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28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8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Responsible Decision-Making</a:t>
                      </a:r>
                      <a:endParaRPr lang="en-US" sz="10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45609" marR="4560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8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28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420466"/>
                  </a:ext>
                </a:extLst>
              </a:tr>
              <a:tr h="156973">
                <a:tc rowSpan="6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All Staff:</a:t>
                      </a:r>
                      <a:endParaRPr lang="en-US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45609" marR="45609" marT="0" marB="0" anchor="ctr">
                    <a:lnL w="19050" cap="flat" cmpd="sng" algn="ctr">
                      <a:solidFill>
                        <a:srgbClr val="0028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8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8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B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Academic Focus</a:t>
                      </a:r>
                      <a:endParaRPr lang="en-US" sz="10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45609" marR="45609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8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Resource Availability</a:t>
                      </a:r>
                      <a:endParaRPr lang="en-US" sz="10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45609" marR="4560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8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n/a</a:t>
                      </a:r>
                      <a:endParaRPr lang="en-US" sz="900" i="1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45609" marR="4560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8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8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05379607"/>
                  </a:ext>
                </a:extLst>
              </a:tr>
              <a:tr h="157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45609" marR="45609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rgbClr val="0028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Safety</a:t>
                      </a:r>
                      <a:endParaRPr lang="en-US" sz="10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45609" marR="4560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n/a</a:t>
                      </a:r>
                      <a:endParaRPr lang="en-US" sz="900" i="1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45609" marR="4560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8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38525678"/>
                  </a:ext>
                </a:extLst>
              </a:tr>
              <a:tr h="157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45609" marR="45609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0028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School Climate Staff</a:t>
                      </a:r>
                      <a:endParaRPr lang="en-US" sz="10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45609" marR="4560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n/a</a:t>
                      </a:r>
                      <a:endParaRPr lang="en-US" sz="900" i="1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45609" marR="4560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8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47371787"/>
                  </a:ext>
                </a:extLst>
              </a:tr>
              <a:tr h="157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45609" marR="45609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0028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School Climate Students</a:t>
                      </a:r>
                      <a:endParaRPr lang="en-US" sz="10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45609" marR="4560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n/a</a:t>
                      </a:r>
                      <a:endParaRPr lang="en-US" sz="900" i="1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45609" marR="4560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8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48443339"/>
                  </a:ext>
                </a:extLst>
              </a:tr>
              <a:tr h="157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45609" marR="45609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0028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School Discipline</a:t>
                      </a:r>
                      <a:endParaRPr lang="en-US" sz="10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45609" marR="4560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n/a</a:t>
                      </a:r>
                      <a:endParaRPr lang="en-US" sz="900" i="1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45609" marR="4560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8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7146776"/>
                  </a:ext>
                </a:extLst>
              </a:tr>
              <a:tr h="157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45609" marR="45609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28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8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Student Behavior</a:t>
                      </a:r>
                      <a:endParaRPr lang="en-US" sz="10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45609" marR="4560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28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n/a</a:t>
                      </a:r>
                      <a:endParaRPr lang="en-US" sz="900" i="1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45609" marR="4560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8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28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8862053"/>
                  </a:ext>
                </a:extLst>
              </a:tr>
              <a:tr h="156973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Teachers:</a:t>
                      </a:r>
                      <a:endParaRPr lang="en-US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45609" marR="45609" marT="0" marB="0" anchor="ctr">
                    <a:lnL w="19050" cap="flat" cmpd="sng" algn="ctr">
                      <a:solidFill>
                        <a:srgbClr val="0028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8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8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B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Educator Development</a:t>
                      </a:r>
                      <a:endParaRPr lang="en-US" sz="10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45609" marR="45609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8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Teaching Satisfaction</a:t>
                      </a:r>
                      <a:endParaRPr lang="en-US" sz="10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45609" marR="4560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8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n/a</a:t>
                      </a:r>
                      <a:endParaRPr lang="en-US" sz="900" i="1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45609" marR="4560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8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8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19086701"/>
                  </a:ext>
                </a:extLst>
              </a:tr>
              <a:tr h="157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Focus on English Learners</a:t>
                      </a:r>
                      <a:endParaRPr lang="en-US" sz="10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45609" marR="45609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45609" marR="4560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rgbClr val="0028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n/a</a:t>
                      </a:r>
                      <a:endParaRPr lang="en-US" sz="900" i="1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45609" marR="4560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8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60437497"/>
                  </a:ext>
                </a:extLst>
              </a:tr>
              <a:tr h="157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Instructional Improvement</a:t>
                      </a:r>
                      <a:endParaRPr lang="en-US" sz="10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45609" marR="45609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45609" marR="4560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0028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n/a</a:t>
                      </a:r>
                      <a:endParaRPr lang="en-US" sz="900" i="1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45609" marR="4560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8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96192313"/>
                  </a:ext>
                </a:extLst>
              </a:tr>
              <a:tr h="157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Integrated Technology</a:t>
                      </a:r>
                      <a:endParaRPr lang="en-US" sz="10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45609" marR="45609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28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45609" marR="4560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28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8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n/a</a:t>
                      </a:r>
                      <a:endParaRPr lang="en-US" sz="900" i="1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45609" marR="4560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8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28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8431569"/>
                  </a:ext>
                </a:extLst>
              </a:tr>
              <a:tr h="156973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Parents:</a:t>
                      </a:r>
                      <a:endParaRPr lang="en-US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45609" marR="45609" marT="0" marB="0" anchor="ctr">
                    <a:lnL w="19050" cap="flat" cmpd="sng" algn="ctr">
                      <a:solidFill>
                        <a:srgbClr val="0028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8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8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B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Future Orientation</a:t>
                      </a:r>
                      <a:endParaRPr lang="en-US" sz="10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45609" marR="45609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8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Customer Service</a:t>
                      </a:r>
                      <a:endParaRPr lang="en-US" sz="10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45609" marR="4560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8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n/a</a:t>
                      </a:r>
                      <a:endParaRPr lang="en-US" sz="900" i="1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45609" marR="4560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8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8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766552223"/>
                  </a:ext>
                </a:extLst>
              </a:tr>
              <a:tr h="1569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High Quality Schooling</a:t>
                      </a:r>
                      <a:endParaRPr lang="en-US" sz="10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45609" marR="45609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Parent Engagement</a:t>
                      </a:r>
                      <a:endParaRPr lang="en-US" sz="10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45609" marR="4560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n/a</a:t>
                      </a:r>
                      <a:endParaRPr lang="en-US" sz="900" i="1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45609" marR="4560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8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37769377"/>
                  </a:ext>
                </a:extLst>
              </a:tr>
              <a:tr h="157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45609" marR="45609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rgbClr val="0028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Parent Involvement</a:t>
                      </a:r>
                      <a:endParaRPr lang="en-US" sz="10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45609" marR="4560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n/a</a:t>
                      </a:r>
                      <a:endParaRPr lang="en-US" sz="900" i="1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45609" marR="4560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8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96792585"/>
                  </a:ext>
                </a:extLst>
              </a:tr>
              <a:tr h="157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45609" marR="45609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0028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Resource Availability</a:t>
                      </a:r>
                      <a:endParaRPr lang="en-US" sz="10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45609" marR="4560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n/a</a:t>
                      </a:r>
                      <a:endParaRPr lang="en-US" sz="900" i="1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45609" marR="4560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8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63637618"/>
                  </a:ext>
                </a:extLst>
              </a:tr>
              <a:tr h="157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45609" marR="45609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28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8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Safety</a:t>
                      </a:r>
                      <a:endParaRPr lang="en-US" sz="1000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45609" marR="4560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28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n/a</a:t>
                      </a:r>
                      <a:endParaRPr lang="en-US" sz="900" i="1" dirty="0"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45609" marR="4560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8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28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478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1079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Poppins"/>
                <a:ea typeface="Poppins"/>
                <a:cs typeface="Poppins"/>
                <a:sym typeface="Poppins"/>
              </a:rPr>
              <a:t>5</a:t>
            </a:fld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4" name="Google Shape;294;p49"/>
          <p:cNvSpPr/>
          <p:nvPr/>
        </p:nvSpPr>
        <p:spPr>
          <a:xfrm>
            <a:off x="105192" y="89185"/>
            <a:ext cx="8911061" cy="47254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7DB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870"/>
                </a:solidFill>
                <a:latin typeface="Poppins"/>
                <a:ea typeface="Poppins"/>
                <a:cs typeface="Poppins"/>
                <a:sym typeface="Poppins"/>
              </a:rPr>
              <a:t>SES Results Dashboard Main Page:  Key Areas and Things to Note</a:t>
            </a:r>
            <a:endParaRPr lang="en-US" sz="2000" b="1" dirty="0">
              <a:solidFill>
                <a:srgbClr val="00287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03565F-CA05-0A8D-40C6-35843B0739B8}"/>
              </a:ext>
            </a:extLst>
          </p:cNvPr>
          <p:cNvSpPr txBox="1"/>
          <p:nvPr/>
        </p:nvSpPr>
        <p:spPr>
          <a:xfrm>
            <a:off x="116470" y="596387"/>
            <a:ext cx="891106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0070C0"/>
              </a:buClr>
            </a:pPr>
            <a:r>
              <a:rPr lang="en-US" sz="2400" b="1" dirty="0">
                <a:solidFill>
                  <a:srgbClr val="4472C4"/>
                </a:solidFill>
              </a:rPr>
              <a:t>Survey results are available in the SES Dashboard: </a:t>
            </a:r>
            <a:r>
              <a:rPr lang="en-US" sz="2000" u="sng" dirty="0">
                <a:solidFill>
                  <a:srgbClr val="0000FF"/>
                </a:solidFill>
                <a:cs typeface="Aharoni" pitchFamily="2" charset="-79"/>
                <a:hlinkClick r:id="rId3"/>
              </a:rPr>
              <a:t>https://achieve.lausd.net/Page/19462</a:t>
            </a:r>
            <a:endParaRPr lang="en-US" sz="2000" dirty="0">
              <a:solidFill>
                <a:srgbClr val="2B6EAB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2400" b="1" dirty="0">
                <a:solidFill>
                  <a:srgbClr val="4472C4"/>
                </a:solidFill>
              </a:rPr>
              <a:t>Key areas to look for on main page of SES Dashboard</a:t>
            </a:r>
            <a:r>
              <a:rPr lang="en-US" sz="2400" dirty="0"/>
              <a:t>:</a:t>
            </a:r>
          </a:p>
          <a:p>
            <a:pPr marL="914400" indent="-4572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School / District / COS / BD</a:t>
            </a:r>
          </a:p>
          <a:p>
            <a:pPr marL="914400" indent="-4572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Group</a:t>
            </a:r>
          </a:p>
          <a:p>
            <a:pPr marL="914400" indent="-4572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Category</a:t>
            </a:r>
          </a:p>
          <a:p>
            <a:pPr marL="914400" indent="-4572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Content Areas</a:t>
            </a:r>
          </a:p>
          <a:p>
            <a:pPr marL="914400" indent="-4572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Participation Rates for each group (students, parents, staff, teachers)</a:t>
            </a:r>
          </a:p>
          <a:p>
            <a:pPr marL="914400" indent="-4572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Color-coded scale (“Strongly Disagree” to “Strongly Agree”)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2400" b="1" dirty="0">
                <a:solidFill>
                  <a:srgbClr val="4472C4"/>
                </a:solidFill>
              </a:rPr>
              <a:t>Things to Note</a:t>
            </a:r>
            <a:r>
              <a:rPr lang="en-US" sz="2400" dirty="0"/>
              <a:t>:</a:t>
            </a:r>
          </a:p>
          <a:p>
            <a:pPr marL="914400" indent="-4572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Number of responses to each item (if &lt;11, results are suppressed)</a:t>
            </a:r>
          </a:p>
          <a:p>
            <a:pPr marL="914400" indent="-4572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Side-by-side comparison of school and LAUSD results</a:t>
            </a:r>
          </a:p>
        </p:txBody>
      </p:sp>
    </p:spTree>
    <p:extLst>
      <p:ext uri="{BB962C8B-B14F-4D97-AF65-F5344CB8AC3E}">
        <p14:creationId xmlns:p14="http://schemas.microsoft.com/office/powerpoint/2010/main" val="4179025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screenshot of a survey results&#10;&#10;Description automatically generated">
            <a:extLst>
              <a:ext uri="{FF2B5EF4-FFF2-40B4-BE49-F238E27FC236}">
                <a16:creationId xmlns:a16="http://schemas.microsoft.com/office/drawing/2014/main" id="{AF3D8790-9D4D-3637-0AA6-7B86E151F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112" y="424164"/>
            <a:ext cx="6763263" cy="4597893"/>
          </a:xfrm>
          <a:prstGeom prst="rect">
            <a:avLst/>
          </a:prstGeom>
        </p:spPr>
      </p:pic>
      <p:sp>
        <p:nvSpPr>
          <p:cNvPr id="293" name="Google Shape;293;p4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9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4" name="Google Shape;294;p49"/>
          <p:cNvSpPr/>
          <p:nvPr/>
        </p:nvSpPr>
        <p:spPr>
          <a:xfrm>
            <a:off x="105192" y="193090"/>
            <a:ext cx="8911061" cy="33806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7DB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300" b="1" i="0" u="none" strike="noStrike" kern="0" cap="none" spc="0" normalizeH="0" baseline="0" noProof="0" dirty="0">
                <a:ln>
                  <a:noFill/>
                </a:ln>
                <a:solidFill>
                  <a:srgbClr val="00287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SES Results Dashboard:   Main Page Key Areas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00287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5181F9-985D-0B4E-4B12-9D8A6FD1EC4D}"/>
              </a:ext>
            </a:extLst>
          </p:cNvPr>
          <p:cNvSpPr/>
          <p:nvPr/>
        </p:nvSpPr>
        <p:spPr>
          <a:xfrm>
            <a:off x="6371461" y="1645632"/>
            <a:ext cx="1870332" cy="8579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3C05E85-91EE-5E78-B465-CB9C0AE0FBF8}"/>
              </a:ext>
            </a:extLst>
          </p:cNvPr>
          <p:cNvSpPr txBox="1">
            <a:spLocks/>
          </p:cNvSpPr>
          <p:nvPr/>
        </p:nvSpPr>
        <p:spPr>
          <a:xfrm>
            <a:off x="7296382" y="640236"/>
            <a:ext cx="1283249" cy="68498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haroni" pitchFamily="2" charset="-79"/>
                <a:sym typeface="Arial"/>
              </a:rPr>
              <a:t>Participation rates for each group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Arrow: Down 1">
            <a:extLst>
              <a:ext uri="{FF2B5EF4-FFF2-40B4-BE49-F238E27FC236}">
                <a16:creationId xmlns:a16="http://schemas.microsoft.com/office/drawing/2014/main" id="{2224DE6B-42F4-F24E-3EE0-4D76EE4F4F21}"/>
              </a:ext>
            </a:extLst>
          </p:cNvPr>
          <p:cNvSpPr/>
          <p:nvPr/>
        </p:nvSpPr>
        <p:spPr>
          <a:xfrm rot="3323377">
            <a:off x="7600489" y="1184710"/>
            <a:ext cx="138573" cy="608631"/>
          </a:xfrm>
          <a:prstGeom prst="down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0C358A-3754-C03B-2285-24CDFC83A983}"/>
              </a:ext>
            </a:extLst>
          </p:cNvPr>
          <p:cNvSpPr/>
          <p:nvPr/>
        </p:nvSpPr>
        <p:spPr>
          <a:xfrm>
            <a:off x="2743200" y="2543868"/>
            <a:ext cx="4295516" cy="1665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58602F-928D-DED7-8BBC-EB6621FCD6B2}"/>
              </a:ext>
            </a:extLst>
          </p:cNvPr>
          <p:cNvSpPr/>
          <p:nvPr/>
        </p:nvSpPr>
        <p:spPr>
          <a:xfrm>
            <a:off x="6620257" y="2765975"/>
            <a:ext cx="1621536" cy="4260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67B41D0-9F52-2FBE-734E-C96EEDFFE17F}"/>
              </a:ext>
            </a:extLst>
          </p:cNvPr>
          <p:cNvSpPr txBox="1">
            <a:spLocks/>
          </p:cNvSpPr>
          <p:nvPr/>
        </p:nvSpPr>
        <p:spPr>
          <a:xfrm>
            <a:off x="199069" y="1645632"/>
            <a:ext cx="1253187" cy="214501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haroni" pitchFamily="2" charset="-79"/>
                <a:sym typeface="Arial"/>
              </a:rPr>
              <a:t>Color-coded scale:</a:t>
            </a: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5D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haroni" pitchFamily="2" charset="-79"/>
                <a:sym typeface="Arial"/>
              </a:rPr>
              <a:t>Orange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haroni" pitchFamily="2" charset="-79"/>
                <a:sym typeface="Arial"/>
              </a:rPr>
              <a:t> = 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FF5D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haroni" pitchFamily="2" charset="-79"/>
                <a:sym typeface="Arial"/>
              </a:rPr>
              <a:t>Strongly Disagree</a:t>
            </a: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E6F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haroni" pitchFamily="2" charset="-79"/>
                <a:sym typeface="Arial"/>
              </a:rPr>
              <a:t>Dark Blue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haroni" pitchFamily="2" charset="-79"/>
                <a:sym typeface="Arial"/>
              </a:rPr>
              <a:t>= 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2E6F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haroni" pitchFamily="2" charset="-79"/>
                <a:sym typeface="Arial"/>
              </a:rPr>
              <a:t>Strongly Agree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srgbClr val="2E6FA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3403C80-8072-D6AD-B921-FDC4CF559F40}"/>
              </a:ext>
            </a:extLst>
          </p:cNvPr>
          <p:cNvSpPr txBox="1">
            <a:spLocks/>
          </p:cNvSpPr>
          <p:nvPr/>
        </p:nvSpPr>
        <p:spPr>
          <a:xfrm>
            <a:off x="6700838" y="3931601"/>
            <a:ext cx="2294745" cy="68498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5089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haroni" pitchFamily="2" charset="-79"/>
                <a:sym typeface="Arial"/>
              </a:rPr>
              <a:t>SCHOOL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haroni" pitchFamily="2" charset="-79"/>
                <a:sym typeface="Arial"/>
              </a:rPr>
              <a:t> vs.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haroni" pitchFamily="2" charset="-79"/>
                <a:sym typeface="Arial"/>
              </a:rPr>
              <a:t>LAUSD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haroni" pitchFamily="2" charset="-79"/>
                <a:sym typeface="Arial"/>
              </a:rPr>
              <a:t> comparisons and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3B7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haroni" pitchFamily="2" charset="-79"/>
                <a:sym typeface="Arial"/>
              </a:rPr>
              <a:t>“Number of Responses”</a:t>
            </a:r>
          </a:p>
        </p:txBody>
      </p:sp>
      <p:sp>
        <p:nvSpPr>
          <p:cNvPr id="18" name="Arrow: Down 1">
            <a:extLst>
              <a:ext uri="{FF2B5EF4-FFF2-40B4-BE49-F238E27FC236}">
                <a16:creationId xmlns:a16="http://schemas.microsoft.com/office/drawing/2014/main" id="{B5713CAA-7ECA-7EEA-D89D-396787E71BB6}"/>
              </a:ext>
            </a:extLst>
          </p:cNvPr>
          <p:cNvSpPr/>
          <p:nvPr/>
        </p:nvSpPr>
        <p:spPr>
          <a:xfrm rot="10800000">
            <a:off x="6818772" y="3426694"/>
            <a:ext cx="138573" cy="897655"/>
          </a:xfrm>
          <a:prstGeom prst="downArrow">
            <a:avLst/>
          </a:prstGeom>
          <a:solidFill>
            <a:srgbClr val="E3B79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9" name="Arrow: Down 1">
            <a:extLst>
              <a:ext uri="{FF2B5EF4-FFF2-40B4-BE49-F238E27FC236}">
                <a16:creationId xmlns:a16="http://schemas.microsoft.com/office/drawing/2014/main" id="{2AEEF204-886C-24F1-F2FC-82EB289F4E51}"/>
              </a:ext>
            </a:extLst>
          </p:cNvPr>
          <p:cNvSpPr/>
          <p:nvPr/>
        </p:nvSpPr>
        <p:spPr>
          <a:xfrm rot="8914746">
            <a:off x="8095763" y="3357049"/>
            <a:ext cx="138573" cy="644199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E3B79B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0" name="Arrow: Down 1">
            <a:extLst>
              <a:ext uri="{FF2B5EF4-FFF2-40B4-BE49-F238E27FC236}">
                <a16:creationId xmlns:a16="http://schemas.microsoft.com/office/drawing/2014/main" id="{F88839BC-0AF8-83D6-3A07-50C2E332D710}"/>
              </a:ext>
            </a:extLst>
          </p:cNvPr>
          <p:cNvSpPr/>
          <p:nvPr/>
        </p:nvSpPr>
        <p:spPr>
          <a:xfrm rot="10800000">
            <a:off x="7360679" y="3404358"/>
            <a:ext cx="138573" cy="573847"/>
          </a:xfrm>
          <a:prstGeom prst="downArrow">
            <a:avLst/>
          </a:prstGeom>
          <a:solidFill>
            <a:srgbClr val="5089B7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E3B79B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1" name="Arrow: Down 1">
            <a:extLst>
              <a:ext uri="{FF2B5EF4-FFF2-40B4-BE49-F238E27FC236}">
                <a16:creationId xmlns:a16="http://schemas.microsoft.com/office/drawing/2014/main" id="{A9EB9BE8-E126-89E4-7EE4-D1527DE95AD3}"/>
              </a:ext>
            </a:extLst>
          </p:cNvPr>
          <p:cNvSpPr/>
          <p:nvPr/>
        </p:nvSpPr>
        <p:spPr>
          <a:xfrm rot="16489673">
            <a:off x="2029727" y="1979509"/>
            <a:ext cx="112599" cy="1136105"/>
          </a:xfrm>
          <a:prstGeom prst="down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F5C234-DDD8-4CE8-6942-4849B4A5058E}"/>
              </a:ext>
            </a:extLst>
          </p:cNvPr>
          <p:cNvSpPr/>
          <p:nvPr/>
        </p:nvSpPr>
        <p:spPr>
          <a:xfrm>
            <a:off x="1647840" y="2908756"/>
            <a:ext cx="743117" cy="2078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Arrow: Down 1">
            <a:extLst>
              <a:ext uri="{FF2B5EF4-FFF2-40B4-BE49-F238E27FC236}">
                <a16:creationId xmlns:a16="http://schemas.microsoft.com/office/drawing/2014/main" id="{C4BC1DC5-897B-A5A5-22B6-71F4CF677330}"/>
              </a:ext>
            </a:extLst>
          </p:cNvPr>
          <p:cNvSpPr/>
          <p:nvPr/>
        </p:nvSpPr>
        <p:spPr>
          <a:xfrm>
            <a:off x="1961868" y="3178165"/>
            <a:ext cx="138573" cy="897655"/>
          </a:xfrm>
          <a:prstGeom prst="down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E45577-6E66-18C0-0DA5-7D964650FC8E}"/>
              </a:ext>
            </a:extLst>
          </p:cNvPr>
          <p:cNvSpPr/>
          <p:nvPr/>
        </p:nvSpPr>
        <p:spPr>
          <a:xfrm>
            <a:off x="3889084" y="1607491"/>
            <a:ext cx="372019" cy="1665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0E5367-B595-0D3A-F65A-E3D36F741BB5}"/>
              </a:ext>
            </a:extLst>
          </p:cNvPr>
          <p:cNvSpPr/>
          <p:nvPr/>
        </p:nvSpPr>
        <p:spPr>
          <a:xfrm>
            <a:off x="5254916" y="1607491"/>
            <a:ext cx="476094" cy="1876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341448-C12A-F1C2-6E4E-4CAC301F776F}"/>
              </a:ext>
            </a:extLst>
          </p:cNvPr>
          <p:cNvSpPr/>
          <p:nvPr/>
        </p:nvSpPr>
        <p:spPr>
          <a:xfrm>
            <a:off x="1808017" y="1645632"/>
            <a:ext cx="1558637" cy="1258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5828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D4BDB2-048D-AA6D-E188-204FE46CA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14" y="795984"/>
            <a:ext cx="8871015" cy="2639311"/>
          </a:xfrm>
          <a:prstGeom prst="rect">
            <a:avLst/>
          </a:prstGeom>
        </p:spPr>
      </p:pic>
      <p:sp>
        <p:nvSpPr>
          <p:cNvPr id="293" name="Google Shape;293;p4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9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4" name="Google Shape;294;p49"/>
          <p:cNvSpPr/>
          <p:nvPr/>
        </p:nvSpPr>
        <p:spPr>
          <a:xfrm>
            <a:off x="116469" y="193090"/>
            <a:ext cx="8911061" cy="47254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7DB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300" b="1" i="0" u="none" strike="noStrike" kern="0" cap="none" spc="0" normalizeH="0" baseline="0" noProof="0" dirty="0">
                <a:ln>
                  <a:noFill/>
                </a:ln>
                <a:solidFill>
                  <a:srgbClr val="00287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SES Dashboard:  Selecting </a:t>
            </a:r>
            <a:r>
              <a:rPr kumimoji="0" lang="en-US" sz="2300" b="1" i="0" u="sng" strike="noStrike" kern="0" cap="none" spc="0" normalizeH="0" baseline="0" noProof="0" dirty="0">
                <a:ln>
                  <a:noFill/>
                </a:ln>
                <a:solidFill>
                  <a:srgbClr val="00287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School</a:t>
            </a:r>
            <a:endParaRPr kumimoji="0" lang="en-US" sz="2200" b="1" i="0" u="sng" strike="noStrike" kern="0" cap="none" spc="0" normalizeH="0" baseline="0" noProof="0" dirty="0">
              <a:ln>
                <a:noFill/>
              </a:ln>
              <a:solidFill>
                <a:srgbClr val="00287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F9B163-7E9E-0D1C-1E93-4953F1B8BA4C}"/>
              </a:ext>
            </a:extLst>
          </p:cNvPr>
          <p:cNvSpPr txBox="1">
            <a:spLocks/>
          </p:cNvSpPr>
          <p:nvPr/>
        </p:nvSpPr>
        <p:spPr>
          <a:xfrm>
            <a:off x="714376" y="4042597"/>
            <a:ext cx="7891462" cy="474392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haroni" pitchFamily="2" charset="-79"/>
                <a:sym typeface="Arial"/>
              </a:rPr>
              <a:t>Step 1. Use pull-down menu to choose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haroni" pitchFamily="2" charset="-79"/>
                <a:sym typeface="Arial"/>
              </a:rPr>
              <a:t>School Name</a:t>
            </a:r>
          </a:p>
        </p:txBody>
      </p:sp>
      <p:sp>
        <p:nvSpPr>
          <p:cNvPr id="8" name="Arrow: Down 1">
            <a:extLst>
              <a:ext uri="{FF2B5EF4-FFF2-40B4-BE49-F238E27FC236}">
                <a16:creationId xmlns:a16="http://schemas.microsoft.com/office/drawing/2014/main" id="{5E2D32A6-2326-412F-B90A-35FB2D174434}"/>
              </a:ext>
            </a:extLst>
          </p:cNvPr>
          <p:cNvSpPr/>
          <p:nvPr/>
        </p:nvSpPr>
        <p:spPr>
          <a:xfrm rot="13065876">
            <a:off x="1977945" y="2621181"/>
            <a:ext cx="251324" cy="1580257"/>
          </a:xfrm>
          <a:prstGeom prst="down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CF9EA7D-0706-C500-C8B1-FE0FC08AC69D}"/>
              </a:ext>
            </a:extLst>
          </p:cNvPr>
          <p:cNvSpPr txBox="1">
            <a:spLocks/>
          </p:cNvSpPr>
          <p:nvPr/>
        </p:nvSpPr>
        <p:spPr>
          <a:xfrm>
            <a:off x="7261128" y="230762"/>
            <a:ext cx="1283249" cy="56522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haroni" pitchFamily="2" charset="-79"/>
                <a:sym typeface="Arial"/>
              </a:rPr>
              <a:t>Click here to create PDF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" name="Arrow: Down 1">
            <a:extLst>
              <a:ext uri="{FF2B5EF4-FFF2-40B4-BE49-F238E27FC236}">
                <a16:creationId xmlns:a16="http://schemas.microsoft.com/office/drawing/2014/main" id="{0D1C2471-3A49-28CE-903A-C0E783253954}"/>
              </a:ext>
            </a:extLst>
          </p:cNvPr>
          <p:cNvSpPr/>
          <p:nvPr/>
        </p:nvSpPr>
        <p:spPr>
          <a:xfrm rot="19503127">
            <a:off x="8086028" y="707010"/>
            <a:ext cx="138573" cy="399067"/>
          </a:xfrm>
          <a:prstGeom prst="down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9576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E9569D-AE06-5AEA-F27F-8210516DC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98" y="798671"/>
            <a:ext cx="8912860" cy="2651760"/>
          </a:xfrm>
          <a:prstGeom prst="rect">
            <a:avLst/>
          </a:prstGeom>
        </p:spPr>
      </p:pic>
      <p:sp>
        <p:nvSpPr>
          <p:cNvPr id="293" name="Google Shape;293;p4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9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4" name="Google Shape;294;p49"/>
          <p:cNvSpPr/>
          <p:nvPr/>
        </p:nvSpPr>
        <p:spPr>
          <a:xfrm>
            <a:off x="105192" y="193090"/>
            <a:ext cx="8911061" cy="47254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7DB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300" b="1" i="0" u="none" strike="noStrike" kern="0" cap="none" spc="0" normalizeH="0" baseline="0" noProof="0" dirty="0">
                <a:ln>
                  <a:noFill/>
                </a:ln>
                <a:solidFill>
                  <a:srgbClr val="00287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SES Dashboard:  Selecting </a:t>
            </a:r>
            <a:r>
              <a:rPr kumimoji="0" lang="en-US" sz="2300" b="1" i="0" u="sng" strike="noStrike" kern="0" cap="none" spc="0" normalizeH="0" baseline="0" noProof="0" dirty="0">
                <a:ln>
                  <a:noFill/>
                </a:ln>
                <a:solidFill>
                  <a:srgbClr val="00287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Group</a:t>
            </a:r>
            <a:r>
              <a:rPr kumimoji="0" lang="en-US" sz="2300" b="1" i="0" u="none" strike="noStrike" kern="0" cap="none" spc="0" normalizeH="0" baseline="0" noProof="0" dirty="0">
                <a:ln>
                  <a:noFill/>
                </a:ln>
                <a:solidFill>
                  <a:srgbClr val="00287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and </a:t>
            </a:r>
            <a:r>
              <a:rPr kumimoji="0" lang="en-US" sz="2300" b="1" i="0" u="sng" strike="noStrike" kern="0" cap="none" spc="0" normalizeH="0" baseline="0" noProof="0" dirty="0">
                <a:ln>
                  <a:noFill/>
                </a:ln>
                <a:solidFill>
                  <a:srgbClr val="00287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Category</a:t>
            </a:r>
            <a:endParaRPr kumimoji="0" lang="en-US" sz="2200" b="1" i="0" u="sng" strike="noStrike" kern="0" cap="none" spc="0" normalizeH="0" baseline="0" noProof="0" dirty="0">
              <a:ln>
                <a:noFill/>
              </a:ln>
              <a:solidFill>
                <a:srgbClr val="00287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F9B163-7E9E-0D1C-1E93-4953F1B8BA4C}"/>
              </a:ext>
            </a:extLst>
          </p:cNvPr>
          <p:cNvSpPr txBox="1">
            <a:spLocks/>
          </p:cNvSpPr>
          <p:nvPr/>
        </p:nvSpPr>
        <p:spPr>
          <a:xfrm>
            <a:off x="419100" y="4042597"/>
            <a:ext cx="3285565" cy="630256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haroni" pitchFamily="2" charset="-79"/>
                <a:sym typeface="Arial"/>
              </a:rPr>
              <a:t>Step 2. Select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haroni" pitchFamily="2" charset="-79"/>
                <a:sym typeface="Arial"/>
              </a:rPr>
              <a:t>Group</a:t>
            </a: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haroni" pitchFamily="2" charset="-79"/>
                <a:sym typeface="Arial"/>
              </a:rPr>
              <a:t>(e.g. Students)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Arrow: Down 1">
            <a:extLst>
              <a:ext uri="{FF2B5EF4-FFF2-40B4-BE49-F238E27FC236}">
                <a16:creationId xmlns:a16="http://schemas.microsoft.com/office/drawing/2014/main" id="{5E2D32A6-2326-412F-B90A-35FB2D174434}"/>
              </a:ext>
            </a:extLst>
          </p:cNvPr>
          <p:cNvSpPr/>
          <p:nvPr/>
        </p:nvSpPr>
        <p:spPr>
          <a:xfrm rot="12900625">
            <a:off x="2381172" y="2860322"/>
            <a:ext cx="239634" cy="135487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3B344F3-1E00-5469-AEB9-825915D004CC}"/>
              </a:ext>
            </a:extLst>
          </p:cNvPr>
          <p:cNvSpPr txBox="1">
            <a:spLocks/>
          </p:cNvSpPr>
          <p:nvPr/>
        </p:nvSpPr>
        <p:spPr>
          <a:xfrm>
            <a:off x="4496653" y="4042597"/>
            <a:ext cx="3704371" cy="63025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haroni" pitchFamily="2" charset="-79"/>
                <a:sym typeface="Arial"/>
              </a:rPr>
              <a:t>Step 3. Select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haroni" pitchFamily="2" charset="-79"/>
                <a:sym typeface="Arial"/>
              </a:rPr>
              <a:t> Category </a:t>
            </a: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haroni" pitchFamily="2" charset="-79"/>
                <a:sym typeface="Arial"/>
              </a:rPr>
              <a:t>(e.g. Social-Emotional Learning)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Arrow: Down 1">
            <a:extLst>
              <a:ext uri="{FF2B5EF4-FFF2-40B4-BE49-F238E27FC236}">
                <a16:creationId xmlns:a16="http://schemas.microsoft.com/office/drawing/2014/main" id="{EDFB4B2D-3DF4-D0C2-56C5-208BB049DF42}"/>
              </a:ext>
            </a:extLst>
          </p:cNvPr>
          <p:cNvSpPr/>
          <p:nvPr/>
        </p:nvSpPr>
        <p:spPr>
          <a:xfrm rot="8193666">
            <a:off x="4805831" y="2792696"/>
            <a:ext cx="233129" cy="147221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1200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B35C08F-CA39-7DD8-8B2C-5A9A0D2AB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612" y="1265140"/>
            <a:ext cx="7478581" cy="3708130"/>
          </a:xfrm>
          <a:prstGeom prst="rect">
            <a:avLst/>
          </a:prstGeom>
        </p:spPr>
      </p:pic>
      <p:sp>
        <p:nvSpPr>
          <p:cNvPr id="293" name="Google Shape;293;p4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9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4" name="Google Shape;294;p49"/>
          <p:cNvSpPr/>
          <p:nvPr/>
        </p:nvSpPr>
        <p:spPr>
          <a:xfrm>
            <a:off x="160534" y="162610"/>
            <a:ext cx="8855719" cy="615318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7DB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300" b="1" i="0" u="none" strike="noStrike" kern="0" cap="none" spc="0" normalizeH="0" baseline="0" noProof="0" dirty="0">
                <a:ln>
                  <a:noFill/>
                </a:ln>
                <a:solidFill>
                  <a:srgbClr val="00287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SES Dashboard:  </a:t>
            </a:r>
            <a:r>
              <a:rPr kumimoji="0" lang="en-US" sz="2300" b="1" i="0" u="sng" strike="noStrike" kern="0" cap="none" spc="0" normalizeH="0" baseline="0" noProof="0" dirty="0">
                <a:ln>
                  <a:noFill/>
                </a:ln>
                <a:solidFill>
                  <a:srgbClr val="00287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Content Areas</a:t>
            </a:r>
            <a:r>
              <a:rPr kumimoji="0" lang="en-US" sz="2300" b="1" i="0" u="none" strike="noStrike" kern="0" cap="none" spc="0" normalizeH="0" baseline="0" noProof="0" dirty="0">
                <a:ln>
                  <a:noFill/>
                </a:ln>
                <a:solidFill>
                  <a:srgbClr val="00287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and </a:t>
            </a:r>
            <a:r>
              <a:rPr kumimoji="0" lang="en-US" sz="2300" b="1" i="0" u="sng" strike="noStrike" kern="0" cap="none" spc="0" normalizeH="0" baseline="0" noProof="0" dirty="0">
                <a:ln>
                  <a:noFill/>
                </a:ln>
                <a:solidFill>
                  <a:srgbClr val="00287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Survey Items</a:t>
            </a:r>
            <a:endParaRPr kumimoji="0" lang="en-US" sz="2200" b="1" i="0" u="sng" strike="noStrike" kern="0" cap="none" spc="0" normalizeH="0" baseline="0" noProof="0" dirty="0">
              <a:ln>
                <a:noFill/>
              </a:ln>
              <a:solidFill>
                <a:srgbClr val="00287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16C9164-605F-34B0-1C61-C34630D402EE}"/>
              </a:ext>
            </a:extLst>
          </p:cNvPr>
          <p:cNvSpPr txBox="1">
            <a:spLocks/>
          </p:cNvSpPr>
          <p:nvPr/>
        </p:nvSpPr>
        <p:spPr>
          <a:xfrm>
            <a:off x="160534" y="1941928"/>
            <a:ext cx="1213937" cy="125964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haroni" pitchFamily="2" charset="-79"/>
                <a:sym typeface="Arial"/>
              </a:rPr>
              <a:t>“Social-Emotional Learning”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haroni" pitchFamily="2" charset="-79"/>
                <a:sym typeface="Arial"/>
              </a:rPr>
              <a:t>Content 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haroni" pitchFamily="2" charset="-79"/>
                <a:sym typeface="Arial"/>
              </a:rPr>
              <a:t>Areas 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haroni" pitchFamily="2" charset="-79"/>
                <a:sym typeface="Arial"/>
              </a:rPr>
              <a:t>(2 of 6)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Arrow: Down 1">
            <a:extLst>
              <a:ext uri="{FF2B5EF4-FFF2-40B4-BE49-F238E27FC236}">
                <a16:creationId xmlns:a16="http://schemas.microsoft.com/office/drawing/2014/main" id="{90F3A9F8-3106-9B5E-8BC2-916C132E09AE}"/>
              </a:ext>
            </a:extLst>
          </p:cNvPr>
          <p:cNvSpPr/>
          <p:nvPr/>
        </p:nvSpPr>
        <p:spPr>
          <a:xfrm rot="16200000">
            <a:off x="1433263" y="2229259"/>
            <a:ext cx="174698" cy="537885"/>
          </a:xfrm>
          <a:prstGeom prst="down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7" name="Arrow: Down 1">
            <a:extLst>
              <a:ext uri="{FF2B5EF4-FFF2-40B4-BE49-F238E27FC236}">
                <a16:creationId xmlns:a16="http://schemas.microsoft.com/office/drawing/2014/main" id="{E35AB5E3-058C-8072-9D09-951C3D102C71}"/>
              </a:ext>
            </a:extLst>
          </p:cNvPr>
          <p:cNvSpPr/>
          <p:nvPr/>
        </p:nvSpPr>
        <p:spPr>
          <a:xfrm rot="19237330">
            <a:off x="1193701" y="2985742"/>
            <a:ext cx="182313" cy="1115026"/>
          </a:xfrm>
          <a:prstGeom prst="down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06B1571-E7EF-D8EC-469F-0133ADA33536}"/>
              </a:ext>
            </a:extLst>
          </p:cNvPr>
          <p:cNvSpPr txBox="1"/>
          <p:nvPr/>
        </p:nvSpPr>
        <p:spPr>
          <a:xfrm>
            <a:off x="196808" y="4514396"/>
            <a:ext cx="1685777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Note “Overall” results for Content Areas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58AFCC9-F32E-8727-27B2-F080BF8A5E91}"/>
              </a:ext>
            </a:extLst>
          </p:cNvPr>
          <p:cNvSpPr/>
          <p:nvPr/>
        </p:nvSpPr>
        <p:spPr>
          <a:xfrm>
            <a:off x="2420471" y="2948499"/>
            <a:ext cx="6494929" cy="273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8B92D99-9A8E-97B7-0533-B88ED6B0C261}"/>
              </a:ext>
            </a:extLst>
          </p:cNvPr>
          <p:cNvSpPr/>
          <p:nvPr/>
        </p:nvSpPr>
        <p:spPr>
          <a:xfrm>
            <a:off x="2420471" y="4699370"/>
            <a:ext cx="6494929" cy="273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CC468D-9E68-9461-B978-CBD63CF3FC1E}"/>
              </a:ext>
            </a:extLst>
          </p:cNvPr>
          <p:cNvSpPr txBox="1"/>
          <p:nvPr/>
        </p:nvSpPr>
        <p:spPr>
          <a:xfrm>
            <a:off x="1592050" y="1400539"/>
            <a:ext cx="928436" cy="2769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Arrow: Down 1">
            <a:extLst>
              <a:ext uri="{FF2B5EF4-FFF2-40B4-BE49-F238E27FC236}">
                <a16:creationId xmlns:a16="http://schemas.microsoft.com/office/drawing/2014/main" id="{CF2BC81F-F391-4240-6052-04882678593F}"/>
              </a:ext>
            </a:extLst>
          </p:cNvPr>
          <p:cNvSpPr/>
          <p:nvPr/>
        </p:nvSpPr>
        <p:spPr>
          <a:xfrm rot="16200000">
            <a:off x="2052648" y="4538652"/>
            <a:ext cx="139213" cy="5964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60B25B-FC97-F1DF-5EFA-CA99EC547F8F}"/>
              </a:ext>
            </a:extLst>
          </p:cNvPr>
          <p:cNvSpPr txBox="1"/>
          <p:nvPr/>
        </p:nvSpPr>
        <p:spPr>
          <a:xfrm>
            <a:off x="3244637" y="1400540"/>
            <a:ext cx="928436" cy="2769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582015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71EDE3EFB7884E97339607185B4BE7" ma:contentTypeVersion="14" ma:contentTypeDescription="Create a new document." ma:contentTypeScope="" ma:versionID="d20f1ef53d65bd7ee6b1ae0e25b2930c">
  <xsd:schema xmlns:xsd="http://www.w3.org/2001/XMLSchema" xmlns:xs="http://www.w3.org/2001/XMLSchema" xmlns:p="http://schemas.microsoft.com/office/2006/metadata/properties" xmlns:ns3="366fe0ba-f1e1-421c-ab1d-8d9da072345e" xmlns:ns4="1469813f-e1a2-4ab8-9876-b18cca3e9fb5" targetNamespace="http://schemas.microsoft.com/office/2006/metadata/properties" ma:root="true" ma:fieldsID="16981c5a67b9e59343ab9afc10db70bd" ns3:_="" ns4:_="">
    <xsd:import namespace="366fe0ba-f1e1-421c-ab1d-8d9da072345e"/>
    <xsd:import namespace="1469813f-e1a2-4ab8-9876-b18cca3e9fb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6fe0ba-f1e1-421c-ab1d-8d9da07234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69813f-e1a2-4ab8-9876-b18cca3e9fb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AD3F91-376A-4AB9-8982-19D06B857E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6fe0ba-f1e1-421c-ab1d-8d9da072345e"/>
    <ds:schemaRef ds:uri="1469813f-e1a2-4ab8-9876-b18cca3e9f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27DD12-30B8-4A2B-BAE3-1441E48A3BD7}">
  <ds:schemaRefs>
    <ds:schemaRef ds:uri="http://purl.org/dc/elements/1.1/"/>
    <ds:schemaRef ds:uri="366fe0ba-f1e1-421c-ab1d-8d9da072345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1469813f-e1a2-4ab8-9876-b18cca3e9fb5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E6ACE37-526B-44C0-8907-95B51D7F4AE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18765</TotalTime>
  <Words>963</Words>
  <Application>Microsoft Office PowerPoint</Application>
  <PresentationFormat>On-screen Show (16:9)</PresentationFormat>
  <Paragraphs>164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Arial Narrow</vt:lpstr>
      <vt:lpstr>Poppins</vt:lpstr>
      <vt:lpstr>Calibri</vt:lpstr>
      <vt:lpstr>Roboto Medium</vt:lpstr>
      <vt:lpstr>Aharoni</vt:lpstr>
      <vt:lpstr>Roboto</vt:lpstr>
      <vt:lpstr>Lato</vt:lpstr>
      <vt:lpstr>Simple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Plan Overview Town Hall Meeting  July/August 2022</dc:title>
  <dc:creator>Tucker-Seeley, Kevon</dc:creator>
  <cp:lastModifiedBy>Tandoc, Paolo</cp:lastModifiedBy>
  <cp:revision>378</cp:revision>
  <dcterms:modified xsi:type="dcterms:W3CDTF">2024-01-10T00:00:53Z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0x010100F171EDE3EFB7884E97339607185B4BE7</vt:lpwstr>
  </property>
</Properties>
</file>