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Lst>
  <p:sldSz cy="6858000" cx="12192000"/>
  <p:notesSz cx="6858000" cy="9144000"/>
  <p:embeddedFontLst>
    <p:embeddedFont>
      <p:font typeface="Poppins"/>
      <p:regular r:id="rId52"/>
      <p:bold r:id="rId53"/>
      <p:italic r:id="rId54"/>
      <p:boldItalic r:id="rId55"/>
    </p:embeddedFont>
    <p:embeddedFont>
      <p:font typeface="Arvo"/>
      <p:regular r:id="rId56"/>
      <p:bold r:id="rId57"/>
      <p:italic r:id="rId58"/>
      <p:boldItalic r:id="rId59"/>
    </p:embeddedFont>
    <p:embeddedFont>
      <p:font typeface="Gill Sans"/>
      <p:regular r:id="rId60"/>
      <p:bold r:id="rId61"/>
    </p:embeddedFont>
    <p:embeddedFont>
      <p:font typeface="Century Gothic"/>
      <p:regular r:id="rId62"/>
      <p:bold r:id="rId63"/>
      <p:italic r:id="rId64"/>
      <p:boldItalic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6" roundtripDataSignature="AMtx7mjbW1HYkIeH8i97BM1zNXdkM64No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CenturyGothic-regular.fntdata"/><Relationship Id="rId61" Type="http://schemas.openxmlformats.org/officeDocument/2006/relationships/font" Target="fonts/GillSans-bold.fntdata"/><Relationship Id="rId20" Type="http://schemas.openxmlformats.org/officeDocument/2006/relationships/slide" Target="slides/slide16.xml"/><Relationship Id="rId64" Type="http://schemas.openxmlformats.org/officeDocument/2006/relationships/font" Target="fonts/CenturyGothic-italic.fntdata"/><Relationship Id="rId63" Type="http://schemas.openxmlformats.org/officeDocument/2006/relationships/font" Target="fonts/CenturyGothic-bold.fntdata"/><Relationship Id="rId22" Type="http://schemas.openxmlformats.org/officeDocument/2006/relationships/slide" Target="slides/slide18.xml"/><Relationship Id="rId66" Type="http://customschemas.google.com/relationships/presentationmetadata" Target="metadata"/><Relationship Id="rId21" Type="http://schemas.openxmlformats.org/officeDocument/2006/relationships/slide" Target="slides/slide17.xml"/><Relationship Id="rId65" Type="http://schemas.openxmlformats.org/officeDocument/2006/relationships/font" Target="fonts/CenturyGothic-boldItalic.fntdata"/><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font" Target="fonts/GillSans-regular.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font" Target="fonts/Poppins-bold.fntdata"/><Relationship Id="rId52" Type="http://schemas.openxmlformats.org/officeDocument/2006/relationships/font" Target="fonts/Poppins-regular.fntdata"/><Relationship Id="rId11" Type="http://schemas.openxmlformats.org/officeDocument/2006/relationships/slide" Target="slides/slide7.xml"/><Relationship Id="rId55" Type="http://schemas.openxmlformats.org/officeDocument/2006/relationships/font" Target="fonts/Poppins-boldItalic.fntdata"/><Relationship Id="rId10" Type="http://schemas.openxmlformats.org/officeDocument/2006/relationships/slide" Target="slides/slide6.xml"/><Relationship Id="rId54" Type="http://schemas.openxmlformats.org/officeDocument/2006/relationships/font" Target="fonts/Poppins-italic.fntdata"/><Relationship Id="rId13" Type="http://schemas.openxmlformats.org/officeDocument/2006/relationships/slide" Target="slides/slide9.xml"/><Relationship Id="rId57" Type="http://schemas.openxmlformats.org/officeDocument/2006/relationships/font" Target="fonts/Arvo-bold.fntdata"/><Relationship Id="rId12" Type="http://schemas.openxmlformats.org/officeDocument/2006/relationships/slide" Target="slides/slide8.xml"/><Relationship Id="rId56" Type="http://schemas.openxmlformats.org/officeDocument/2006/relationships/font" Target="fonts/Arvo-regular.fntdata"/><Relationship Id="rId15" Type="http://schemas.openxmlformats.org/officeDocument/2006/relationships/slide" Target="slides/slide11.xml"/><Relationship Id="rId59" Type="http://schemas.openxmlformats.org/officeDocument/2006/relationships/font" Target="fonts/Arvo-boldItalic.fntdata"/><Relationship Id="rId14" Type="http://schemas.openxmlformats.org/officeDocument/2006/relationships/slide" Target="slides/slide10.xml"/><Relationship Id="rId58" Type="http://schemas.openxmlformats.org/officeDocument/2006/relationships/font" Target="fonts/Arvo-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MX"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2: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12: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3: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9" name="Google Shape;249;p13: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a:p>
        </p:txBody>
      </p:sp>
      <p:sp>
        <p:nvSpPr>
          <p:cNvPr id="250" name="Google Shape;250;p13:notes"/>
          <p:cNvSpPr txBox="1"/>
          <p:nvPr/>
        </p:nvSpPr>
        <p:spPr>
          <a:xfrm>
            <a:off x="5179483" y="6513909"/>
            <a:ext cx="3962400" cy="342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MX" sz="12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4: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800"/>
              <a:buFont typeface="Calibri"/>
              <a:buNone/>
            </a:pPr>
            <a:r>
              <a:t/>
            </a:r>
            <a:endParaRPr sz="1800">
              <a:solidFill>
                <a:schemeClr val="dk1"/>
              </a:solidFill>
            </a:endParaRPr>
          </a:p>
        </p:txBody>
      </p:sp>
      <p:sp>
        <p:nvSpPr>
          <p:cNvPr id="262" name="Google Shape;262;p14: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5: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15: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6: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2" name="Google Shape;282;p16: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t/>
            </a:r>
            <a:endParaRPr sz="1800"/>
          </a:p>
        </p:txBody>
      </p:sp>
      <p:sp>
        <p:nvSpPr>
          <p:cNvPr id="283" name="Google Shape;283;p16:notes"/>
          <p:cNvSpPr txBox="1"/>
          <p:nvPr/>
        </p:nvSpPr>
        <p:spPr>
          <a:xfrm>
            <a:off x="5179483" y="6513909"/>
            <a:ext cx="3962400" cy="342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MX" sz="12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7: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90" name="Google Shape;290;p17: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8: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3" name="Google Shape;303;p18: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a:p>
        </p:txBody>
      </p:sp>
      <p:sp>
        <p:nvSpPr>
          <p:cNvPr id="304" name="Google Shape;304;p18:notes"/>
          <p:cNvSpPr txBox="1"/>
          <p:nvPr/>
        </p:nvSpPr>
        <p:spPr>
          <a:xfrm>
            <a:off x="5179483" y="6513909"/>
            <a:ext cx="3962400" cy="342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MX" sz="12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9: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p19: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0: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6" name="Google Shape;326;p20: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a:p>
        </p:txBody>
      </p:sp>
      <p:sp>
        <p:nvSpPr>
          <p:cNvPr id="327" name="Google Shape;327;p20:notes"/>
          <p:cNvSpPr txBox="1"/>
          <p:nvPr/>
        </p:nvSpPr>
        <p:spPr>
          <a:xfrm>
            <a:off x="5179483" y="6513909"/>
            <a:ext cx="3962400" cy="342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MX" sz="12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1: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800"/>
              <a:buFont typeface="Calibri"/>
              <a:buNone/>
            </a:pPr>
            <a:r>
              <a:t/>
            </a:r>
            <a:endParaRPr sz="1800">
              <a:solidFill>
                <a:schemeClr val="dk1"/>
              </a:solidFill>
            </a:endParaRPr>
          </a:p>
        </p:txBody>
      </p:sp>
      <p:sp>
        <p:nvSpPr>
          <p:cNvPr id="335" name="Google Shape;335;p21: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23: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6" name="Google Shape;376;p23: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a:p>
        </p:txBody>
      </p:sp>
      <p:sp>
        <p:nvSpPr>
          <p:cNvPr id="377" name="Google Shape;377;p23:notes"/>
          <p:cNvSpPr txBox="1"/>
          <p:nvPr/>
        </p:nvSpPr>
        <p:spPr>
          <a:xfrm>
            <a:off x="5179483" y="6513909"/>
            <a:ext cx="3962400" cy="342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MX" sz="12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24: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2" name="Google Shape;392;p24: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t/>
            </a:r>
            <a:endParaRPr b="0" i="0" sz="1800" u="none" cap="none" strike="noStrike"/>
          </a:p>
        </p:txBody>
      </p:sp>
      <p:sp>
        <p:nvSpPr>
          <p:cNvPr id="393" name="Google Shape;393;p24:notes"/>
          <p:cNvSpPr txBox="1"/>
          <p:nvPr/>
        </p:nvSpPr>
        <p:spPr>
          <a:xfrm>
            <a:off x="5179483" y="6513909"/>
            <a:ext cx="3962400" cy="342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MX" sz="12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25: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5" name="Google Shape;415;p25: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t/>
            </a:r>
            <a:endParaRPr b="0" i="0" sz="1800" u="none" cap="none" strike="noStrike"/>
          </a:p>
        </p:txBody>
      </p:sp>
      <p:sp>
        <p:nvSpPr>
          <p:cNvPr id="416" name="Google Shape;416;p25:notes"/>
          <p:cNvSpPr txBox="1"/>
          <p:nvPr/>
        </p:nvSpPr>
        <p:spPr>
          <a:xfrm>
            <a:off x="5179483" y="6513909"/>
            <a:ext cx="3962400" cy="342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MX" sz="12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26: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6" name="Google Shape;436;p26: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a:p>
        </p:txBody>
      </p:sp>
      <p:sp>
        <p:nvSpPr>
          <p:cNvPr id="437" name="Google Shape;437;p26:notes"/>
          <p:cNvSpPr txBox="1"/>
          <p:nvPr/>
        </p:nvSpPr>
        <p:spPr>
          <a:xfrm>
            <a:off x="5179483" y="6513909"/>
            <a:ext cx="3962400" cy="342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MX" sz="12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27: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451" name="Google Shape;451;p27: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28: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4" name="Google Shape;464;p28: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t/>
            </a:r>
            <a:endParaRPr/>
          </a:p>
        </p:txBody>
      </p:sp>
      <p:sp>
        <p:nvSpPr>
          <p:cNvPr id="465" name="Google Shape;465;p28:notes"/>
          <p:cNvSpPr txBox="1"/>
          <p:nvPr/>
        </p:nvSpPr>
        <p:spPr>
          <a:xfrm>
            <a:off x="5179483" y="6513909"/>
            <a:ext cx="3962400" cy="342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MX" sz="12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3" name="Google Shape;483;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30: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7" name="Google Shape;497;p30: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t/>
            </a:r>
            <a:endParaRPr/>
          </a:p>
        </p:txBody>
      </p:sp>
      <p:sp>
        <p:nvSpPr>
          <p:cNvPr id="498" name="Google Shape;498;p30:notes"/>
          <p:cNvSpPr txBox="1"/>
          <p:nvPr/>
        </p:nvSpPr>
        <p:spPr>
          <a:xfrm>
            <a:off x="5179483" y="6513909"/>
            <a:ext cx="3962400" cy="342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MX" sz="12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31: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8" name="Google Shape;518;p31: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a:p>
        </p:txBody>
      </p:sp>
      <p:sp>
        <p:nvSpPr>
          <p:cNvPr id="519" name="Google Shape;519;p31:notes"/>
          <p:cNvSpPr txBox="1"/>
          <p:nvPr/>
        </p:nvSpPr>
        <p:spPr>
          <a:xfrm>
            <a:off x="5179483" y="6513909"/>
            <a:ext cx="3962400" cy="342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MX" sz="12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32: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28" name="Google Shape;528;p32: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a:p>
        </p:txBody>
      </p:sp>
      <p:sp>
        <p:nvSpPr>
          <p:cNvPr id="529" name="Google Shape;529;p32:notes"/>
          <p:cNvSpPr txBox="1"/>
          <p:nvPr/>
        </p:nvSpPr>
        <p:spPr>
          <a:xfrm>
            <a:off x="5179483" y="6513909"/>
            <a:ext cx="3962400" cy="342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MX" sz="12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33: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40" name="Google Shape;540;p33: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a:p>
        </p:txBody>
      </p:sp>
      <p:sp>
        <p:nvSpPr>
          <p:cNvPr id="541" name="Google Shape;541;p33:notes"/>
          <p:cNvSpPr txBox="1"/>
          <p:nvPr/>
        </p:nvSpPr>
        <p:spPr>
          <a:xfrm>
            <a:off x="5179483" y="6513909"/>
            <a:ext cx="3962400" cy="342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MX" sz="12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0" name="Google Shape;550;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35: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2" name="Google Shape;562;p35: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36: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4" name="Google Shape;574;p36: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8" name="Google Shape;588;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5" name="Google Shape;595;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200"/>
              <a:buFont typeface="Calibri"/>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4" name="Google Shape;604;p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605" name="Google Shape;605;p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s-MX"/>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1" name="Google Shape;621;p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622" name="Google Shape;622;p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s-MX"/>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4" name="Google Shape;634;p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635" name="Google Shape;635;p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s-MX"/>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8" name="Google Shape;648;p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649" name="Google Shape;649;p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s-MX"/>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5" name="Google Shape;665;p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666" name="Google Shape;666;p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s-MX"/>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0" name="Google Shape;680;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MX"/>
              <a:t>English video </a:t>
            </a:r>
            <a:endParaRPr/>
          </a:p>
          <a:p>
            <a:pPr indent="0" lvl="0" marL="0" rtl="0" algn="l">
              <a:spcBef>
                <a:spcPts val="0"/>
              </a:spcBef>
              <a:spcAft>
                <a:spcPts val="0"/>
              </a:spcAft>
              <a:buNone/>
            </a:pPr>
            <a:r>
              <a:rPr lang="es-MX"/>
              <a:t>https://lausd.wistia.com/medias/siu9ou9k6t</a:t>
            </a:r>
            <a:endParaRPr/>
          </a:p>
          <a:p>
            <a:pPr indent="0" lvl="0" marL="0" rtl="0" algn="l">
              <a:spcBef>
                <a:spcPts val="0"/>
              </a:spcBef>
              <a:spcAft>
                <a:spcPts val="0"/>
              </a:spcAft>
              <a:buNone/>
            </a:pPr>
            <a:r>
              <a:t/>
            </a:r>
            <a:endParaRPr/>
          </a:p>
          <a:p>
            <a:pPr indent="0" lvl="0" marL="0" rtl="0" algn="l">
              <a:spcBef>
                <a:spcPts val="0"/>
              </a:spcBef>
              <a:spcAft>
                <a:spcPts val="0"/>
              </a:spcAft>
              <a:buNone/>
            </a:pPr>
            <a:r>
              <a:rPr lang="es-MX"/>
              <a:t>Spanish video</a:t>
            </a:r>
            <a:endParaRPr/>
          </a:p>
          <a:p>
            <a:pPr indent="0" lvl="0" marL="0" rtl="0" algn="l">
              <a:spcBef>
                <a:spcPts val="0"/>
              </a:spcBef>
              <a:spcAft>
                <a:spcPts val="0"/>
              </a:spcAft>
              <a:buNone/>
            </a:pPr>
            <a:r>
              <a:rPr lang="es-MX"/>
              <a:t>https://lausd.wistia.com/medias/3mhbr50aa8</a:t>
            </a:r>
            <a:endParaRPr/>
          </a:p>
        </p:txBody>
      </p:sp>
      <p:sp>
        <p:nvSpPr>
          <p:cNvPr id="681" name="Google Shape;681;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7" name="Google Shape;687;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MX"/>
              <a:t>Link to video in Spanish</a:t>
            </a:r>
            <a:endParaRPr/>
          </a:p>
          <a:p>
            <a:pPr indent="0" lvl="0" marL="0" rtl="0" algn="l">
              <a:spcBef>
                <a:spcPts val="0"/>
              </a:spcBef>
              <a:spcAft>
                <a:spcPts val="0"/>
              </a:spcAft>
              <a:buNone/>
            </a:pPr>
            <a:r>
              <a:rPr lang="es-MX"/>
              <a:t>https://lausd.wistia.com/medias/3mhbr50aa8 </a:t>
            </a:r>
            <a:endParaRPr/>
          </a:p>
        </p:txBody>
      </p:sp>
      <p:sp>
        <p:nvSpPr>
          <p:cNvPr id="688" name="Google Shape;688;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7" name="Google Shape;697;p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s-MX"/>
              <a:t>PLS Job Aid – Spanish</a:t>
            </a:r>
            <a:endParaRPr/>
          </a:p>
          <a:p>
            <a:pPr indent="0" lvl="0" marL="0" marR="0" rtl="0" algn="l">
              <a:lnSpc>
                <a:spcPct val="100000"/>
              </a:lnSpc>
              <a:spcBef>
                <a:spcPts val="0"/>
              </a:spcBef>
              <a:spcAft>
                <a:spcPts val="0"/>
              </a:spcAft>
              <a:buClr>
                <a:schemeClr val="dk1"/>
              </a:buClr>
              <a:buSzPts val="1200"/>
              <a:buFont typeface="Calibri"/>
              <a:buNone/>
            </a:pPr>
            <a:r>
              <a:rPr lang="es-MX" sz="1200">
                <a:solidFill>
                  <a:schemeClr val="dk1"/>
                </a:solidFill>
                <a:latin typeface="Calibri"/>
                <a:ea typeface="Calibri"/>
                <a:cs typeface="Calibri"/>
                <a:sym typeface="Calibri"/>
              </a:rPr>
              <a:t>http://bit.ly/schoologymobileapp_span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s-MX"/>
              <a:t>PLS Job Aid - English</a:t>
            </a:r>
            <a:endParaRPr/>
          </a:p>
          <a:p>
            <a:pPr indent="0" lvl="0" marL="0" rtl="0" algn="l">
              <a:spcBef>
                <a:spcPts val="0"/>
              </a:spcBef>
              <a:spcAft>
                <a:spcPts val="0"/>
              </a:spcAft>
              <a:buNone/>
            </a:pPr>
            <a:r>
              <a:rPr lang="es-MX" sz="1200">
                <a:solidFill>
                  <a:schemeClr val="dk1"/>
                </a:solidFill>
                <a:latin typeface="Calibri"/>
                <a:ea typeface="Calibri"/>
                <a:cs typeface="Calibri"/>
                <a:sym typeface="Calibri"/>
              </a:rPr>
              <a:t>http://bit.ly/schoologymobileapp </a:t>
            </a:r>
            <a:endParaRPr/>
          </a:p>
          <a:p>
            <a:pPr indent="0" lvl="0" marL="0" rtl="0" algn="l">
              <a:spcBef>
                <a:spcPts val="0"/>
              </a:spcBef>
              <a:spcAft>
                <a:spcPts val="0"/>
              </a:spcAft>
              <a:buClr>
                <a:schemeClr val="dk1"/>
              </a:buClr>
              <a:buSzPts val="1200"/>
              <a:buFont typeface="Calibri"/>
              <a:buNone/>
            </a:pPr>
            <a:r>
              <a:rPr lang="es-MX"/>
              <a:t> </a:t>
            </a:r>
            <a:endParaRPr/>
          </a:p>
          <a:p>
            <a:pPr indent="0" lvl="0" marL="0" rtl="0" algn="l">
              <a:spcBef>
                <a:spcPts val="0"/>
              </a:spcBef>
              <a:spcAft>
                <a:spcPts val="0"/>
              </a:spcAft>
              <a:buClr>
                <a:schemeClr val="dk1"/>
              </a:buClr>
              <a:buSzPts val="1200"/>
              <a:buFont typeface="Calibri"/>
              <a:buNone/>
            </a:pPr>
            <a:r>
              <a:t/>
            </a:r>
            <a:endParaRPr/>
          </a:p>
        </p:txBody>
      </p:sp>
      <p:sp>
        <p:nvSpPr>
          <p:cNvPr id="698" name="Google Shape;698;p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s-MX"/>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6" name="Google Shape;706;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 name="Shape 18"/>
        <p:cNvGrpSpPr/>
        <p:nvPr/>
      </p:nvGrpSpPr>
      <p:grpSpPr>
        <a:xfrm>
          <a:off x="0" y="0"/>
          <a:ext cx="0" cy="0"/>
          <a:chOff x="0" y="0"/>
          <a:chExt cx="0" cy="0"/>
        </a:xfrm>
      </p:grpSpPr>
      <p:sp>
        <p:nvSpPr>
          <p:cNvPr id="19" name="Google Shape;19;p49"/>
          <p:cNvSpPr txBox="1"/>
          <p:nvPr>
            <p:ph type="ctrTitle"/>
          </p:nvPr>
        </p:nvSpPr>
        <p:spPr>
          <a:xfrm>
            <a:off x="2417779" y="802298"/>
            <a:ext cx="8637073" cy="2541431"/>
          </a:xfrm>
          <a:prstGeom prst="rect">
            <a:avLst/>
          </a:prstGeom>
          <a:noFill/>
          <a:ln>
            <a:noFill/>
          </a:ln>
        </p:spPr>
        <p:txBody>
          <a:bodyPr anchorCtr="0" anchor="b" bIns="0" lIns="91425" spcFirstLastPara="1" rIns="91425" wrap="square" tIns="45700">
            <a:normAutofit/>
          </a:bodyPr>
          <a:lstStyle>
            <a:lvl1pPr lvl="0" algn="l">
              <a:lnSpc>
                <a:spcPct val="90000"/>
              </a:lnSpc>
              <a:spcBef>
                <a:spcPts val="0"/>
              </a:spcBef>
              <a:spcAft>
                <a:spcPts val="0"/>
              </a:spcAft>
              <a:buClr>
                <a:schemeClr val="dk1"/>
              </a:buClr>
              <a:buSzPts val="6600"/>
              <a:buFont typeface="Gill Sans"/>
              <a:buNone/>
              <a:defRPr sz="6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49"/>
          <p:cNvSpPr txBox="1"/>
          <p:nvPr>
            <p:ph idx="1" type="subTitle"/>
          </p:nvPr>
        </p:nvSpPr>
        <p:spPr>
          <a:xfrm>
            <a:off x="2417780" y="3531204"/>
            <a:ext cx="8637072" cy="977621"/>
          </a:xfrm>
          <a:prstGeom prst="rect">
            <a:avLst/>
          </a:prstGeom>
          <a:noFill/>
          <a:ln>
            <a:noFill/>
          </a:ln>
        </p:spPr>
        <p:txBody>
          <a:bodyPr anchorCtr="0" anchor="t" bIns="91425" lIns="91425" spcFirstLastPara="1" rIns="91425" wrap="square" tIns="91425">
            <a:normAutofit/>
          </a:bodyPr>
          <a:lstStyle>
            <a:lvl1pPr lvl="0" algn="l">
              <a:lnSpc>
                <a:spcPct val="120000"/>
              </a:lnSpc>
              <a:spcBef>
                <a:spcPts val="1000"/>
              </a:spcBef>
              <a:spcAft>
                <a:spcPts val="0"/>
              </a:spcAft>
              <a:buSzPts val="1800"/>
              <a:buNone/>
              <a:defRPr b="0" sz="1800" cap="none">
                <a:solidFill>
                  <a:schemeClr val="dk1"/>
                </a:solidFill>
              </a:defRPr>
            </a:lvl1pPr>
            <a:lvl2pPr lvl="1" algn="ctr">
              <a:lnSpc>
                <a:spcPct val="120000"/>
              </a:lnSpc>
              <a:spcBef>
                <a:spcPts val="500"/>
              </a:spcBef>
              <a:spcAft>
                <a:spcPts val="0"/>
              </a:spcAft>
              <a:buSzPts val="1800"/>
              <a:buNone/>
              <a:defRPr sz="18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p:txBody>
      </p:sp>
      <p:sp>
        <p:nvSpPr>
          <p:cNvPr id="21" name="Google Shape;21;p49"/>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9"/>
          <p:cNvSpPr txBox="1"/>
          <p:nvPr>
            <p:ph idx="11" type="ftr"/>
          </p:nvPr>
        </p:nvSpPr>
        <p:spPr>
          <a:xfrm>
            <a:off x="2416500" y="329307"/>
            <a:ext cx="4973915"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49"/>
          <p:cNvSpPr txBox="1"/>
          <p:nvPr>
            <p:ph idx="12" type="sldNum"/>
          </p:nvPr>
        </p:nvSpPr>
        <p:spPr>
          <a:xfrm>
            <a:off x="1437664"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cxnSp>
        <p:nvCxnSpPr>
          <p:cNvPr id="24" name="Google Shape;24;p49"/>
          <p:cNvCxnSpPr/>
          <p:nvPr/>
        </p:nvCxnSpPr>
        <p:spPr>
          <a:xfrm>
            <a:off x="2417780" y="3528542"/>
            <a:ext cx="863707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6" name="Shape 76"/>
        <p:cNvGrpSpPr/>
        <p:nvPr/>
      </p:nvGrpSpPr>
      <p:grpSpPr>
        <a:xfrm>
          <a:off x="0" y="0"/>
          <a:ext cx="0" cy="0"/>
          <a:chOff x="0" y="0"/>
          <a:chExt cx="0" cy="0"/>
        </a:xfrm>
      </p:grpSpPr>
      <p:sp>
        <p:nvSpPr>
          <p:cNvPr id="77" name="Google Shape;77;p58"/>
          <p:cNvSpPr txBox="1"/>
          <p:nvPr>
            <p:ph type="title"/>
          </p:nvPr>
        </p:nvSpPr>
        <p:spPr>
          <a:xfrm>
            <a:off x="1444671" y="798973"/>
            <a:ext cx="3273099" cy="224711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Gill San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58"/>
          <p:cNvSpPr txBox="1"/>
          <p:nvPr>
            <p:ph idx="1" type="body"/>
          </p:nvPr>
        </p:nvSpPr>
        <p:spPr>
          <a:xfrm>
            <a:off x="5043714" y="798974"/>
            <a:ext cx="6012470" cy="4658826"/>
          </a:xfrm>
          <a:prstGeom prst="rect">
            <a:avLst/>
          </a:prstGeom>
          <a:noFill/>
          <a:ln>
            <a:noFill/>
          </a:ln>
        </p:spPr>
        <p:txBody>
          <a:bodyPr anchorCtr="0" anchor="ctr"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79" name="Google Shape;79;p58"/>
          <p:cNvSpPr txBox="1"/>
          <p:nvPr>
            <p:ph idx="2" type="body"/>
          </p:nvPr>
        </p:nvSpPr>
        <p:spPr>
          <a:xfrm>
            <a:off x="1444671" y="3205491"/>
            <a:ext cx="3275013" cy="2248181"/>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80" name="Google Shape;80;p58"/>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58"/>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8"/>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cxnSp>
        <p:nvCxnSpPr>
          <p:cNvPr id="83" name="Google Shape;83;p58"/>
          <p:cNvCxnSpPr/>
          <p:nvPr/>
        </p:nvCxnSpPr>
        <p:spPr>
          <a:xfrm>
            <a:off x="1448280" y="3205491"/>
            <a:ext cx="3269490"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4" name="Shape 84"/>
        <p:cNvGrpSpPr/>
        <p:nvPr/>
      </p:nvGrpSpPr>
      <p:grpSpPr>
        <a:xfrm>
          <a:off x="0" y="0"/>
          <a:ext cx="0" cy="0"/>
          <a:chOff x="0" y="0"/>
          <a:chExt cx="0" cy="0"/>
        </a:xfrm>
      </p:grpSpPr>
      <p:grpSp>
        <p:nvGrpSpPr>
          <p:cNvPr id="85" name="Google Shape;85;p59"/>
          <p:cNvGrpSpPr/>
          <p:nvPr/>
        </p:nvGrpSpPr>
        <p:grpSpPr>
          <a:xfrm>
            <a:off x="7477387" y="482170"/>
            <a:ext cx="4074533" cy="5149101"/>
            <a:chOff x="7477387" y="482170"/>
            <a:chExt cx="4074533" cy="5149101"/>
          </a:xfrm>
        </p:grpSpPr>
        <p:sp>
          <p:nvSpPr>
            <p:cNvPr id="86" name="Google Shape;86;p59"/>
            <p:cNvSpPr/>
            <p:nvPr/>
          </p:nvSpPr>
          <p:spPr>
            <a:xfrm>
              <a:off x="7477387" y="482170"/>
              <a:ext cx="4074533" cy="5149101"/>
            </a:xfrm>
            <a:prstGeom prst="rect">
              <a:avLst/>
            </a:prstGeom>
            <a:gradFill>
              <a:gsLst>
                <a:gs pos="0">
                  <a:srgbClr val="000001"/>
                </a:gs>
                <a:gs pos="100000">
                  <a:srgbClr val="191919"/>
                </a:gs>
              </a:gsLst>
              <a:lin ang="5400000" scaled="0"/>
            </a:gradFill>
            <a:ln>
              <a:noFill/>
            </a:ln>
            <a:effectLst>
              <a:outerShdw blurRad="127000" sx="98000" rotWithShape="0" algn="tl" dir="4740000" dist="228600" sy="98000">
                <a:srgbClr val="000000">
                  <a:alpha val="3372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59"/>
            <p:cNvSpPr/>
            <p:nvPr/>
          </p:nvSpPr>
          <p:spPr>
            <a:xfrm>
              <a:off x="7790446" y="812506"/>
              <a:ext cx="3450289" cy="4466452"/>
            </a:xfrm>
            <a:prstGeom prst="rect">
              <a:avLst/>
            </a:prstGeom>
            <a:gradFill>
              <a:gsLst>
                <a:gs pos="0">
                  <a:srgbClr val="DADADA"/>
                </a:gs>
                <a:gs pos="100000">
                  <a:srgbClr val="FFFFFE"/>
                </a:gs>
              </a:gsLst>
              <a:lin ang="16200000" scaled="0"/>
            </a:gradFill>
            <a:ln cap="flat" cmpd="sng" w="50800">
              <a:solidFill>
                <a:srgbClr val="19191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59"/>
          <p:cNvSpPr txBox="1"/>
          <p:nvPr>
            <p:ph type="title"/>
          </p:nvPr>
        </p:nvSpPr>
        <p:spPr>
          <a:xfrm>
            <a:off x="1451206" y="1129513"/>
            <a:ext cx="5532328" cy="183058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59"/>
          <p:cNvSpPr/>
          <p:nvPr>
            <p:ph idx="2" type="pic"/>
          </p:nvPr>
        </p:nvSpPr>
        <p:spPr>
          <a:xfrm>
            <a:off x="8124389" y="1122542"/>
            <a:ext cx="2791171" cy="3866327"/>
          </a:xfrm>
          <a:prstGeom prst="rect">
            <a:avLst/>
          </a:prstGeom>
          <a:solidFill>
            <a:srgbClr val="D8D8D8"/>
          </a:solidFill>
          <a:ln>
            <a:noFill/>
          </a:ln>
        </p:spPr>
      </p:sp>
      <p:sp>
        <p:nvSpPr>
          <p:cNvPr id="90" name="Google Shape;90;p59"/>
          <p:cNvSpPr txBox="1"/>
          <p:nvPr>
            <p:ph idx="1" type="body"/>
          </p:nvPr>
        </p:nvSpPr>
        <p:spPr>
          <a:xfrm>
            <a:off x="1450329" y="3145992"/>
            <a:ext cx="5524404" cy="200374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1800"/>
              <a:buNone/>
              <a:defRPr sz="18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91" name="Google Shape;91;p59"/>
          <p:cNvSpPr txBox="1"/>
          <p:nvPr>
            <p:ph idx="10" type="dt"/>
          </p:nvPr>
        </p:nvSpPr>
        <p:spPr>
          <a:xfrm>
            <a:off x="1447382" y="5469856"/>
            <a:ext cx="5527351" cy="32012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59"/>
          <p:cNvSpPr txBox="1"/>
          <p:nvPr>
            <p:ph idx="11" type="ftr"/>
          </p:nvPr>
        </p:nvSpPr>
        <p:spPr>
          <a:xfrm>
            <a:off x="1447382" y="318640"/>
            <a:ext cx="5541004" cy="32093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59"/>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cxnSp>
        <p:nvCxnSpPr>
          <p:cNvPr id="94" name="Google Shape;94;p59"/>
          <p:cNvCxnSpPr/>
          <p:nvPr/>
        </p:nvCxnSpPr>
        <p:spPr>
          <a:xfrm>
            <a:off x="1447382" y="3143605"/>
            <a:ext cx="5527351"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5" name="Shape 95"/>
        <p:cNvGrpSpPr/>
        <p:nvPr/>
      </p:nvGrpSpPr>
      <p:grpSpPr>
        <a:xfrm>
          <a:off x="0" y="0"/>
          <a:ext cx="0" cy="0"/>
          <a:chOff x="0" y="0"/>
          <a:chExt cx="0" cy="0"/>
        </a:xfrm>
      </p:grpSpPr>
      <p:sp>
        <p:nvSpPr>
          <p:cNvPr id="96" name="Google Shape;96;p60"/>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60"/>
          <p:cNvSpPr txBox="1"/>
          <p:nvPr>
            <p:ph idx="1" type="body"/>
          </p:nvPr>
        </p:nvSpPr>
        <p:spPr>
          <a:xfrm rot="5400000">
            <a:off x="4527910" y="-1060599"/>
            <a:ext cx="3450613" cy="9603275"/>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98" name="Google Shape;98;p60"/>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60"/>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60"/>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cxnSp>
        <p:nvCxnSpPr>
          <p:cNvPr id="101" name="Google Shape;101;p60"/>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2" name="Shape 102"/>
        <p:cNvGrpSpPr/>
        <p:nvPr/>
      </p:nvGrpSpPr>
      <p:grpSpPr>
        <a:xfrm>
          <a:off x="0" y="0"/>
          <a:ext cx="0" cy="0"/>
          <a:chOff x="0" y="0"/>
          <a:chExt cx="0" cy="0"/>
        </a:xfrm>
      </p:grpSpPr>
      <p:sp>
        <p:nvSpPr>
          <p:cNvPr id="103" name="Google Shape;103;p61"/>
          <p:cNvSpPr txBox="1"/>
          <p:nvPr>
            <p:ph type="title"/>
          </p:nvPr>
        </p:nvSpPr>
        <p:spPr>
          <a:xfrm rot="5400000">
            <a:off x="7917038" y="2321047"/>
            <a:ext cx="4659889" cy="161574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3200"/>
              <a:buFont typeface="Gill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61"/>
          <p:cNvSpPr txBox="1"/>
          <p:nvPr>
            <p:ph idx="1" type="body"/>
          </p:nvPr>
        </p:nvSpPr>
        <p:spPr>
          <a:xfrm rot="5400000">
            <a:off x="3029143" y="-785498"/>
            <a:ext cx="4659889" cy="7828830"/>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05" name="Google Shape;105;p61"/>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61"/>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61"/>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cxnSp>
        <p:nvCxnSpPr>
          <p:cNvPr id="108" name="Google Shape;108;p61"/>
          <p:cNvCxnSpPr/>
          <p:nvPr/>
        </p:nvCxnSpPr>
        <p:spPr>
          <a:xfrm>
            <a:off x="9439111" y="798973"/>
            <a:ext cx="0" cy="4659889"/>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50"/>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50"/>
          <p:cNvSpPr txBox="1"/>
          <p:nvPr>
            <p:ph idx="1" type="body"/>
          </p:nvPr>
        </p:nvSpPr>
        <p:spPr>
          <a:xfrm>
            <a:off x="1451579" y="2015732"/>
            <a:ext cx="9603275" cy="3450613"/>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28" name="Google Shape;28;p50"/>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50"/>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0"/>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cxnSp>
        <p:nvCxnSpPr>
          <p:cNvPr id="31" name="Google Shape;31;p50"/>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2" name="Shape 32"/>
        <p:cNvGrpSpPr/>
        <p:nvPr/>
      </p:nvGrpSpPr>
      <p:grpSpPr>
        <a:xfrm>
          <a:off x="0" y="0"/>
          <a:ext cx="0" cy="0"/>
          <a:chOff x="0" y="0"/>
          <a:chExt cx="0" cy="0"/>
        </a:xfrm>
      </p:grpSpPr>
      <p:sp>
        <p:nvSpPr>
          <p:cNvPr id="33" name="Google Shape;33;p51"/>
          <p:cNvSpPr txBox="1"/>
          <p:nvPr>
            <p:ph type="title"/>
          </p:nvPr>
        </p:nvSpPr>
        <p:spPr>
          <a:xfrm>
            <a:off x="1449217" y="804889"/>
            <a:ext cx="9605635" cy="105930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51"/>
          <p:cNvSpPr txBox="1"/>
          <p:nvPr>
            <p:ph idx="1" type="body"/>
          </p:nvPr>
        </p:nvSpPr>
        <p:spPr>
          <a:xfrm>
            <a:off x="1447331" y="2010878"/>
            <a:ext cx="4645152" cy="3448595"/>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35" name="Google Shape;35;p51"/>
          <p:cNvSpPr txBox="1"/>
          <p:nvPr>
            <p:ph idx="2" type="body"/>
          </p:nvPr>
        </p:nvSpPr>
        <p:spPr>
          <a:xfrm>
            <a:off x="6413771" y="2017343"/>
            <a:ext cx="4645152" cy="3441520"/>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36" name="Google Shape;36;p51"/>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1"/>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1"/>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cxnSp>
        <p:nvCxnSpPr>
          <p:cNvPr id="39" name="Google Shape;39;p51"/>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with cyan frame">
  <p:cSld name="Title and subtitle with cyan frame">
    <p:spTree>
      <p:nvGrpSpPr>
        <p:cNvPr id="40" name="Shape 40"/>
        <p:cNvGrpSpPr/>
        <p:nvPr/>
      </p:nvGrpSpPr>
      <p:grpSpPr>
        <a:xfrm>
          <a:off x="0" y="0"/>
          <a:ext cx="0" cy="0"/>
          <a:chOff x="0" y="0"/>
          <a:chExt cx="0" cy="0"/>
        </a:xfrm>
      </p:grpSpPr>
      <p:sp>
        <p:nvSpPr>
          <p:cNvPr id="41" name="Google Shape;41;p52"/>
          <p:cNvSpPr txBox="1"/>
          <p:nvPr>
            <p:ph idx="12" type="sldNum"/>
          </p:nvPr>
        </p:nvSpPr>
        <p:spPr>
          <a:xfrm>
            <a:off x="113982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l">
              <a:buClr>
                <a:srgbClr val="D9D9D9"/>
              </a:buClr>
              <a:buSzPts val="2800"/>
              <a:buFont typeface="Gill Sans"/>
              <a:buNone/>
              <a:defRPr b="0" i="0" sz="2800" u="none" cap="none" strike="noStrike">
                <a:solidFill>
                  <a:srgbClr val="D9D9D9"/>
                </a:solidFill>
                <a:latin typeface="Gill Sans"/>
                <a:ea typeface="Gill Sans"/>
                <a:cs typeface="Gill Sans"/>
                <a:sym typeface="Gill Sans"/>
              </a:defRPr>
            </a:lvl1pPr>
            <a:lvl2pPr indent="0" lvl="1" marL="0" marR="0" algn="l">
              <a:buClr>
                <a:srgbClr val="D9D9D9"/>
              </a:buClr>
              <a:buSzPts val="2800"/>
              <a:buFont typeface="Gill Sans"/>
              <a:buNone/>
              <a:defRPr b="0" i="0" sz="2800" u="none" cap="none" strike="noStrike">
                <a:solidFill>
                  <a:srgbClr val="D9D9D9"/>
                </a:solidFill>
                <a:latin typeface="Gill Sans"/>
                <a:ea typeface="Gill Sans"/>
                <a:cs typeface="Gill Sans"/>
                <a:sym typeface="Gill Sans"/>
              </a:defRPr>
            </a:lvl2pPr>
            <a:lvl3pPr indent="0" lvl="2" marL="0" marR="0" algn="l">
              <a:buClr>
                <a:srgbClr val="D9D9D9"/>
              </a:buClr>
              <a:buSzPts val="2800"/>
              <a:buFont typeface="Gill Sans"/>
              <a:buNone/>
              <a:defRPr b="0" i="0" sz="2800" u="none" cap="none" strike="noStrike">
                <a:solidFill>
                  <a:srgbClr val="D9D9D9"/>
                </a:solidFill>
                <a:latin typeface="Gill Sans"/>
                <a:ea typeface="Gill Sans"/>
                <a:cs typeface="Gill Sans"/>
                <a:sym typeface="Gill Sans"/>
              </a:defRPr>
            </a:lvl3pPr>
            <a:lvl4pPr indent="0" lvl="3" marL="0" marR="0" algn="l">
              <a:buClr>
                <a:srgbClr val="D9D9D9"/>
              </a:buClr>
              <a:buSzPts val="2800"/>
              <a:buFont typeface="Gill Sans"/>
              <a:buNone/>
              <a:defRPr b="0" i="0" sz="2800" u="none" cap="none" strike="noStrike">
                <a:solidFill>
                  <a:srgbClr val="D9D9D9"/>
                </a:solidFill>
                <a:latin typeface="Gill Sans"/>
                <a:ea typeface="Gill Sans"/>
                <a:cs typeface="Gill Sans"/>
                <a:sym typeface="Gill Sans"/>
              </a:defRPr>
            </a:lvl4pPr>
            <a:lvl5pPr indent="0" lvl="4" marL="0" marR="0" algn="l">
              <a:buClr>
                <a:srgbClr val="D9D9D9"/>
              </a:buClr>
              <a:buSzPts val="2800"/>
              <a:buFont typeface="Gill Sans"/>
              <a:buNone/>
              <a:defRPr b="0" i="0" sz="2800" u="none" cap="none" strike="noStrike">
                <a:solidFill>
                  <a:srgbClr val="D9D9D9"/>
                </a:solidFill>
                <a:latin typeface="Gill Sans"/>
                <a:ea typeface="Gill Sans"/>
                <a:cs typeface="Gill Sans"/>
                <a:sym typeface="Gill Sans"/>
              </a:defRPr>
            </a:lvl5pPr>
            <a:lvl6pPr indent="0" lvl="5" marL="0" marR="0" algn="l">
              <a:buClr>
                <a:srgbClr val="D9D9D9"/>
              </a:buClr>
              <a:buSzPts val="2800"/>
              <a:buFont typeface="Gill Sans"/>
              <a:buNone/>
              <a:defRPr b="0" i="0" sz="2800" u="none" cap="none" strike="noStrike">
                <a:solidFill>
                  <a:srgbClr val="D9D9D9"/>
                </a:solidFill>
                <a:latin typeface="Gill Sans"/>
                <a:ea typeface="Gill Sans"/>
                <a:cs typeface="Gill Sans"/>
                <a:sym typeface="Gill Sans"/>
              </a:defRPr>
            </a:lvl6pPr>
            <a:lvl7pPr indent="0" lvl="6" marL="0" marR="0" algn="l">
              <a:buClr>
                <a:srgbClr val="D9D9D9"/>
              </a:buClr>
              <a:buSzPts val="2800"/>
              <a:buFont typeface="Gill Sans"/>
              <a:buNone/>
              <a:defRPr b="0" i="0" sz="2800" u="none" cap="none" strike="noStrike">
                <a:solidFill>
                  <a:srgbClr val="D9D9D9"/>
                </a:solidFill>
                <a:latin typeface="Gill Sans"/>
                <a:ea typeface="Gill Sans"/>
                <a:cs typeface="Gill Sans"/>
                <a:sym typeface="Gill Sans"/>
              </a:defRPr>
            </a:lvl7pPr>
            <a:lvl8pPr indent="0" lvl="7" marL="0" marR="0" algn="l">
              <a:buClr>
                <a:srgbClr val="D9D9D9"/>
              </a:buClr>
              <a:buSzPts val="2800"/>
              <a:buFont typeface="Gill Sans"/>
              <a:buNone/>
              <a:defRPr b="0" i="0" sz="2800" u="none" cap="none" strike="noStrike">
                <a:solidFill>
                  <a:srgbClr val="D9D9D9"/>
                </a:solidFill>
                <a:latin typeface="Gill Sans"/>
                <a:ea typeface="Gill Sans"/>
                <a:cs typeface="Gill Sans"/>
                <a:sym typeface="Gill Sans"/>
              </a:defRPr>
            </a:lvl8pPr>
            <a:lvl9pPr indent="0" lvl="8" marL="0" marR="0" algn="l">
              <a:buClr>
                <a:srgbClr val="D9D9D9"/>
              </a:buClr>
              <a:buSzPts val="2800"/>
              <a:buFont typeface="Gill Sans"/>
              <a:buNone/>
              <a:defRPr b="0" i="0" sz="2800" u="none" cap="none" strike="noStrike">
                <a:solidFill>
                  <a:srgbClr val="D9D9D9"/>
                </a:solidFill>
                <a:latin typeface="Gill Sans"/>
                <a:ea typeface="Gill Sans"/>
                <a:cs typeface="Gill Sans"/>
                <a:sym typeface="Gill Sans"/>
              </a:defRPr>
            </a:lvl9pPr>
          </a:lstStyle>
          <a:p>
            <a:pPr indent="0" lvl="0" marL="0" rtl="0" algn="l">
              <a:spcBef>
                <a:spcPts val="0"/>
              </a:spcBef>
              <a:spcAft>
                <a:spcPts val="0"/>
              </a:spcAft>
              <a:buNone/>
            </a:pPr>
            <a:r>
              <a:t/>
            </a:r>
            <a:endParaRPr/>
          </a:p>
          <a:p>
            <a:pPr indent="0" lvl="0" marL="0" rtl="0" algn="l">
              <a:spcBef>
                <a:spcPts val="0"/>
              </a:spcBef>
              <a:spcAft>
                <a:spcPts val="0"/>
              </a:spcAft>
              <a:buClr>
                <a:srgbClr val="B7B7B7"/>
              </a:buClr>
              <a:buSzPts val="1600"/>
              <a:buFont typeface="Arvo"/>
              <a:buNone/>
            </a:pPr>
            <a:fld id="{00000000-1234-1234-1234-123412341234}" type="slidenum">
              <a:rPr lang="es-MX" sz="1600">
                <a:solidFill>
                  <a:srgbClr val="B7B7B7"/>
                </a:solidFill>
                <a:latin typeface="Arvo"/>
                <a:ea typeface="Arvo"/>
                <a:cs typeface="Arvo"/>
                <a:sym typeface="Arvo"/>
              </a:rPr>
              <a:t>‹#›</a:t>
            </a:fld>
            <a:endParaRPr sz="1600">
              <a:solidFill>
                <a:srgbClr val="B7B7B7"/>
              </a:solidFill>
              <a:latin typeface="Arvo"/>
              <a:ea typeface="Arvo"/>
              <a:cs typeface="Arvo"/>
              <a:sym typeface="Arvo"/>
            </a:endParaRPr>
          </a:p>
        </p:txBody>
      </p:sp>
      <p:sp>
        <p:nvSpPr>
          <p:cNvPr id="42" name="Google Shape;42;p52"/>
          <p:cNvSpPr txBox="1"/>
          <p:nvPr>
            <p:ph type="title"/>
          </p:nvPr>
        </p:nvSpPr>
        <p:spPr>
          <a:xfrm>
            <a:off x="834772" y="1307013"/>
            <a:ext cx="4762000" cy="7708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Clr>
                <a:schemeClr val="dk1"/>
              </a:buClr>
              <a:buSzPts val="2400"/>
              <a:buFont typeface="Gill Sans"/>
              <a:buNone/>
              <a:defRPr b="1"/>
            </a:lvl1pPr>
            <a:lvl2pPr lvl="1">
              <a:spcBef>
                <a:spcPts val="0"/>
              </a:spcBef>
              <a:spcAft>
                <a:spcPts val="0"/>
              </a:spcAft>
              <a:buSzPts val="4000"/>
              <a:buNone/>
              <a:defRPr sz="5333"/>
            </a:lvl2pPr>
            <a:lvl3pPr lvl="2">
              <a:spcBef>
                <a:spcPts val="0"/>
              </a:spcBef>
              <a:spcAft>
                <a:spcPts val="0"/>
              </a:spcAft>
              <a:buSzPts val="4000"/>
              <a:buNone/>
              <a:defRPr sz="5333"/>
            </a:lvl3pPr>
            <a:lvl4pPr lvl="3">
              <a:spcBef>
                <a:spcPts val="0"/>
              </a:spcBef>
              <a:spcAft>
                <a:spcPts val="0"/>
              </a:spcAft>
              <a:buSzPts val="4000"/>
              <a:buNone/>
              <a:defRPr sz="5333"/>
            </a:lvl4pPr>
            <a:lvl5pPr lvl="4">
              <a:spcBef>
                <a:spcPts val="0"/>
              </a:spcBef>
              <a:spcAft>
                <a:spcPts val="0"/>
              </a:spcAft>
              <a:buSzPts val="4000"/>
              <a:buNone/>
              <a:defRPr sz="5333"/>
            </a:lvl5pPr>
            <a:lvl6pPr lvl="5">
              <a:spcBef>
                <a:spcPts val="0"/>
              </a:spcBef>
              <a:spcAft>
                <a:spcPts val="0"/>
              </a:spcAft>
              <a:buSzPts val="4000"/>
              <a:buNone/>
              <a:defRPr sz="5333"/>
            </a:lvl6pPr>
            <a:lvl7pPr lvl="6">
              <a:spcBef>
                <a:spcPts val="0"/>
              </a:spcBef>
              <a:spcAft>
                <a:spcPts val="0"/>
              </a:spcAft>
              <a:buSzPts val="4000"/>
              <a:buNone/>
              <a:defRPr sz="5333"/>
            </a:lvl7pPr>
            <a:lvl8pPr lvl="7">
              <a:spcBef>
                <a:spcPts val="0"/>
              </a:spcBef>
              <a:spcAft>
                <a:spcPts val="0"/>
              </a:spcAft>
              <a:buSzPts val="4000"/>
              <a:buNone/>
              <a:defRPr sz="5333"/>
            </a:lvl8pPr>
            <a:lvl9pPr lvl="8">
              <a:spcBef>
                <a:spcPts val="0"/>
              </a:spcBef>
              <a:spcAft>
                <a:spcPts val="0"/>
              </a:spcAft>
              <a:buSzPts val="4000"/>
              <a:buNone/>
              <a:defRPr sz="5333"/>
            </a:lvl9pPr>
          </a:lstStyle>
          <a:p/>
        </p:txBody>
      </p:sp>
      <p:sp>
        <p:nvSpPr>
          <p:cNvPr id="43" name="Google Shape;43;p52"/>
          <p:cNvSpPr txBox="1"/>
          <p:nvPr>
            <p:ph idx="1" type="subTitle"/>
          </p:nvPr>
        </p:nvSpPr>
        <p:spPr>
          <a:xfrm>
            <a:off x="834772" y="3015333"/>
            <a:ext cx="4808800" cy="2589200"/>
          </a:xfrm>
          <a:prstGeom prst="rect">
            <a:avLst/>
          </a:prstGeom>
          <a:noFill/>
          <a:ln>
            <a:noFill/>
          </a:ln>
        </p:spPr>
        <p:txBody>
          <a:bodyPr anchorCtr="0" anchor="t" bIns="91425" lIns="91425" spcFirstLastPara="1" rIns="91425" wrap="square" tIns="91425">
            <a:noAutofit/>
          </a:bodyPr>
          <a:lstStyle>
            <a:lvl1pPr lvl="0" algn="l">
              <a:lnSpc>
                <a:spcPct val="120000"/>
              </a:lnSpc>
              <a:spcBef>
                <a:spcPts val="0"/>
              </a:spcBef>
              <a:spcAft>
                <a:spcPts val="0"/>
              </a:spcAft>
              <a:buSzPts val="1867"/>
              <a:buNone/>
              <a:defRPr sz="1867"/>
            </a:lvl1pPr>
            <a:lvl2pPr lvl="1" algn="l">
              <a:lnSpc>
                <a:spcPct val="120000"/>
              </a:lnSpc>
              <a:spcBef>
                <a:spcPts val="0"/>
              </a:spcBef>
              <a:spcAft>
                <a:spcPts val="0"/>
              </a:spcAft>
              <a:buSzPts val="1800"/>
              <a:buNone/>
              <a:defRPr/>
            </a:lvl2pPr>
            <a:lvl3pPr lvl="2" algn="l">
              <a:lnSpc>
                <a:spcPct val="120000"/>
              </a:lnSpc>
              <a:spcBef>
                <a:spcPts val="0"/>
              </a:spcBef>
              <a:spcAft>
                <a:spcPts val="0"/>
              </a:spcAft>
              <a:buSzPts val="1600"/>
              <a:buNone/>
              <a:defRPr/>
            </a:lvl3pPr>
            <a:lvl4pPr lvl="3" algn="l">
              <a:lnSpc>
                <a:spcPct val="120000"/>
              </a:lnSpc>
              <a:spcBef>
                <a:spcPts val="0"/>
              </a:spcBef>
              <a:spcAft>
                <a:spcPts val="0"/>
              </a:spcAft>
              <a:buSzPts val="1400"/>
              <a:buNone/>
              <a:defRPr/>
            </a:lvl4pPr>
            <a:lvl5pPr lvl="4" algn="l">
              <a:lnSpc>
                <a:spcPct val="120000"/>
              </a:lnSpc>
              <a:spcBef>
                <a:spcPts val="0"/>
              </a:spcBef>
              <a:spcAft>
                <a:spcPts val="0"/>
              </a:spcAft>
              <a:buSzPts val="1200"/>
              <a:buNone/>
              <a:defRPr/>
            </a:lvl5pPr>
            <a:lvl6pPr lvl="5" algn="l">
              <a:lnSpc>
                <a:spcPct val="120000"/>
              </a:lnSpc>
              <a:spcBef>
                <a:spcPts val="0"/>
              </a:spcBef>
              <a:spcAft>
                <a:spcPts val="0"/>
              </a:spcAft>
              <a:buSzPts val="1200"/>
              <a:buNone/>
              <a:defRPr/>
            </a:lvl6pPr>
            <a:lvl7pPr lvl="6" algn="l">
              <a:lnSpc>
                <a:spcPct val="120000"/>
              </a:lnSpc>
              <a:spcBef>
                <a:spcPts val="0"/>
              </a:spcBef>
              <a:spcAft>
                <a:spcPts val="0"/>
              </a:spcAft>
              <a:buSzPts val="1200"/>
              <a:buNone/>
              <a:defRPr/>
            </a:lvl7pPr>
            <a:lvl8pPr lvl="7" algn="l">
              <a:lnSpc>
                <a:spcPct val="120000"/>
              </a:lnSpc>
              <a:spcBef>
                <a:spcPts val="0"/>
              </a:spcBef>
              <a:spcAft>
                <a:spcPts val="0"/>
              </a:spcAft>
              <a:buSzPts val="1200"/>
              <a:buNone/>
              <a:defRPr/>
            </a:lvl8pPr>
            <a:lvl9pPr lvl="8" algn="l">
              <a:lnSpc>
                <a:spcPct val="120000"/>
              </a:lnSpc>
              <a:spcBef>
                <a:spcPts val="0"/>
              </a:spcBef>
              <a:spcAft>
                <a:spcPts val="0"/>
              </a:spcAft>
              <a:buSzPts val="1200"/>
              <a:buNone/>
              <a:defRPr/>
            </a:lvl9pPr>
          </a:lstStyle>
          <a:p/>
        </p:txBody>
      </p:sp>
      <p:sp>
        <p:nvSpPr>
          <p:cNvPr id="44" name="Google Shape;44;p52"/>
          <p:cNvSpPr txBox="1"/>
          <p:nvPr>
            <p:ph idx="2" type="subTitle"/>
          </p:nvPr>
        </p:nvSpPr>
        <p:spPr>
          <a:xfrm>
            <a:off x="6772405" y="3015333"/>
            <a:ext cx="4808800" cy="2589200"/>
          </a:xfrm>
          <a:prstGeom prst="rect">
            <a:avLst/>
          </a:prstGeom>
          <a:noFill/>
          <a:ln>
            <a:noFill/>
          </a:ln>
        </p:spPr>
        <p:txBody>
          <a:bodyPr anchorCtr="0" anchor="t" bIns="91425" lIns="91425" spcFirstLastPara="1" rIns="91425" wrap="square" tIns="91425">
            <a:noAutofit/>
          </a:bodyPr>
          <a:lstStyle>
            <a:lvl1pPr lvl="0" algn="l">
              <a:lnSpc>
                <a:spcPct val="120000"/>
              </a:lnSpc>
              <a:spcBef>
                <a:spcPts val="0"/>
              </a:spcBef>
              <a:spcAft>
                <a:spcPts val="0"/>
              </a:spcAft>
              <a:buSzPts val="1867"/>
              <a:buNone/>
              <a:defRPr sz="1867"/>
            </a:lvl1pPr>
            <a:lvl2pPr lvl="1" algn="l">
              <a:lnSpc>
                <a:spcPct val="120000"/>
              </a:lnSpc>
              <a:spcBef>
                <a:spcPts val="0"/>
              </a:spcBef>
              <a:spcAft>
                <a:spcPts val="0"/>
              </a:spcAft>
              <a:buSzPts val="1800"/>
              <a:buNone/>
              <a:defRPr/>
            </a:lvl2pPr>
            <a:lvl3pPr lvl="2" algn="l">
              <a:lnSpc>
                <a:spcPct val="120000"/>
              </a:lnSpc>
              <a:spcBef>
                <a:spcPts val="0"/>
              </a:spcBef>
              <a:spcAft>
                <a:spcPts val="0"/>
              </a:spcAft>
              <a:buSzPts val="1600"/>
              <a:buNone/>
              <a:defRPr/>
            </a:lvl3pPr>
            <a:lvl4pPr lvl="3" algn="l">
              <a:lnSpc>
                <a:spcPct val="120000"/>
              </a:lnSpc>
              <a:spcBef>
                <a:spcPts val="0"/>
              </a:spcBef>
              <a:spcAft>
                <a:spcPts val="0"/>
              </a:spcAft>
              <a:buSzPts val="1400"/>
              <a:buNone/>
              <a:defRPr/>
            </a:lvl4pPr>
            <a:lvl5pPr lvl="4" algn="l">
              <a:lnSpc>
                <a:spcPct val="120000"/>
              </a:lnSpc>
              <a:spcBef>
                <a:spcPts val="0"/>
              </a:spcBef>
              <a:spcAft>
                <a:spcPts val="0"/>
              </a:spcAft>
              <a:buSzPts val="1200"/>
              <a:buNone/>
              <a:defRPr/>
            </a:lvl5pPr>
            <a:lvl6pPr lvl="5" algn="l">
              <a:lnSpc>
                <a:spcPct val="120000"/>
              </a:lnSpc>
              <a:spcBef>
                <a:spcPts val="0"/>
              </a:spcBef>
              <a:spcAft>
                <a:spcPts val="0"/>
              </a:spcAft>
              <a:buSzPts val="1200"/>
              <a:buNone/>
              <a:defRPr/>
            </a:lvl6pPr>
            <a:lvl7pPr lvl="6" algn="l">
              <a:lnSpc>
                <a:spcPct val="120000"/>
              </a:lnSpc>
              <a:spcBef>
                <a:spcPts val="0"/>
              </a:spcBef>
              <a:spcAft>
                <a:spcPts val="0"/>
              </a:spcAft>
              <a:buSzPts val="1200"/>
              <a:buNone/>
              <a:defRPr/>
            </a:lvl7pPr>
            <a:lvl8pPr lvl="7" algn="l">
              <a:lnSpc>
                <a:spcPct val="120000"/>
              </a:lnSpc>
              <a:spcBef>
                <a:spcPts val="0"/>
              </a:spcBef>
              <a:spcAft>
                <a:spcPts val="0"/>
              </a:spcAft>
              <a:buSzPts val="1200"/>
              <a:buNone/>
              <a:defRPr/>
            </a:lvl8pPr>
            <a:lvl9pPr lvl="8" algn="l">
              <a:lnSpc>
                <a:spcPct val="120000"/>
              </a:lnSpc>
              <a:spcBef>
                <a:spcPts val="0"/>
              </a:spcBef>
              <a:spcAft>
                <a:spcPts val="0"/>
              </a:spcAft>
              <a:buSzPts val="12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 name="Shape 45"/>
        <p:cNvGrpSpPr/>
        <p:nvPr/>
      </p:nvGrpSpPr>
      <p:grpSpPr>
        <a:xfrm>
          <a:off x="0" y="0"/>
          <a:ext cx="0" cy="0"/>
          <a:chOff x="0" y="0"/>
          <a:chExt cx="0" cy="0"/>
        </a:xfrm>
      </p:grpSpPr>
      <p:sp>
        <p:nvSpPr>
          <p:cNvPr id="46" name="Google Shape;46;p53"/>
          <p:cNvSpPr txBox="1"/>
          <p:nvPr>
            <p:ph type="title"/>
          </p:nvPr>
        </p:nvSpPr>
        <p:spPr>
          <a:xfrm>
            <a:off x="1454239" y="1756130"/>
            <a:ext cx="8643154" cy="18879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Gill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53"/>
          <p:cNvSpPr txBox="1"/>
          <p:nvPr>
            <p:ph idx="1" type="body"/>
          </p:nvPr>
        </p:nvSpPr>
        <p:spPr>
          <a:xfrm>
            <a:off x="1454239" y="3806195"/>
            <a:ext cx="8630446" cy="1012929"/>
          </a:xfrm>
          <a:prstGeom prst="rect">
            <a:avLst/>
          </a:prstGeom>
          <a:noFill/>
          <a:ln>
            <a:noFill/>
          </a:ln>
        </p:spPr>
        <p:txBody>
          <a:bodyPr anchorCtr="0" anchor="t" bIns="45700" lIns="91425" spcFirstLastPara="1" rIns="91425" wrap="square" tIns="91425">
            <a:normAutofit/>
          </a:bodyPr>
          <a:lstStyle>
            <a:lvl1pPr indent="-228600" lvl="0" marL="457200" algn="l">
              <a:lnSpc>
                <a:spcPct val="120000"/>
              </a:lnSpc>
              <a:spcBef>
                <a:spcPts val="1000"/>
              </a:spcBef>
              <a:spcAft>
                <a:spcPts val="0"/>
              </a:spcAft>
              <a:buSzPts val="1800"/>
              <a:buNone/>
              <a:defRPr sz="1800">
                <a:solidFill>
                  <a:schemeClr val="dk1"/>
                </a:solidFill>
              </a:defRPr>
            </a:lvl1pPr>
            <a:lvl2pPr indent="-228600" lvl="1" marL="914400" algn="l">
              <a:lnSpc>
                <a:spcPct val="120000"/>
              </a:lnSpc>
              <a:spcBef>
                <a:spcPts val="500"/>
              </a:spcBef>
              <a:spcAft>
                <a:spcPts val="0"/>
              </a:spcAft>
              <a:buSzPts val="1800"/>
              <a:buNone/>
              <a:defRPr sz="1800">
                <a:solidFill>
                  <a:srgbClr val="888888"/>
                </a:solidFill>
              </a:defRPr>
            </a:lvl2pPr>
            <a:lvl3pPr indent="-228600" lvl="2" marL="1371600" algn="l">
              <a:lnSpc>
                <a:spcPct val="120000"/>
              </a:lnSpc>
              <a:spcBef>
                <a:spcPts val="500"/>
              </a:spcBef>
              <a:spcAft>
                <a:spcPts val="0"/>
              </a:spcAft>
              <a:buSzPts val="1800"/>
              <a:buNone/>
              <a:defRPr sz="1800">
                <a:solidFill>
                  <a:srgbClr val="888888"/>
                </a:solidFill>
              </a:defRPr>
            </a:lvl3pPr>
            <a:lvl4pPr indent="-228600" lvl="3" marL="1828800" algn="l">
              <a:lnSpc>
                <a:spcPct val="120000"/>
              </a:lnSpc>
              <a:spcBef>
                <a:spcPts val="500"/>
              </a:spcBef>
              <a:spcAft>
                <a:spcPts val="0"/>
              </a:spcAft>
              <a:buSzPts val="1600"/>
              <a:buNone/>
              <a:defRPr sz="1600">
                <a:solidFill>
                  <a:srgbClr val="888888"/>
                </a:solidFill>
              </a:defRPr>
            </a:lvl4pPr>
            <a:lvl5pPr indent="-228600" lvl="4" marL="2286000" algn="l">
              <a:lnSpc>
                <a:spcPct val="120000"/>
              </a:lnSpc>
              <a:spcBef>
                <a:spcPts val="500"/>
              </a:spcBef>
              <a:spcAft>
                <a:spcPts val="0"/>
              </a:spcAft>
              <a:buSzPts val="1600"/>
              <a:buNone/>
              <a:defRPr sz="1600">
                <a:solidFill>
                  <a:srgbClr val="888888"/>
                </a:solidFill>
              </a:defRPr>
            </a:lvl5pPr>
            <a:lvl6pPr indent="-228600" lvl="5" marL="2743200" algn="l">
              <a:lnSpc>
                <a:spcPct val="120000"/>
              </a:lnSpc>
              <a:spcBef>
                <a:spcPts val="500"/>
              </a:spcBef>
              <a:spcAft>
                <a:spcPts val="0"/>
              </a:spcAft>
              <a:buSzPts val="1600"/>
              <a:buNone/>
              <a:defRPr sz="1600">
                <a:solidFill>
                  <a:srgbClr val="888888"/>
                </a:solidFill>
              </a:defRPr>
            </a:lvl6pPr>
            <a:lvl7pPr indent="-228600" lvl="6" marL="3200400" algn="l">
              <a:lnSpc>
                <a:spcPct val="120000"/>
              </a:lnSpc>
              <a:spcBef>
                <a:spcPts val="500"/>
              </a:spcBef>
              <a:spcAft>
                <a:spcPts val="0"/>
              </a:spcAft>
              <a:buSzPts val="1600"/>
              <a:buNone/>
              <a:defRPr sz="1600">
                <a:solidFill>
                  <a:srgbClr val="888888"/>
                </a:solidFill>
              </a:defRPr>
            </a:lvl7pPr>
            <a:lvl8pPr indent="-228600" lvl="7" marL="3657600" algn="l">
              <a:lnSpc>
                <a:spcPct val="120000"/>
              </a:lnSpc>
              <a:spcBef>
                <a:spcPts val="500"/>
              </a:spcBef>
              <a:spcAft>
                <a:spcPts val="0"/>
              </a:spcAft>
              <a:buSzPts val="1600"/>
              <a:buNone/>
              <a:defRPr sz="1600">
                <a:solidFill>
                  <a:srgbClr val="888888"/>
                </a:solidFill>
              </a:defRPr>
            </a:lvl8pPr>
            <a:lvl9pPr indent="-228600" lvl="8" marL="4114800" algn="l">
              <a:lnSpc>
                <a:spcPct val="120000"/>
              </a:lnSpc>
              <a:spcBef>
                <a:spcPts val="500"/>
              </a:spcBef>
              <a:spcAft>
                <a:spcPts val="0"/>
              </a:spcAft>
              <a:buSzPts val="1600"/>
              <a:buNone/>
              <a:defRPr sz="1600">
                <a:solidFill>
                  <a:srgbClr val="888888"/>
                </a:solidFill>
              </a:defRPr>
            </a:lvl9pPr>
          </a:lstStyle>
          <a:p/>
        </p:txBody>
      </p:sp>
      <p:sp>
        <p:nvSpPr>
          <p:cNvPr id="48" name="Google Shape;48;p53"/>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53"/>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53"/>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cxnSp>
        <p:nvCxnSpPr>
          <p:cNvPr id="51" name="Google Shape;51;p53"/>
          <p:cNvCxnSpPr/>
          <p:nvPr/>
        </p:nvCxnSpPr>
        <p:spPr>
          <a:xfrm>
            <a:off x="1454239" y="3804985"/>
            <a:ext cx="8630446"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54"/>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54"/>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54"/>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6" name="Shape 56"/>
        <p:cNvGrpSpPr/>
        <p:nvPr/>
      </p:nvGrpSpPr>
      <p:grpSpPr>
        <a:xfrm>
          <a:off x="0" y="0"/>
          <a:ext cx="0" cy="0"/>
          <a:chOff x="0" y="0"/>
          <a:chExt cx="0" cy="0"/>
        </a:xfrm>
      </p:grpSpPr>
      <p:sp>
        <p:nvSpPr>
          <p:cNvPr id="57" name="Google Shape;57;p55"/>
          <p:cNvSpPr txBox="1"/>
          <p:nvPr>
            <p:ph type="title"/>
          </p:nvPr>
        </p:nvSpPr>
        <p:spPr>
          <a:xfrm>
            <a:off x="212400" y="85367"/>
            <a:ext cx="11360800" cy="7636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Clr>
                <a:schemeClr val="dk1"/>
              </a:buClr>
              <a:buSzPts val="3600"/>
              <a:buFont typeface="Gill Sans"/>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58" name="Google Shape;58;p55"/>
          <p:cNvSpPr txBox="1"/>
          <p:nvPr>
            <p:ph idx="1" type="body"/>
          </p:nvPr>
        </p:nvSpPr>
        <p:spPr>
          <a:xfrm>
            <a:off x="327600" y="1016867"/>
            <a:ext cx="11536800" cy="4555200"/>
          </a:xfrm>
          <a:prstGeom prst="rect">
            <a:avLst/>
          </a:prstGeom>
          <a:noFill/>
          <a:ln>
            <a:noFill/>
          </a:ln>
        </p:spPr>
        <p:txBody>
          <a:bodyPr anchorCtr="0" anchor="t" bIns="91425" lIns="91425" spcFirstLastPara="1" rIns="91425" wrap="square" tIns="91425">
            <a:noAutofit/>
          </a:bodyPr>
          <a:lstStyle>
            <a:lvl1pPr indent="-393700" lvl="0" marL="457200" algn="l">
              <a:lnSpc>
                <a:spcPct val="120000"/>
              </a:lnSpc>
              <a:spcBef>
                <a:spcPts val="0"/>
              </a:spcBef>
              <a:spcAft>
                <a:spcPts val="0"/>
              </a:spcAft>
              <a:buSzPts val="2600"/>
              <a:buChar char="●"/>
              <a:defRPr/>
            </a:lvl1pPr>
            <a:lvl2pPr indent="-368300" lvl="1" marL="914400" algn="l">
              <a:lnSpc>
                <a:spcPct val="120000"/>
              </a:lnSpc>
              <a:spcBef>
                <a:spcPts val="0"/>
              </a:spcBef>
              <a:spcAft>
                <a:spcPts val="0"/>
              </a:spcAft>
              <a:buSzPts val="2200"/>
              <a:buChar char="○"/>
              <a:defRPr/>
            </a:lvl2pPr>
            <a:lvl3pPr indent="-342900" lvl="2" marL="1371600" algn="l">
              <a:lnSpc>
                <a:spcPct val="120000"/>
              </a:lnSpc>
              <a:spcBef>
                <a:spcPts val="0"/>
              </a:spcBef>
              <a:spcAft>
                <a:spcPts val="0"/>
              </a:spcAft>
              <a:buSzPts val="1800"/>
              <a:buChar char="■"/>
              <a:defRPr/>
            </a:lvl3pPr>
            <a:lvl4pPr indent="-317500" lvl="3" marL="1828800" algn="l">
              <a:lnSpc>
                <a:spcPct val="120000"/>
              </a:lnSpc>
              <a:spcBef>
                <a:spcPts val="0"/>
              </a:spcBef>
              <a:spcAft>
                <a:spcPts val="0"/>
              </a:spcAft>
              <a:buSzPts val="1400"/>
              <a:buChar char="●"/>
              <a:defRPr/>
            </a:lvl4pPr>
            <a:lvl5pPr indent="-317500" lvl="4" marL="2286000" algn="l">
              <a:lnSpc>
                <a:spcPct val="120000"/>
              </a:lnSpc>
              <a:spcBef>
                <a:spcPts val="0"/>
              </a:spcBef>
              <a:spcAft>
                <a:spcPts val="0"/>
              </a:spcAft>
              <a:buSzPts val="1400"/>
              <a:buChar char="○"/>
              <a:defRPr/>
            </a:lvl5pPr>
            <a:lvl6pPr indent="-317500" lvl="5" marL="2743200" algn="l">
              <a:lnSpc>
                <a:spcPct val="120000"/>
              </a:lnSpc>
              <a:spcBef>
                <a:spcPts val="0"/>
              </a:spcBef>
              <a:spcAft>
                <a:spcPts val="0"/>
              </a:spcAft>
              <a:buSzPts val="1400"/>
              <a:buChar char="■"/>
              <a:defRPr/>
            </a:lvl6pPr>
            <a:lvl7pPr indent="-317500" lvl="6" marL="3200400" algn="l">
              <a:lnSpc>
                <a:spcPct val="120000"/>
              </a:lnSpc>
              <a:spcBef>
                <a:spcPts val="0"/>
              </a:spcBef>
              <a:spcAft>
                <a:spcPts val="0"/>
              </a:spcAft>
              <a:buSzPts val="1400"/>
              <a:buChar char="●"/>
              <a:defRPr/>
            </a:lvl7pPr>
            <a:lvl8pPr indent="-317500" lvl="7" marL="3657600" algn="l">
              <a:lnSpc>
                <a:spcPct val="120000"/>
              </a:lnSpc>
              <a:spcBef>
                <a:spcPts val="0"/>
              </a:spcBef>
              <a:spcAft>
                <a:spcPts val="0"/>
              </a:spcAft>
              <a:buSzPts val="1400"/>
              <a:buChar char="○"/>
              <a:defRPr/>
            </a:lvl8pPr>
            <a:lvl9pPr indent="-317500" lvl="8" marL="4114800" algn="l">
              <a:lnSpc>
                <a:spcPct val="120000"/>
              </a:lnSpc>
              <a:spcBef>
                <a:spcPts val="0"/>
              </a:spcBef>
              <a:spcAft>
                <a:spcPts val="0"/>
              </a:spcAft>
              <a:buSzPts val="1400"/>
              <a:buChar char="■"/>
              <a:defRPr/>
            </a:lvl9pPr>
          </a:lstStyle>
          <a:p/>
        </p:txBody>
      </p:sp>
      <p:sp>
        <p:nvSpPr>
          <p:cNvPr id="59" name="Google Shape;59;p55"/>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l">
              <a:buClr>
                <a:schemeClr val="accent1"/>
              </a:buClr>
              <a:buSzPts val="2800"/>
              <a:buFont typeface="Gill Sans"/>
              <a:buNone/>
              <a:defRPr sz="2800">
                <a:solidFill>
                  <a:schemeClr val="accent1"/>
                </a:solidFill>
                <a:latin typeface="Gill Sans"/>
                <a:ea typeface="Gill Sans"/>
                <a:cs typeface="Gill Sans"/>
                <a:sym typeface="Gill Sans"/>
              </a:defRPr>
            </a:lvl1pPr>
            <a:lvl2pPr indent="0" lvl="1" marL="0" marR="0" algn="l">
              <a:buClr>
                <a:schemeClr val="accent1"/>
              </a:buClr>
              <a:buSzPts val="2800"/>
              <a:buFont typeface="Gill Sans"/>
              <a:buNone/>
              <a:defRPr sz="2800">
                <a:solidFill>
                  <a:schemeClr val="accent1"/>
                </a:solidFill>
                <a:latin typeface="Gill Sans"/>
                <a:ea typeface="Gill Sans"/>
                <a:cs typeface="Gill Sans"/>
                <a:sym typeface="Gill Sans"/>
              </a:defRPr>
            </a:lvl2pPr>
            <a:lvl3pPr indent="0" lvl="2" marL="0" marR="0" algn="l">
              <a:buClr>
                <a:schemeClr val="accent1"/>
              </a:buClr>
              <a:buSzPts val="2800"/>
              <a:buFont typeface="Gill Sans"/>
              <a:buNone/>
              <a:defRPr sz="2800">
                <a:solidFill>
                  <a:schemeClr val="accent1"/>
                </a:solidFill>
                <a:latin typeface="Gill Sans"/>
                <a:ea typeface="Gill Sans"/>
                <a:cs typeface="Gill Sans"/>
                <a:sym typeface="Gill Sans"/>
              </a:defRPr>
            </a:lvl3pPr>
            <a:lvl4pPr indent="0" lvl="3" marL="0" marR="0" algn="l">
              <a:buClr>
                <a:schemeClr val="accent1"/>
              </a:buClr>
              <a:buSzPts val="2800"/>
              <a:buFont typeface="Gill Sans"/>
              <a:buNone/>
              <a:defRPr sz="2800">
                <a:solidFill>
                  <a:schemeClr val="accent1"/>
                </a:solidFill>
                <a:latin typeface="Gill Sans"/>
                <a:ea typeface="Gill Sans"/>
                <a:cs typeface="Gill Sans"/>
                <a:sym typeface="Gill Sans"/>
              </a:defRPr>
            </a:lvl4pPr>
            <a:lvl5pPr indent="0" lvl="4" marL="0" marR="0" algn="l">
              <a:buClr>
                <a:schemeClr val="accent1"/>
              </a:buClr>
              <a:buSzPts val="2800"/>
              <a:buFont typeface="Gill Sans"/>
              <a:buNone/>
              <a:defRPr sz="2800">
                <a:solidFill>
                  <a:schemeClr val="accent1"/>
                </a:solidFill>
                <a:latin typeface="Gill Sans"/>
                <a:ea typeface="Gill Sans"/>
                <a:cs typeface="Gill Sans"/>
                <a:sym typeface="Gill Sans"/>
              </a:defRPr>
            </a:lvl5pPr>
            <a:lvl6pPr indent="0" lvl="5" marL="0" marR="0" algn="l">
              <a:buClr>
                <a:schemeClr val="accent1"/>
              </a:buClr>
              <a:buSzPts val="2800"/>
              <a:buFont typeface="Gill Sans"/>
              <a:buNone/>
              <a:defRPr sz="2800">
                <a:solidFill>
                  <a:schemeClr val="accent1"/>
                </a:solidFill>
                <a:latin typeface="Gill Sans"/>
                <a:ea typeface="Gill Sans"/>
                <a:cs typeface="Gill Sans"/>
                <a:sym typeface="Gill Sans"/>
              </a:defRPr>
            </a:lvl6pPr>
            <a:lvl7pPr indent="0" lvl="6" marL="0" marR="0" algn="l">
              <a:buClr>
                <a:schemeClr val="accent1"/>
              </a:buClr>
              <a:buSzPts val="2800"/>
              <a:buFont typeface="Gill Sans"/>
              <a:buNone/>
              <a:defRPr sz="2800">
                <a:solidFill>
                  <a:schemeClr val="accent1"/>
                </a:solidFill>
                <a:latin typeface="Gill Sans"/>
                <a:ea typeface="Gill Sans"/>
                <a:cs typeface="Gill Sans"/>
                <a:sym typeface="Gill Sans"/>
              </a:defRPr>
            </a:lvl7pPr>
            <a:lvl8pPr indent="0" lvl="7" marL="0" marR="0" algn="l">
              <a:buClr>
                <a:schemeClr val="accent1"/>
              </a:buClr>
              <a:buSzPts val="2800"/>
              <a:buFont typeface="Gill Sans"/>
              <a:buNone/>
              <a:defRPr sz="2800">
                <a:solidFill>
                  <a:schemeClr val="accent1"/>
                </a:solidFill>
                <a:latin typeface="Gill Sans"/>
                <a:ea typeface="Gill Sans"/>
                <a:cs typeface="Gill Sans"/>
                <a:sym typeface="Gill Sans"/>
              </a:defRPr>
            </a:lvl8pPr>
            <a:lvl9pPr indent="0" lvl="8" marL="0" marR="0" algn="l">
              <a:buClr>
                <a:schemeClr val="accent1"/>
              </a:buClr>
              <a:buSzPts val="2800"/>
              <a:buFont typeface="Gill Sans"/>
              <a:buNone/>
              <a:defRPr sz="2800">
                <a:solidFill>
                  <a:schemeClr val="accent1"/>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0" name="Shape 60"/>
        <p:cNvGrpSpPr/>
        <p:nvPr/>
      </p:nvGrpSpPr>
      <p:grpSpPr>
        <a:xfrm>
          <a:off x="0" y="0"/>
          <a:ext cx="0" cy="0"/>
          <a:chOff x="0" y="0"/>
          <a:chExt cx="0" cy="0"/>
        </a:xfrm>
      </p:grpSpPr>
      <p:sp>
        <p:nvSpPr>
          <p:cNvPr id="61" name="Google Shape;61;p56"/>
          <p:cNvSpPr txBox="1"/>
          <p:nvPr>
            <p:ph type="title"/>
          </p:nvPr>
        </p:nvSpPr>
        <p:spPr>
          <a:xfrm>
            <a:off x="1447191" y="804163"/>
            <a:ext cx="9607661" cy="105631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56"/>
          <p:cNvSpPr txBox="1"/>
          <p:nvPr>
            <p:ph idx="1" type="body"/>
          </p:nvPr>
        </p:nvSpPr>
        <p:spPr>
          <a:xfrm>
            <a:off x="1447191" y="2019549"/>
            <a:ext cx="4645152" cy="801943"/>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SzPts val="2200"/>
              <a:buNone/>
              <a:defRPr b="0" sz="2200" cap="none">
                <a:solidFill>
                  <a:schemeClr val="accent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63" name="Google Shape;63;p56"/>
          <p:cNvSpPr txBox="1"/>
          <p:nvPr>
            <p:ph idx="2" type="body"/>
          </p:nvPr>
        </p:nvSpPr>
        <p:spPr>
          <a:xfrm>
            <a:off x="1447191" y="2824269"/>
            <a:ext cx="4645152" cy="264445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64" name="Google Shape;64;p56"/>
          <p:cNvSpPr txBox="1"/>
          <p:nvPr>
            <p:ph idx="3" type="body"/>
          </p:nvPr>
        </p:nvSpPr>
        <p:spPr>
          <a:xfrm>
            <a:off x="6412362" y="2023003"/>
            <a:ext cx="4645152" cy="80223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SzPts val="2200"/>
              <a:buNone/>
              <a:defRPr b="0" sz="2200" cap="none">
                <a:solidFill>
                  <a:schemeClr val="accent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65" name="Google Shape;65;p56"/>
          <p:cNvSpPr txBox="1"/>
          <p:nvPr>
            <p:ph idx="4" type="body"/>
          </p:nvPr>
        </p:nvSpPr>
        <p:spPr>
          <a:xfrm>
            <a:off x="6412362" y="2821491"/>
            <a:ext cx="4645152" cy="2637371"/>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66" name="Google Shape;66;p56"/>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56"/>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56"/>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cxnSp>
        <p:nvCxnSpPr>
          <p:cNvPr id="69" name="Google Shape;69;p56"/>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57"/>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57"/>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57"/>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57"/>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cxnSp>
        <p:nvCxnSpPr>
          <p:cNvPr id="75" name="Google Shape;75;p57"/>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E6E6"/>
        </a:solidFill>
      </p:bgPr>
    </p:bg>
    <p:spTree>
      <p:nvGrpSpPr>
        <p:cNvPr id="9" name="Shape 9"/>
        <p:cNvGrpSpPr/>
        <p:nvPr/>
      </p:nvGrpSpPr>
      <p:grpSpPr>
        <a:xfrm>
          <a:off x="0" y="0"/>
          <a:ext cx="0" cy="0"/>
          <a:chOff x="0" y="0"/>
          <a:chExt cx="0" cy="0"/>
        </a:xfrm>
      </p:grpSpPr>
      <p:sp>
        <p:nvSpPr>
          <p:cNvPr id="10" name="Google Shape;10;p48"/>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 name="Google Shape;11;p48"/>
          <p:cNvPicPr preferRelativeResize="0"/>
          <p:nvPr/>
        </p:nvPicPr>
        <p:blipFill rotWithShape="1">
          <a:blip r:embed="rId1">
            <a:alphaModFix/>
          </a:blip>
          <a:srcRect b="-1538" l="0" r="0" t="1538"/>
          <a:stretch/>
        </p:blipFill>
        <p:spPr>
          <a:xfrm>
            <a:off x="0" y="6126480"/>
            <a:ext cx="12192000" cy="742950"/>
          </a:xfrm>
          <a:prstGeom prst="rect">
            <a:avLst/>
          </a:prstGeom>
          <a:noFill/>
          <a:ln>
            <a:noFill/>
          </a:ln>
        </p:spPr>
      </p:pic>
      <p:sp>
        <p:nvSpPr>
          <p:cNvPr id="12" name="Google Shape;12;p48"/>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dk1"/>
              </a:buClr>
              <a:buSzPts val="3200"/>
              <a:buFont typeface="Gill Sans"/>
              <a:buNone/>
              <a:defRPr b="0" i="0" sz="3200" u="none" cap="none" strike="noStrik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48"/>
          <p:cNvSpPr txBox="1"/>
          <p:nvPr>
            <p:ph idx="1" type="body"/>
          </p:nvPr>
        </p:nvSpPr>
        <p:spPr>
          <a:xfrm>
            <a:off x="1451579" y="2015732"/>
            <a:ext cx="9603275" cy="3450613"/>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accent1"/>
              </a:buClr>
              <a:buSzPts val="2000"/>
              <a:buFont typeface="Arial"/>
              <a:buChar char="•"/>
              <a:defRPr b="0" i="0" sz="2000" u="none" cap="none" strike="noStrike">
                <a:solidFill>
                  <a:schemeClr val="dk1"/>
                </a:solidFill>
                <a:latin typeface="Gill Sans"/>
                <a:ea typeface="Gill Sans"/>
                <a:cs typeface="Gill Sans"/>
                <a:sym typeface="Gill Sans"/>
              </a:defRPr>
            </a:lvl1pPr>
            <a:lvl2pPr indent="-342900" lvl="1" marL="914400" marR="0" rtl="0" algn="l">
              <a:lnSpc>
                <a:spcPct val="120000"/>
              </a:lnSpc>
              <a:spcBef>
                <a:spcPts val="500"/>
              </a:spcBef>
              <a:spcAft>
                <a:spcPts val="0"/>
              </a:spcAft>
              <a:buClr>
                <a:schemeClr val="accent1"/>
              </a:buClr>
              <a:buSzPts val="1800"/>
              <a:buFont typeface="Arial"/>
              <a:buChar char="•"/>
              <a:defRPr b="0" i="0" sz="1800" u="none" cap="none" strike="noStrike">
                <a:solidFill>
                  <a:schemeClr val="dk1"/>
                </a:solidFill>
                <a:latin typeface="Gill Sans"/>
                <a:ea typeface="Gill Sans"/>
                <a:cs typeface="Gill Sans"/>
                <a:sym typeface="Gill Sans"/>
              </a:defRPr>
            </a:lvl2pPr>
            <a:lvl3pPr indent="-330200" lvl="2" marL="13716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Gill Sans"/>
                <a:ea typeface="Gill Sans"/>
                <a:cs typeface="Gill Sans"/>
                <a:sym typeface="Gill Sans"/>
              </a:defRPr>
            </a:lvl3pPr>
            <a:lvl4pPr indent="-317500" lvl="3" marL="1828800" marR="0" rtl="0" algn="l">
              <a:lnSpc>
                <a:spcPct val="120000"/>
              </a:lnSpc>
              <a:spcBef>
                <a:spcPts val="500"/>
              </a:spcBef>
              <a:spcAft>
                <a:spcPts val="0"/>
              </a:spcAft>
              <a:buClr>
                <a:schemeClr val="accent1"/>
              </a:buClr>
              <a:buSzPts val="1400"/>
              <a:buFont typeface="Arial"/>
              <a:buChar char="•"/>
              <a:defRPr b="0" i="0" sz="1400" u="none" cap="none" strike="noStrike">
                <a:solidFill>
                  <a:schemeClr val="dk1"/>
                </a:solidFill>
                <a:latin typeface="Gill Sans"/>
                <a:ea typeface="Gill Sans"/>
                <a:cs typeface="Gill Sans"/>
                <a:sym typeface="Gill Sans"/>
              </a:defRPr>
            </a:lvl4pPr>
            <a:lvl5pPr indent="-304800" lvl="4" marL="22860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5pPr>
            <a:lvl6pPr indent="-304800" lvl="5" marL="27432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6pPr>
            <a:lvl7pPr indent="-304800" lvl="6" marL="32004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7pPr>
            <a:lvl8pPr indent="-304800" lvl="7" marL="36576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8pPr>
            <a:lvl9pPr indent="-304800" lvl="8" marL="41148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9pPr>
          </a:lstStyle>
          <a:p/>
        </p:txBody>
      </p:sp>
      <p:sp>
        <p:nvSpPr>
          <p:cNvPr id="14" name="Google Shape;14;p48"/>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888888"/>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5" name="Google Shape;15;p48"/>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888888"/>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6" name="Google Shape;16;p48"/>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2800" u="none" cap="none" strike="noStrike">
                <a:solidFill>
                  <a:schemeClr val="accent1"/>
                </a:solidFill>
                <a:latin typeface="Gill Sans"/>
                <a:ea typeface="Gill Sans"/>
                <a:cs typeface="Gill Sans"/>
                <a:sym typeface="Gill Sans"/>
              </a:defRPr>
            </a:lvl1pPr>
            <a:lvl2pPr indent="0" lvl="1" marL="0" marR="0" rtl="0" algn="r">
              <a:spcBef>
                <a:spcPts val="0"/>
              </a:spcBef>
              <a:buNone/>
              <a:defRPr b="0" i="0" sz="2800" u="none" cap="none" strike="noStrike">
                <a:solidFill>
                  <a:schemeClr val="accent1"/>
                </a:solidFill>
                <a:latin typeface="Gill Sans"/>
                <a:ea typeface="Gill Sans"/>
                <a:cs typeface="Gill Sans"/>
                <a:sym typeface="Gill Sans"/>
              </a:defRPr>
            </a:lvl2pPr>
            <a:lvl3pPr indent="0" lvl="2" marL="0" marR="0" rtl="0" algn="r">
              <a:spcBef>
                <a:spcPts val="0"/>
              </a:spcBef>
              <a:buNone/>
              <a:defRPr b="0" i="0" sz="2800" u="none" cap="none" strike="noStrike">
                <a:solidFill>
                  <a:schemeClr val="accent1"/>
                </a:solidFill>
                <a:latin typeface="Gill Sans"/>
                <a:ea typeface="Gill Sans"/>
                <a:cs typeface="Gill Sans"/>
                <a:sym typeface="Gill Sans"/>
              </a:defRPr>
            </a:lvl3pPr>
            <a:lvl4pPr indent="0" lvl="3" marL="0" marR="0" rtl="0" algn="r">
              <a:spcBef>
                <a:spcPts val="0"/>
              </a:spcBef>
              <a:buNone/>
              <a:defRPr b="0" i="0" sz="2800" u="none" cap="none" strike="noStrike">
                <a:solidFill>
                  <a:schemeClr val="accent1"/>
                </a:solidFill>
                <a:latin typeface="Gill Sans"/>
                <a:ea typeface="Gill Sans"/>
                <a:cs typeface="Gill Sans"/>
                <a:sym typeface="Gill Sans"/>
              </a:defRPr>
            </a:lvl4pPr>
            <a:lvl5pPr indent="0" lvl="4" marL="0" marR="0" rtl="0" algn="r">
              <a:spcBef>
                <a:spcPts val="0"/>
              </a:spcBef>
              <a:buNone/>
              <a:defRPr b="0" i="0" sz="2800" u="none" cap="none" strike="noStrike">
                <a:solidFill>
                  <a:schemeClr val="accent1"/>
                </a:solidFill>
                <a:latin typeface="Gill Sans"/>
                <a:ea typeface="Gill Sans"/>
                <a:cs typeface="Gill Sans"/>
                <a:sym typeface="Gill Sans"/>
              </a:defRPr>
            </a:lvl5pPr>
            <a:lvl6pPr indent="0" lvl="5" marL="0" marR="0" rtl="0" algn="r">
              <a:spcBef>
                <a:spcPts val="0"/>
              </a:spcBef>
              <a:buNone/>
              <a:defRPr b="0" i="0" sz="2800" u="none" cap="none" strike="noStrike">
                <a:solidFill>
                  <a:schemeClr val="accent1"/>
                </a:solidFill>
                <a:latin typeface="Gill Sans"/>
                <a:ea typeface="Gill Sans"/>
                <a:cs typeface="Gill Sans"/>
                <a:sym typeface="Gill Sans"/>
              </a:defRPr>
            </a:lvl6pPr>
            <a:lvl7pPr indent="0" lvl="6" marL="0" marR="0" rtl="0" algn="r">
              <a:spcBef>
                <a:spcPts val="0"/>
              </a:spcBef>
              <a:buNone/>
              <a:defRPr b="0" i="0" sz="2800" u="none" cap="none" strike="noStrike">
                <a:solidFill>
                  <a:schemeClr val="accent1"/>
                </a:solidFill>
                <a:latin typeface="Gill Sans"/>
                <a:ea typeface="Gill Sans"/>
                <a:cs typeface="Gill Sans"/>
                <a:sym typeface="Gill Sans"/>
              </a:defRPr>
            </a:lvl7pPr>
            <a:lvl8pPr indent="0" lvl="7" marL="0" marR="0" rtl="0" algn="r">
              <a:spcBef>
                <a:spcPts val="0"/>
              </a:spcBef>
              <a:buNone/>
              <a:defRPr b="0" i="0" sz="2800" u="none" cap="none" strike="noStrike">
                <a:solidFill>
                  <a:schemeClr val="accent1"/>
                </a:solidFill>
                <a:latin typeface="Gill Sans"/>
                <a:ea typeface="Gill Sans"/>
                <a:cs typeface="Gill Sans"/>
                <a:sym typeface="Gill Sans"/>
              </a:defRPr>
            </a:lvl8pPr>
            <a:lvl9pPr indent="0" lvl="8" marL="0" marR="0" rtl="0" algn="r">
              <a:spcBef>
                <a:spcPts val="0"/>
              </a:spcBef>
              <a:buNone/>
              <a:defRPr b="0" i="0" sz="28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s-MX"/>
              <a:t>‹#›</a:t>
            </a:fld>
            <a:endParaRPr/>
          </a:p>
        </p:txBody>
      </p:sp>
      <p:cxnSp>
        <p:nvCxnSpPr>
          <p:cNvPr id="17" name="Google Shape;17;p48"/>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14.png"/><Relationship Id="rId6"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6.png"/><Relationship Id="rId9" Type="http://schemas.openxmlformats.org/officeDocument/2006/relationships/image" Target="../media/image2.png"/><Relationship Id="rId5" Type="http://schemas.openxmlformats.org/officeDocument/2006/relationships/image" Target="../media/image22.png"/><Relationship Id="rId6" Type="http://schemas.openxmlformats.org/officeDocument/2006/relationships/image" Target="../media/image20.png"/><Relationship Id="rId7" Type="http://schemas.openxmlformats.org/officeDocument/2006/relationships/image" Target="../media/image27.png"/><Relationship Id="rId8"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35.png"/><Relationship Id="rId5"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30.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33.png"/><Relationship Id="rId4" Type="http://schemas.openxmlformats.org/officeDocument/2006/relationships/image" Target="../media/image32.png"/><Relationship Id="rId5" Type="http://schemas.openxmlformats.org/officeDocument/2006/relationships/image" Target="../media/image23.png"/><Relationship Id="rId6"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33.png"/><Relationship Id="rId4" Type="http://schemas.openxmlformats.org/officeDocument/2006/relationships/image" Target="../media/image24.png"/><Relationship Id="rId5" Type="http://schemas.openxmlformats.org/officeDocument/2006/relationships/image" Target="../media/image28.png"/><Relationship Id="rId6"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37.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5.png"/><Relationship Id="rId4" Type="http://schemas.openxmlformats.org/officeDocument/2006/relationships/image" Target="../media/image29.png"/><Relationship Id="rId5"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43.png"/><Relationship Id="rId4" Type="http://schemas.openxmlformats.org/officeDocument/2006/relationships/image" Target="../media/image31.png"/><Relationship Id="rId5"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45.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44.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34.png"/><Relationship Id="rId4" Type="http://schemas.openxmlformats.org/officeDocument/2006/relationships/image" Target="../media/image46.png"/><Relationship Id="rId5"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48.png"/><Relationship Id="rId4" Type="http://schemas.openxmlformats.org/officeDocument/2006/relationships/image" Target="../media/image42.gif"/><Relationship Id="rId5" Type="http://schemas.openxmlformats.org/officeDocument/2006/relationships/image" Target="../media/image41.gif"/><Relationship Id="rId6"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38.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39.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50.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54.png"/><Relationship Id="rId4" Type="http://schemas.openxmlformats.org/officeDocument/2006/relationships/image" Target="../media/image40.png"/><Relationship Id="rId5"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52.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5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48.png"/><Relationship Id="rId4" Type="http://schemas.openxmlformats.org/officeDocument/2006/relationships/image" Target="../media/image42.gif"/><Relationship Id="rId5" Type="http://schemas.openxmlformats.org/officeDocument/2006/relationships/image" Target="../media/image41.gif"/><Relationship Id="rId6"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jpg"/><Relationship Id="rId4" Type="http://schemas.openxmlformats.org/officeDocument/2006/relationships/image" Target="../media/image8.png"/><Relationship Id="rId5"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49.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51.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60.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58.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48.png"/><Relationship Id="rId4" Type="http://schemas.openxmlformats.org/officeDocument/2006/relationships/image" Target="../media/image42.gif"/><Relationship Id="rId5" Type="http://schemas.openxmlformats.org/officeDocument/2006/relationships/image" Target="../media/image41.gif"/><Relationship Id="rId6"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56.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55.png"/><Relationship Id="rId4" Type="http://schemas.openxmlformats.org/officeDocument/2006/relationships/image" Target="../media/image70.png"/><Relationship Id="rId5"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69.gif"/><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68.png"/><Relationship Id="rId4" Type="http://schemas.openxmlformats.org/officeDocument/2006/relationships/image" Target="../media/image73.jpg"/><Relationship Id="rId5" Type="http://schemas.openxmlformats.org/officeDocument/2006/relationships/image" Target="../media/image59.png"/><Relationship Id="rId6" Type="http://schemas.openxmlformats.org/officeDocument/2006/relationships/image" Target="../media/image57.png"/><Relationship Id="rId7"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4.png"/><Relationship Id="rId8"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67.png"/><Relationship Id="rId4" Type="http://schemas.openxmlformats.org/officeDocument/2006/relationships/image" Target="../media/image62.jpg"/><Relationship Id="rId5" Type="http://schemas.openxmlformats.org/officeDocument/2006/relationships/image" Target="../media/image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63.png"/><Relationship Id="rId4" Type="http://schemas.openxmlformats.org/officeDocument/2006/relationships/image" Target="../media/image66.png"/><Relationship Id="rId5"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74.png"/><Relationship Id="rId4" Type="http://schemas.openxmlformats.org/officeDocument/2006/relationships/image" Target="../media/image64.png"/><Relationship Id="rId5"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image" Target="../media/image63.png"/><Relationship Id="rId4" Type="http://schemas.openxmlformats.org/officeDocument/2006/relationships/image" Target="../media/image71.png"/><Relationship Id="rId5" Type="http://schemas.openxmlformats.org/officeDocument/2006/relationships/image" Target="../media/image79.png"/><Relationship Id="rId6" Type="http://schemas.openxmlformats.org/officeDocument/2006/relationships/image" Target="../media/image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hyperlink" Target="https://lausd.wistia.com/medias/siu9ou9k6t" TargetMode="External"/><Relationship Id="rId4" Type="http://schemas.openxmlformats.org/officeDocument/2006/relationships/image" Target="../media/image78.png"/><Relationship Id="rId5" Type="http://schemas.openxmlformats.org/officeDocument/2006/relationships/image" Target="../media/image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 Id="rId3" Type="http://schemas.openxmlformats.org/officeDocument/2006/relationships/hyperlink" Target="https://lausd.wistia.com/medias/3mhbr50aa8" TargetMode="External"/><Relationship Id="rId4" Type="http://schemas.openxmlformats.org/officeDocument/2006/relationships/image" Target="../media/image77.png"/><Relationship Id="rId5" Type="http://schemas.openxmlformats.org/officeDocument/2006/relationships/image" Target="../media/image76.png"/><Relationship Id="rId6" Type="http://schemas.openxmlformats.org/officeDocument/2006/relationships/image" Target="../media/image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 Id="rId3" Type="http://schemas.openxmlformats.org/officeDocument/2006/relationships/hyperlink" Target="http://bit.ly/schoologymobileapp" TargetMode="External"/><Relationship Id="rId4" Type="http://schemas.openxmlformats.org/officeDocument/2006/relationships/hyperlink" Target="http://bit.ly/schoologymobileapp_span" TargetMode="External"/><Relationship Id="rId5" Type="http://schemas.openxmlformats.org/officeDocument/2006/relationships/image" Target="../media/image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 Id="rId3" Type="http://schemas.openxmlformats.org/officeDocument/2006/relationships/image" Target="../media/image75.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3.jpg"/><Relationship Id="rId5"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177"/>
        </a:solidFill>
      </p:bgPr>
    </p:bg>
    <p:spTree>
      <p:nvGrpSpPr>
        <p:cNvPr id="113" name="Shape 113"/>
        <p:cNvGrpSpPr/>
        <p:nvPr/>
      </p:nvGrpSpPr>
      <p:grpSpPr>
        <a:xfrm>
          <a:off x="0" y="0"/>
          <a:ext cx="0" cy="0"/>
          <a:chOff x="0" y="0"/>
          <a:chExt cx="0" cy="0"/>
        </a:xfrm>
      </p:grpSpPr>
      <p:sp>
        <p:nvSpPr>
          <p:cNvPr id="114" name="Google Shape;114;p1"/>
          <p:cNvSpPr txBox="1"/>
          <p:nvPr>
            <p:ph type="ctrTitle"/>
          </p:nvPr>
        </p:nvSpPr>
        <p:spPr>
          <a:xfrm>
            <a:off x="2417779" y="802298"/>
            <a:ext cx="8637073" cy="2541431"/>
          </a:xfrm>
          <a:prstGeom prst="rect">
            <a:avLst/>
          </a:prstGeom>
          <a:noFill/>
          <a:ln>
            <a:noFill/>
          </a:ln>
        </p:spPr>
        <p:txBody>
          <a:bodyPr anchorCtr="0" anchor="b" bIns="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Gill Sans"/>
              <a:buNone/>
            </a:pPr>
            <a:r>
              <a:rPr lang="es-MX" sz="3600">
                <a:solidFill>
                  <a:srgbClr val="86CAFF"/>
                </a:solidFill>
                <a:latin typeface="Poppins"/>
                <a:ea typeface="Poppins"/>
                <a:cs typeface="Poppins"/>
                <a:sym typeface="Poppins"/>
              </a:rPr>
              <a:t>SCHOOLOGY BASICS FOR PARENTS</a:t>
            </a:r>
            <a:br>
              <a:rPr lang="es-MX" sz="3600">
                <a:solidFill>
                  <a:srgbClr val="86CAFF"/>
                </a:solidFill>
                <a:latin typeface="Poppins"/>
                <a:ea typeface="Poppins"/>
                <a:cs typeface="Poppins"/>
                <a:sym typeface="Poppins"/>
              </a:rPr>
            </a:br>
            <a:br>
              <a:rPr lang="es-MX" sz="3600">
                <a:solidFill>
                  <a:srgbClr val="86CAFF"/>
                </a:solidFill>
                <a:latin typeface="Poppins"/>
                <a:ea typeface="Poppins"/>
                <a:cs typeface="Poppins"/>
                <a:sym typeface="Poppins"/>
              </a:rPr>
            </a:br>
            <a:r>
              <a:rPr lang="es-MX" sz="3600">
                <a:solidFill>
                  <a:srgbClr val="86CAFF"/>
                </a:solidFill>
                <a:latin typeface="Poppins"/>
                <a:ea typeface="Poppins"/>
                <a:cs typeface="Poppins"/>
                <a:sym typeface="Poppins"/>
              </a:rPr>
              <a:t>CONCEPTOS BÁSICOS DE SCHOOLOGY PARA PADRES</a:t>
            </a:r>
            <a:endParaRPr>
              <a:solidFill>
                <a:srgbClr val="86CAFF"/>
              </a:solidFill>
              <a:latin typeface="Poppins"/>
              <a:ea typeface="Poppins"/>
              <a:cs typeface="Poppins"/>
              <a:sym typeface="Poppins"/>
            </a:endParaRPr>
          </a:p>
        </p:txBody>
      </p:sp>
      <p:sp>
        <p:nvSpPr>
          <p:cNvPr id="115" name="Google Shape;115;p1"/>
          <p:cNvSpPr txBox="1"/>
          <p:nvPr>
            <p:ph idx="1" type="subTitle"/>
          </p:nvPr>
        </p:nvSpPr>
        <p:spPr>
          <a:xfrm>
            <a:off x="2417780" y="3501430"/>
            <a:ext cx="8637000" cy="977700"/>
          </a:xfrm>
          <a:prstGeom prst="rect">
            <a:avLst/>
          </a:prstGeom>
          <a:noFill/>
          <a:ln>
            <a:noFill/>
          </a:ln>
        </p:spPr>
        <p:txBody>
          <a:bodyPr anchorCtr="0" anchor="t" bIns="91425" lIns="91425" spcFirstLastPara="1" rIns="91425" wrap="square" tIns="91425">
            <a:normAutofit/>
          </a:bodyPr>
          <a:lstStyle/>
          <a:p>
            <a:pPr indent="0" lvl="0" marL="0" rtl="0" algn="l">
              <a:lnSpc>
                <a:spcPct val="120000"/>
              </a:lnSpc>
              <a:spcBef>
                <a:spcPts val="0"/>
              </a:spcBef>
              <a:spcAft>
                <a:spcPts val="0"/>
              </a:spcAft>
              <a:buSzPts val="1800"/>
              <a:buNone/>
            </a:pPr>
            <a:r>
              <a:rPr lang="es-MX">
                <a:latin typeface="Poppins"/>
                <a:ea typeface="Poppins"/>
                <a:cs typeface="Poppins"/>
                <a:sym typeface="Poppins"/>
              </a:rPr>
              <a:t>PARENT TECH TALK SERIES</a:t>
            </a:r>
            <a:br>
              <a:rPr lang="es-MX">
                <a:latin typeface="Poppins"/>
                <a:ea typeface="Poppins"/>
                <a:cs typeface="Poppins"/>
                <a:sym typeface="Poppins"/>
              </a:rPr>
            </a:br>
            <a:r>
              <a:rPr lang="es-MX">
                <a:latin typeface="Poppins"/>
                <a:ea typeface="Poppins"/>
                <a:cs typeface="Poppins"/>
                <a:sym typeface="Poppins"/>
              </a:rPr>
              <a:t>SERIE DE CONVERSACIONES SOBRE TECNOLOGÍA CON LOS PADRES</a:t>
            </a:r>
            <a:endParaRPr>
              <a:latin typeface="Poppins"/>
              <a:ea typeface="Poppins"/>
              <a:cs typeface="Poppins"/>
              <a:sym typeface="Poppins"/>
            </a:endParaRPr>
          </a:p>
        </p:txBody>
      </p:sp>
      <p:pic>
        <p:nvPicPr>
          <p:cNvPr id="116" name="Google Shape;116;p1"/>
          <p:cNvPicPr preferRelativeResize="0"/>
          <p:nvPr/>
        </p:nvPicPr>
        <p:blipFill rotWithShape="1">
          <a:blip r:embed="rId3">
            <a:alphaModFix/>
          </a:blip>
          <a:srcRect b="0" l="0" r="0" t="0"/>
          <a:stretch/>
        </p:blipFill>
        <p:spPr>
          <a:xfrm>
            <a:off x="4370459" y="4609022"/>
            <a:ext cx="4188177" cy="1411686"/>
          </a:xfrm>
          <a:prstGeom prst="rect">
            <a:avLst/>
          </a:prstGeom>
          <a:noFill/>
          <a:ln>
            <a:noFill/>
          </a:ln>
        </p:spPr>
      </p:pic>
      <p:pic>
        <p:nvPicPr>
          <p:cNvPr descr="Schoology logo" id="117" name="Google Shape;117;p1"/>
          <p:cNvPicPr preferRelativeResize="0"/>
          <p:nvPr/>
        </p:nvPicPr>
        <p:blipFill rotWithShape="1">
          <a:blip r:embed="rId4">
            <a:alphaModFix/>
          </a:blip>
          <a:srcRect b="0" l="0" r="0" t="0"/>
          <a:stretch/>
        </p:blipFill>
        <p:spPr>
          <a:xfrm>
            <a:off x="9294221" y="4271283"/>
            <a:ext cx="1749425" cy="1749425"/>
          </a:xfrm>
          <a:prstGeom prst="rect">
            <a:avLst/>
          </a:prstGeom>
          <a:noFill/>
          <a:ln>
            <a:noFill/>
          </a:ln>
        </p:spPr>
      </p:pic>
      <p:pic>
        <p:nvPicPr>
          <p:cNvPr descr="LAUSD logo" id="118" name="Google Shape;118;p1"/>
          <p:cNvPicPr preferRelativeResize="0"/>
          <p:nvPr/>
        </p:nvPicPr>
        <p:blipFill rotWithShape="1">
          <a:blip r:embed="rId5">
            <a:alphaModFix/>
          </a:blip>
          <a:srcRect b="0" l="0" r="0" t="0"/>
          <a:stretch/>
        </p:blipFill>
        <p:spPr>
          <a:xfrm>
            <a:off x="1815029" y="4288563"/>
            <a:ext cx="1729969" cy="1732145"/>
          </a:xfrm>
          <a:prstGeom prst="rect">
            <a:avLst/>
          </a:prstGeom>
          <a:noFill/>
          <a:ln>
            <a:noFill/>
          </a:ln>
        </p:spPr>
      </p:pic>
      <p:pic>
        <p:nvPicPr>
          <p:cNvPr id="119" name="Google Shape;119;p1"/>
          <p:cNvPicPr preferRelativeResize="0"/>
          <p:nvPr/>
        </p:nvPicPr>
        <p:blipFill rotWithShape="1">
          <a:blip r:embed="rId6">
            <a:alphaModFix/>
          </a:blip>
          <a:srcRect b="-5797" l="0" r="0" t="0"/>
          <a:stretch/>
        </p:blipFill>
        <p:spPr>
          <a:xfrm>
            <a:off x="5320875" y="6225850"/>
            <a:ext cx="2094599" cy="632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0"/>
          <p:cNvSpPr txBox="1"/>
          <p:nvPr>
            <p:ph idx="4294967295" type="title"/>
          </p:nvPr>
        </p:nvSpPr>
        <p:spPr>
          <a:xfrm>
            <a:off x="212400" y="85367"/>
            <a:ext cx="11360800" cy="763600"/>
          </a:xfrm>
          <a:prstGeom prst="rect">
            <a:avLst/>
          </a:prstGeom>
          <a:noFill/>
          <a:ln>
            <a:noFill/>
          </a:ln>
        </p:spPr>
        <p:txBody>
          <a:bodyPr anchorCtr="0" anchor="t" bIns="121900" lIns="121900" spcFirstLastPara="1" rIns="121900" wrap="square" tIns="121900">
            <a:noAutofit/>
          </a:bodyPr>
          <a:lstStyle/>
          <a:p>
            <a:pPr indent="0" lvl="0" marL="0" rtl="0" algn="l">
              <a:lnSpc>
                <a:spcPct val="90000"/>
              </a:lnSpc>
              <a:spcBef>
                <a:spcPts val="0"/>
              </a:spcBef>
              <a:spcAft>
                <a:spcPts val="0"/>
              </a:spcAft>
              <a:buClr>
                <a:schemeClr val="dk1"/>
              </a:buClr>
              <a:buSzPts val="3200"/>
              <a:buFont typeface="Gill Sans"/>
              <a:buNone/>
            </a:pPr>
            <a:r>
              <a:rPr lang="es-MX" sz="3000">
                <a:solidFill>
                  <a:srgbClr val="002177"/>
                </a:solidFill>
                <a:latin typeface="Poppins"/>
                <a:ea typeface="Poppins"/>
                <a:cs typeface="Poppins"/>
                <a:sym typeface="Poppins"/>
              </a:rPr>
              <a:t>HOW DO PARENTS ACCESS SCHOOLOGY?</a:t>
            </a:r>
            <a:br>
              <a:rPr lang="es-MX" sz="3000">
                <a:solidFill>
                  <a:srgbClr val="002177"/>
                </a:solidFill>
                <a:latin typeface="Poppins"/>
                <a:ea typeface="Poppins"/>
                <a:cs typeface="Poppins"/>
                <a:sym typeface="Poppins"/>
              </a:rPr>
            </a:br>
            <a:r>
              <a:rPr lang="es-MX" sz="3000">
                <a:solidFill>
                  <a:srgbClr val="002177"/>
                </a:solidFill>
                <a:latin typeface="Poppins"/>
                <a:ea typeface="Poppins"/>
                <a:cs typeface="Poppins"/>
                <a:sym typeface="Poppins"/>
              </a:rPr>
              <a:t>¿CÓMO ACCEDEN LOS PADRES A SCHOOLOGY?</a:t>
            </a:r>
            <a:endParaRPr sz="3000">
              <a:solidFill>
                <a:srgbClr val="002177"/>
              </a:solidFill>
              <a:latin typeface="Poppins"/>
              <a:ea typeface="Poppins"/>
              <a:cs typeface="Poppins"/>
              <a:sym typeface="Poppins"/>
            </a:endParaRPr>
          </a:p>
        </p:txBody>
      </p:sp>
      <p:pic>
        <p:nvPicPr>
          <p:cNvPr id="212" name="Google Shape;212;p10"/>
          <p:cNvPicPr preferRelativeResize="0"/>
          <p:nvPr/>
        </p:nvPicPr>
        <p:blipFill rotWithShape="1">
          <a:blip r:embed="rId3">
            <a:alphaModFix/>
          </a:blip>
          <a:srcRect b="0" l="0" r="0" t="0"/>
          <a:stretch/>
        </p:blipFill>
        <p:spPr>
          <a:xfrm>
            <a:off x="4572834" y="4329474"/>
            <a:ext cx="2999600" cy="1767400"/>
          </a:xfrm>
          <a:prstGeom prst="rect">
            <a:avLst/>
          </a:prstGeom>
          <a:noFill/>
          <a:ln>
            <a:noFill/>
          </a:ln>
        </p:spPr>
      </p:pic>
      <p:cxnSp>
        <p:nvCxnSpPr>
          <p:cNvPr id="213" name="Google Shape;213;p10"/>
          <p:cNvCxnSpPr/>
          <p:nvPr/>
        </p:nvCxnSpPr>
        <p:spPr>
          <a:xfrm>
            <a:off x="1331767" y="4246567"/>
            <a:ext cx="10815200" cy="0"/>
          </a:xfrm>
          <a:prstGeom prst="straightConnector1">
            <a:avLst/>
          </a:prstGeom>
          <a:noFill/>
          <a:ln cap="flat" cmpd="sng" w="38100">
            <a:solidFill>
              <a:schemeClr val="dk2"/>
            </a:solidFill>
            <a:prstDash val="solid"/>
            <a:round/>
            <a:headEnd len="sm" w="sm" type="none"/>
            <a:tailEnd len="med" w="med" type="triangle"/>
          </a:ln>
        </p:spPr>
      </p:cxnSp>
      <p:sp>
        <p:nvSpPr>
          <p:cNvPr id="214" name="Google Shape;214;p10"/>
          <p:cNvSpPr/>
          <p:nvPr/>
        </p:nvSpPr>
        <p:spPr>
          <a:xfrm>
            <a:off x="1178267" y="4078567"/>
            <a:ext cx="348400" cy="336000"/>
          </a:xfrm>
          <a:prstGeom prst="ellipse">
            <a:avLst/>
          </a:pr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215" name="Google Shape;215;p10"/>
          <p:cNvSpPr/>
          <p:nvPr/>
        </p:nvSpPr>
        <p:spPr>
          <a:xfrm>
            <a:off x="4310333" y="4078567"/>
            <a:ext cx="348400" cy="336000"/>
          </a:xfrm>
          <a:prstGeom prst="ellipse">
            <a:avLst/>
          </a:pr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216" name="Google Shape;216;p10"/>
          <p:cNvSpPr/>
          <p:nvPr/>
        </p:nvSpPr>
        <p:spPr>
          <a:xfrm>
            <a:off x="7442400" y="4078567"/>
            <a:ext cx="348400" cy="336000"/>
          </a:xfrm>
          <a:prstGeom prst="ellipse">
            <a:avLst/>
          </a:pr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217" name="Google Shape;217;p10"/>
          <p:cNvSpPr/>
          <p:nvPr/>
        </p:nvSpPr>
        <p:spPr>
          <a:xfrm>
            <a:off x="10574467" y="4078567"/>
            <a:ext cx="348400" cy="336000"/>
          </a:xfrm>
          <a:prstGeom prst="ellipse">
            <a:avLst/>
          </a:pr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Gill Sans"/>
              <a:ea typeface="Gill Sans"/>
              <a:cs typeface="Gill Sans"/>
              <a:sym typeface="Gill Sans"/>
            </a:endParaRPr>
          </a:p>
        </p:txBody>
      </p:sp>
      <p:pic>
        <p:nvPicPr>
          <p:cNvPr id="218" name="Google Shape;218;p10"/>
          <p:cNvPicPr preferRelativeResize="0"/>
          <p:nvPr/>
        </p:nvPicPr>
        <p:blipFill rotWithShape="1">
          <a:blip r:embed="rId4">
            <a:alphaModFix/>
          </a:blip>
          <a:srcRect b="0" l="0" r="27692" t="0"/>
          <a:stretch/>
        </p:blipFill>
        <p:spPr>
          <a:xfrm>
            <a:off x="78734" y="3349767"/>
            <a:ext cx="2547465" cy="531300"/>
          </a:xfrm>
          <a:prstGeom prst="rect">
            <a:avLst/>
          </a:prstGeom>
          <a:noFill/>
          <a:ln>
            <a:noFill/>
          </a:ln>
        </p:spPr>
      </p:pic>
      <p:pic>
        <p:nvPicPr>
          <p:cNvPr id="219" name="Google Shape;219;p10"/>
          <p:cNvPicPr preferRelativeResize="0"/>
          <p:nvPr/>
        </p:nvPicPr>
        <p:blipFill rotWithShape="1">
          <a:blip r:embed="rId4">
            <a:alphaModFix/>
          </a:blip>
          <a:srcRect b="0" l="72834" r="0" t="0"/>
          <a:stretch/>
        </p:blipFill>
        <p:spPr>
          <a:xfrm>
            <a:off x="375485" y="2200294"/>
            <a:ext cx="1953953" cy="1084717"/>
          </a:xfrm>
          <a:prstGeom prst="rect">
            <a:avLst/>
          </a:prstGeom>
          <a:noFill/>
          <a:ln>
            <a:noFill/>
          </a:ln>
        </p:spPr>
      </p:pic>
      <p:pic>
        <p:nvPicPr>
          <p:cNvPr id="220" name="Google Shape;220;p10"/>
          <p:cNvPicPr preferRelativeResize="0"/>
          <p:nvPr/>
        </p:nvPicPr>
        <p:blipFill rotWithShape="1">
          <a:blip r:embed="rId5">
            <a:alphaModFix/>
          </a:blip>
          <a:srcRect b="0" l="0" r="0" t="0"/>
          <a:stretch/>
        </p:blipFill>
        <p:spPr>
          <a:xfrm>
            <a:off x="7021800" y="1566932"/>
            <a:ext cx="1084701" cy="1084701"/>
          </a:xfrm>
          <a:prstGeom prst="rect">
            <a:avLst/>
          </a:prstGeom>
          <a:noFill/>
          <a:ln>
            <a:noFill/>
          </a:ln>
        </p:spPr>
      </p:pic>
      <p:pic>
        <p:nvPicPr>
          <p:cNvPr id="221" name="Google Shape;221;p10"/>
          <p:cNvPicPr preferRelativeResize="0"/>
          <p:nvPr/>
        </p:nvPicPr>
        <p:blipFill rotWithShape="1">
          <a:blip r:embed="rId6">
            <a:alphaModFix/>
          </a:blip>
          <a:srcRect b="0" l="0" r="0" t="0"/>
          <a:stretch/>
        </p:blipFill>
        <p:spPr>
          <a:xfrm>
            <a:off x="9750167" y="1927083"/>
            <a:ext cx="1954000" cy="1954000"/>
          </a:xfrm>
          <a:prstGeom prst="ellipse">
            <a:avLst/>
          </a:prstGeom>
          <a:noFill/>
          <a:ln>
            <a:noFill/>
          </a:ln>
          <a:effectLst>
            <a:outerShdw blurRad="57150" rotWithShape="0" algn="bl" dir="5400000" dist="19050">
              <a:srgbClr val="000000">
                <a:alpha val="49803"/>
              </a:srgbClr>
            </a:outerShdw>
          </a:effectLst>
        </p:spPr>
      </p:pic>
      <p:pic>
        <p:nvPicPr>
          <p:cNvPr id="222" name="Google Shape;222;p10"/>
          <p:cNvPicPr preferRelativeResize="0"/>
          <p:nvPr/>
        </p:nvPicPr>
        <p:blipFill rotWithShape="1">
          <a:blip r:embed="rId7">
            <a:alphaModFix/>
          </a:blip>
          <a:srcRect b="0" l="0" r="0" t="0"/>
          <a:stretch/>
        </p:blipFill>
        <p:spPr>
          <a:xfrm>
            <a:off x="6247467" y="2633696"/>
            <a:ext cx="2738235" cy="1203400"/>
          </a:xfrm>
          <a:prstGeom prst="rect">
            <a:avLst/>
          </a:prstGeom>
          <a:noFill/>
          <a:ln>
            <a:noFill/>
          </a:ln>
          <a:effectLst>
            <a:outerShdw blurRad="57150" rotWithShape="0" algn="bl" dir="5400000" dist="19050">
              <a:srgbClr val="000000">
                <a:alpha val="49803"/>
              </a:srgbClr>
            </a:outerShdw>
          </a:effectLst>
        </p:spPr>
      </p:pic>
      <p:sp>
        <p:nvSpPr>
          <p:cNvPr id="223" name="Google Shape;223;p10"/>
          <p:cNvSpPr txBox="1"/>
          <p:nvPr/>
        </p:nvSpPr>
        <p:spPr>
          <a:xfrm>
            <a:off x="3393933" y="2305700"/>
            <a:ext cx="2181200" cy="531200"/>
          </a:xfrm>
          <a:prstGeom prst="rect">
            <a:avLst/>
          </a:prstGeom>
          <a:no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lang="es-MX" sz="2667">
                <a:solidFill>
                  <a:schemeClr val="dk1"/>
                </a:solidFill>
                <a:latin typeface="Avenir"/>
                <a:ea typeface="Avenir"/>
                <a:cs typeface="Avenir"/>
                <a:sym typeface="Avenir"/>
              </a:rPr>
              <a:t>Schoology</a:t>
            </a:r>
            <a:endParaRPr/>
          </a:p>
        </p:txBody>
      </p:sp>
      <p:sp>
        <p:nvSpPr>
          <p:cNvPr id="224" name="Google Shape;224;p10"/>
          <p:cNvSpPr txBox="1"/>
          <p:nvPr/>
        </p:nvSpPr>
        <p:spPr>
          <a:xfrm>
            <a:off x="1067867" y="4438933"/>
            <a:ext cx="569200" cy="531200"/>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1" lang="es-MX" sz="2667">
                <a:solidFill>
                  <a:srgbClr val="38761D"/>
                </a:solidFill>
                <a:latin typeface="Century Gothic"/>
                <a:ea typeface="Century Gothic"/>
                <a:cs typeface="Century Gothic"/>
                <a:sym typeface="Century Gothic"/>
              </a:rPr>
              <a:t>1</a:t>
            </a:r>
            <a:endParaRPr/>
          </a:p>
        </p:txBody>
      </p:sp>
      <p:sp>
        <p:nvSpPr>
          <p:cNvPr id="225" name="Google Shape;225;p10"/>
          <p:cNvSpPr txBox="1"/>
          <p:nvPr/>
        </p:nvSpPr>
        <p:spPr>
          <a:xfrm>
            <a:off x="4199933" y="4436100"/>
            <a:ext cx="569200" cy="531200"/>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1" lang="es-MX" sz="2667">
                <a:solidFill>
                  <a:srgbClr val="38761D"/>
                </a:solidFill>
                <a:latin typeface="Century Gothic"/>
                <a:ea typeface="Century Gothic"/>
                <a:cs typeface="Century Gothic"/>
                <a:sym typeface="Century Gothic"/>
              </a:rPr>
              <a:t>2</a:t>
            </a:r>
            <a:endParaRPr/>
          </a:p>
        </p:txBody>
      </p:sp>
      <p:sp>
        <p:nvSpPr>
          <p:cNvPr id="226" name="Google Shape;226;p10"/>
          <p:cNvSpPr txBox="1"/>
          <p:nvPr/>
        </p:nvSpPr>
        <p:spPr>
          <a:xfrm>
            <a:off x="7332000" y="4436100"/>
            <a:ext cx="569200" cy="531200"/>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1" lang="es-MX" sz="2667">
                <a:solidFill>
                  <a:srgbClr val="38761D"/>
                </a:solidFill>
                <a:latin typeface="Century Gothic"/>
                <a:ea typeface="Century Gothic"/>
                <a:cs typeface="Century Gothic"/>
                <a:sym typeface="Century Gothic"/>
              </a:rPr>
              <a:t>3</a:t>
            </a:r>
            <a:endParaRPr/>
          </a:p>
        </p:txBody>
      </p:sp>
      <p:sp>
        <p:nvSpPr>
          <p:cNvPr id="227" name="Google Shape;227;p10"/>
          <p:cNvSpPr txBox="1"/>
          <p:nvPr/>
        </p:nvSpPr>
        <p:spPr>
          <a:xfrm>
            <a:off x="10464067" y="4438933"/>
            <a:ext cx="569200" cy="531200"/>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1" lang="es-MX" sz="2667">
                <a:solidFill>
                  <a:srgbClr val="38761D"/>
                </a:solidFill>
                <a:latin typeface="Century Gothic"/>
                <a:ea typeface="Century Gothic"/>
                <a:cs typeface="Century Gothic"/>
                <a:sym typeface="Century Gothic"/>
              </a:rPr>
              <a:t>4</a:t>
            </a:r>
            <a:endParaRPr/>
          </a:p>
        </p:txBody>
      </p:sp>
      <p:pic>
        <p:nvPicPr>
          <p:cNvPr descr="Schoology logo" id="228" name="Google Shape;228;p10"/>
          <p:cNvPicPr preferRelativeResize="0"/>
          <p:nvPr/>
        </p:nvPicPr>
        <p:blipFill rotWithShape="1">
          <a:blip r:embed="rId8">
            <a:alphaModFix/>
          </a:blip>
          <a:srcRect b="0" l="0" r="0" t="0"/>
          <a:stretch/>
        </p:blipFill>
        <p:spPr>
          <a:xfrm>
            <a:off x="4000380" y="2878109"/>
            <a:ext cx="968306" cy="968306"/>
          </a:xfrm>
          <a:prstGeom prst="rect">
            <a:avLst/>
          </a:prstGeom>
          <a:noFill/>
          <a:ln>
            <a:noFill/>
          </a:ln>
        </p:spPr>
      </p:pic>
      <p:pic>
        <p:nvPicPr>
          <p:cNvPr id="229" name="Google Shape;229;p10"/>
          <p:cNvPicPr preferRelativeResize="0"/>
          <p:nvPr/>
        </p:nvPicPr>
        <p:blipFill rotWithShape="1">
          <a:blip r:embed="rId9">
            <a:alphaModFix/>
          </a:blip>
          <a:srcRect b="-5797" l="0" r="0" t="0"/>
          <a:stretch/>
        </p:blipFill>
        <p:spPr>
          <a:xfrm>
            <a:off x="10577225" y="6223800"/>
            <a:ext cx="1537151" cy="5589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000"/>
                                        <p:tgtEl>
                                          <p:spTgt spid="218"/>
                                        </p:tgtEl>
                                      </p:cBhvr>
                                    </p:animEffect>
                                  </p:childTnLst>
                                </p:cTn>
                              </p:par>
                              <p:par>
                                <p:cTn fill="hold" nodeType="with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par>
                                <p:cTn fill="hold" nodeType="with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par>
                                <p:cTn fill="hold" nodeType="withEffect" presetClass="entr" presetID="1" presetSubtype="0">
                                  <p:stCondLst>
                                    <p:cond delay="0"/>
                                  </p:stCondLst>
                                  <p:childTnLst>
                                    <p:set>
                                      <p:cBhvr>
                                        <p:cTn dur="1" fill="hold">
                                          <p:stCondLst>
                                            <p:cond delay="0"/>
                                          </p:stCondLst>
                                        </p:cTn>
                                        <p:tgtEl>
                                          <p:spTgt spid="228"/>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par>
                                <p:cTn fill="hold" nodeType="with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par>
                                <p:cTn fill="hold" nodeType="with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id="234" name="Google Shape;234;p11"/>
          <p:cNvPicPr preferRelativeResize="0"/>
          <p:nvPr/>
        </p:nvPicPr>
        <p:blipFill rotWithShape="1">
          <a:blip r:embed="rId3">
            <a:alphaModFix/>
          </a:blip>
          <a:srcRect b="0" l="0" r="0" t="0"/>
          <a:stretch/>
        </p:blipFill>
        <p:spPr>
          <a:xfrm>
            <a:off x="90532" y="99034"/>
            <a:ext cx="5773801" cy="870700"/>
          </a:xfrm>
          <a:prstGeom prst="rect">
            <a:avLst/>
          </a:prstGeom>
          <a:noFill/>
          <a:ln>
            <a:noFill/>
          </a:ln>
        </p:spPr>
      </p:pic>
      <p:pic>
        <p:nvPicPr>
          <p:cNvPr id="235" name="Google Shape;235;p11"/>
          <p:cNvPicPr preferRelativeResize="0"/>
          <p:nvPr/>
        </p:nvPicPr>
        <p:blipFill rotWithShape="1">
          <a:blip r:embed="rId4">
            <a:alphaModFix/>
          </a:blip>
          <a:srcRect b="0" l="0" r="0" t="0"/>
          <a:stretch/>
        </p:blipFill>
        <p:spPr>
          <a:xfrm>
            <a:off x="4114799" y="1305379"/>
            <a:ext cx="7801193" cy="3632382"/>
          </a:xfrm>
          <a:prstGeom prst="rect">
            <a:avLst/>
          </a:prstGeom>
          <a:noFill/>
          <a:ln cap="flat" cmpd="sng" w="9525">
            <a:solidFill>
              <a:srgbClr val="000000"/>
            </a:solidFill>
            <a:prstDash val="solid"/>
            <a:round/>
            <a:headEnd len="sm" w="sm" type="none"/>
            <a:tailEnd len="sm" w="sm" type="none"/>
          </a:ln>
        </p:spPr>
      </p:pic>
      <p:sp>
        <p:nvSpPr>
          <p:cNvPr id="236" name="Google Shape;236;p11"/>
          <p:cNvSpPr/>
          <p:nvPr/>
        </p:nvSpPr>
        <p:spPr>
          <a:xfrm rot="-2397493">
            <a:off x="9678889" y="4557049"/>
            <a:ext cx="1417521" cy="761423"/>
          </a:xfrm>
          <a:prstGeom prst="rightArrow">
            <a:avLst>
              <a:gd fmla="val 50000" name="adj1"/>
              <a:gd fmla="val 50000" name="adj2"/>
            </a:avLst>
          </a:prstGeom>
          <a:solidFill>
            <a:srgbClr val="FF0000"/>
          </a:solidFill>
          <a:ln cap="flat" cmpd="sng" w="9525">
            <a:solidFill>
              <a:srgbClr val="00000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237" name="Google Shape;237;p11"/>
          <p:cNvSpPr txBox="1"/>
          <p:nvPr/>
        </p:nvSpPr>
        <p:spPr>
          <a:xfrm>
            <a:off x="349611" y="1305379"/>
            <a:ext cx="3643200" cy="1554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1900">
                <a:solidFill>
                  <a:srgbClr val="002177"/>
                </a:solidFill>
                <a:latin typeface="Poppins"/>
                <a:ea typeface="Poppins"/>
                <a:cs typeface="Poppins"/>
                <a:sym typeface="Poppins"/>
              </a:rPr>
              <a:t>To access the Schoology platform, parents must log into the Parent Portal. Once logged in, click on the Schoology icon. </a:t>
            </a:r>
            <a:endParaRPr sz="1300">
              <a:solidFill>
                <a:srgbClr val="002177"/>
              </a:solidFill>
              <a:latin typeface="Poppins"/>
              <a:ea typeface="Poppins"/>
              <a:cs typeface="Poppins"/>
              <a:sym typeface="Poppins"/>
            </a:endParaRPr>
          </a:p>
        </p:txBody>
      </p:sp>
      <p:sp>
        <p:nvSpPr>
          <p:cNvPr id="238" name="Google Shape;238;p11"/>
          <p:cNvSpPr txBox="1"/>
          <p:nvPr/>
        </p:nvSpPr>
        <p:spPr>
          <a:xfrm>
            <a:off x="349611" y="3205013"/>
            <a:ext cx="3643200" cy="224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2000">
                <a:solidFill>
                  <a:srgbClr val="002177"/>
                </a:solidFill>
                <a:latin typeface="Poppins"/>
                <a:ea typeface="Poppins"/>
                <a:cs typeface="Poppins"/>
                <a:sym typeface="Poppins"/>
              </a:rPr>
              <a:t>Para acceder a la plataforma de Schoology, los padres deben iniciar sesión en el Portal para Padres. Una vez iniciada la sesión, haga clic en el icono de Schoology. </a:t>
            </a:r>
            <a:endParaRPr>
              <a:solidFill>
                <a:srgbClr val="002177"/>
              </a:solidFill>
              <a:latin typeface="Poppins"/>
              <a:ea typeface="Poppins"/>
              <a:cs typeface="Poppins"/>
              <a:sym typeface="Poppins"/>
            </a:endParaRPr>
          </a:p>
        </p:txBody>
      </p:sp>
      <p:pic>
        <p:nvPicPr>
          <p:cNvPr id="239" name="Google Shape;239;p11"/>
          <p:cNvPicPr preferRelativeResize="0"/>
          <p:nvPr/>
        </p:nvPicPr>
        <p:blipFill rotWithShape="1">
          <a:blip r:embed="rId5">
            <a:alphaModFix/>
          </a:blip>
          <a:srcRect b="-5797" l="0" r="0" t="0"/>
          <a:stretch/>
        </p:blipFill>
        <p:spPr>
          <a:xfrm>
            <a:off x="10577225" y="6223800"/>
            <a:ext cx="1537151" cy="5589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177"/>
        </a:solidFill>
      </p:bgPr>
    </p:bg>
    <p:spTree>
      <p:nvGrpSpPr>
        <p:cNvPr id="243" name="Shape 243"/>
        <p:cNvGrpSpPr/>
        <p:nvPr/>
      </p:nvGrpSpPr>
      <p:grpSpPr>
        <a:xfrm>
          <a:off x="0" y="0"/>
          <a:ext cx="0" cy="0"/>
          <a:chOff x="0" y="0"/>
          <a:chExt cx="0" cy="0"/>
        </a:xfrm>
      </p:grpSpPr>
      <p:pic>
        <p:nvPicPr>
          <p:cNvPr id="244" name="Google Shape;244;p12"/>
          <p:cNvPicPr preferRelativeResize="0"/>
          <p:nvPr/>
        </p:nvPicPr>
        <p:blipFill rotWithShape="1">
          <a:blip r:embed="rId3">
            <a:alphaModFix/>
          </a:blip>
          <a:srcRect b="0" l="0" r="0" t="0"/>
          <a:stretch/>
        </p:blipFill>
        <p:spPr>
          <a:xfrm>
            <a:off x="2500380" y="1929387"/>
            <a:ext cx="7772167" cy="1755367"/>
          </a:xfrm>
          <a:prstGeom prst="rect">
            <a:avLst/>
          </a:prstGeom>
          <a:noFill/>
          <a:ln>
            <a:noFill/>
          </a:ln>
        </p:spPr>
      </p:pic>
      <p:sp>
        <p:nvSpPr>
          <p:cNvPr id="245" name="Google Shape;245;p12"/>
          <p:cNvSpPr txBox="1"/>
          <p:nvPr/>
        </p:nvSpPr>
        <p:spPr>
          <a:xfrm>
            <a:off x="2500475" y="3684750"/>
            <a:ext cx="7772100" cy="1231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MX" sz="3700">
                <a:solidFill>
                  <a:srgbClr val="86CAFF"/>
                </a:solidFill>
                <a:latin typeface="Poppins"/>
                <a:ea typeface="Poppins"/>
                <a:cs typeface="Poppins"/>
                <a:sym typeface="Poppins"/>
              </a:rPr>
              <a:t>Navigating Schoology</a:t>
            </a:r>
            <a:endParaRPr b="1" sz="700">
              <a:solidFill>
                <a:srgbClr val="86CAFF"/>
              </a:solidFill>
              <a:latin typeface="Poppins"/>
              <a:ea typeface="Poppins"/>
              <a:cs typeface="Poppins"/>
              <a:sym typeface="Poppins"/>
            </a:endParaRPr>
          </a:p>
          <a:p>
            <a:pPr indent="0" lvl="0" marL="0" marR="0" rtl="0" algn="ctr">
              <a:spcBef>
                <a:spcPts val="0"/>
              </a:spcBef>
              <a:spcAft>
                <a:spcPts val="0"/>
              </a:spcAft>
              <a:buNone/>
            </a:pPr>
            <a:r>
              <a:rPr b="1" lang="es-MX" sz="3700">
                <a:solidFill>
                  <a:srgbClr val="86CAFF"/>
                </a:solidFill>
                <a:latin typeface="Poppins"/>
                <a:ea typeface="Poppins"/>
                <a:cs typeface="Poppins"/>
                <a:sym typeface="Poppins"/>
              </a:rPr>
              <a:t>Cómo usar Schoology</a:t>
            </a:r>
            <a:endParaRPr b="1" sz="700">
              <a:solidFill>
                <a:srgbClr val="86CAFF"/>
              </a:solidFill>
              <a:latin typeface="Poppins"/>
              <a:ea typeface="Poppins"/>
              <a:cs typeface="Poppins"/>
              <a:sym typeface="Poppins"/>
            </a:endParaRPr>
          </a:p>
        </p:txBody>
      </p:sp>
      <p:pic>
        <p:nvPicPr>
          <p:cNvPr id="246" name="Google Shape;246;p12"/>
          <p:cNvPicPr preferRelativeResize="0"/>
          <p:nvPr/>
        </p:nvPicPr>
        <p:blipFill rotWithShape="1">
          <a:blip r:embed="rId4">
            <a:alphaModFix/>
          </a:blip>
          <a:srcRect b="-5797" l="0" r="0" t="0"/>
          <a:stretch/>
        </p:blipFill>
        <p:spPr>
          <a:xfrm>
            <a:off x="10577225" y="6223800"/>
            <a:ext cx="1537151" cy="5589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id="252" name="Google Shape;252;p13"/>
          <p:cNvPicPr preferRelativeResize="0"/>
          <p:nvPr/>
        </p:nvPicPr>
        <p:blipFill rotWithShape="1">
          <a:blip r:embed="rId3">
            <a:alphaModFix/>
          </a:blip>
          <a:srcRect b="0" l="0" r="0" t="0"/>
          <a:stretch/>
        </p:blipFill>
        <p:spPr>
          <a:xfrm>
            <a:off x="240934" y="1731100"/>
            <a:ext cx="8501199" cy="4668632"/>
          </a:xfrm>
          <a:prstGeom prst="rect">
            <a:avLst/>
          </a:prstGeom>
          <a:noFill/>
          <a:ln>
            <a:noFill/>
          </a:ln>
        </p:spPr>
      </p:pic>
      <p:sp>
        <p:nvSpPr>
          <p:cNvPr id="253" name="Google Shape;253;p13"/>
          <p:cNvSpPr txBox="1"/>
          <p:nvPr>
            <p:ph idx="4294967295" type="title"/>
          </p:nvPr>
        </p:nvSpPr>
        <p:spPr>
          <a:xfrm>
            <a:off x="0" y="196850"/>
            <a:ext cx="10972800" cy="1143000"/>
          </a:xfrm>
          <a:prstGeom prst="rect">
            <a:avLst/>
          </a:prstGeom>
          <a:noFill/>
          <a:ln>
            <a:noFill/>
          </a:ln>
        </p:spPr>
        <p:txBody>
          <a:bodyPr anchorCtr="0" anchor="ctr" bIns="60925" lIns="121900" spcFirstLastPara="1" rIns="121900" wrap="square" tIns="60925">
            <a:noAutofit/>
          </a:bodyPr>
          <a:lstStyle/>
          <a:p>
            <a:pPr indent="0" lvl="0" marL="0" rtl="0" algn="l">
              <a:lnSpc>
                <a:spcPct val="100000"/>
              </a:lnSpc>
              <a:spcBef>
                <a:spcPts val="0"/>
              </a:spcBef>
              <a:spcAft>
                <a:spcPts val="0"/>
              </a:spcAft>
              <a:buClr>
                <a:srgbClr val="376092"/>
              </a:buClr>
              <a:buSzPts val="4400"/>
              <a:buFont typeface="Avenir"/>
              <a:buNone/>
            </a:pPr>
            <a:r>
              <a:rPr lang="es-MX">
                <a:solidFill>
                  <a:srgbClr val="002177"/>
                </a:solidFill>
                <a:latin typeface="Poppins"/>
                <a:ea typeface="Poppins"/>
                <a:cs typeface="Poppins"/>
                <a:sym typeface="Poppins"/>
              </a:rPr>
              <a:t>SCHOOLOGY LAYOUT </a:t>
            </a:r>
            <a:br>
              <a:rPr lang="es-MX">
                <a:solidFill>
                  <a:srgbClr val="002177"/>
                </a:solidFill>
                <a:latin typeface="Poppins"/>
                <a:ea typeface="Poppins"/>
                <a:cs typeface="Poppins"/>
                <a:sym typeface="Poppins"/>
              </a:rPr>
            </a:br>
            <a:r>
              <a:rPr lang="es-MX">
                <a:solidFill>
                  <a:srgbClr val="002177"/>
                </a:solidFill>
                <a:latin typeface="Poppins"/>
                <a:ea typeface="Poppins"/>
                <a:cs typeface="Poppins"/>
                <a:sym typeface="Poppins"/>
              </a:rPr>
              <a:t>DISEÑO DE SCHOOLOGY</a:t>
            </a:r>
            <a:endParaRPr>
              <a:solidFill>
                <a:srgbClr val="002177"/>
              </a:solidFill>
              <a:latin typeface="Poppins"/>
              <a:ea typeface="Poppins"/>
              <a:cs typeface="Poppins"/>
              <a:sym typeface="Poppins"/>
            </a:endParaRPr>
          </a:p>
        </p:txBody>
      </p:sp>
      <p:sp>
        <p:nvSpPr>
          <p:cNvPr id="254" name="Google Shape;254;p13"/>
          <p:cNvSpPr txBox="1"/>
          <p:nvPr/>
        </p:nvSpPr>
        <p:spPr>
          <a:xfrm>
            <a:off x="6096000" y="2969780"/>
            <a:ext cx="5377600" cy="2964305"/>
          </a:xfrm>
          <a:prstGeom prst="rect">
            <a:avLst/>
          </a:prstGeom>
          <a:solidFill>
            <a:srgbClr val="FFF2CC"/>
          </a:solid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rPr b="1" lang="es-MX" sz="1900">
                <a:solidFill>
                  <a:schemeClr val="dk1"/>
                </a:solidFill>
                <a:latin typeface="Poppins"/>
                <a:ea typeface="Poppins"/>
                <a:cs typeface="Poppins"/>
                <a:sym typeface="Poppins"/>
              </a:rPr>
              <a:t>T</a:t>
            </a:r>
            <a:r>
              <a:rPr b="1" lang="es-MX" sz="1900">
                <a:solidFill>
                  <a:srgbClr val="000000"/>
                </a:solidFill>
                <a:latin typeface="Poppins"/>
                <a:ea typeface="Poppins"/>
                <a:cs typeface="Poppins"/>
                <a:sym typeface="Poppins"/>
              </a:rPr>
              <a:t>he Recent Activity Feed, enabl</a:t>
            </a:r>
            <a:r>
              <a:rPr b="1" lang="es-MX" sz="1900">
                <a:solidFill>
                  <a:schemeClr val="dk1"/>
                </a:solidFill>
                <a:latin typeface="Poppins"/>
                <a:ea typeface="Poppins"/>
                <a:cs typeface="Poppins"/>
                <a:sym typeface="Poppins"/>
              </a:rPr>
              <a:t>es</a:t>
            </a:r>
            <a:r>
              <a:rPr b="1" lang="es-MX" sz="1900">
                <a:solidFill>
                  <a:srgbClr val="000000"/>
                </a:solidFill>
                <a:latin typeface="Poppins"/>
                <a:ea typeface="Poppins"/>
                <a:cs typeface="Poppins"/>
                <a:sym typeface="Poppins"/>
              </a:rPr>
              <a:t> you to view updates and announcements with files</a:t>
            </a:r>
            <a:r>
              <a:rPr b="1" lang="es-MX" sz="1900">
                <a:solidFill>
                  <a:schemeClr val="dk1"/>
                </a:solidFill>
                <a:latin typeface="Poppins"/>
                <a:ea typeface="Poppins"/>
                <a:cs typeface="Poppins"/>
                <a:sym typeface="Poppins"/>
              </a:rPr>
              <a:t>, </a:t>
            </a:r>
            <a:r>
              <a:rPr b="1" lang="es-MX" sz="1900">
                <a:solidFill>
                  <a:srgbClr val="000000"/>
                </a:solidFill>
                <a:latin typeface="Poppins"/>
                <a:ea typeface="Poppins"/>
                <a:cs typeface="Poppins"/>
                <a:sym typeface="Poppins"/>
              </a:rPr>
              <a:t>links, and attach</a:t>
            </a:r>
            <a:r>
              <a:rPr b="1" lang="es-MX" sz="1900">
                <a:solidFill>
                  <a:schemeClr val="dk1"/>
                </a:solidFill>
                <a:latin typeface="Poppins"/>
                <a:ea typeface="Poppins"/>
                <a:cs typeface="Poppins"/>
                <a:sym typeface="Poppins"/>
              </a:rPr>
              <a:t>ments related to your child’s courses, and groups.</a:t>
            </a:r>
            <a:endParaRPr sz="1300">
              <a:latin typeface="Poppins"/>
              <a:ea typeface="Poppins"/>
              <a:cs typeface="Poppins"/>
              <a:sym typeface="Poppins"/>
            </a:endParaRPr>
          </a:p>
          <a:p>
            <a:pPr indent="0" lvl="0" marL="0" marR="0" rtl="0" algn="l">
              <a:spcBef>
                <a:spcPts val="0"/>
              </a:spcBef>
              <a:spcAft>
                <a:spcPts val="0"/>
              </a:spcAft>
              <a:buNone/>
            </a:pPr>
            <a:r>
              <a:rPr b="1" lang="es-MX" sz="1900">
                <a:solidFill>
                  <a:srgbClr val="002177"/>
                </a:solidFill>
                <a:latin typeface="Poppins"/>
                <a:ea typeface="Poppins"/>
                <a:cs typeface="Poppins"/>
                <a:sym typeface="Poppins"/>
              </a:rPr>
              <a:t>La función Actividad Reciente (Recent Activity Feed) le permite ver actualizaciones y anuncios con archivos, enlaces y archivos adjuntos relacionados con los cursos y grupos de su hijo.</a:t>
            </a:r>
            <a:endParaRPr sz="1300">
              <a:solidFill>
                <a:srgbClr val="002177"/>
              </a:solidFill>
              <a:latin typeface="Poppins"/>
              <a:ea typeface="Poppins"/>
              <a:cs typeface="Poppins"/>
              <a:sym typeface="Poppins"/>
            </a:endParaRPr>
          </a:p>
        </p:txBody>
      </p:sp>
      <p:sp>
        <p:nvSpPr>
          <p:cNvPr id="255" name="Google Shape;255;p13"/>
          <p:cNvSpPr txBox="1"/>
          <p:nvPr/>
        </p:nvSpPr>
        <p:spPr>
          <a:xfrm>
            <a:off x="414567" y="2593533"/>
            <a:ext cx="5377600" cy="3716800"/>
          </a:xfrm>
          <a:prstGeom prst="rect">
            <a:avLst/>
          </a:prstGeom>
          <a:noFill/>
          <a:ln cap="flat" cmpd="sng" w="28575">
            <a:solidFill>
              <a:schemeClr val="dk1"/>
            </a:solidFill>
            <a:prstDash val="solid"/>
            <a:miter lim="800000"/>
            <a:headEnd len="sm" w="sm" type="none"/>
            <a:tailEnd len="sm" w="sm" type="none"/>
          </a:ln>
          <a:effectLst>
            <a:outerShdw blurRad="63500" dir="5400000" dist="23000">
              <a:srgbClr val="808080">
                <a:alpha val="34509"/>
              </a:srgbClr>
            </a:outerShdw>
          </a:effectLst>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cxnSp>
        <p:nvCxnSpPr>
          <p:cNvPr id="256" name="Google Shape;256;p13"/>
          <p:cNvCxnSpPr/>
          <p:nvPr/>
        </p:nvCxnSpPr>
        <p:spPr>
          <a:xfrm flipH="1">
            <a:off x="4820274" y="3297382"/>
            <a:ext cx="1316825" cy="10060"/>
          </a:xfrm>
          <a:prstGeom prst="straightConnector1">
            <a:avLst/>
          </a:prstGeom>
          <a:noFill/>
          <a:ln cap="flat" cmpd="sng" w="25400">
            <a:solidFill>
              <a:schemeClr val="dk1"/>
            </a:solidFill>
            <a:prstDash val="solid"/>
            <a:miter lim="800000"/>
            <a:headEnd len="sm" w="sm" type="none"/>
            <a:tailEnd len="med" w="med" type="triangle"/>
          </a:ln>
          <a:effectLst>
            <a:outerShdw blurRad="63500" dir="5400000" dist="20000">
              <a:srgbClr val="808080">
                <a:alpha val="37647"/>
              </a:srgbClr>
            </a:outerShdw>
          </a:effectLst>
        </p:spPr>
      </p:cxnSp>
      <p:pic>
        <p:nvPicPr>
          <p:cNvPr id="257" name="Google Shape;257;p13"/>
          <p:cNvPicPr preferRelativeResize="0"/>
          <p:nvPr/>
        </p:nvPicPr>
        <p:blipFill rotWithShape="1">
          <a:blip r:embed="rId4">
            <a:alphaModFix/>
          </a:blip>
          <a:srcRect b="0" l="0" r="0" t="0"/>
          <a:stretch/>
        </p:blipFill>
        <p:spPr>
          <a:xfrm>
            <a:off x="1572924" y="1809529"/>
            <a:ext cx="1952625" cy="314325"/>
          </a:xfrm>
          <a:prstGeom prst="rect">
            <a:avLst/>
          </a:prstGeom>
          <a:noFill/>
          <a:ln>
            <a:noFill/>
          </a:ln>
        </p:spPr>
      </p:pic>
      <p:pic>
        <p:nvPicPr>
          <p:cNvPr id="258" name="Google Shape;258;p13"/>
          <p:cNvPicPr preferRelativeResize="0"/>
          <p:nvPr/>
        </p:nvPicPr>
        <p:blipFill rotWithShape="1">
          <a:blip r:embed="rId5">
            <a:alphaModFix/>
          </a:blip>
          <a:srcRect b="0" l="0" r="0" t="0"/>
          <a:stretch/>
        </p:blipFill>
        <p:spPr>
          <a:xfrm>
            <a:off x="3449861" y="1867638"/>
            <a:ext cx="2028825" cy="219075"/>
          </a:xfrm>
          <a:prstGeom prst="rect">
            <a:avLst/>
          </a:prstGeom>
          <a:noFill/>
          <a:ln>
            <a:noFill/>
          </a:ln>
        </p:spPr>
      </p:pic>
      <p:pic>
        <p:nvPicPr>
          <p:cNvPr id="259" name="Google Shape;259;p13"/>
          <p:cNvPicPr preferRelativeResize="0"/>
          <p:nvPr/>
        </p:nvPicPr>
        <p:blipFill rotWithShape="1">
          <a:blip r:embed="rId6">
            <a:alphaModFix/>
          </a:blip>
          <a:srcRect b="-5797" l="0" r="0" t="0"/>
          <a:stretch/>
        </p:blipFill>
        <p:spPr>
          <a:xfrm>
            <a:off x="10577225" y="6223800"/>
            <a:ext cx="1537151" cy="5589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id="264" name="Google Shape;264;p14"/>
          <p:cNvPicPr preferRelativeResize="0"/>
          <p:nvPr/>
        </p:nvPicPr>
        <p:blipFill rotWithShape="1">
          <a:blip r:embed="rId3">
            <a:alphaModFix/>
          </a:blip>
          <a:srcRect b="0" l="0" r="0" t="0"/>
          <a:stretch/>
        </p:blipFill>
        <p:spPr>
          <a:xfrm>
            <a:off x="1747534" y="1825367"/>
            <a:ext cx="8006937" cy="4397199"/>
          </a:xfrm>
          <a:prstGeom prst="rect">
            <a:avLst/>
          </a:prstGeom>
          <a:noFill/>
          <a:ln>
            <a:noFill/>
          </a:ln>
        </p:spPr>
      </p:pic>
      <p:sp>
        <p:nvSpPr>
          <p:cNvPr id="265" name="Google Shape;265;p14"/>
          <p:cNvSpPr txBox="1"/>
          <p:nvPr/>
        </p:nvSpPr>
        <p:spPr>
          <a:xfrm>
            <a:off x="135032" y="1857364"/>
            <a:ext cx="1922368" cy="3003600"/>
          </a:xfrm>
          <a:prstGeom prst="rect">
            <a:avLst/>
          </a:prstGeom>
          <a:no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rPr lang="es-MX" sz="1900">
                <a:solidFill>
                  <a:srgbClr val="002177"/>
                </a:solidFill>
                <a:latin typeface="Poppins"/>
                <a:ea typeface="Poppins"/>
                <a:cs typeface="Poppins"/>
                <a:sym typeface="Poppins"/>
              </a:rPr>
              <a:t>Access the calendar, messages, grades, etc.</a:t>
            </a:r>
            <a:endParaRPr sz="1300">
              <a:solidFill>
                <a:srgbClr val="002177"/>
              </a:solidFill>
              <a:latin typeface="Poppins"/>
              <a:ea typeface="Poppins"/>
              <a:cs typeface="Poppins"/>
              <a:sym typeface="Poppins"/>
            </a:endParaRPr>
          </a:p>
          <a:p>
            <a:pPr indent="0" lvl="0" marL="0" marR="0" rtl="0" algn="l">
              <a:spcBef>
                <a:spcPts val="0"/>
              </a:spcBef>
              <a:spcAft>
                <a:spcPts val="0"/>
              </a:spcAft>
              <a:buNone/>
            </a:pPr>
            <a:r>
              <a:rPr lang="es-MX" sz="1900">
                <a:solidFill>
                  <a:srgbClr val="002177"/>
                </a:solidFill>
                <a:latin typeface="Poppins"/>
                <a:ea typeface="Poppins"/>
                <a:cs typeface="Poppins"/>
                <a:sym typeface="Poppins"/>
              </a:rPr>
              <a:t>Acceda al calendario, mensajes, calificaciones, etc.</a:t>
            </a:r>
            <a:endParaRPr sz="1300">
              <a:solidFill>
                <a:srgbClr val="002177"/>
              </a:solidFill>
              <a:latin typeface="Poppins"/>
              <a:ea typeface="Poppins"/>
              <a:cs typeface="Poppins"/>
              <a:sym typeface="Poppins"/>
            </a:endParaRPr>
          </a:p>
        </p:txBody>
      </p:sp>
      <p:sp>
        <p:nvSpPr>
          <p:cNvPr id="266" name="Google Shape;266;p14"/>
          <p:cNvSpPr/>
          <p:nvPr/>
        </p:nvSpPr>
        <p:spPr>
          <a:xfrm rot="5400000">
            <a:off x="7571833" y="827733"/>
            <a:ext cx="405200" cy="1761200"/>
          </a:xfrm>
          <a:prstGeom prst="leftBrace">
            <a:avLst>
              <a:gd fmla="val 8333" name="adj1"/>
              <a:gd fmla="val 48466" name="adj2"/>
            </a:avLst>
          </a:prstGeom>
          <a:noFill/>
          <a:ln cap="flat" cmpd="sng" w="38100">
            <a:solidFill>
              <a:srgbClr val="FF000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267" name="Google Shape;267;p14"/>
          <p:cNvSpPr txBox="1"/>
          <p:nvPr/>
        </p:nvSpPr>
        <p:spPr>
          <a:xfrm>
            <a:off x="9992067" y="1825367"/>
            <a:ext cx="2073833" cy="3446400"/>
          </a:xfrm>
          <a:prstGeom prst="rect">
            <a:avLst/>
          </a:prstGeom>
          <a:no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rPr lang="es-MX" sz="1900">
                <a:solidFill>
                  <a:schemeClr val="dk1"/>
                </a:solidFill>
                <a:latin typeface="Poppins"/>
                <a:ea typeface="Poppins"/>
                <a:cs typeface="Poppins"/>
                <a:sym typeface="Poppins"/>
              </a:rPr>
              <a:t>View recent grades,  overdue work, and upcoming items.</a:t>
            </a:r>
            <a:endParaRPr sz="1300">
              <a:solidFill>
                <a:schemeClr val="dk1"/>
              </a:solidFill>
              <a:latin typeface="Poppins"/>
              <a:ea typeface="Poppins"/>
              <a:cs typeface="Poppins"/>
              <a:sym typeface="Poppins"/>
            </a:endParaRPr>
          </a:p>
          <a:p>
            <a:pPr indent="0" lvl="0" marL="0" marR="0" rtl="0" algn="l">
              <a:spcBef>
                <a:spcPts val="0"/>
              </a:spcBef>
              <a:spcAft>
                <a:spcPts val="0"/>
              </a:spcAft>
              <a:buNone/>
            </a:pPr>
            <a:r>
              <a:rPr lang="es-MX" sz="1900">
                <a:solidFill>
                  <a:srgbClr val="002177"/>
                </a:solidFill>
                <a:latin typeface="Poppins"/>
                <a:ea typeface="Poppins"/>
                <a:cs typeface="Poppins"/>
                <a:sym typeface="Poppins"/>
              </a:rPr>
              <a:t>Vea las calificaciones recientes, los trabajos atrasados y las próximas tareas.</a:t>
            </a:r>
            <a:endParaRPr sz="1300">
              <a:solidFill>
                <a:srgbClr val="002177"/>
              </a:solidFill>
              <a:latin typeface="Poppins"/>
              <a:ea typeface="Poppins"/>
              <a:cs typeface="Poppins"/>
              <a:sym typeface="Poppins"/>
            </a:endParaRPr>
          </a:p>
        </p:txBody>
      </p:sp>
      <p:sp>
        <p:nvSpPr>
          <p:cNvPr id="268" name="Google Shape;268;p14"/>
          <p:cNvSpPr/>
          <p:nvPr/>
        </p:nvSpPr>
        <p:spPr>
          <a:xfrm rot="10800000">
            <a:off x="9246467" y="2745967"/>
            <a:ext cx="745600" cy="3309200"/>
          </a:xfrm>
          <a:prstGeom prst="leftBrace">
            <a:avLst>
              <a:gd fmla="val 8333" name="adj1"/>
              <a:gd fmla="val 51316" name="adj2"/>
            </a:avLst>
          </a:prstGeom>
          <a:noFill/>
          <a:ln cap="flat" cmpd="sng" w="38100">
            <a:solidFill>
              <a:srgbClr val="FF000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269" name="Google Shape;269;p14"/>
          <p:cNvSpPr txBox="1"/>
          <p:nvPr>
            <p:ph idx="4294967295" type="title"/>
          </p:nvPr>
        </p:nvSpPr>
        <p:spPr>
          <a:xfrm>
            <a:off x="0" y="196850"/>
            <a:ext cx="10972800" cy="1143000"/>
          </a:xfrm>
          <a:prstGeom prst="rect">
            <a:avLst/>
          </a:prstGeom>
          <a:noFill/>
          <a:ln>
            <a:noFill/>
          </a:ln>
        </p:spPr>
        <p:txBody>
          <a:bodyPr anchorCtr="0" anchor="ctr" bIns="60925" lIns="121900" spcFirstLastPara="1" rIns="121900" wrap="square" tIns="60925">
            <a:noAutofit/>
          </a:bodyPr>
          <a:lstStyle/>
          <a:p>
            <a:pPr indent="0" lvl="0" marL="0" rtl="0" algn="l">
              <a:lnSpc>
                <a:spcPct val="100000"/>
              </a:lnSpc>
              <a:spcBef>
                <a:spcPts val="0"/>
              </a:spcBef>
              <a:spcAft>
                <a:spcPts val="0"/>
              </a:spcAft>
              <a:buClr>
                <a:srgbClr val="376092"/>
              </a:buClr>
              <a:buSzPts val="4400"/>
              <a:buFont typeface="Avenir"/>
              <a:buNone/>
            </a:pPr>
            <a:r>
              <a:rPr lang="es-MX">
                <a:solidFill>
                  <a:srgbClr val="002177"/>
                </a:solidFill>
                <a:latin typeface="Poppins"/>
                <a:ea typeface="Poppins"/>
                <a:cs typeface="Poppins"/>
                <a:sym typeface="Poppins"/>
              </a:rPr>
              <a:t>SCHOOLOGY LAYOUT </a:t>
            </a:r>
            <a:br>
              <a:rPr lang="es-MX">
                <a:solidFill>
                  <a:srgbClr val="002177"/>
                </a:solidFill>
                <a:latin typeface="Poppins"/>
                <a:ea typeface="Poppins"/>
                <a:cs typeface="Poppins"/>
                <a:sym typeface="Poppins"/>
              </a:rPr>
            </a:br>
            <a:r>
              <a:rPr lang="es-MX">
                <a:solidFill>
                  <a:srgbClr val="002177"/>
                </a:solidFill>
                <a:latin typeface="Poppins"/>
                <a:ea typeface="Poppins"/>
                <a:cs typeface="Poppins"/>
                <a:sym typeface="Poppins"/>
              </a:rPr>
              <a:t>DISEÑO DE SCHOOLOGY</a:t>
            </a:r>
            <a:endParaRPr>
              <a:solidFill>
                <a:srgbClr val="002177"/>
              </a:solidFill>
              <a:latin typeface="Poppins"/>
              <a:ea typeface="Poppins"/>
              <a:cs typeface="Poppins"/>
              <a:sym typeface="Poppins"/>
            </a:endParaRPr>
          </a:p>
        </p:txBody>
      </p:sp>
      <p:pic>
        <p:nvPicPr>
          <p:cNvPr id="270" name="Google Shape;270;p14"/>
          <p:cNvPicPr preferRelativeResize="0"/>
          <p:nvPr/>
        </p:nvPicPr>
        <p:blipFill rotWithShape="1">
          <a:blip r:embed="rId4">
            <a:alphaModFix/>
          </a:blip>
          <a:srcRect b="0" l="0" r="0" t="0"/>
          <a:stretch/>
        </p:blipFill>
        <p:spPr>
          <a:xfrm>
            <a:off x="6972135" y="2610764"/>
            <a:ext cx="2284129" cy="3579605"/>
          </a:xfrm>
          <a:prstGeom prst="rect">
            <a:avLst/>
          </a:prstGeom>
          <a:noFill/>
          <a:ln>
            <a:noFill/>
          </a:ln>
        </p:spPr>
      </p:pic>
      <p:pic>
        <p:nvPicPr>
          <p:cNvPr id="271" name="Google Shape;271;p14"/>
          <p:cNvPicPr preferRelativeResize="0"/>
          <p:nvPr/>
        </p:nvPicPr>
        <p:blipFill rotWithShape="1">
          <a:blip r:embed="rId5">
            <a:alphaModFix/>
          </a:blip>
          <a:srcRect b="0" l="0" r="0" t="0"/>
          <a:stretch/>
        </p:blipFill>
        <p:spPr>
          <a:xfrm>
            <a:off x="2912912" y="1910933"/>
            <a:ext cx="3743325" cy="295275"/>
          </a:xfrm>
          <a:prstGeom prst="rect">
            <a:avLst/>
          </a:prstGeom>
          <a:noFill/>
          <a:ln>
            <a:noFill/>
          </a:ln>
        </p:spPr>
      </p:pic>
      <p:pic>
        <p:nvPicPr>
          <p:cNvPr id="272" name="Google Shape;272;p14"/>
          <p:cNvPicPr preferRelativeResize="0"/>
          <p:nvPr/>
        </p:nvPicPr>
        <p:blipFill rotWithShape="1">
          <a:blip r:embed="rId6">
            <a:alphaModFix/>
          </a:blip>
          <a:srcRect b="-5797" l="0" r="0" t="0"/>
          <a:stretch/>
        </p:blipFill>
        <p:spPr>
          <a:xfrm>
            <a:off x="10577225" y="6223800"/>
            <a:ext cx="1537151" cy="5589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par>
                                <p:cTn fill="hold" nodeType="with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par>
                                <p:cTn fill="hold" nodeType="with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5"/>
          <p:cNvSpPr txBox="1"/>
          <p:nvPr>
            <p:ph idx="4294967295" type="title"/>
          </p:nvPr>
        </p:nvSpPr>
        <p:spPr>
          <a:xfrm>
            <a:off x="0" y="376225"/>
            <a:ext cx="5288700" cy="4649700"/>
          </a:xfrm>
          <a:prstGeom prst="rect">
            <a:avLst/>
          </a:prstGeom>
          <a:noFill/>
          <a:ln>
            <a:noFill/>
          </a:ln>
        </p:spPr>
        <p:txBody>
          <a:bodyPr anchorCtr="0" anchor="ctr" bIns="121900" lIns="121900" spcFirstLastPara="1" rIns="121900" wrap="square" tIns="121900">
            <a:noAutofit/>
          </a:bodyPr>
          <a:lstStyle/>
          <a:p>
            <a:pPr indent="0" lvl="0" marL="0" rtl="0" algn="ctr">
              <a:lnSpc>
                <a:spcPct val="90000"/>
              </a:lnSpc>
              <a:spcBef>
                <a:spcPts val="0"/>
              </a:spcBef>
              <a:spcAft>
                <a:spcPts val="0"/>
              </a:spcAft>
              <a:buClr>
                <a:schemeClr val="dk1"/>
              </a:buClr>
              <a:buSzPts val="3200"/>
              <a:buFont typeface="Gill Sans"/>
              <a:buNone/>
            </a:pPr>
            <a:r>
              <a:rPr b="1" lang="es-MX">
                <a:solidFill>
                  <a:srgbClr val="002177"/>
                </a:solidFill>
                <a:latin typeface="Poppins"/>
                <a:ea typeface="Poppins"/>
                <a:cs typeface="Poppins"/>
                <a:sym typeface="Poppins"/>
              </a:rPr>
              <a:t>CHANGING LANGUAGES</a:t>
            </a:r>
            <a:br>
              <a:rPr b="1" lang="es-MX">
                <a:solidFill>
                  <a:srgbClr val="002177"/>
                </a:solidFill>
                <a:latin typeface="Poppins"/>
                <a:ea typeface="Poppins"/>
                <a:cs typeface="Poppins"/>
                <a:sym typeface="Poppins"/>
              </a:rPr>
            </a:br>
            <a:br>
              <a:rPr b="1" lang="es-MX">
                <a:solidFill>
                  <a:srgbClr val="002177"/>
                </a:solidFill>
                <a:latin typeface="Poppins"/>
                <a:ea typeface="Poppins"/>
                <a:cs typeface="Poppins"/>
                <a:sym typeface="Poppins"/>
              </a:rPr>
            </a:br>
            <a:r>
              <a:rPr b="1" lang="es-MX">
                <a:solidFill>
                  <a:srgbClr val="002177"/>
                </a:solidFill>
                <a:latin typeface="Poppins"/>
                <a:ea typeface="Poppins"/>
                <a:cs typeface="Poppins"/>
                <a:sym typeface="Poppins"/>
              </a:rPr>
              <a:t>CAMBIAR DE IDIOMA</a:t>
            </a:r>
            <a:endParaRPr b="1">
              <a:solidFill>
                <a:srgbClr val="002177"/>
              </a:solidFill>
              <a:latin typeface="Poppins"/>
              <a:ea typeface="Poppins"/>
              <a:cs typeface="Poppins"/>
              <a:sym typeface="Poppins"/>
            </a:endParaRPr>
          </a:p>
          <a:p>
            <a:pPr indent="0" lvl="0" marL="0" rtl="0" algn="ctr">
              <a:lnSpc>
                <a:spcPct val="115000"/>
              </a:lnSpc>
              <a:spcBef>
                <a:spcPts val="853"/>
              </a:spcBef>
              <a:spcAft>
                <a:spcPts val="0"/>
              </a:spcAft>
              <a:buClr>
                <a:schemeClr val="dk1"/>
              </a:buClr>
              <a:buSzPts val="4000"/>
              <a:buFont typeface="Gill Sans"/>
              <a:buNone/>
            </a:pPr>
            <a:r>
              <a:t/>
            </a:r>
            <a:endParaRPr sz="4000">
              <a:solidFill>
                <a:schemeClr val="dk1"/>
              </a:solidFill>
              <a:latin typeface="Avenir"/>
              <a:ea typeface="Avenir"/>
              <a:cs typeface="Avenir"/>
              <a:sym typeface="Avenir"/>
            </a:endParaRPr>
          </a:p>
        </p:txBody>
      </p:sp>
      <p:pic>
        <p:nvPicPr>
          <p:cNvPr id="278" name="Google Shape;278;p15"/>
          <p:cNvPicPr preferRelativeResize="0"/>
          <p:nvPr/>
        </p:nvPicPr>
        <p:blipFill rotWithShape="1">
          <a:blip r:embed="rId3">
            <a:alphaModFix/>
          </a:blip>
          <a:srcRect b="0" l="0" r="0" t="0"/>
          <a:stretch/>
        </p:blipFill>
        <p:spPr>
          <a:xfrm>
            <a:off x="4076667" y="722700"/>
            <a:ext cx="7890799" cy="5412595"/>
          </a:xfrm>
          <a:prstGeom prst="rect">
            <a:avLst/>
          </a:prstGeom>
          <a:noFill/>
          <a:ln>
            <a:noFill/>
          </a:ln>
        </p:spPr>
      </p:pic>
      <p:pic>
        <p:nvPicPr>
          <p:cNvPr id="279" name="Google Shape;279;p15"/>
          <p:cNvPicPr preferRelativeResize="0"/>
          <p:nvPr/>
        </p:nvPicPr>
        <p:blipFill rotWithShape="1">
          <a:blip r:embed="rId4">
            <a:alphaModFix/>
          </a:blip>
          <a:srcRect b="-5797" l="0" r="0" t="0"/>
          <a:stretch/>
        </p:blipFill>
        <p:spPr>
          <a:xfrm>
            <a:off x="10577225" y="6223800"/>
            <a:ext cx="1537151" cy="5589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6"/>
          <p:cNvSpPr txBox="1"/>
          <p:nvPr>
            <p:ph idx="4294967295" type="title"/>
          </p:nvPr>
        </p:nvSpPr>
        <p:spPr>
          <a:xfrm>
            <a:off x="198120" y="212090"/>
            <a:ext cx="10972800" cy="1104900"/>
          </a:xfrm>
          <a:prstGeom prst="rect">
            <a:avLst/>
          </a:prstGeom>
          <a:noFill/>
          <a:ln>
            <a:noFill/>
          </a:ln>
        </p:spPr>
        <p:txBody>
          <a:bodyPr anchorCtr="0" anchor="ctr" bIns="60925" lIns="121900" spcFirstLastPara="1" rIns="121900" wrap="square" tIns="60925">
            <a:noAutofit/>
          </a:bodyPr>
          <a:lstStyle/>
          <a:p>
            <a:pPr indent="0" lvl="0" marL="0" rtl="0" algn="l">
              <a:lnSpc>
                <a:spcPct val="100000"/>
              </a:lnSpc>
              <a:spcBef>
                <a:spcPts val="0"/>
              </a:spcBef>
              <a:spcAft>
                <a:spcPts val="0"/>
              </a:spcAft>
              <a:buClr>
                <a:srgbClr val="376092"/>
              </a:buClr>
              <a:buSzPts val="4400"/>
              <a:buFont typeface="Avenir"/>
              <a:buNone/>
            </a:pPr>
            <a:r>
              <a:rPr i="0" lang="es-MX" sz="3100" u="none" cap="none" strike="noStrike">
                <a:solidFill>
                  <a:srgbClr val="002177"/>
                </a:solidFill>
                <a:latin typeface="Poppins"/>
                <a:ea typeface="Poppins"/>
                <a:cs typeface="Poppins"/>
                <a:sym typeface="Poppins"/>
              </a:rPr>
              <a:t>Changing Languages / Cambiar de idioma</a:t>
            </a:r>
            <a:endParaRPr sz="3100">
              <a:solidFill>
                <a:srgbClr val="002177"/>
              </a:solidFill>
              <a:latin typeface="Poppins"/>
              <a:ea typeface="Poppins"/>
              <a:cs typeface="Poppins"/>
              <a:sym typeface="Poppins"/>
            </a:endParaRPr>
          </a:p>
        </p:txBody>
      </p:sp>
      <p:sp>
        <p:nvSpPr>
          <p:cNvPr id="286" name="Google Shape;286;p16"/>
          <p:cNvSpPr txBox="1"/>
          <p:nvPr>
            <p:ph idx="4294967295" type="body"/>
          </p:nvPr>
        </p:nvSpPr>
        <p:spPr>
          <a:xfrm>
            <a:off x="0" y="1668463"/>
            <a:ext cx="11582400" cy="4713287"/>
          </a:xfrm>
          <a:prstGeom prst="rect">
            <a:avLst/>
          </a:prstGeom>
          <a:noFill/>
          <a:ln>
            <a:noFill/>
          </a:ln>
        </p:spPr>
        <p:txBody>
          <a:bodyPr anchorCtr="0" anchor="t" bIns="60925" lIns="121900" spcFirstLastPara="1" rIns="121900" wrap="square" tIns="60925">
            <a:noAutofit/>
          </a:bodyPr>
          <a:lstStyle/>
          <a:p>
            <a:pPr indent="-332308" lvl="0" marL="457189" rtl="0" algn="l">
              <a:lnSpc>
                <a:spcPct val="90000"/>
              </a:lnSpc>
              <a:spcBef>
                <a:spcPts val="0"/>
              </a:spcBef>
              <a:spcAft>
                <a:spcPts val="0"/>
              </a:spcAft>
              <a:buClr>
                <a:srgbClr val="002177"/>
              </a:buClr>
              <a:buSzPts val="1700"/>
              <a:buFont typeface="Poppins"/>
              <a:buChar char="•"/>
            </a:pPr>
            <a:r>
              <a:rPr lang="es-MX" sz="2300">
                <a:solidFill>
                  <a:srgbClr val="002177"/>
                </a:solidFill>
                <a:latin typeface="Poppins"/>
                <a:ea typeface="Poppins"/>
                <a:cs typeface="Poppins"/>
                <a:sym typeface="Poppins"/>
              </a:rPr>
              <a:t>No matter what language is selected in Parent Portal, the first time Schoology opens, the interface will be in English.  Aunque seleccione otro idioma en el Portal para Padres, la primera vez que se abra Schoology, la interfaz estará en inglés.</a:t>
            </a:r>
            <a:endParaRPr sz="1900">
              <a:solidFill>
                <a:srgbClr val="002177"/>
              </a:solidFill>
              <a:latin typeface="Poppins"/>
              <a:ea typeface="Poppins"/>
              <a:cs typeface="Poppins"/>
              <a:sym typeface="Poppins"/>
            </a:endParaRPr>
          </a:p>
          <a:p>
            <a:pPr indent="0" lvl="0" marL="0" rtl="0" algn="l">
              <a:lnSpc>
                <a:spcPct val="90000"/>
              </a:lnSpc>
              <a:spcBef>
                <a:spcPts val="0"/>
              </a:spcBef>
              <a:spcAft>
                <a:spcPts val="0"/>
              </a:spcAft>
              <a:buSzPts val="1067"/>
              <a:buNone/>
            </a:pPr>
            <a:r>
              <a:t/>
            </a:r>
            <a:endParaRPr sz="967">
              <a:solidFill>
                <a:srgbClr val="002177"/>
              </a:solidFill>
              <a:latin typeface="Poppins"/>
              <a:ea typeface="Poppins"/>
              <a:cs typeface="Poppins"/>
              <a:sym typeface="Poppins"/>
            </a:endParaRPr>
          </a:p>
          <a:p>
            <a:pPr indent="-332308" lvl="0" marL="457189" rtl="0" algn="l">
              <a:lnSpc>
                <a:spcPct val="90000"/>
              </a:lnSpc>
              <a:spcBef>
                <a:spcPts val="853"/>
              </a:spcBef>
              <a:spcAft>
                <a:spcPts val="0"/>
              </a:spcAft>
              <a:buClr>
                <a:srgbClr val="002177"/>
              </a:buClr>
              <a:buSzPts val="1700"/>
              <a:buFont typeface="Poppins"/>
              <a:buChar char="•"/>
            </a:pPr>
            <a:r>
              <a:rPr lang="es-MX" sz="2300">
                <a:solidFill>
                  <a:srgbClr val="002177"/>
                </a:solidFill>
                <a:latin typeface="Poppins"/>
                <a:ea typeface="Poppins"/>
                <a:cs typeface="Poppins"/>
                <a:sym typeface="Poppins"/>
              </a:rPr>
              <a:t>The Schoology interface is available in English, UK English, Spanish, French, Japanese, Malay, and Portuguese. La interfaz de Schoology está disponible en Inglés, Inglés británico, Español, Francés, Japonés, Malayo y Portugués.</a:t>
            </a:r>
            <a:endParaRPr sz="1900">
              <a:solidFill>
                <a:srgbClr val="002177"/>
              </a:solidFill>
              <a:latin typeface="Poppins"/>
              <a:ea typeface="Poppins"/>
              <a:cs typeface="Poppins"/>
              <a:sym typeface="Poppins"/>
            </a:endParaRPr>
          </a:p>
          <a:p>
            <a:pPr indent="0" lvl="0" marL="0" rtl="0" algn="l">
              <a:lnSpc>
                <a:spcPct val="90000"/>
              </a:lnSpc>
              <a:spcBef>
                <a:spcPts val="853"/>
              </a:spcBef>
              <a:spcAft>
                <a:spcPts val="0"/>
              </a:spcAft>
              <a:buSzPts val="1067"/>
              <a:buNone/>
            </a:pPr>
            <a:r>
              <a:t/>
            </a:r>
            <a:endParaRPr sz="967">
              <a:solidFill>
                <a:srgbClr val="002177"/>
              </a:solidFill>
              <a:latin typeface="Poppins"/>
              <a:ea typeface="Poppins"/>
              <a:cs typeface="Poppins"/>
              <a:sym typeface="Poppins"/>
            </a:endParaRPr>
          </a:p>
          <a:p>
            <a:pPr indent="-332308" lvl="0" marL="457189" rtl="0" algn="l">
              <a:lnSpc>
                <a:spcPct val="90000"/>
              </a:lnSpc>
              <a:spcBef>
                <a:spcPts val="853"/>
              </a:spcBef>
              <a:spcAft>
                <a:spcPts val="0"/>
              </a:spcAft>
              <a:buClr>
                <a:srgbClr val="002177"/>
              </a:buClr>
              <a:buSzPts val="1700"/>
              <a:buFont typeface="Poppins"/>
              <a:buChar char="•"/>
            </a:pPr>
            <a:r>
              <a:rPr lang="es-MX" sz="2300">
                <a:solidFill>
                  <a:srgbClr val="002177"/>
                </a:solidFill>
                <a:latin typeface="Poppins"/>
                <a:ea typeface="Poppins"/>
                <a:cs typeface="Poppins"/>
                <a:sym typeface="Poppins"/>
              </a:rPr>
              <a:t>Posted content will not be translated. Only the interface will display in the selected language. El contenido publicado no se traducirá.  Sólo la interfaz se mostrará en el idioma seleccionado.</a:t>
            </a:r>
            <a:endParaRPr sz="1900">
              <a:solidFill>
                <a:srgbClr val="002177"/>
              </a:solidFill>
              <a:latin typeface="Poppins"/>
              <a:ea typeface="Poppins"/>
              <a:cs typeface="Poppins"/>
              <a:sym typeface="Poppins"/>
            </a:endParaRPr>
          </a:p>
          <a:p>
            <a:pPr indent="-186262" lvl="0" marL="457189" rtl="0" algn="l">
              <a:lnSpc>
                <a:spcPct val="90000"/>
              </a:lnSpc>
              <a:spcBef>
                <a:spcPts val="853"/>
              </a:spcBef>
              <a:spcAft>
                <a:spcPts val="0"/>
              </a:spcAft>
              <a:buClr>
                <a:schemeClr val="dk1"/>
              </a:buClr>
              <a:buSzPts val="3200"/>
              <a:buNone/>
            </a:pPr>
            <a:r>
              <a:t/>
            </a:r>
            <a:endParaRPr sz="2300">
              <a:solidFill>
                <a:srgbClr val="002177"/>
              </a:solidFill>
              <a:latin typeface="Poppins"/>
              <a:ea typeface="Poppins"/>
              <a:cs typeface="Poppins"/>
              <a:sym typeface="Poppins"/>
            </a:endParaRPr>
          </a:p>
          <a:p>
            <a:pPr indent="-186262" lvl="0" marL="457189" rtl="0" algn="l">
              <a:lnSpc>
                <a:spcPct val="120000"/>
              </a:lnSpc>
              <a:spcBef>
                <a:spcPts val="853"/>
              </a:spcBef>
              <a:spcAft>
                <a:spcPts val="0"/>
              </a:spcAft>
              <a:buClr>
                <a:schemeClr val="dk1"/>
              </a:buClr>
              <a:buSzPts val="3200"/>
              <a:buNone/>
            </a:pPr>
            <a:r>
              <a:t/>
            </a:r>
            <a:endParaRPr sz="2300">
              <a:solidFill>
                <a:srgbClr val="002177"/>
              </a:solidFill>
              <a:latin typeface="Poppins"/>
              <a:ea typeface="Poppins"/>
              <a:cs typeface="Poppins"/>
              <a:sym typeface="Poppins"/>
            </a:endParaRPr>
          </a:p>
        </p:txBody>
      </p:sp>
      <p:pic>
        <p:nvPicPr>
          <p:cNvPr id="287" name="Google Shape;287;p16"/>
          <p:cNvPicPr preferRelativeResize="0"/>
          <p:nvPr/>
        </p:nvPicPr>
        <p:blipFill rotWithShape="1">
          <a:blip r:embed="rId3">
            <a:alphaModFix/>
          </a:blip>
          <a:srcRect b="-5797" l="0" r="0" t="0"/>
          <a:stretch/>
        </p:blipFill>
        <p:spPr>
          <a:xfrm>
            <a:off x="10577225" y="6223800"/>
            <a:ext cx="1537151" cy="5589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17"/>
          <p:cNvSpPr txBox="1"/>
          <p:nvPr>
            <p:ph idx="4294967295" type="body"/>
          </p:nvPr>
        </p:nvSpPr>
        <p:spPr>
          <a:xfrm>
            <a:off x="329088" y="1577152"/>
            <a:ext cx="10710863" cy="995363"/>
          </a:xfrm>
          <a:prstGeom prst="rect">
            <a:avLst/>
          </a:prstGeom>
          <a:noFill/>
          <a:ln>
            <a:noFill/>
          </a:ln>
        </p:spPr>
        <p:txBody>
          <a:bodyPr anchorCtr="0" anchor="t" bIns="60925" lIns="121900" spcFirstLastPara="1" rIns="121900" wrap="square" tIns="60925">
            <a:noAutofit/>
          </a:bodyPr>
          <a:lstStyle/>
          <a:p>
            <a:pPr indent="0" lvl="0" marL="0" rtl="0" algn="l">
              <a:lnSpc>
                <a:spcPct val="100000"/>
              </a:lnSpc>
              <a:spcBef>
                <a:spcPts val="0"/>
              </a:spcBef>
              <a:spcAft>
                <a:spcPts val="0"/>
              </a:spcAft>
              <a:buClr>
                <a:schemeClr val="dk1"/>
              </a:buClr>
              <a:buSzPts val="3200"/>
              <a:buNone/>
            </a:pPr>
            <a:r>
              <a:rPr lang="es-MX" sz="2400">
                <a:solidFill>
                  <a:srgbClr val="002177"/>
                </a:solidFill>
                <a:latin typeface="Poppins"/>
                <a:ea typeface="Poppins"/>
                <a:cs typeface="Poppins"/>
                <a:sym typeface="Poppins"/>
              </a:rPr>
              <a:t>The language can be changed at any time in Schoology.</a:t>
            </a:r>
            <a:endParaRPr>
              <a:solidFill>
                <a:srgbClr val="002177"/>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3200"/>
              <a:buNone/>
            </a:pPr>
            <a:r>
              <a:rPr lang="es-MX" sz="2400">
                <a:solidFill>
                  <a:srgbClr val="002177"/>
                </a:solidFill>
                <a:latin typeface="Poppins"/>
                <a:ea typeface="Poppins"/>
                <a:cs typeface="Poppins"/>
                <a:sym typeface="Poppins"/>
              </a:rPr>
              <a:t>El idioma se puede cambiar en cualquier momento en Schoology.</a:t>
            </a:r>
            <a:endParaRPr>
              <a:solidFill>
                <a:srgbClr val="002177"/>
              </a:solidFill>
              <a:latin typeface="Poppins"/>
              <a:ea typeface="Poppins"/>
              <a:cs typeface="Poppins"/>
              <a:sym typeface="Poppins"/>
            </a:endParaRPr>
          </a:p>
        </p:txBody>
      </p:sp>
      <p:sp>
        <p:nvSpPr>
          <p:cNvPr id="293" name="Google Shape;293;p17"/>
          <p:cNvSpPr txBox="1"/>
          <p:nvPr/>
        </p:nvSpPr>
        <p:spPr>
          <a:xfrm>
            <a:off x="609600" y="6381751"/>
            <a:ext cx="2844800" cy="365200"/>
          </a:xfrm>
          <a:prstGeom prst="rect">
            <a:avLst/>
          </a:prstGeom>
          <a:no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294" name="Google Shape;294;p17"/>
          <p:cNvSpPr txBox="1"/>
          <p:nvPr/>
        </p:nvSpPr>
        <p:spPr>
          <a:xfrm>
            <a:off x="1276118" y="4539195"/>
            <a:ext cx="9894802" cy="1140800"/>
          </a:xfrm>
          <a:prstGeom prst="rect">
            <a:avLst/>
          </a:prstGeom>
          <a:no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rPr lang="es-MX" sz="2400">
                <a:solidFill>
                  <a:srgbClr val="002177"/>
                </a:solidFill>
                <a:latin typeface="Poppins"/>
                <a:ea typeface="Poppins"/>
                <a:cs typeface="Poppins"/>
                <a:sym typeface="Poppins"/>
              </a:rPr>
              <a:t>Scroll to the bottom of the page to locate the language options on the bottom right corner. Desplácese hasta la parte inferior de la página para localizar las opciones de idioma en la esquina inferior derecha.</a:t>
            </a:r>
            <a:endParaRPr>
              <a:solidFill>
                <a:srgbClr val="002177"/>
              </a:solidFill>
              <a:latin typeface="Poppins"/>
              <a:ea typeface="Poppins"/>
              <a:cs typeface="Poppins"/>
              <a:sym typeface="Poppins"/>
            </a:endParaRPr>
          </a:p>
        </p:txBody>
      </p:sp>
      <p:cxnSp>
        <p:nvCxnSpPr>
          <p:cNvPr id="295" name="Google Shape;295;p17"/>
          <p:cNvCxnSpPr/>
          <p:nvPr/>
        </p:nvCxnSpPr>
        <p:spPr>
          <a:xfrm rot="10800000">
            <a:off x="2688772" y="3734938"/>
            <a:ext cx="870667" cy="815157"/>
          </a:xfrm>
          <a:prstGeom prst="straightConnector1">
            <a:avLst/>
          </a:prstGeom>
          <a:noFill/>
          <a:ln cap="flat" cmpd="sng" w="38100">
            <a:solidFill>
              <a:srgbClr val="FF0000"/>
            </a:solidFill>
            <a:prstDash val="solid"/>
            <a:miter lim="800000"/>
            <a:headEnd len="sm" w="sm" type="none"/>
            <a:tailEnd len="med" w="med" type="stealth"/>
          </a:ln>
          <a:effectLst>
            <a:outerShdw blurRad="63500" dir="5400000" dist="20000">
              <a:srgbClr val="808080">
                <a:alpha val="37647"/>
              </a:srgbClr>
            </a:outerShdw>
          </a:effectLst>
        </p:spPr>
      </p:cxnSp>
      <p:grpSp>
        <p:nvGrpSpPr>
          <p:cNvPr id="296" name="Google Shape;296;p17"/>
          <p:cNvGrpSpPr/>
          <p:nvPr/>
        </p:nvGrpSpPr>
        <p:grpSpPr>
          <a:xfrm>
            <a:off x="1687600" y="3198963"/>
            <a:ext cx="8816800" cy="454111"/>
            <a:chOff x="2531400" y="2401569"/>
            <a:chExt cx="6612600" cy="340583"/>
          </a:xfrm>
        </p:grpSpPr>
        <p:pic>
          <p:nvPicPr>
            <p:cNvPr descr="A close up of a logo&#10;&#10;Description automatically generated" id="297" name="Google Shape;297;p17"/>
            <p:cNvPicPr preferRelativeResize="0"/>
            <p:nvPr/>
          </p:nvPicPr>
          <p:blipFill rotWithShape="1">
            <a:blip r:embed="rId3">
              <a:alphaModFix/>
            </a:blip>
            <a:srcRect b="0" l="27684" r="0" t="687"/>
            <a:stretch/>
          </p:blipFill>
          <p:spPr>
            <a:xfrm>
              <a:off x="2531400" y="2403687"/>
              <a:ext cx="6612600" cy="338465"/>
            </a:xfrm>
            <a:prstGeom prst="rect">
              <a:avLst/>
            </a:prstGeom>
            <a:noFill/>
            <a:ln>
              <a:noFill/>
            </a:ln>
          </p:spPr>
        </p:pic>
        <p:pic>
          <p:nvPicPr>
            <p:cNvPr descr="A close up of a logo&#10;&#10;Description automatically generated" id="298" name="Google Shape;298;p17"/>
            <p:cNvPicPr preferRelativeResize="0"/>
            <p:nvPr/>
          </p:nvPicPr>
          <p:blipFill rotWithShape="1">
            <a:blip r:embed="rId4">
              <a:alphaModFix/>
            </a:blip>
            <a:srcRect b="0" l="0" r="0" t="0"/>
            <a:stretch/>
          </p:blipFill>
          <p:spPr>
            <a:xfrm>
              <a:off x="2864757" y="2401569"/>
              <a:ext cx="670379" cy="332419"/>
            </a:xfrm>
            <a:prstGeom prst="rect">
              <a:avLst/>
            </a:prstGeom>
            <a:noFill/>
            <a:ln>
              <a:noFill/>
            </a:ln>
          </p:spPr>
        </p:pic>
      </p:grpSp>
      <p:sp>
        <p:nvSpPr>
          <p:cNvPr id="299" name="Google Shape;299;p17"/>
          <p:cNvSpPr txBox="1"/>
          <p:nvPr/>
        </p:nvSpPr>
        <p:spPr>
          <a:xfrm>
            <a:off x="198120" y="212090"/>
            <a:ext cx="10972800" cy="11049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376092"/>
              </a:buClr>
              <a:buSzPts val="4400"/>
              <a:buFont typeface="Avenir"/>
              <a:buNone/>
            </a:pPr>
            <a:r>
              <a:rPr i="0" lang="es-MX" sz="3200" cap="none">
                <a:solidFill>
                  <a:srgbClr val="002177"/>
                </a:solidFill>
                <a:latin typeface="Poppins"/>
                <a:ea typeface="Poppins"/>
                <a:cs typeface="Poppins"/>
                <a:sym typeface="Poppins"/>
              </a:rPr>
              <a:t>Changing Languages / Cambiar de idioma</a:t>
            </a:r>
            <a:endParaRPr>
              <a:solidFill>
                <a:srgbClr val="002177"/>
              </a:solidFill>
              <a:latin typeface="Poppins"/>
              <a:ea typeface="Poppins"/>
              <a:cs typeface="Poppins"/>
              <a:sym typeface="Poppins"/>
            </a:endParaRPr>
          </a:p>
        </p:txBody>
      </p:sp>
      <p:pic>
        <p:nvPicPr>
          <p:cNvPr id="300" name="Google Shape;300;p17"/>
          <p:cNvPicPr preferRelativeResize="0"/>
          <p:nvPr/>
        </p:nvPicPr>
        <p:blipFill rotWithShape="1">
          <a:blip r:embed="rId5">
            <a:alphaModFix/>
          </a:blip>
          <a:srcRect b="-5797" l="0" r="0" t="0"/>
          <a:stretch/>
        </p:blipFill>
        <p:spPr>
          <a:xfrm>
            <a:off x="10577225" y="6223800"/>
            <a:ext cx="1537151" cy="5589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18"/>
          <p:cNvSpPr txBox="1"/>
          <p:nvPr/>
        </p:nvSpPr>
        <p:spPr>
          <a:xfrm>
            <a:off x="198120" y="1529436"/>
            <a:ext cx="5032400" cy="1028800"/>
          </a:xfrm>
          <a:prstGeom prst="rect">
            <a:avLst/>
          </a:prstGeom>
          <a:no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rPr lang="es-MX" sz="2000">
                <a:solidFill>
                  <a:srgbClr val="002177"/>
                </a:solidFill>
                <a:latin typeface="Poppins"/>
                <a:ea typeface="Poppins"/>
                <a:cs typeface="Poppins"/>
                <a:sym typeface="Poppins"/>
              </a:rPr>
              <a:t>Click the language selector menu in the bottom left corner of Schoology.</a:t>
            </a:r>
            <a:endParaRPr>
              <a:solidFill>
                <a:srgbClr val="002177"/>
              </a:solidFill>
              <a:latin typeface="Poppins"/>
              <a:ea typeface="Poppins"/>
              <a:cs typeface="Poppins"/>
              <a:sym typeface="Poppins"/>
            </a:endParaRPr>
          </a:p>
        </p:txBody>
      </p:sp>
      <p:sp>
        <p:nvSpPr>
          <p:cNvPr id="307" name="Google Shape;307;p18"/>
          <p:cNvSpPr txBox="1"/>
          <p:nvPr/>
        </p:nvSpPr>
        <p:spPr>
          <a:xfrm>
            <a:off x="198120" y="212090"/>
            <a:ext cx="10972800" cy="11049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376092"/>
              </a:buClr>
              <a:buSzPts val="4400"/>
              <a:buFont typeface="Avenir"/>
              <a:buNone/>
            </a:pPr>
            <a:r>
              <a:rPr i="0" lang="es-MX" sz="3200" cap="none">
                <a:solidFill>
                  <a:srgbClr val="002177"/>
                </a:solidFill>
                <a:latin typeface="Poppins"/>
                <a:ea typeface="Poppins"/>
                <a:cs typeface="Poppins"/>
                <a:sym typeface="Poppins"/>
              </a:rPr>
              <a:t>Changing Languages / Cambio de idiomas</a:t>
            </a:r>
            <a:endParaRPr>
              <a:solidFill>
                <a:srgbClr val="002177"/>
              </a:solidFill>
              <a:latin typeface="Poppins"/>
              <a:ea typeface="Poppins"/>
              <a:cs typeface="Poppins"/>
              <a:sym typeface="Poppins"/>
            </a:endParaRPr>
          </a:p>
        </p:txBody>
      </p:sp>
      <p:pic>
        <p:nvPicPr>
          <p:cNvPr id="308" name="Google Shape;308;p18"/>
          <p:cNvPicPr preferRelativeResize="0"/>
          <p:nvPr/>
        </p:nvPicPr>
        <p:blipFill rotWithShape="1">
          <a:blip r:embed="rId3">
            <a:alphaModFix/>
          </a:blip>
          <a:srcRect b="0" l="0" r="0" t="0"/>
          <a:stretch/>
        </p:blipFill>
        <p:spPr>
          <a:xfrm>
            <a:off x="5191932" y="1427418"/>
            <a:ext cx="6305588" cy="952500"/>
          </a:xfrm>
          <a:prstGeom prst="rect">
            <a:avLst/>
          </a:prstGeom>
          <a:noFill/>
          <a:ln>
            <a:noFill/>
          </a:ln>
        </p:spPr>
      </p:pic>
      <p:sp>
        <p:nvSpPr>
          <p:cNvPr id="309" name="Google Shape;309;p18"/>
          <p:cNvSpPr/>
          <p:nvPr/>
        </p:nvSpPr>
        <p:spPr>
          <a:xfrm>
            <a:off x="5230520" y="1764866"/>
            <a:ext cx="883404" cy="482388"/>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10" name="Google Shape;310;p18"/>
          <p:cNvSpPr/>
          <p:nvPr/>
        </p:nvSpPr>
        <p:spPr>
          <a:xfrm>
            <a:off x="198121" y="3827762"/>
            <a:ext cx="50324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2000">
                <a:solidFill>
                  <a:srgbClr val="002177"/>
                </a:solidFill>
                <a:latin typeface="Avenir"/>
                <a:ea typeface="Avenir"/>
                <a:cs typeface="Avenir"/>
                <a:sym typeface="Avenir"/>
              </a:rPr>
              <a:t>Select your language and click </a:t>
            </a:r>
            <a:r>
              <a:rPr b="1" lang="es-MX" sz="2000">
                <a:solidFill>
                  <a:srgbClr val="002177"/>
                </a:solidFill>
                <a:latin typeface="Avenir"/>
                <a:ea typeface="Avenir"/>
                <a:cs typeface="Avenir"/>
                <a:sym typeface="Avenir"/>
              </a:rPr>
              <a:t>Save</a:t>
            </a:r>
            <a:r>
              <a:rPr lang="es-MX" sz="2000">
                <a:solidFill>
                  <a:srgbClr val="002177"/>
                </a:solidFill>
                <a:latin typeface="Avenir"/>
                <a:ea typeface="Avenir"/>
                <a:cs typeface="Avenir"/>
                <a:sym typeface="Avenir"/>
              </a:rPr>
              <a:t> to confirm.</a:t>
            </a:r>
            <a:endParaRPr>
              <a:solidFill>
                <a:srgbClr val="002177"/>
              </a:solidFill>
            </a:endParaRPr>
          </a:p>
        </p:txBody>
      </p:sp>
      <p:pic>
        <p:nvPicPr>
          <p:cNvPr id="311" name="Google Shape;311;p18"/>
          <p:cNvPicPr preferRelativeResize="0"/>
          <p:nvPr/>
        </p:nvPicPr>
        <p:blipFill rotWithShape="1">
          <a:blip r:embed="rId4">
            <a:alphaModFix/>
          </a:blip>
          <a:srcRect b="0" l="0" r="0" t="0"/>
          <a:stretch/>
        </p:blipFill>
        <p:spPr>
          <a:xfrm>
            <a:off x="5480055" y="2490346"/>
            <a:ext cx="5767929" cy="3980888"/>
          </a:xfrm>
          <a:prstGeom prst="rect">
            <a:avLst/>
          </a:prstGeom>
          <a:noFill/>
          <a:ln>
            <a:noFill/>
          </a:ln>
        </p:spPr>
      </p:pic>
      <p:sp>
        <p:nvSpPr>
          <p:cNvPr id="312" name="Google Shape;312;p18"/>
          <p:cNvSpPr/>
          <p:nvPr/>
        </p:nvSpPr>
        <p:spPr>
          <a:xfrm>
            <a:off x="5966847" y="5036949"/>
            <a:ext cx="1410346" cy="356461"/>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cxnSp>
        <p:nvCxnSpPr>
          <p:cNvPr id="313" name="Google Shape;313;p18"/>
          <p:cNvCxnSpPr/>
          <p:nvPr/>
        </p:nvCxnSpPr>
        <p:spPr>
          <a:xfrm>
            <a:off x="6400800" y="5501898"/>
            <a:ext cx="402956" cy="247973"/>
          </a:xfrm>
          <a:prstGeom prst="straightConnector1">
            <a:avLst/>
          </a:prstGeom>
          <a:noFill/>
          <a:ln cap="flat" cmpd="sng" w="57150">
            <a:solidFill>
              <a:srgbClr val="FF0000"/>
            </a:solidFill>
            <a:prstDash val="solid"/>
            <a:round/>
            <a:headEnd len="sm" w="sm" type="none"/>
            <a:tailEnd len="med" w="med" type="triangle"/>
          </a:ln>
        </p:spPr>
      </p:cxnSp>
      <p:sp>
        <p:nvSpPr>
          <p:cNvPr id="314" name="Google Shape;314;p18"/>
          <p:cNvSpPr/>
          <p:nvPr/>
        </p:nvSpPr>
        <p:spPr>
          <a:xfrm>
            <a:off x="198121" y="4536100"/>
            <a:ext cx="50324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2000">
                <a:solidFill>
                  <a:srgbClr val="002177"/>
                </a:solidFill>
                <a:latin typeface="Poppins"/>
                <a:ea typeface="Poppins"/>
                <a:cs typeface="Poppins"/>
                <a:sym typeface="Poppins"/>
              </a:rPr>
              <a:t>Seleccione su idioma y haga clic en </a:t>
            </a:r>
            <a:r>
              <a:rPr b="1" lang="es-MX" sz="2000">
                <a:solidFill>
                  <a:srgbClr val="002177"/>
                </a:solidFill>
                <a:latin typeface="Poppins"/>
                <a:ea typeface="Poppins"/>
                <a:cs typeface="Poppins"/>
                <a:sym typeface="Poppins"/>
              </a:rPr>
              <a:t>Save (Guardar)</a:t>
            </a:r>
            <a:r>
              <a:rPr lang="es-MX" sz="2000">
                <a:solidFill>
                  <a:srgbClr val="002177"/>
                </a:solidFill>
                <a:latin typeface="Poppins"/>
                <a:ea typeface="Poppins"/>
                <a:cs typeface="Poppins"/>
                <a:sym typeface="Poppins"/>
              </a:rPr>
              <a:t> para confirmar.</a:t>
            </a:r>
            <a:endParaRPr>
              <a:solidFill>
                <a:srgbClr val="002177"/>
              </a:solidFill>
              <a:latin typeface="Poppins"/>
              <a:ea typeface="Poppins"/>
              <a:cs typeface="Poppins"/>
              <a:sym typeface="Poppins"/>
            </a:endParaRPr>
          </a:p>
        </p:txBody>
      </p:sp>
      <p:sp>
        <p:nvSpPr>
          <p:cNvPr id="315" name="Google Shape;315;p18"/>
          <p:cNvSpPr/>
          <p:nvPr/>
        </p:nvSpPr>
        <p:spPr>
          <a:xfrm>
            <a:off x="197016" y="2201804"/>
            <a:ext cx="5032400"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2000">
                <a:solidFill>
                  <a:srgbClr val="002177"/>
                </a:solidFill>
                <a:latin typeface="Poppins"/>
                <a:ea typeface="Poppins"/>
                <a:cs typeface="Poppins"/>
                <a:sym typeface="Poppins"/>
              </a:rPr>
              <a:t>Haga clic en el menú de selección de idioma en la esquina inferior izquierda de Schoology.</a:t>
            </a:r>
            <a:endParaRPr>
              <a:solidFill>
                <a:srgbClr val="002177"/>
              </a:solidFill>
              <a:latin typeface="Poppins"/>
              <a:ea typeface="Poppins"/>
              <a:cs typeface="Poppins"/>
              <a:sym typeface="Poppins"/>
            </a:endParaRPr>
          </a:p>
        </p:txBody>
      </p:sp>
      <p:pic>
        <p:nvPicPr>
          <p:cNvPr id="316" name="Google Shape;316;p18"/>
          <p:cNvPicPr preferRelativeResize="0"/>
          <p:nvPr/>
        </p:nvPicPr>
        <p:blipFill rotWithShape="1">
          <a:blip r:embed="rId5">
            <a:alphaModFix/>
          </a:blip>
          <a:srcRect b="-5797" l="0" r="0" t="0"/>
          <a:stretch/>
        </p:blipFill>
        <p:spPr>
          <a:xfrm>
            <a:off x="10577225" y="6223800"/>
            <a:ext cx="1537151" cy="5589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par>
                                <p:cTn fill="hold" nodeType="with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
                                        <p:tgtEl>
                                          <p:spTgt spid="3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19"/>
          <p:cNvSpPr txBox="1"/>
          <p:nvPr>
            <p:ph idx="4294967295" type="title"/>
          </p:nvPr>
        </p:nvSpPr>
        <p:spPr>
          <a:xfrm>
            <a:off x="487680" y="573405"/>
            <a:ext cx="3894138" cy="4406900"/>
          </a:xfrm>
          <a:prstGeom prst="rect">
            <a:avLst/>
          </a:prstGeom>
          <a:noFill/>
          <a:ln>
            <a:noFill/>
          </a:ln>
        </p:spPr>
        <p:txBody>
          <a:bodyPr anchorCtr="0" anchor="ctr" bIns="121900" lIns="121900" spcFirstLastPara="1" rIns="121900" wrap="square" tIns="121900">
            <a:noAutofit/>
          </a:bodyPr>
          <a:lstStyle/>
          <a:p>
            <a:pPr indent="0" lvl="0" marL="0" rtl="0" algn="ctr">
              <a:lnSpc>
                <a:spcPct val="90000"/>
              </a:lnSpc>
              <a:spcBef>
                <a:spcPts val="0"/>
              </a:spcBef>
              <a:spcAft>
                <a:spcPts val="0"/>
              </a:spcAft>
              <a:buClr>
                <a:schemeClr val="dk1"/>
              </a:buClr>
              <a:buSzPts val="3200"/>
              <a:buFont typeface="Gill Sans"/>
              <a:buNone/>
            </a:pPr>
            <a:r>
              <a:rPr lang="es-MX">
                <a:solidFill>
                  <a:srgbClr val="002177"/>
                </a:solidFill>
                <a:latin typeface="Poppins"/>
                <a:ea typeface="Poppins"/>
                <a:cs typeface="Poppins"/>
                <a:sym typeface="Poppins"/>
              </a:rPr>
              <a:t>TOGGLE VIEWS</a:t>
            </a:r>
            <a:br>
              <a:rPr lang="es-MX">
                <a:solidFill>
                  <a:srgbClr val="002177"/>
                </a:solidFill>
                <a:latin typeface="Poppins"/>
                <a:ea typeface="Poppins"/>
                <a:cs typeface="Poppins"/>
                <a:sym typeface="Poppins"/>
              </a:rPr>
            </a:br>
            <a:endParaRPr>
              <a:solidFill>
                <a:srgbClr val="002177"/>
              </a:solidFill>
              <a:latin typeface="Poppins"/>
              <a:ea typeface="Poppins"/>
              <a:cs typeface="Poppins"/>
              <a:sym typeface="Poppins"/>
            </a:endParaRPr>
          </a:p>
          <a:p>
            <a:pPr indent="0" lvl="0" marL="0" rtl="0" algn="ctr">
              <a:lnSpc>
                <a:spcPct val="90000"/>
              </a:lnSpc>
              <a:spcBef>
                <a:spcPts val="0"/>
              </a:spcBef>
              <a:spcAft>
                <a:spcPts val="0"/>
              </a:spcAft>
              <a:buClr>
                <a:srgbClr val="0000FF"/>
              </a:buClr>
              <a:buSzPts val="3200"/>
              <a:buFont typeface="Gill Sans"/>
              <a:buNone/>
            </a:pPr>
            <a:r>
              <a:rPr lang="es-MX">
                <a:solidFill>
                  <a:srgbClr val="002177"/>
                </a:solidFill>
                <a:latin typeface="Poppins"/>
                <a:ea typeface="Poppins"/>
                <a:cs typeface="Poppins"/>
                <a:sym typeface="Poppins"/>
              </a:rPr>
              <a:t>CÓMO ALTERNAR ENTRE DIFERENTES VISTAS</a:t>
            </a:r>
            <a:endParaRPr>
              <a:solidFill>
                <a:srgbClr val="002177"/>
              </a:solidFill>
              <a:latin typeface="Poppins"/>
              <a:ea typeface="Poppins"/>
              <a:cs typeface="Poppins"/>
              <a:sym typeface="Poppins"/>
            </a:endParaRPr>
          </a:p>
        </p:txBody>
      </p:sp>
      <p:pic>
        <p:nvPicPr>
          <p:cNvPr id="322" name="Google Shape;322;p19"/>
          <p:cNvPicPr preferRelativeResize="0"/>
          <p:nvPr/>
        </p:nvPicPr>
        <p:blipFill rotWithShape="1">
          <a:blip r:embed="rId3">
            <a:alphaModFix/>
          </a:blip>
          <a:srcRect b="0" l="0" r="0" t="0"/>
          <a:stretch/>
        </p:blipFill>
        <p:spPr>
          <a:xfrm>
            <a:off x="4897733" y="1356668"/>
            <a:ext cx="6228032" cy="4144667"/>
          </a:xfrm>
          <a:prstGeom prst="rect">
            <a:avLst/>
          </a:prstGeom>
          <a:noFill/>
          <a:ln>
            <a:noFill/>
          </a:ln>
        </p:spPr>
      </p:pic>
      <p:pic>
        <p:nvPicPr>
          <p:cNvPr id="323" name="Google Shape;323;p19"/>
          <p:cNvPicPr preferRelativeResize="0"/>
          <p:nvPr/>
        </p:nvPicPr>
        <p:blipFill rotWithShape="1">
          <a:blip r:embed="rId4">
            <a:alphaModFix/>
          </a:blip>
          <a:srcRect b="-5797" l="0" r="0" t="0"/>
          <a:stretch/>
        </p:blipFill>
        <p:spPr>
          <a:xfrm>
            <a:off x="10577225" y="6223800"/>
            <a:ext cx="1537151" cy="5589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s-MX" sz="2800">
                <a:solidFill>
                  <a:srgbClr val="002177"/>
                </a:solidFill>
                <a:latin typeface="Poppins"/>
                <a:ea typeface="Poppins"/>
                <a:cs typeface="Poppins"/>
                <a:sym typeface="Poppins"/>
              </a:rPr>
              <a:t>PRESENTERS</a:t>
            </a:r>
            <a:br>
              <a:rPr lang="es-MX" sz="2800">
                <a:solidFill>
                  <a:srgbClr val="002177"/>
                </a:solidFill>
                <a:latin typeface="Poppins"/>
                <a:ea typeface="Poppins"/>
                <a:cs typeface="Poppins"/>
                <a:sym typeface="Poppins"/>
              </a:rPr>
            </a:br>
            <a:r>
              <a:rPr lang="es-MX" sz="2800">
                <a:solidFill>
                  <a:srgbClr val="002177"/>
                </a:solidFill>
                <a:latin typeface="Poppins"/>
                <a:ea typeface="Poppins"/>
                <a:cs typeface="Poppins"/>
                <a:sym typeface="Poppins"/>
              </a:rPr>
              <a:t>PRESENTADORES</a:t>
            </a:r>
            <a:endParaRPr sz="2800">
              <a:solidFill>
                <a:srgbClr val="002177"/>
              </a:solidFill>
              <a:latin typeface="Poppins"/>
              <a:ea typeface="Poppins"/>
              <a:cs typeface="Poppins"/>
              <a:sym typeface="Poppins"/>
            </a:endParaRPr>
          </a:p>
        </p:txBody>
      </p:sp>
      <p:sp>
        <p:nvSpPr>
          <p:cNvPr id="126" name="Google Shape;126;p2"/>
          <p:cNvSpPr txBox="1"/>
          <p:nvPr>
            <p:ph idx="1" type="body"/>
          </p:nvPr>
        </p:nvSpPr>
        <p:spPr>
          <a:xfrm>
            <a:off x="1451579" y="2015732"/>
            <a:ext cx="9603275" cy="345061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00000"/>
              </a:buClr>
              <a:buSzPts val="1100"/>
              <a:buNone/>
            </a:pPr>
            <a:r>
              <a:rPr lang="es-MX" sz="1733">
                <a:solidFill>
                  <a:srgbClr val="002177"/>
                </a:solidFill>
                <a:latin typeface="Poppins"/>
                <a:ea typeface="Poppins"/>
                <a:cs typeface="Poppins"/>
                <a:sym typeface="Poppins"/>
              </a:rPr>
              <a:t>Presenter name, title</a:t>
            </a:r>
            <a:endParaRPr sz="1600">
              <a:solidFill>
                <a:srgbClr val="002177"/>
              </a:solidFill>
              <a:latin typeface="Poppins"/>
              <a:ea typeface="Poppins"/>
              <a:cs typeface="Poppins"/>
              <a:sym typeface="Poppins"/>
            </a:endParaRPr>
          </a:p>
          <a:p>
            <a:pPr indent="0" lvl="0" marL="0" rtl="0" algn="l">
              <a:lnSpc>
                <a:spcPct val="100000"/>
              </a:lnSpc>
              <a:spcBef>
                <a:spcPts val="0"/>
              </a:spcBef>
              <a:spcAft>
                <a:spcPts val="0"/>
              </a:spcAft>
              <a:buClr>
                <a:srgbClr val="000000"/>
              </a:buClr>
              <a:buSzPts val="1100"/>
              <a:buNone/>
            </a:pPr>
            <a:r>
              <a:rPr lang="es-MX" sz="1733">
                <a:solidFill>
                  <a:srgbClr val="002177"/>
                </a:solidFill>
                <a:latin typeface="Poppins"/>
                <a:ea typeface="Poppins"/>
                <a:cs typeface="Poppins"/>
                <a:sym typeface="Poppins"/>
              </a:rPr>
              <a:t>Nombre del presentador, título</a:t>
            </a:r>
            <a:endParaRPr sz="1600">
              <a:solidFill>
                <a:srgbClr val="002177"/>
              </a:solidFill>
              <a:latin typeface="Poppins"/>
              <a:ea typeface="Poppins"/>
              <a:cs typeface="Poppins"/>
              <a:sym typeface="Poppins"/>
            </a:endParaRPr>
          </a:p>
          <a:p>
            <a:pPr indent="0" lvl="0" marL="0" rtl="0" algn="l">
              <a:lnSpc>
                <a:spcPct val="100000"/>
              </a:lnSpc>
              <a:spcBef>
                <a:spcPts val="0"/>
              </a:spcBef>
              <a:spcAft>
                <a:spcPts val="0"/>
              </a:spcAft>
              <a:buClr>
                <a:srgbClr val="000000"/>
              </a:buClr>
              <a:buSzPts val="1100"/>
              <a:buNone/>
            </a:pPr>
            <a:r>
              <a:rPr lang="es-MX" sz="1733">
                <a:solidFill>
                  <a:srgbClr val="002177"/>
                </a:solidFill>
                <a:latin typeface="Poppins"/>
                <a:ea typeface="Poppins"/>
                <a:cs typeface="Poppins"/>
                <a:sym typeface="Poppins"/>
              </a:rPr>
              <a:t>Office name</a:t>
            </a:r>
            <a:endParaRPr sz="1600">
              <a:solidFill>
                <a:srgbClr val="002177"/>
              </a:solidFill>
              <a:latin typeface="Poppins"/>
              <a:ea typeface="Poppins"/>
              <a:cs typeface="Poppins"/>
              <a:sym typeface="Poppins"/>
            </a:endParaRPr>
          </a:p>
          <a:p>
            <a:pPr indent="0" lvl="0" marL="0" rtl="0" algn="l">
              <a:lnSpc>
                <a:spcPct val="100000"/>
              </a:lnSpc>
              <a:spcBef>
                <a:spcPts val="0"/>
              </a:spcBef>
              <a:spcAft>
                <a:spcPts val="0"/>
              </a:spcAft>
              <a:buClr>
                <a:srgbClr val="000000"/>
              </a:buClr>
              <a:buSzPts val="1100"/>
              <a:buNone/>
            </a:pPr>
            <a:r>
              <a:rPr lang="es-MX" sz="1733">
                <a:solidFill>
                  <a:srgbClr val="002177"/>
                </a:solidFill>
                <a:latin typeface="Poppins"/>
                <a:ea typeface="Poppins"/>
                <a:cs typeface="Poppins"/>
                <a:sym typeface="Poppins"/>
              </a:rPr>
              <a:t>Nombre de la oficina</a:t>
            </a:r>
            <a:endParaRPr sz="1600">
              <a:solidFill>
                <a:srgbClr val="002177"/>
              </a:solidFill>
              <a:latin typeface="Poppins"/>
              <a:ea typeface="Poppins"/>
              <a:cs typeface="Poppins"/>
              <a:sym typeface="Poppins"/>
            </a:endParaRPr>
          </a:p>
          <a:p>
            <a:pPr indent="0" lvl="0" marL="0" rtl="0" algn="l">
              <a:lnSpc>
                <a:spcPct val="100000"/>
              </a:lnSpc>
              <a:spcBef>
                <a:spcPts val="0"/>
              </a:spcBef>
              <a:spcAft>
                <a:spcPts val="0"/>
              </a:spcAft>
              <a:buClr>
                <a:srgbClr val="000000"/>
              </a:buClr>
              <a:buSzPts val="1100"/>
              <a:buNone/>
            </a:pPr>
            <a:r>
              <a:rPr lang="es-MX" sz="1733">
                <a:solidFill>
                  <a:srgbClr val="002177"/>
                </a:solidFill>
                <a:latin typeface="Poppins"/>
                <a:ea typeface="Poppins"/>
                <a:cs typeface="Poppins"/>
                <a:sym typeface="Poppins"/>
              </a:rPr>
              <a:t>Contact info (email, phone)</a:t>
            </a:r>
            <a:endParaRPr sz="1600">
              <a:solidFill>
                <a:srgbClr val="002177"/>
              </a:solidFill>
              <a:latin typeface="Poppins"/>
              <a:ea typeface="Poppins"/>
              <a:cs typeface="Poppins"/>
              <a:sym typeface="Poppins"/>
            </a:endParaRPr>
          </a:p>
          <a:p>
            <a:pPr indent="0" lvl="0" marL="0" rtl="0" algn="l">
              <a:lnSpc>
                <a:spcPct val="100000"/>
              </a:lnSpc>
              <a:spcBef>
                <a:spcPts val="0"/>
              </a:spcBef>
              <a:spcAft>
                <a:spcPts val="0"/>
              </a:spcAft>
              <a:buClr>
                <a:srgbClr val="000000"/>
              </a:buClr>
              <a:buSzPts val="1100"/>
              <a:buNone/>
            </a:pPr>
            <a:r>
              <a:rPr lang="es-MX" sz="1733">
                <a:solidFill>
                  <a:srgbClr val="002177"/>
                </a:solidFill>
                <a:latin typeface="Poppins"/>
                <a:ea typeface="Poppins"/>
                <a:cs typeface="Poppins"/>
                <a:sym typeface="Poppins"/>
              </a:rPr>
              <a:t>Información de contacto (correo electrónico, teléfono)</a:t>
            </a:r>
            <a:endParaRPr sz="1600">
              <a:solidFill>
                <a:srgbClr val="002177"/>
              </a:solidFill>
              <a:latin typeface="Poppins"/>
              <a:ea typeface="Poppins"/>
              <a:cs typeface="Poppins"/>
              <a:sym typeface="Poppins"/>
            </a:endParaRPr>
          </a:p>
          <a:p>
            <a:pPr indent="0" lvl="0" marL="0" rtl="0" algn="l">
              <a:lnSpc>
                <a:spcPct val="100000"/>
              </a:lnSpc>
              <a:spcBef>
                <a:spcPts val="0"/>
              </a:spcBef>
              <a:spcAft>
                <a:spcPts val="0"/>
              </a:spcAft>
              <a:buClr>
                <a:srgbClr val="000000"/>
              </a:buClr>
              <a:buSzPts val="1100"/>
              <a:buNone/>
            </a:pPr>
            <a:r>
              <a:t/>
            </a:r>
            <a:endParaRPr sz="1733">
              <a:solidFill>
                <a:srgbClr val="002177"/>
              </a:solidFill>
              <a:latin typeface="Poppins"/>
              <a:ea typeface="Poppins"/>
              <a:cs typeface="Poppins"/>
              <a:sym typeface="Poppins"/>
            </a:endParaRPr>
          </a:p>
          <a:p>
            <a:pPr indent="0" lvl="0" marL="0" rtl="0" algn="l">
              <a:lnSpc>
                <a:spcPct val="100000"/>
              </a:lnSpc>
              <a:spcBef>
                <a:spcPts val="0"/>
              </a:spcBef>
              <a:spcAft>
                <a:spcPts val="0"/>
              </a:spcAft>
              <a:buClr>
                <a:srgbClr val="000000"/>
              </a:buClr>
              <a:buSzPts val="1100"/>
              <a:buNone/>
            </a:pPr>
            <a:r>
              <a:rPr lang="es-MX" sz="1733">
                <a:solidFill>
                  <a:srgbClr val="002177"/>
                </a:solidFill>
                <a:latin typeface="Poppins"/>
                <a:ea typeface="Poppins"/>
                <a:cs typeface="Poppins"/>
                <a:sym typeface="Poppins"/>
              </a:rPr>
              <a:t>Add additional presenter info if needed… </a:t>
            </a:r>
            <a:br>
              <a:rPr lang="es-MX" sz="1733">
                <a:solidFill>
                  <a:srgbClr val="002177"/>
                </a:solidFill>
                <a:latin typeface="Poppins"/>
                <a:ea typeface="Poppins"/>
                <a:cs typeface="Poppins"/>
                <a:sym typeface="Poppins"/>
              </a:rPr>
            </a:br>
            <a:r>
              <a:rPr lang="es-MX" sz="1733">
                <a:solidFill>
                  <a:srgbClr val="002177"/>
                </a:solidFill>
                <a:latin typeface="Poppins"/>
                <a:ea typeface="Poppins"/>
                <a:cs typeface="Poppins"/>
                <a:sym typeface="Poppins"/>
              </a:rPr>
              <a:t>Añadir información adicional del presentador. si es necesario… </a:t>
            </a:r>
            <a:endParaRPr sz="1733">
              <a:solidFill>
                <a:srgbClr val="002177"/>
              </a:solidFill>
              <a:latin typeface="Poppins"/>
              <a:ea typeface="Poppins"/>
              <a:cs typeface="Poppins"/>
              <a:sym typeface="Poppins"/>
            </a:endParaRPr>
          </a:p>
          <a:p>
            <a:pPr indent="0" lvl="0" marL="0" rtl="0" algn="l">
              <a:lnSpc>
                <a:spcPct val="100000"/>
              </a:lnSpc>
              <a:spcBef>
                <a:spcPts val="1000"/>
              </a:spcBef>
              <a:spcAft>
                <a:spcPts val="0"/>
              </a:spcAft>
              <a:buSzPts val="2000"/>
              <a:buNone/>
            </a:pPr>
            <a:r>
              <a:t/>
            </a:r>
            <a:endParaRPr sz="1600">
              <a:solidFill>
                <a:srgbClr val="002177"/>
              </a:solidFill>
              <a:latin typeface="Poppins"/>
              <a:ea typeface="Poppins"/>
              <a:cs typeface="Poppins"/>
              <a:sym typeface="Poppins"/>
            </a:endParaRPr>
          </a:p>
        </p:txBody>
      </p:sp>
      <p:sp>
        <p:nvSpPr>
          <p:cNvPr id="127" name="Google Shape;127;p2"/>
          <p:cNvSpPr/>
          <p:nvPr/>
        </p:nvSpPr>
        <p:spPr>
          <a:xfrm>
            <a:off x="7583151" y="1921790"/>
            <a:ext cx="1976384" cy="1656234"/>
          </a:xfrm>
          <a:prstGeom prst="roundRect">
            <a:avLst>
              <a:gd fmla="val 16667" name="adj"/>
            </a:avLst>
          </a:prstGeom>
          <a:solidFill>
            <a:schemeClr val="accent1"/>
          </a:solidFill>
          <a:ln cap="flat" cmpd="sng" w="15875">
            <a:solidFill>
              <a:srgbClr val="85153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s-MX" sz="2000" u="none" cap="none" strike="noStrike">
                <a:solidFill>
                  <a:srgbClr val="002177"/>
                </a:solidFill>
                <a:latin typeface="Poppins"/>
                <a:ea typeface="Poppins"/>
                <a:cs typeface="Poppins"/>
                <a:sym typeface="Poppins"/>
              </a:rPr>
              <a:t>Add photo of presenter if desired.</a:t>
            </a:r>
            <a:endParaRPr sz="1000">
              <a:solidFill>
                <a:srgbClr val="002177"/>
              </a:solidFill>
              <a:latin typeface="Poppins"/>
              <a:ea typeface="Poppins"/>
              <a:cs typeface="Poppins"/>
              <a:sym typeface="Poppins"/>
            </a:endParaRPr>
          </a:p>
        </p:txBody>
      </p:sp>
      <p:sp>
        <p:nvSpPr>
          <p:cNvPr id="128" name="Google Shape;128;p2"/>
          <p:cNvSpPr/>
          <p:nvPr/>
        </p:nvSpPr>
        <p:spPr>
          <a:xfrm>
            <a:off x="8556171" y="3831771"/>
            <a:ext cx="2114456" cy="1796552"/>
          </a:xfrm>
          <a:prstGeom prst="roundRect">
            <a:avLst>
              <a:gd fmla="val 16667" name="adj"/>
            </a:avLst>
          </a:prstGeom>
          <a:solidFill>
            <a:schemeClr val="accent1"/>
          </a:solidFill>
          <a:ln cap="flat" cmpd="sng" w="15875">
            <a:solidFill>
              <a:srgbClr val="85153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s-MX" sz="2000" u="none" cap="none" strike="noStrike">
                <a:solidFill>
                  <a:srgbClr val="002177"/>
                </a:solidFill>
                <a:latin typeface="Poppins"/>
                <a:ea typeface="Poppins"/>
                <a:cs typeface="Poppins"/>
                <a:sym typeface="Poppins"/>
              </a:rPr>
              <a:t>Incluir la foto del presentador si lo desea.</a:t>
            </a:r>
            <a:endParaRPr sz="1000">
              <a:solidFill>
                <a:srgbClr val="002177"/>
              </a:solidFill>
              <a:latin typeface="Poppins"/>
              <a:ea typeface="Poppins"/>
              <a:cs typeface="Poppins"/>
              <a:sym typeface="Poppins"/>
            </a:endParaRPr>
          </a:p>
        </p:txBody>
      </p:sp>
      <p:pic>
        <p:nvPicPr>
          <p:cNvPr id="129" name="Google Shape;129;p2"/>
          <p:cNvPicPr preferRelativeResize="0"/>
          <p:nvPr/>
        </p:nvPicPr>
        <p:blipFill rotWithShape="1">
          <a:blip r:embed="rId3">
            <a:alphaModFix/>
          </a:blip>
          <a:srcRect b="-5797" l="0" r="0" t="0"/>
          <a:stretch/>
        </p:blipFill>
        <p:spPr>
          <a:xfrm>
            <a:off x="10577225" y="6223800"/>
            <a:ext cx="1537151" cy="5589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id="329" name="Google Shape;329;p20"/>
          <p:cNvPicPr preferRelativeResize="0"/>
          <p:nvPr/>
        </p:nvPicPr>
        <p:blipFill rotWithShape="1">
          <a:blip r:embed="rId3">
            <a:alphaModFix/>
          </a:blip>
          <a:srcRect b="0" l="0" r="0" t="0"/>
          <a:stretch/>
        </p:blipFill>
        <p:spPr>
          <a:xfrm>
            <a:off x="1127337" y="655320"/>
            <a:ext cx="10256943" cy="5955313"/>
          </a:xfrm>
          <a:prstGeom prst="rect">
            <a:avLst/>
          </a:prstGeom>
          <a:noFill/>
          <a:ln>
            <a:noFill/>
          </a:ln>
        </p:spPr>
      </p:pic>
      <p:sp>
        <p:nvSpPr>
          <p:cNvPr id="330" name="Google Shape;330;p20"/>
          <p:cNvSpPr txBox="1"/>
          <p:nvPr>
            <p:ph idx="4294967295" type="body"/>
          </p:nvPr>
        </p:nvSpPr>
        <p:spPr>
          <a:xfrm>
            <a:off x="3286389" y="3394870"/>
            <a:ext cx="5938838" cy="2046287"/>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60925" lIns="121900" spcFirstLastPara="1" rIns="121900" wrap="square" tIns="60925">
            <a:noAutofit/>
          </a:bodyPr>
          <a:lstStyle/>
          <a:p>
            <a:pPr indent="0" lvl="0" marL="0" rtl="0" algn="l">
              <a:lnSpc>
                <a:spcPct val="100000"/>
              </a:lnSpc>
              <a:spcBef>
                <a:spcPts val="0"/>
              </a:spcBef>
              <a:spcAft>
                <a:spcPts val="0"/>
              </a:spcAft>
              <a:buClr>
                <a:schemeClr val="dk1"/>
              </a:buClr>
              <a:buSzPts val="3200"/>
              <a:buNone/>
            </a:pPr>
            <a:r>
              <a:rPr lang="es-MX" sz="2033">
                <a:solidFill>
                  <a:srgbClr val="002177"/>
                </a:solidFill>
                <a:latin typeface="Poppins"/>
                <a:ea typeface="Poppins"/>
                <a:cs typeface="Poppins"/>
                <a:sym typeface="Poppins"/>
              </a:rPr>
              <a:t>Switch views between the parent view and student view in the upper right corner.</a:t>
            </a:r>
            <a:endParaRPr sz="1900">
              <a:solidFill>
                <a:srgbClr val="002177"/>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3200"/>
              <a:buNone/>
            </a:pPr>
            <a:r>
              <a:t/>
            </a:r>
            <a:endParaRPr sz="2033">
              <a:solidFill>
                <a:srgbClr val="002177"/>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3200"/>
              <a:buNone/>
            </a:pPr>
            <a:r>
              <a:rPr lang="es-MX" sz="2033">
                <a:solidFill>
                  <a:srgbClr val="002177"/>
                </a:solidFill>
                <a:latin typeface="Poppins"/>
                <a:ea typeface="Poppins"/>
                <a:cs typeface="Poppins"/>
                <a:sym typeface="Poppins"/>
              </a:rPr>
              <a:t>Cambie de la vista para padres a la vista del estudiante en la esquina superior a la derecha.</a:t>
            </a:r>
            <a:endParaRPr sz="1900">
              <a:solidFill>
                <a:srgbClr val="002177"/>
              </a:solidFill>
              <a:latin typeface="Poppins"/>
              <a:ea typeface="Poppins"/>
              <a:cs typeface="Poppins"/>
              <a:sym typeface="Poppins"/>
            </a:endParaRPr>
          </a:p>
          <a:p>
            <a:pPr indent="-186262" lvl="0" marL="457189" rtl="0" algn="l">
              <a:lnSpc>
                <a:spcPct val="120000"/>
              </a:lnSpc>
              <a:spcBef>
                <a:spcPts val="853"/>
              </a:spcBef>
              <a:spcAft>
                <a:spcPts val="0"/>
              </a:spcAft>
              <a:buClr>
                <a:schemeClr val="dk1"/>
              </a:buClr>
              <a:buSzPts val="3200"/>
              <a:buNone/>
            </a:pPr>
            <a:r>
              <a:t/>
            </a:r>
            <a:endParaRPr sz="2033">
              <a:solidFill>
                <a:srgbClr val="002177"/>
              </a:solidFill>
              <a:latin typeface="Poppins"/>
              <a:ea typeface="Poppins"/>
              <a:cs typeface="Poppins"/>
              <a:sym typeface="Poppins"/>
            </a:endParaRPr>
          </a:p>
        </p:txBody>
      </p:sp>
      <p:cxnSp>
        <p:nvCxnSpPr>
          <p:cNvPr id="331" name="Google Shape;331;p20"/>
          <p:cNvCxnSpPr/>
          <p:nvPr/>
        </p:nvCxnSpPr>
        <p:spPr>
          <a:xfrm flipH="1" rot="10800000">
            <a:off x="7931213" y="1735067"/>
            <a:ext cx="2058400" cy="1603200"/>
          </a:xfrm>
          <a:prstGeom prst="straightConnector1">
            <a:avLst/>
          </a:prstGeom>
          <a:noFill/>
          <a:ln cap="flat" cmpd="sng" w="28575">
            <a:solidFill>
              <a:srgbClr val="FF0000"/>
            </a:solidFill>
            <a:prstDash val="solid"/>
            <a:round/>
            <a:headEnd len="sm" w="sm" type="none"/>
            <a:tailEnd len="med" w="med" type="triangle"/>
          </a:ln>
        </p:spPr>
      </p:cxnSp>
      <p:pic>
        <p:nvPicPr>
          <p:cNvPr id="332" name="Google Shape;332;p20"/>
          <p:cNvPicPr preferRelativeResize="0"/>
          <p:nvPr/>
        </p:nvPicPr>
        <p:blipFill rotWithShape="1">
          <a:blip r:embed="rId4">
            <a:alphaModFix/>
          </a:blip>
          <a:srcRect b="-5797" l="0" r="0" t="0"/>
          <a:stretch/>
        </p:blipFill>
        <p:spPr>
          <a:xfrm>
            <a:off x="10577225" y="6223800"/>
            <a:ext cx="1537151" cy="5589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id="337" name="Google Shape;337;p21"/>
          <p:cNvPicPr preferRelativeResize="0"/>
          <p:nvPr/>
        </p:nvPicPr>
        <p:blipFill rotWithShape="1">
          <a:blip r:embed="rId3">
            <a:alphaModFix/>
          </a:blip>
          <a:srcRect b="0" l="0" r="0" t="0"/>
          <a:stretch/>
        </p:blipFill>
        <p:spPr>
          <a:xfrm>
            <a:off x="8895900" y="470295"/>
            <a:ext cx="2965453" cy="5516517"/>
          </a:xfrm>
          <a:prstGeom prst="rect">
            <a:avLst/>
          </a:prstGeom>
          <a:noFill/>
          <a:ln>
            <a:noFill/>
          </a:ln>
        </p:spPr>
      </p:pic>
      <p:sp>
        <p:nvSpPr>
          <p:cNvPr id="338" name="Google Shape;338;p21"/>
          <p:cNvSpPr txBox="1"/>
          <p:nvPr>
            <p:ph idx="4294967295" type="title"/>
          </p:nvPr>
        </p:nvSpPr>
        <p:spPr>
          <a:xfrm>
            <a:off x="155573" y="-67337"/>
            <a:ext cx="10972800" cy="720760"/>
          </a:xfrm>
          <a:prstGeom prst="rect">
            <a:avLst/>
          </a:prstGeom>
          <a:noFill/>
          <a:ln>
            <a:noFill/>
          </a:ln>
        </p:spPr>
        <p:txBody>
          <a:bodyPr anchorCtr="0" anchor="ctr" bIns="60925" lIns="121900" spcFirstLastPara="1" rIns="121900" wrap="square" tIns="60925">
            <a:noAutofit/>
          </a:bodyPr>
          <a:lstStyle/>
          <a:p>
            <a:pPr indent="0" lvl="0" marL="0" rtl="0" algn="l">
              <a:lnSpc>
                <a:spcPct val="100000"/>
              </a:lnSpc>
              <a:spcBef>
                <a:spcPts val="0"/>
              </a:spcBef>
              <a:spcAft>
                <a:spcPts val="0"/>
              </a:spcAft>
              <a:buClr>
                <a:srgbClr val="376092"/>
              </a:buClr>
              <a:buSzPts val="4400"/>
              <a:buFont typeface="Avenir"/>
              <a:buNone/>
            </a:pPr>
            <a:r>
              <a:rPr lang="es-MX" sz="2800">
                <a:latin typeface="Poppins"/>
                <a:ea typeface="Poppins"/>
                <a:cs typeface="Poppins"/>
                <a:sym typeface="Poppins"/>
              </a:rPr>
              <a:t>ACCOUNT OPTIONS - </a:t>
            </a:r>
            <a:r>
              <a:rPr lang="es-MX" sz="2800">
                <a:solidFill>
                  <a:srgbClr val="0000FF"/>
                </a:solidFill>
                <a:latin typeface="Poppins"/>
                <a:ea typeface="Poppins"/>
                <a:cs typeface="Poppins"/>
                <a:sym typeface="Poppins"/>
              </a:rPr>
              <a:t>OPCIONES DE LAS CUENTAS</a:t>
            </a:r>
            <a:endParaRPr>
              <a:latin typeface="Poppins"/>
              <a:ea typeface="Poppins"/>
              <a:cs typeface="Poppins"/>
              <a:sym typeface="Poppins"/>
            </a:endParaRPr>
          </a:p>
        </p:txBody>
      </p:sp>
      <p:sp>
        <p:nvSpPr>
          <p:cNvPr id="339" name="Google Shape;339;p21"/>
          <p:cNvSpPr txBox="1"/>
          <p:nvPr/>
        </p:nvSpPr>
        <p:spPr>
          <a:xfrm>
            <a:off x="3151439" y="1321535"/>
            <a:ext cx="4716027" cy="393600"/>
          </a:xfrm>
          <a:prstGeom prst="rect">
            <a:avLst/>
          </a:prstGeom>
          <a:no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rPr lang="es-MX" sz="1900">
                <a:solidFill>
                  <a:srgbClr val="002177"/>
                </a:solidFill>
                <a:latin typeface="Poppins"/>
                <a:ea typeface="Poppins"/>
                <a:cs typeface="Poppins"/>
                <a:sym typeface="Poppins"/>
              </a:rPr>
              <a:t>View Your Account / Vea su cuenta</a:t>
            </a:r>
            <a:endParaRPr sz="900">
              <a:solidFill>
                <a:srgbClr val="002177"/>
              </a:solidFill>
              <a:latin typeface="Poppins"/>
              <a:ea typeface="Poppins"/>
              <a:cs typeface="Poppins"/>
              <a:sym typeface="Poppins"/>
            </a:endParaRPr>
          </a:p>
        </p:txBody>
      </p:sp>
      <p:sp>
        <p:nvSpPr>
          <p:cNvPr id="340" name="Google Shape;340;p21"/>
          <p:cNvSpPr txBox="1"/>
          <p:nvPr/>
        </p:nvSpPr>
        <p:spPr>
          <a:xfrm>
            <a:off x="630278" y="3790599"/>
            <a:ext cx="7634344" cy="393600"/>
          </a:xfrm>
          <a:prstGeom prst="rect">
            <a:avLst/>
          </a:prstGeom>
          <a:no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rPr lang="es-MX" sz="1800">
                <a:solidFill>
                  <a:srgbClr val="000000"/>
                </a:solidFill>
                <a:latin typeface="Poppins"/>
                <a:ea typeface="Poppins"/>
                <a:cs typeface="Poppins"/>
                <a:sym typeface="Poppins"/>
              </a:rPr>
              <a:t>See a List of All Schools / </a:t>
            </a:r>
            <a:r>
              <a:rPr lang="es-MX" sz="1800">
                <a:solidFill>
                  <a:srgbClr val="0000FF"/>
                </a:solidFill>
                <a:latin typeface="Poppins"/>
                <a:ea typeface="Poppins"/>
                <a:cs typeface="Poppins"/>
                <a:sym typeface="Poppins"/>
              </a:rPr>
              <a:t>Vea una lista de todas las escuelas</a:t>
            </a:r>
            <a:endParaRPr sz="800">
              <a:latin typeface="Poppins"/>
              <a:ea typeface="Poppins"/>
              <a:cs typeface="Poppins"/>
              <a:sym typeface="Poppins"/>
            </a:endParaRPr>
          </a:p>
        </p:txBody>
      </p:sp>
      <p:sp>
        <p:nvSpPr>
          <p:cNvPr id="341" name="Google Shape;341;p21"/>
          <p:cNvSpPr txBox="1"/>
          <p:nvPr/>
        </p:nvSpPr>
        <p:spPr>
          <a:xfrm>
            <a:off x="4304620" y="5249440"/>
            <a:ext cx="4105774" cy="393600"/>
          </a:xfrm>
          <a:prstGeom prst="rect">
            <a:avLst/>
          </a:prstGeom>
          <a:no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rPr lang="es-MX" sz="1800">
                <a:solidFill>
                  <a:srgbClr val="000000"/>
                </a:solidFill>
                <a:latin typeface="Poppins"/>
                <a:ea typeface="Poppins"/>
                <a:cs typeface="Poppins"/>
                <a:sym typeface="Poppins"/>
              </a:rPr>
              <a:t>Exit Schoology / </a:t>
            </a:r>
            <a:r>
              <a:rPr lang="es-MX" sz="1800">
                <a:solidFill>
                  <a:srgbClr val="0000FF"/>
                </a:solidFill>
                <a:latin typeface="Poppins"/>
                <a:ea typeface="Poppins"/>
                <a:cs typeface="Poppins"/>
                <a:sym typeface="Poppins"/>
              </a:rPr>
              <a:t>Cerrar sesión</a:t>
            </a:r>
            <a:endParaRPr sz="800">
              <a:latin typeface="Poppins"/>
              <a:ea typeface="Poppins"/>
              <a:cs typeface="Poppins"/>
              <a:sym typeface="Poppins"/>
            </a:endParaRPr>
          </a:p>
          <a:p>
            <a:pPr indent="0" lvl="0" marL="0" marR="0" rtl="0" algn="r">
              <a:spcBef>
                <a:spcPts val="0"/>
              </a:spcBef>
              <a:spcAft>
                <a:spcPts val="0"/>
              </a:spcAft>
              <a:buNone/>
            </a:pPr>
            <a:r>
              <a:t/>
            </a:r>
            <a:endParaRPr sz="2400">
              <a:solidFill>
                <a:schemeClr val="dk1"/>
              </a:solidFill>
              <a:latin typeface="Calibri"/>
              <a:ea typeface="Calibri"/>
              <a:cs typeface="Calibri"/>
              <a:sym typeface="Calibri"/>
            </a:endParaRPr>
          </a:p>
        </p:txBody>
      </p:sp>
      <p:sp>
        <p:nvSpPr>
          <p:cNvPr id="342" name="Google Shape;342;p21"/>
          <p:cNvSpPr txBox="1"/>
          <p:nvPr/>
        </p:nvSpPr>
        <p:spPr>
          <a:xfrm>
            <a:off x="1440811" y="2016057"/>
            <a:ext cx="6782902" cy="393600"/>
          </a:xfrm>
          <a:prstGeom prst="rect">
            <a:avLst/>
          </a:prstGeom>
          <a:no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rPr lang="es-MX" sz="1900">
                <a:solidFill>
                  <a:srgbClr val="002177"/>
                </a:solidFill>
                <a:latin typeface="Poppins"/>
                <a:ea typeface="Poppins"/>
                <a:cs typeface="Poppins"/>
                <a:sym typeface="Poppins"/>
              </a:rPr>
              <a:t>View Student Account / Vea la cuenta del estudiante</a:t>
            </a:r>
            <a:endParaRPr sz="900">
              <a:solidFill>
                <a:srgbClr val="002177"/>
              </a:solidFill>
              <a:latin typeface="Poppins"/>
              <a:ea typeface="Poppins"/>
              <a:cs typeface="Poppins"/>
              <a:sym typeface="Poppins"/>
            </a:endParaRPr>
          </a:p>
        </p:txBody>
      </p:sp>
      <p:sp>
        <p:nvSpPr>
          <p:cNvPr id="343" name="Google Shape;343;p21"/>
          <p:cNvSpPr txBox="1"/>
          <p:nvPr/>
        </p:nvSpPr>
        <p:spPr>
          <a:xfrm>
            <a:off x="958034" y="2560339"/>
            <a:ext cx="7452360" cy="744000"/>
          </a:xfrm>
          <a:prstGeom prst="rect">
            <a:avLst/>
          </a:prstGeom>
          <a:no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rPr lang="es-MX" sz="1800">
                <a:solidFill>
                  <a:srgbClr val="FF0000"/>
                </a:solidFill>
                <a:latin typeface="Poppins"/>
                <a:ea typeface="Poppins"/>
                <a:cs typeface="Poppins"/>
                <a:sym typeface="Poppins"/>
              </a:rPr>
              <a:t>*</a:t>
            </a:r>
            <a:r>
              <a:rPr lang="es-MX" sz="1800">
                <a:solidFill>
                  <a:schemeClr val="dk1"/>
                </a:solidFill>
                <a:latin typeface="Poppins"/>
                <a:ea typeface="Poppins"/>
                <a:cs typeface="Poppins"/>
                <a:sym typeface="Poppins"/>
              </a:rPr>
              <a:t> </a:t>
            </a:r>
            <a:r>
              <a:rPr b="1" lang="es-MX" sz="1800">
                <a:solidFill>
                  <a:srgbClr val="000000"/>
                </a:solidFill>
                <a:latin typeface="Poppins"/>
                <a:ea typeface="Poppins"/>
                <a:cs typeface="Poppins"/>
                <a:sym typeface="Poppins"/>
              </a:rPr>
              <a:t>Do Not Use</a:t>
            </a:r>
            <a:r>
              <a:rPr lang="es-MX" sz="1800">
                <a:solidFill>
                  <a:srgbClr val="000000"/>
                </a:solidFill>
                <a:latin typeface="Poppins"/>
                <a:ea typeface="Poppins"/>
                <a:cs typeface="Poppins"/>
                <a:sym typeface="Poppins"/>
              </a:rPr>
              <a:t>, Students Must Be Added in P</a:t>
            </a:r>
            <a:r>
              <a:rPr lang="es-MX" sz="1800">
                <a:solidFill>
                  <a:schemeClr val="dk1"/>
                </a:solidFill>
                <a:latin typeface="Poppins"/>
                <a:ea typeface="Poppins"/>
                <a:cs typeface="Poppins"/>
                <a:sym typeface="Poppins"/>
              </a:rPr>
              <a:t>arent P</a:t>
            </a:r>
            <a:r>
              <a:rPr lang="es-MX" sz="1800">
                <a:solidFill>
                  <a:srgbClr val="000000"/>
                </a:solidFill>
                <a:latin typeface="Poppins"/>
                <a:ea typeface="Poppins"/>
                <a:cs typeface="Poppins"/>
                <a:sym typeface="Poppins"/>
              </a:rPr>
              <a:t>orta</a:t>
            </a:r>
            <a:r>
              <a:rPr lang="es-MX" sz="1800">
                <a:solidFill>
                  <a:schemeClr val="dk1"/>
                </a:solidFill>
                <a:latin typeface="Poppins"/>
                <a:ea typeface="Poppins"/>
                <a:cs typeface="Poppins"/>
                <a:sym typeface="Poppins"/>
              </a:rPr>
              <a:t>l </a:t>
            </a:r>
            <a:r>
              <a:rPr lang="es-MX" sz="1800">
                <a:solidFill>
                  <a:srgbClr val="000000"/>
                </a:solidFill>
                <a:latin typeface="Poppins"/>
                <a:ea typeface="Poppins"/>
                <a:cs typeface="Poppins"/>
                <a:sym typeface="Poppins"/>
              </a:rPr>
              <a:t>/ </a:t>
            </a:r>
            <a:r>
              <a:rPr b="1" lang="es-MX" sz="1800">
                <a:solidFill>
                  <a:srgbClr val="0000FF"/>
                </a:solidFill>
                <a:latin typeface="Poppins"/>
                <a:ea typeface="Poppins"/>
                <a:cs typeface="Poppins"/>
                <a:sym typeface="Poppins"/>
              </a:rPr>
              <a:t>No usar</a:t>
            </a:r>
            <a:r>
              <a:rPr lang="es-MX" sz="1800">
                <a:solidFill>
                  <a:srgbClr val="0000FF"/>
                </a:solidFill>
                <a:latin typeface="Poppins"/>
                <a:ea typeface="Poppins"/>
                <a:cs typeface="Poppins"/>
                <a:sym typeface="Poppins"/>
              </a:rPr>
              <a:t>, los estudiantes deben ser agregados en el Portal de Padres.</a:t>
            </a:r>
            <a:endParaRPr sz="800">
              <a:latin typeface="Poppins"/>
              <a:ea typeface="Poppins"/>
              <a:cs typeface="Poppins"/>
              <a:sym typeface="Poppins"/>
            </a:endParaRPr>
          </a:p>
        </p:txBody>
      </p:sp>
      <p:sp>
        <p:nvSpPr>
          <p:cNvPr id="344" name="Google Shape;344;p21"/>
          <p:cNvSpPr txBox="1"/>
          <p:nvPr/>
        </p:nvSpPr>
        <p:spPr>
          <a:xfrm>
            <a:off x="13255" y="4392800"/>
            <a:ext cx="9191080" cy="393600"/>
          </a:xfrm>
          <a:prstGeom prst="rect">
            <a:avLst/>
          </a:prstGeom>
          <a:no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rPr lang="es-MX" sz="1800">
                <a:solidFill>
                  <a:srgbClr val="000000"/>
                </a:solidFill>
                <a:latin typeface="Poppins"/>
                <a:ea typeface="Poppins"/>
                <a:cs typeface="Poppins"/>
                <a:sym typeface="Poppins"/>
              </a:rPr>
              <a:t>Change Account Settings / </a:t>
            </a:r>
            <a:r>
              <a:rPr lang="es-MX" sz="1800">
                <a:solidFill>
                  <a:srgbClr val="0000FF"/>
                </a:solidFill>
                <a:latin typeface="Poppins"/>
                <a:ea typeface="Poppins"/>
                <a:cs typeface="Poppins"/>
                <a:sym typeface="Poppins"/>
              </a:rPr>
              <a:t>Cambiar la configuración de la cuenta</a:t>
            </a:r>
            <a:endParaRPr sz="800">
              <a:latin typeface="Poppins"/>
              <a:ea typeface="Poppins"/>
              <a:cs typeface="Poppins"/>
              <a:sym typeface="Poppins"/>
            </a:endParaRPr>
          </a:p>
        </p:txBody>
      </p:sp>
      <p:cxnSp>
        <p:nvCxnSpPr>
          <p:cNvPr id="345" name="Google Shape;345;p21"/>
          <p:cNvCxnSpPr/>
          <p:nvPr/>
        </p:nvCxnSpPr>
        <p:spPr>
          <a:xfrm>
            <a:off x="7672413" y="1580375"/>
            <a:ext cx="1014387" cy="4585"/>
          </a:xfrm>
          <a:prstGeom prst="straightConnector1">
            <a:avLst/>
          </a:prstGeom>
          <a:noFill/>
          <a:ln cap="flat" cmpd="sng" w="25400">
            <a:solidFill>
              <a:schemeClr val="dk1"/>
            </a:solidFill>
            <a:prstDash val="solid"/>
            <a:miter lim="800000"/>
            <a:headEnd len="sm" w="sm" type="none"/>
            <a:tailEnd len="med" w="med" type="stealth"/>
          </a:ln>
          <a:effectLst>
            <a:outerShdw blurRad="63500" dir="5400000" dist="20000">
              <a:srgbClr val="808080">
                <a:alpha val="37647"/>
              </a:srgbClr>
            </a:outerShdw>
          </a:effectLst>
        </p:spPr>
      </p:cxnSp>
      <p:cxnSp>
        <p:nvCxnSpPr>
          <p:cNvPr id="346" name="Google Shape;346;p21"/>
          <p:cNvCxnSpPr/>
          <p:nvPr/>
        </p:nvCxnSpPr>
        <p:spPr>
          <a:xfrm>
            <a:off x="8142651" y="4065247"/>
            <a:ext cx="609600" cy="0"/>
          </a:xfrm>
          <a:prstGeom prst="straightConnector1">
            <a:avLst/>
          </a:prstGeom>
          <a:noFill/>
          <a:ln cap="flat" cmpd="sng" w="25400">
            <a:solidFill>
              <a:schemeClr val="dk1"/>
            </a:solidFill>
            <a:prstDash val="solid"/>
            <a:miter lim="800000"/>
            <a:headEnd len="sm" w="sm" type="none"/>
            <a:tailEnd len="med" w="med" type="stealth"/>
          </a:ln>
          <a:effectLst>
            <a:outerShdw blurRad="63500" dir="5400000" dist="20000">
              <a:srgbClr val="808080">
                <a:alpha val="37647"/>
              </a:srgbClr>
            </a:outerShdw>
          </a:effectLst>
        </p:spPr>
      </p:cxnSp>
      <p:cxnSp>
        <p:nvCxnSpPr>
          <p:cNvPr id="347" name="Google Shape;347;p21"/>
          <p:cNvCxnSpPr/>
          <p:nvPr/>
        </p:nvCxnSpPr>
        <p:spPr>
          <a:xfrm>
            <a:off x="8142651" y="5536038"/>
            <a:ext cx="609600" cy="0"/>
          </a:xfrm>
          <a:prstGeom prst="straightConnector1">
            <a:avLst/>
          </a:prstGeom>
          <a:noFill/>
          <a:ln cap="flat" cmpd="sng" w="25400">
            <a:solidFill>
              <a:schemeClr val="dk1"/>
            </a:solidFill>
            <a:prstDash val="solid"/>
            <a:miter lim="800000"/>
            <a:headEnd len="sm" w="sm" type="none"/>
            <a:tailEnd len="med" w="med" type="stealth"/>
          </a:ln>
          <a:effectLst>
            <a:outerShdw blurRad="63500" dir="5400000" dist="20000">
              <a:srgbClr val="808080">
                <a:alpha val="37647"/>
              </a:srgbClr>
            </a:outerShdw>
          </a:effectLst>
        </p:spPr>
      </p:cxnSp>
      <p:cxnSp>
        <p:nvCxnSpPr>
          <p:cNvPr id="348" name="Google Shape;348;p21"/>
          <p:cNvCxnSpPr/>
          <p:nvPr/>
        </p:nvCxnSpPr>
        <p:spPr>
          <a:xfrm>
            <a:off x="8105594" y="2309245"/>
            <a:ext cx="609600" cy="0"/>
          </a:xfrm>
          <a:prstGeom prst="straightConnector1">
            <a:avLst/>
          </a:prstGeom>
          <a:noFill/>
          <a:ln cap="flat" cmpd="sng" w="25400">
            <a:solidFill>
              <a:schemeClr val="dk1"/>
            </a:solidFill>
            <a:prstDash val="solid"/>
            <a:miter lim="800000"/>
            <a:headEnd len="sm" w="sm" type="none"/>
            <a:tailEnd len="med" w="med" type="stealth"/>
          </a:ln>
          <a:effectLst>
            <a:outerShdw blurRad="63500" dir="5400000" dist="20000">
              <a:srgbClr val="808080">
                <a:alpha val="37647"/>
              </a:srgbClr>
            </a:outerShdw>
          </a:effectLst>
        </p:spPr>
      </p:cxnSp>
      <p:cxnSp>
        <p:nvCxnSpPr>
          <p:cNvPr id="349" name="Google Shape;349;p21"/>
          <p:cNvCxnSpPr/>
          <p:nvPr/>
        </p:nvCxnSpPr>
        <p:spPr>
          <a:xfrm>
            <a:off x="8144737" y="2881300"/>
            <a:ext cx="609600" cy="0"/>
          </a:xfrm>
          <a:prstGeom prst="straightConnector1">
            <a:avLst/>
          </a:prstGeom>
          <a:noFill/>
          <a:ln cap="flat" cmpd="sng" w="25400">
            <a:solidFill>
              <a:srgbClr val="FF0000"/>
            </a:solidFill>
            <a:prstDash val="solid"/>
            <a:miter lim="800000"/>
            <a:headEnd len="sm" w="sm" type="none"/>
            <a:tailEnd len="med" w="med" type="stealth"/>
          </a:ln>
          <a:effectLst>
            <a:outerShdw blurRad="63500" dir="5400000" dist="20000">
              <a:srgbClr val="808080">
                <a:alpha val="37647"/>
              </a:srgbClr>
            </a:outerShdw>
          </a:effectLst>
        </p:spPr>
      </p:cxnSp>
      <p:cxnSp>
        <p:nvCxnSpPr>
          <p:cNvPr id="350" name="Google Shape;350;p21"/>
          <p:cNvCxnSpPr/>
          <p:nvPr/>
        </p:nvCxnSpPr>
        <p:spPr>
          <a:xfrm>
            <a:off x="8105594" y="4665191"/>
            <a:ext cx="609600" cy="0"/>
          </a:xfrm>
          <a:prstGeom prst="straightConnector1">
            <a:avLst/>
          </a:prstGeom>
          <a:noFill/>
          <a:ln cap="flat" cmpd="sng" w="25400">
            <a:solidFill>
              <a:schemeClr val="dk1"/>
            </a:solidFill>
            <a:prstDash val="solid"/>
            <a:miter lim="800000"/>
            <a:headEnd len="sm" w="sm" type="none"/>
            <a:tailEnd len="med" w="med" type="stealth"/>
          </a:ln>
          <a:effectLst>
            <a:outerShdw blurRad="63500" dir="5400000" dist="20000">
              <a:srgbClr val="808080">
                <a:alpha val="37647"/>
              </a:srgbClr>
            </a:outerShdw>
          </a:effectLst>
        </p:spPr>
      </p:cxnSp>
      <p:cxnSp>
        <p:nvCxnSpPr>
          <p:cNvPr id="351" name="Google Shape;351;p21"/>
          <p:cNvCxnSpPr/>
          <p:nvPr/>
        </p:nvCxnSpPr>
        <p:spPr>
          <a:xfrm flipH="1" rot="10800000">
            <a:off x="7362289" y="979439"/>
            <a:ext cx="1486252" cy="741"/>
          </a:xfrm>
          <a:prstGeom prst="straightConnector1">
            <a:avLst/>
          </a:prstGeom>
          <a:noFill/>
          <a:ln cap="flat" cmpd="sng" w="25400">
            <a:solidFill>
              <a:schemeClr val="dk1"/>
            </a:solidFill>
            <a:prstDash val="solid"/>
            <a:miter lim="800000"/>
            <a:headEnd len="sm" w="sm" type="none"/>
            <a:tailEnd len="med" w="med" type="stealth"/>
          </a:ln>
          <a:effectLst>
            <a:outerShdw blurRad="63500" dir="5400000" dist="20000">
              <a:srgbClr val="808080">
                <a:alpha val="37647"/>
              </a:srgbClr>
            </a:outerShdw>
          </a:effectLst>
        </p:spPr>
      </p:cxnSp>
      <p:pic>
        <p:nvPicPr>
          <p:cNvPr id="352" name="Google Shape;352;p21"/>
          <p:cNvPicPr preferRelativeResize="0"/>
          <p:nvPr/>
        </p:nvPicPr>
        <p:blipFill rotWithShape="1">
          <a:blip r:embed="rId4">
            <a:alphaModFix/>
          </a:blip>
          <a:srcRect b="0" l="0" r="0" t="0"/>
          <a:stretch/>
        </p:blipFill>
        <p:spPr>
          <a:xfrm>
            <a:off x="4386117" y="673692"/>
            <a:ext cx="2880868" cy="573297"/>
          </a:xfrm>
          <a:prstGeom prst="rect">
            <a:avLst/>
          </a:prstGeom>
          <a:noFill/>
          <a:ln>
            <a:noFill/>
          </a:ln>
        </p:spPr>
      </p:pic>
      <p:sp>
        <p:nvSpPr>
          <p:cNvPr id="353" name="Google Shape;353;p21"/>
          <p:cNvSpPr/>
          <p:nvPr/>
        </p:nvSpPr>
        <p:spPr>
          <a:xfrm>
            <a:off x="9265920" y="1246989"/>
            <a:ext cx="2133600" cy="468146"/>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54" name="Google Shape;354;p21"/>
          <p:cNvSpPr/>
          <p:nvPr/>
        </p:nvSpPr>
        <p:spPr>
          <a:xfrm>
            <a:off x="9265920" y="1905000"/>
            <a:ext cx="2133600" cy="655339"/>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55" name="Google Shape;355;p21"/>
          <p:cNvSpPr/>
          <p:nvPr/>
        </p:nvSpPr>
        <p:spPr>
          <a:xfrm>
            <a:off x="9265920" y="2617890"/>
            <a:ext cx="2133600" cy="518141"/>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56" name="Google Shape;356;p21"/>
          <p:cNvSpPr/>
          <p:nvPr/>
        </p:nvSpPr>
        <p:spPr>
          <a:xfrm>
            <a:off x="9204555" y="3696550"/>
            <a:ext cx="2133600" cy="518141"/>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57" name="Google Shape;357;p21"/>
          <p:cNvSpPr/>
          <p:nvPr/>
        </p:nvSpPr>
        <p:spPr>
          <a:xfrm>
            <a:off x="9204555" y="4276747"/>
            <a:ext cx="2133600" cy="518141"/>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58" name="Google Shape;358;p21"/>
          <p:cNvSpPr/>
          <p:nvPr/>
        </p:nvSpPr>
        <p:spPr>
          <a:xfrm>
            <a:off x="9233497" y="5375085"/>
            <a:ext cx="2133600" cy="518141"/>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id="359" name="Google Shape;359;p21"/>
          <p:cNvPicPr preferRelativeResize="0"/>
          <p:nvPr/>
        </p:nvPicPr>
        <p:blipFill rotWithShape="1">
          <a:blip r:embed="rId5">
            <a:alphaModFix/>
          </a:blip>
          <a:srcRect b="-5797" l="0" r="0" t="0"/>
          <a:stretch/>
        </p:blipFill>
        <p:spPr>
          <a:xfrm>
            <a:off x="10577225" y="6223800"/>
            <a:ext cx="1537151" cy="5589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500"/>
                                        <p:tgtEl>
                                          <p:spTgt spid="339"/>
                                        </p:tgtEl>
                                      </p:cBhvr>
                                    </p:animEffect>
                                  </p:childTnLst>
                                </p:cTn>
                              </p:par>
                              <p:par>
                                <p:cTn fill="hold" nodeType="with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par>
                                <p:cTn fill="hold" nodeType="with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500"/>
                                        <p:tgtEl>
                                          <p:spTgt spid="3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500"/>
                                        <p:tgtEl>
                                          <p:spTgt spid="342"/>
                                        </p:tgtEl>
                                      </p:cBhvr>
                                    </p:animEffect>
                                  </p:childTnLst>
                                </p:cTn>
                              </p:par>
                              <p:par>
                                <p:cTn fill="hold" nodeType="with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500"/>
                                        <p:tgtEl>
                                          <p:spTgt spid="348"/>
                                        </p:tgtEl>
                                      </p:cBhvr>
                                    </p:animEffect>
                                  </p:childTnLst>
                                </p:cTn>
                              </p:par>
                              <p:par>
                                <p:cTn fill="hold" nodeType="with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500"/>
                                        <p:tgtEl>
                                          <p:spTgt spid="3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500"/>
                                        <p:tgtEl>
                                          <p:spTgt spid="343"/>
                                        </p:tgtEl>
                                      </p:cBhvr>
                                    </p:animEffect>
                                  </p:childTnLst>
                                </p:cTn>
                              </p:par>
                              <p:par>
                                <p:cTn fill="hold" nodeType="with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500"/>
                                        <p:tgtEl>
                                          <p:spTgt spid="349"/>
                                        </p:tgtEl>
                                      </p:cBhvr>
                                    </p:animEffect>
                                  </p:childTnLst>
                                </p:cTn>
                              </p:par>
                              <p:par>
                                <p:cTn fill="hold" nodeType="with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500"/>
                                        <p:tgtEl>
                                          <p:spTgt spid="3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500"/>
                                        <p:tgtEl>
                                          <p:spTgt spid="340"/>
                                        </p:tgtEl>
                                      </p:cBhvr>
                                    </p:animEffect>
                                  </p:childTnLst>
                                </p:cTn>
                              </p:par>
                              <p:par>
                                <p:cTn fill="hold" nodeType="with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500"/>
                                        <p:tgtEl>
                                          <p:spTgt spid="346"/>
                                        </p:tgtEl>
                                      </p:cBhvr>
                                    </p:animEffect>
                                  </p:childTnLst>
                                </p:cTn>
                              </p:par>
                              <p:par>
                                <p:cTn fill="hold" nodeType="with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500"/>
                                        <p:tgtEl>
                                          <p:spTgt spid="3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500"/>
                                        <p:tgtEl>
                                          <p:spTgt spid="344"/>
                                        </p:tgtEl>
                                      </p:cBhvr>
                                    </p:animEffect>
                                  </p:childTnLst>
                                </p:cTn>
                              </p:par>
                              <p:par>
                                <p:cTn fill="hold" nodeType="with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500"/>
                                        <p:tgtEl>
                                          <p:spTgt spid="350"/>
                                        </p:tgtEl>
                                      </p:cBhvr>
                                    </p:animEffect>
                                  </p:childTnLst>
                                </p:cTn>
                              </p:par>
                              <p:par>
                                <p:cTn fill="hold" nodeType="with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500"/>
                                        <p:tgtEl>
                                          <p:spTgt spid="3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500"/>
                                        <p:tgtEl>
                                          <p:spTgt spid="341"/>
                                        </p:tgtEl>
                                      </p:cBhvr>
                                    </p:animEffect>
                                  </p:childTnLst>
                                </p:cTn>
                              </p:par>
                              <p:par>
                                <p:cTn fill="hold" nodeType="with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500"/>
                                        <p:tgtEl>
                                          <p:spTgt spid="347"/>
                                        </p:tgtEl>
                                      </p:cBhvr>
                                    </p:animEffect>
                                  </p:childTnLst>
                                </p:cTn>
                              </p:par>
                              <p:par>
                                <p:cTn fill="hold" nodeType="with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500"/>
                                        <p:tgtEl>
                                          <p:spTgt spid="3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177"/>
        </a:solidFill>
      </p:bgPr>
    </p:bg>
    <p:spTree>
      <p:nvGrpSpPr>
        <p:cNvPr id="363" name="Shape 363"/>
        <p:cNvGrpSpPr/>
        <p:nvPr/>
      </p:nvGrpSpPr>
      <p:grpSpPr>
        <a:xfrm>
          <a:off x="0" y="0"/>
          <a:ext cx="0" cy="0"/>
          <a:chOff x="0" y="0"/>
          <a:chExt cx="0" cy="0"/>
        </a:xfrm>
      </p:grpSpPr>
      <p:pic>
        <p:nvPicPr>
          <p:cNvPr id="364" name="Google Shape;364;p22"/>
          <p:cNvPicPr preferRelativeResize="0"/>
          <p:nvPr/>
        </p:nvPicPr>
        <p:blipFill rotWithShape="1">
          <a:blip r:embed="rId3">
            <a:alphaModFix/>
          </a:blip>
          <a:srcRect b="0" l="0" r="0" t="0"/>
          <a:stretch/>
        </p:blipFill>
        <p:spPr>
          <a:xfrm>
            <a:off x="8212177" y="1982367"/>
            <a:ext cx="3663600" cy="2598800"/>
          </a:xfrm>
          <a:prstGeom prst="roundRect">
            <a:avLst>
              <a:gd fmla="val 16667" name="adj"/>
            </a:avLst>
          </a:prstGeom>
          <a:noFill/>
          <a:ln>
            <a:noFill/>
          </a:ln>
        </p:spPr>
      </p:pic>
      <p:pic>
        <p:nvPicPr>
          <p:cNvPr descr="giphy.gif" id="365" name="Google Shape;365;p22"/>
          <p:cNvPicPr preferRelativeResize="0"/>
          <p:nvPr/>
        </p:nvPicPr>
        <p:blipFill rotWithShape="1">
          <a:blip r:embed="rId4">
            <a:alphaModFix/>
          </a:blip>
          <a:srcRect b="4203" l="7956" r="6666" t="6174"/>
          <a:stretch/>
        </p:blipFill>
        <p:spPr>
          <a:xfrm>
            <a:off x="4706800" y="1790967"/>
            <a:ext cx="2778400" cy="2981600"/>
          </a:xfrm>
          <a:prstGeom prst="ellipse">
            <a:avLst/>
          </a:prstGeom>
          <a:noFill/>
          <a:ln>
            <a:noFill/>
          </a:ln>
        </p:spPr>
      </p:pic>
      <p:pic>
        <p:nvPicPr>
          <p:cNvPr descr="3ae419_b187b75e0a194ec9832b9c716c5a169f~mv2.gif" id="366" name="Google Shape;366;p22"/>
          <p:cNvPicPr preferRelativeResize="0"/>
          <p:nvPr/>
        </p:nvPicPr>
        <p:blipFill rotWithShape="1">
          <a:blip r:embed="rId5">
            <a:alphaModFix/>
          </a:blip>
          <a:srcRect b="0" l="0" r="0" t="0"/>
          <a:stretch/>
        </p:blipFill>
        <p:spPr>
          <a:xfrm>
            <a:off x="482843" y="1982368"/>
            <a:ext cx="3488800" cy="2598800"/>
          </a:xfrm>
          <a:prstGeom prst="cube">
            <a:avLst>
              <a:gd fmla="val 25000" name="adj"/>
            </a:avLst>
          </a:prstGeom>
          <a:noFill/>
          <a:ln>
            <a:noFill/>
          </a:ln>
          <a:effectLst>
            <a:outerShdw blurRad="57150" rotWithShape="0" algn="bl" dir="5400000" dist="19050">
              <a:srgbClr val="000000">
                <a:alpha val="49803"/>
              </a:srgbClr>
            </a:outerShdw>
          </a:effectLst>
        </p:spPr>
      </p:pic>
      <p:sp>
        <p:nvSpPr>
          <p:cNvPr id="367" name="Google Shape;367;p22"/>
          <p:cNvSpPr txBox="1"/>
          <p:nvPr>
            <p:ph idx="4294967295" type="title"/>
          </p:nvPr>
        </p:nvSpPr>
        <p:spPr>
          <a:xfrm>
            <a:off x="212400" y="85367"/>
            <a:ext cx="11360800" cy="763600"/>
          </a:xfrm>
          <a:prstGeom prst="rect">
            <a:avLst/>
          </a:prstGeom>
          <a:noFill/>
          <a:ln>
            <a:noFill/>
          </a:ln>
        </p:spPr>
        <p:txBody>
          <a:bodyPr anchorCtr="0" anchor="t" bIns="121900" lIns="121900" spcFirstLastPara="1" rIns="121900" wrap="square" tIns="121900">
            <a:noAutofit/>
          </a:bodyPr>
          <a:lstStyle/>
          <a:p>
            <a:pPr indent="0" lvl="0" marL="0" rtl="0" algn="l">
              <a:lnSpc>
                <a:spcPct val="90000"/>
              </a:lnSpc>
              <a:spcBef>
                <a:spcPts val="0"/>
              </a:spcBef>
              <a:spcAft>
                <a:spcPts val="0"/>
              </a:spcAft>
              <a:buClr>
                <a:schemeClr val="dk1"/>
              </a:buClr>
              <a:buSzPts val="3200"/>
              <a:buFont typeface="Gill Sans"/>
              <a:buNone/>
            </a:pPr>
            <a:r>
              <a:rPr lang="es-MX" sz="3100">
                <a:solidFill>
                  <a:srgbClr val="86CAFF"/>
                </a:solidFill>
                <a:latin typeface="Poppins"/>
                <a:ea typeface="Poppins"/>
                <a:cs typeface="Poppins"/>
                <a:sym typeface="Poppins"/>
              </a:rPr>
              <a:t>WHAT CAN PARENTS ACCESS?</a:t>
            </a:r>
            <a:br>
              <a:rPr lang="es-MX" sz="3100">
                <a:solidFill>
                  <a:srgbClr val="86CAFF"/>
                </a:solidFill>
                <a:latin typeface="Poppins"/>
                <a:ea typeface="Poppins"/>
                <a:cs typeface="Poppins"/>
                <a:sym typeface="Poppins"/>
              </a:rPr>
            </a:br>
            <a:r>
              <a:rPr lang="es-MX" sz="3100">
                <a:solidFill>
                  <a:srgbClr val="86CAFF"/>
                </a:solidFill>
                <a:latin typeface="Poppins"/>
                <a:ea typeface="Poppins"/>
                <a:cs typeface="Poppins"/>
                <a:sym typeface="Poppins"/>
              </a:rPr>
              <a:t>¿A QUÉ TIENEN ACCESO LOS PADRES?</a:t>
            </a:r>
            <a:endParaRPr sz="3100">
              <a:solidFill>
                <a:srgbClr val="86CAFF"/>
              </a:solidFill>
              <a:latin typeface="Poppins"/>
              <a:ea typeface="Poppins"/>
              <a:cs typeface="Poppins"/>
              <a:sym typeface="Poppins"/>
            </a:endParaRPr>
          </a:p>
        </p:txBody>
      </p:sp>
      <p:sp>
        <p:nvSpPr>
          <p:cNvPr id="368" name="Google Shape;368;p22"/>
          <p:cNvSpPr/>
          <p:nvPr/>
        </p:nvSpPr>
        <p:spPr>
          <a:xfrm>
            <a:off x="4063600" y="1790967"/>
            <a:ext cx="3872800" cy="2981600"/>
          </a:xfrm>
          <a:prstGeom prst="rect">
            <a:avLst/>
          </a:prstGeom>
          <a:solidFill>
            <a:srgbClr val="FFFFFF">
              <a:alpha val="67450"/>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369" name="Google Shape;369;p22"/>
          <p:cNvSpPr/>
          <p:nvPr/>
        </p:nvSpPr>
        <p:spPr>
          <a:xfrm>
            <a:off x="8028367" y="1616967"/>
            <a:ext cx="4065600" cy="3329600"/>
          </a:xfrm>
          <a:prstGeom prst="rect">
            <a:avLst/>
          </a:prstGeom>
          <a:solidFill>
            <a:srgbClr val="FFFFFF">
              <a:alpha val="67450"/>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Gill Sans"/>
              <a:ea typeface="Gill Sans"/>
              <a:cs typeface="Gill Sans"/>
              <a:sym typeface="Gill Sans"/>
            </a:endParaRPr>
          </a:p>
        </p:txBody>
      </p:sp>
      <p:grpSp>
        <p:nvGrpSpPr>
          <p:cNvPr id="370" name="Google Shape;370;p22"/>
          <p:cNvGrpSpPr/>
          <p:nvPr/>
        </p:nvGrpSpPr>
        <p:grpSpPr>
          <a:xfrm>
            <a:off x="335865" y="5311935"/>
            <a:ext cx="3762526" cy="1018259"/>
            <a:chOff x="2825700" y="1057625"/>
            <a:chExt cx="3587003" cy="1753200"/>
          </a:xfrm>
        </p:grpSpPr>
        <p:sp>
          <p:nvSpPr>
            <p:cNvPr id="371" name="Google Shape;371;p22"/>
            <p:cNvSpPr/>
            <p:nvPr/>
          </p:nvSpPr>
          <p:spPr>
            <a:xfrm>
              <a:off x="2825700" y="1057625"/>
              <a:ext cx="3492600" cy="1753200"/>
            </a:xfrm>
            <a:prstGeom prst="roundRect">
              <a:avLst>
                <a:gd fmla="val 16667" name="adj"/>
              </a:avLst>
            </a:prstGeom>
            <a:solidFill>
              <a:srgbClr val="3C78D8"/>
            </a:solidFill>
            <a:ln>
              <a:noFill/>
            </a:ln>
            <a:effectLst>
              <a:outerShdw blurRad="57150" rotWithShape="0" algn="bl" dir="5400000" dist="19050">
                <a:srgbClr val="000000">
                  <a:alpha val="49803"/>
                </a:srgbClr>
              </a:outerShdw>
            </a:effectLst>
          </p:spPr>
          <p:txBody>
            <a:bodyPr anchorCtr="0" anchor="ctr" bIns="121900" lIns="121900" spcFirstLastPara="1" rIns="121900" wrap="square" tIns="121900">
              <a:noAutofit/>
            </a:bodyPr>
            <a:lstStyle/>
            <a:p>
              <a:pPr indent="0" lvl="0" marL="0" marR="0" rtl="0" algn="ctr">
                <a:spcBef>
                  <a:spcPts val="0"/>
                </a:spcBef>
                <a:spcAft>
                  <a:spcPts val="0"/>
                </a:spcAft>
                <a:buNone/>
              </a:pPr>
              <a:r>
                <a:rPr b="1" lang="es-MX" sz="2400">
                  <a:solidFill>
                    <a:srgbClr val="FFFFFF"/>
                  </a:solidFill>
                  <a:latin typeface="Century Gothic"/>
                  <a:ea typeface="Century Gothic"/>
                  <a:cs typeface="Century Gothic"/>
                  <a:sym typeface="Century Gothic"/>
                </a:rPr>
                <a:t>Grades</a:t>
              </a:r>
              <a:endParaRPr/>
            </a:p>
            <a:p>
              <a:pPr indent="0" lvl="0" marL="0" marR="0" rtl="0" algn="ctr">
                <a:spcBef>
                  <a:spcPts val="0"/>
                </a:spcBef>
                <a:spcAft>
                  <a:spcPts val="0"/>
                </a:spcAft>
                <a:buNone/>
              </a:pPr>
              <a:r>
                <a:rPr b="1" lang="es-MX" sz="2400">
                  <a:solidFill>
                    <a:schemeClr val="lt1"/>
                  </a:solidFill>
                  <a:latin typeface="Gill Sans"/>
                  <a:ea typeface="Gill Sans"/>
                  <a:cs typeface="Gill Sans"/>
                  <a:sym typeface="Gill Sans"/>
                </a:rPr>
                <a:t>Calificaciones</a:t>
              </a:r>
              <a:endParaRPr/>
            </a:p>
          </p:txBody>
        </p:sp>
        <p:sp>
          <p:nvSpPr>
            <p:cNvPr id="372" name="Google Shape;372;p22"/>
            <p:cNvSpPr txBox="1"/>
            <p:nvPr/>
          </p:nvSpPr>
          <p:spPr>
            <a:xfrm>
              <a:off x="2827438" y="1372363"/>
              <a:ext cx="3585265" cy="892200"/>
            </a:xfrm>
            <a:prstGeom prst="rect">
              <a:avLst/>
            </a:prstGeom>
            <a:noFill/>
            <a:ln>
              <a:noFill/>
            </a:ln>
            <a:effectLst>
              <a:outerShdw blurRad="57150" rotWithShape="0" algn="bl" dir="5400000" dist="19050">
                <a:srgbClr val="000000">
                  <a:alpha val="49803"/>
                </a:srgbClr>
              </a:outerShdw>
            </a:effectLst>
          </p:spPr>
          <p:txBody>
            <a:bodyPr anchorCtr="0" anchor="ctr" bIns="121900" lIns="121900" spcFirstLastPara="1" rIns="121900" wrap="square" tIns="121900">
              <a:noAutofit/>
            </a:bodyPr>
            <a:lstStyle/>
            <a:p>
              <a:pPr indent="0" lvl="0" marL="0" marR="0" rtl="0" algn="ctr">
                <a:spcBef>
                  <a:spcPts val="0"/>
                </a:spcBef>
                <a:spcAft>
                  <a:spcPts val="0"/>
                </a:spcAft>
                <a:buNone/>
              </a:pPr>
              <a:r>
                <a:t/>
              </a:r>
              <a:endParaRPr b="1" sz="4000">
                <a:solidFill>
                  <a:schemeClr val="lt1"/>
                </a:solidFill>
                <a:latin typeface="Century Gothic"/>
                <a:ea typeface="Century Gothic"/>
                <a:cs typeface="Century Gothic"/>
                <a:sym typeface="Century Gothic"/>
              </a:endParaRPr>
            </a:p>
          </p:txBody>
        </p:sp>
      </p:grpSp>
      <p:pic>
        <p:nvPicPr>
          <p:cNvPr id="373" name="Google Shape;373;p22"/>
          <p:cNvPicPr preferRelativeResize="0"/>
          <p:nvPr/>
        </p:nvPicPr>
        <p:blipFill rotWithShape="1">
          <a:blip r:embed="rId6">
            <a:alphaModFix/>
          </a:blip>
          <a:srcRect b="-5797" l="0" r="0" t="0"/>
          <a:stretch/>
        </p:blipFill>
        <p:spPr>
          <a:xfrm>
            <a:off x="10577225" y="6223800"/>
            <a:ext cx="1537151" cy="55894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pic>
        <p:nvPicPr>
          <p:cNvPr id="379" name="Google Shape;379;p23"/>
          <p:cNvPicPr preferRelativeResize="0"/>
          <p:nvPr/>
        </p:nvPicPr>
        <p:blipFill rotWithShape="1">
          <a:blip r:embed="rId3">
            <a:alphaModFix/>
          </a:blip>
          <a:srcRect b="0" l="0" r="0" t="0"/>
          <a:stretch/>
        </p:blipFill>
        <p:spPr>
          <a:xfrm>
            <a:off x="1346031" y="2238445"/>
            <a:ext cx="9854333" cy="4143306"/>
          </a:xfrm>
          <a:prstGeom prst="rect">
            <a:avLst/>
          </a:prstGeom>
          <a:noFill/>
          <a:ln>
            <a:noFill/>
          </a:ln>
        </p:spPr>
      </p:pic>
      <p:sp>
        <p:nvSpPr>
          <p:cNvPr id="380" name="Google Shape;380;p23"/>
          <p:cNvSpPr txBox="1"/>
          <p:nvPr>
            <p:ph idx="4294967295" type="title"/>
          </p:nvPr>
        </p:nvSpPr>
        <p:spPr>
          <a:xfrm>
            <a:off x="0" y="196850"/>
            <a:ext cx="10972800" cy="1127125"/>
          </a:xfrm>
          <a:prstGeom prst="rect">
            <a:avLst/>
          </a:prstGeom>
          <a:noFill/>
          <a:ln>
            <a:noFill/>
          </a:ln>
        </p:spPr>
        <p:txBody>
          <a:bodyPr anchorCtr="0" anchor="ctr" bIns="60925" lIns="121900" spcFirstLastPara="1" rIns="121900" wrap="square" tIns="60925">
            <a:noAutofit/>
          </a:bodyPr>
          <a:lstStyle/>
          <a:p>
            <a:pPr indent="0" lvl="0" marL="0" rtl="0" algn="l">
              <a:lnSpc>
                <a:spcPct val="100000"/>
              </a:lnSpc>
              <a:spcBef>
                <a:spcPts val="0"/>
              </a:spcBef>
              <a:spcAft>
                <a:spcPts val="0"/>
              </a:spcAft>
              <a:buClr>
                <a:srgbClr val="376092"/>
              </a:buClr>
              <a:buSzPts val="4400"/>
              <a:buFont typeface="Avenir"/>
              <a:buNone/>
            </a:pPr>
            <a:r>
              <a:rPr i="0" lang="es-MX" u="none" cap="none" strike="noStrike">
                <a:solidFill>
                  <a:srgbClr val="002177"/>
                </a:solidFill>
                <a:latin typeface="Poppins"/>
                <a:ea typeface="Poppins"/>
                <a:cs typeface="Poppins"/>
                <a:sym typeface="Poppins"/>
              </a:rPr>
              <a:t>Schoology: Viewing Grades / Cómo ver las calificaciones</a:t>
            </a:r>
            <a:endParaRPr>
              <a:solidFill>
                <a:srgbClr val="002177"/>
              </a:solidFill>
              <a:latin typeface="Poppins"/>
              <a:ea typeface="Poppins"/>
              <a:cs typeface="Poppins"/>
              <a:sym typeface="Poppins"/>
            </a:endParaRPr>
          </a:p>
        </p:txBody>
      </p:sp>
      <p:sp>
        <p:nvSpPr>
          <p:cNvPr id="381" name="Google Shape;381;p23"/>
          <p:cNvSpPr txBox="1"/>
          <p:nvPr>
            <p:ph idx="4294967295" type="body"/>
          </p:nvPr>
        </p:nvSpPr>
        <p:spPr>
          <a:xfrm>
            <a:off x="438701" y="1316634"/>
            <a:ext cx="10761663" cy="685800"/>
          </a:xfrm>
          <a:prstGeom prst="rect">
            <a:avLst/>
          </a:prstGeom>
          <a:noFill/>
          <a:ln>
            <a:noFill/>
          </a:ln>
        </p:spPr>
        <p:txBody>
          <a:bodyPr anchorCtr="0" anchor="t" bIns="60925" lIns="121900" spcFirstLastPara="1" rIns="121900" wrap="square" tIns="60925">
            <a:noAutofit/>
          </a:bodyPr>
          <a:lstStyle/>
          <a:p>
            <a:pPr indent="0" lvl="0" marL="0" rtl="0" algn="l">
              <a:lnSpc>
                <a:spcPct val="100000"/>
              </a:lnSpc>
              <a:spcBef>
                <a:spcPts val="0"/>
              </a:spcBef>
              <a:spcAft>
                <a:spcPts val="0"/>
              </a:spcAft>
              <a:buClr>
                <a:schemeClr val="dk1"/>
              </a:buClr>
              <a:buSzPts val="3200"/>
              <a:buNone/>
            </a:pPr>
            <a:r>
              <a:rPr lang="es-MX" sz="2300">
                <a:solidFill>
                  <a:srgbClr val="002177"/>
                </a:solidFill>
                <a:latin typeface="Poppins"/>
                <a:ea typeface="Poppins"/>
                <a:cs typeface="Poppins"/>
                <a:sym typeface="Poppins"/>
              </a:rPr>
              <a:t>The Grade view opens to a list of current classes. La página con la vista de las Calificaciones se abre a una lista con las Clases actuales.</a:t>
            </a:r>
            <a:endParaRPr sz="1900">
              <a:solidFill>
                <a:srgbClr val="002177"/>
              </a:solidFill>
              <a:latin typeface="Poppins"/>
              <a:ea typeface="Poppins"/>
              <a:cs typeface="Poppins"/>
              <a:sym typeface="Poppins"/>
            </a:endParaRPr>
          </a:p>
          <a:p>
            <a:pPr indent="270927" lvl="0" marL="0" rtl="0" algn="l">
              <a:lnSpc>
                <a:spcPct val="100000"/>
              </a:lnSpc>
              <a:spcBef>
                <a:spcPts val="853"/>
              </a:spcBef>
              <a:spcAft>
                <a:spcPts val="0"/>
              </a:spcAft>
              <a:buClr>
                <a:schemeClr val="dk1"/>
              </a:buClr>
              <a:buSzPts val="3200"/>
              <a:buNone/>
            </a:pPr>
            <a:r>
              <a:t/>
            </a:r>
            <a:endParaRPr sz="2400">
              <a:solidFill>
                <a:schemeClr val="dk1"/>
              </a:solidFill>
            </a:endParaRPr>
          </a:p>
          <a:p>
            <a:pPr indent="-186262" lvl="0" marL="457189" rtl="0" algn="l">
              <a:lnSpc>
                <a:spcPct val="120000"/>
              </a:lnSpc>
              <a:spcBef>
                <a:spcPts val="853"/>
              </a:spcBef>
              <a:spcAft>
                <a:spcPts val="0"/>
              </a:spcAft>
              <a:buClr>
                <a:schemeClr val="dk1"/>
              </a:buClr>
              <a:buSzPts val="3200"/>
              <a:buNone/>
            </a:pPr>
            <a:r>
              <a:t/>
            </a:r>
            <a:endParaRPr sz="2400">
              <a:solidFill>
                <a:schemeClr val="dk1"/>
              </a:solidFill>
            </a:endParaRPr>
          </a:p>
        </p:txBody>
      </p:sp>
      <p:grpSp>
        <p:nvGrpSpPr>
          <p:cNvPr id="382" name="Google Shape;382;p23"/>
          <p:cNvGrpSpPr/>
          <p:nvPr/>
        </p:nvGrpSpPr>
        <p:grpSpPr>
          <a:xfrm>
            <a:off x="438701" y="2607298"/>
            <a:ext cx="2034600" cy="1135016"/>
            <a:chOff x="733588" y="1950200"/>
            <a:chExt cx="1525950" cy="851262"/>
          </a:xfrm>
        </p:grpSpPr>
        <p:cxnSp>
          <p:nvCxnSpPr>
            <p:cNvPr id="383" name="Google Shape;383;p23"/>
            <p:cNvCxnSpPr>
              <a:stCxn id="384" idx="2"/>
            </p:cNvCxnSpPr>
            <p:nvPr/>
          </p:nvCxnSpPr>
          <p:spPr>
            <a:xfrm>
              <a:off x="1131838" y="2749262"/>
              <a:ext cx="1127700" cy="52200"/>
            </a:xfrm>
            <a:prstGeom prst="straightConnector1">
              <a:avLst/>
            </a:prstGeom>
            <a:noFill/>
            <a:ln cap="flat" cmpd="sng" w="25400">
              <a:solidFill>
                <a:srgbClr val="FF0000"/>
              </a:solidFill>
              <a:prstDash val="solid"/>
              <a:miter lim="800000"/>
              <a:headEnd len="sm" w="sm" type="none"/>
              <a:tailEnd len="med" w="med" type="stealth"/>
            </a:ln>
            <a:effectLst>
              <a:outerShdw blurRad="63500" dir="5400000" dist="20000">
                <a:srgbClr val="808080">
                  <a:alpha val="37647"/>
                </a:srgbClr>
              </a:outerShdw>
            </a:effectLst>
          </p:spPr>
        </p:cxnSp>
        <p:sp>
          <p:nvSpPr>
            <p:cNvPr id="384" name="Google Shape;384;p23"/>
            <p:cNvSpPr txBox="1"/>
            <p:nvPr/>
          </p:nvSpPr>
          <p:spPr>
            <a:xfrm>
              <a:off x="733588" y="1950200"/>
              <a:ext cx="796500" cy="799062"/>
            </a:xfrm>
            <a:prstGeom prst="rect">
              <a:avLst/>
            </a:prstGeom>
            <a:solidFill>
              <a:srgbClr val="FFE599"/>
            </a:solidFill>
            <a:ln cap="flat" cmpd="sng" w="9525">
              <a:solidFill>
                <a:srgbClr val="000000"/>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ctr">
                <a:spcBef>
                  <a:spcPts val="0"/>
                </a:spcBef>
                <a:spcAft>
                  <a:spcPts val="0"/>
                </a:spcAft>
                <a:buNone/>
              </a:pPr>
              <a:r>
                <a:rPr b="1" lang="es-MX" sz="1600">
                  <a:solidFill>
                    <a:schemeClr val="dk1"/>
                  </a:solidFill>
                  <a:latin typeface="Avenir"/>
                  <a:ea typeface="Avenir"/>
                  <a:cs typeface="Avenir"/>
                  <a:sym typeface="Avenir"/>
                </a:rPr>
                <a:t>Current Classes</a:t>
              </a:r>
              <a:endParaRPr/>
            </a:p>
            <a:p>
              <a:pPr indent="0" lvl="0" marL="0" marR="0" rtl="0" algn="ctr">
                <a:spcBef>
                  <a:spcPts val="0"/>
                </a:spcBef>
                <a:spcAft>
                  <a:spcPts val="0"/>
                </a:spcAft>
                <a:buNone/>
              </a:pPr>
              <a:r>
                <a:rPr b="1" lang="es-MX" sz="1600">
                  <a:solidFill>
                    <a:srgbClr val="0000FF"/>
                  </a:solidFill>
                  <a:latin typeface="Avenir"/>
                  <a:ea typeface="Avenir"/>
                  <a:cs typeface="Avenir"/>
                  <a:sym typeface="Avenir"/>
                </a:rPr>
                <a:t>Clases actuales</a:t>
              </a:r>
              <a:endParaRPr/>
            </a:p>
          </p:txBody>
        </p:sp>
      </p:grpSp>
      <p:sp>
        <p:nvSpPr>
          <p:cNvPr id="385" name="Google Shape;385;p23"/>
          <p:cNvSpPr txBox="1"/>
          <p:nvPr/>
        </p:nvSpPr>
        <p:spPr>
          <a:xfrm>
            <a:off x="3830982" y="4353185"/>
            <a:ext cx="2426400" cy="599600"/>
          </a:xfrm>
          <a:prstGeom prst="rect">
            <a:avLst/>
          </a:prstGeom>
          <a:solidFill>
            <a:srgbClr val="FFE599"/>
          </a:solidFill>
          <a:ln cap="flat" cmpd="sng" w="9525">
            <a:solidFill>
              <a:srgbClr val="000000"/>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ctr">
              <a:spcBef>
                <a:spcPts val="0"/>
              </a:spcBef>
              <a:spcAft>
                <a:spcPts val="0"/>
              </a:spcAft>
              <a:buNone/>
            </a:pPr>
            <a:r>
              <a:rPr b="1" lang="es-MX" sz="1600">
                <a:solidFill>
                  <a:schemeClr val="dk1"/>
                </a:solidFill>
                <a:latin typeface="Avenir"/>
                <a:ea typeface="Avenir"/>
                <a:cs typeface="Avenir"/>
                <a:sym typeface="Avenir"/>
              </a:rPr>
              <a:t>Elementary sample</a:t>
            </a:r>
            <a:endParaRPr/>
          </a:p>
          <a:p>
            <a:pPr indent="0" lvl="0" marL="0" marR="0" rtl="0" algn="ctr">
              <a:spcBef>
                <a:spcPts val="0"/>
              </a:spcBef>
              <a:spcAft>
                <a:spcPts val="0"/>
              </a:spcAft>
              <a:buNone/>
            </a:pPr>
            <a:r>
              <a:rPr b="1" lang="es-MX" sz="1600">
                <a:solidFill>
                  <a:srgbClr val="0000FF"/>
                </a:solidFill>
                <a:latin typeface="Avenir"/>
                <a:ea typeface="Avenir"/>
                <a:cs typeface="Avenir"/>
                <a:sym typeface="Avenir"/>
              </a:rPr>
              <a:t>Muestra de Primaria</a:t>
            </a:r>
            <a:endParaRPr/>
          </a:p>
        </p:txBody>
      </p:sp>
      <p:grpSp>
        <p:nvGrpSpPr>
          <p:cNvPr id="386" name="Google Shape;386;p23"/>
          <p:cNvGrpSpPr/>
          <p:nvPr/>
        </p:nvGrpSpPr>
        <p:grpSpPr>
          <a:xfrm>
            <a:off x="4463728" y="3122197"/>
            <a:ext cx="2780352" cy="994977"/>
            <a:chOff x="-232011" y="1950033"/>
            <a:chExt cx="1724910" cy="746233"/>
          </a:xfrm>
        </p:grpSpPr>
        <p:cxnSp>
          <p:nvCxnSpPr>
            <p:cNvPr id="387" name="Google Shape;387;p23"/>
            <p:cNvCxnSpPr>
              <a:stCxn id="388" idx="1"/>
            </p:cNvCxnSpPr>
            <p:nvPr/>
          </p:nvCxnSpPr>
          <p:spPr>
            <a:xfrm rot="10800000">
              <a:off x="-232011" y="1950033"/>
              <a:ext cx="716400" cy="373200"/>
            </a:xfrm>
            <a:prstGeom prst="straightConnector1">
              <a:avLst/>
            </a:prstGeom>
            <a:noFill/>
            <a:ln cap="flat" cmpd="sng" w="25400">
              <a:solidFill>
                <a:srgbClr val="FF0000"/>
              </a:solidFill>
              <a:prstDash val="solid"/>
              <a:miter lim="800000"/>
              <a:headEnd len="sm" w="sm" type="none"/>
              <a:tailEnd len="med" w="med" type="stealth"/>
            </a:ln>
            <a:effectLst>
              <a:outerShdw blurRad="63500" dir="5400000" dist="20000">
                <a:srgbClr val="808080">
                  <a:alpha val="37647"/>
                </a:srgbClr>
              </a:outerShdw>
            </a:effectLst>
          </p:spPr>
        </p:cxnSp>
        <p:sp>
          <p:nvSpPr>
            <p:cNvPr id="388" name="Google Shape;388;p23"/>
            <p:cNvSpPr txBox="1"/>
            <p:nvPr/>
          </p:nvSpPr>
          <p:spPr>
            <a:xfrm>
              <a:off x="484389" y="1950200"/>
              <a:ext cx="1008510" cy="746065"/>
            </a:xfrm>
            <a:prstGeom prst="rect">
              <a:avLst/>
            </a:prstGeom>
            <a:solidFill>
              <a:srgbClr val="FFE599"/>
            </a:solidFill>
            <a:ln cap="flat" cmpd="sng" w="9525">
              <a:solidFill>
                <a:srgbClr val="000000"/>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ctr">
                <a:spcBef>
                  <a:spcPts val="0"/>
                </a:spcBef>
                <a:spcAft>
                  <a:spcPts val="0"/>
                </a:spcAft>
                <a:buNone/>
              </a:pPr>
              <a:r>
                <a:rPr b="1" lang="es-MX" sz="1600">
                  <a:solidFill>
                    <a:schemeClr val="dk1"/>
                  </a:solidFill>
                  <a:latin typeface="Avenir"/>
                  <a:ea typeface="Avenir"/>
                  <a:cs typeface="Avenir"/>
                  <a:sym typeface="Avenir"/>
                </a:rPr>
                <a:t>Grade Report</a:t>
              </a:r>
              <a:endParaRPr/>
            </a:p>
            <a:p>
              <a:pPr indent="0" lvl="0" marL="0" marR="0" rtl="0" algn="ctr">
                <a:spcBef>
                  <a:spcPts val="0"/>
                </a:spcBef>
                <a:spcAft>
                  <a:spcPts val="0"/>
                </a:spcAft>
                <a:buNone/>
              </a:pPr>
              <a:r>
                <a:rPr b="1" lang="es-MX" sz="1600">
                  <a:solidFill>
                    <a:srgbClr val="0000FF"/>
                  </a:solidFill>
                  <a:latin typeface="Avenir"/>
                  <a:ea typeface="Avenir"/>
                  <a:cs typeface="Avenir"/>
                  <a:sym typeface="Avenir"/>
                </a:rPr>
                <a:t>Reporte de las calificaciones</a:t>
              </a:r>
              <a:endParaRPr/>
            </a:p>
          </p:txBody>
        </p:sp>
      </p:grpSp>
      <p:pic>
        <p:nvPicPr>
          <p:cNvPr id="389" name="Google Shape;389;p23"/>
          <p:cNvPicPr preferRelativeResize="0"/>
          <p:nvPr/>
        </p:nvPicPr>
        <p:blipFill rotWithShape="1">
          <a:blip r:embed="rId4">
            <a:alphaModFix/>
          </a:blip>
          <a:srcRect b="-5797" l="0" r="0" t="0"/>
          <a:stretch/>
        </p:blipFill>
        <p:spPr>
          <a:xfrm>
            <a:off x="10577225" y="6223800"/>
            <a:ext cx="1537151" cy="55894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pic>
        <p:nvPicPr>
          <p:cNvPr id="395" name="Google Shape;395;p24"/>
          <p:cNvPicPr preferRelativeResize="0"/>
          <p:nvPr/>
        </p:nvPicPr>
        <p:blipFill rotWithShape="1">
          <a:blip r:embed="rId3">
            <a:alphaModFix/>
          </a:blip>
          <a:srcRect b="0" l="22385" r="3660" t="3585"/>
          <a:stretch/>
        </p:blipFill>
        <p:spPr>
          <a:xfrm>
            <a:off x="4436767" y="230251"/>
            <a:ext cx="7534803" cy="6611832"/>
          </a:xfrm>
          <a:prstGeom prst="rect">
            <a:avLst/>
          </a:prstGeom>
          <a:noFill/>
          <a:ln cap="flat" cmpd="sng" w="9525">
            <a:solidFill>
              <a:srgbClr val="000000"/>
            </a:solidFill>
            <a:prstDash val="solid"/>
            <a:round/>
            <a:headEnd len="sm" w="sm" type="none"/>
            <a:tailEnd len="sm" w="sm" type="none"/>
          </a:ln>
        </p:spPr>
      </p:pic>
      <p:sp>
        <p:nvSpPr>
          <p:cNvPr id="396" name="Google Shape;396;p24"/>
          <p:cNvSpPr txBox="1"/>
          <p:nvPr/>
        </p:nvSpPr>
        <p:spPr>
          <a:xfrm>
            <a:off x="9230567" y="499033"/>
            <a:ext cx="2617600" cy="597600"/>
          </a:xfrm>
          <a:prstGeom prst="rect">
            <a:avLst/>
          </a:prstGeom>
          <a:solidFill>
            <a:srgbClr val="FFE599"/>
          </a:solid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rPr b="1" lang="es-MX" sz="1600">
                <a:solidFill>
                  <a:srgbClr val="000000"/>
                </a:solidFill>
                <a:latin typeface="Calibri"/>
                <a:ea typeface="Calibri"/>
                <a:cs typeface="Calibri"/>
                <a:sym typeface="Calibri"/>
              </a:rPr>
              <a:t>Course Name and Period</a:t>
            </a:r>
            <a:endParaRPr/>
          </a:p>
          <a:p>
            <a:pPr indent="0" lvl="0" marL="0" marR="0" rtl="0" algn="l">
              <a:spcBef>
                <a:spcPts val="0"/>
              </a:spcBef>
              <a:spcAft>
                <a:spcPts val="0"/>
              </a:spcAft>
              <a:buNone/>
            </a:pPr>
            <a:r>
              <a:rPr b="1" lang="es-MX" sz="1600">
                <a:solidFill>
                  <a:srgbClr val="0000FF"/>
                </a:solidFill>
                <a:latin typeface="Calibri"/>
                <a:ea typeface="Calibri"/>
                <a:cs typeface="Calibri"/>
                <a:sym typeface="Calibri"/>
              </a:rPr>
              <a:t>Nombre del curso y período</a:t>
            </a:r>
            <a:endParaRPr/>
          </a:p>
        </p:txBody>
      </p:sp>
      <p:cxnSp>
        <p:nvCxnSpPr>
          <p:cNvPr id="397" name="Google Shape;397;p24"/>
          <p:cNvCxnSpPr/>
          <p:nvPr/>
        </p:nvCxnSpPr>
        <p:spPr>
          <a:xfrm rot="10800000">
            <a:off x="7951167" y="796033"/>
            <a:ext cx="1207600" cy="3600"/>
          </a:xfrm>
          <a:prstGeom prst="straightConnector1">
            <a:avLst/>
          </a:prstGeom>
          <a:noFill/>
          <a:ln cap="flat" cmpd="sng" w="25400">
            <a:solidFill>
              <a:srgbClr val="FF0000"/>
            </a:solidFill>
            <a:prstDash val="solid"/>
            <a:miter lim="800000"/>
            <a:headEnd len="sm" w="sm" type="none"/>
            <a:tailEnd len="med" w="med" type="stealth"/>
          </a:ln>
          <a:effectLst>
            <a:outerShdw blurRad="63500" dir="5400000" dist="20000">
              <a:srgbClr val="808080">
                <a:alpha val="37647"/>
              </a:srgbClr>
            </a:outerShdw>
          </a:effectLst>
        </p:spPr>
      </p:cxnSp>
      <p:sp>
        <p:nvSpPr>
          <p:cNvPr id="398" name="Google Shape;398;p24"/>
          <p:cNvSpPr txBox="1"/>
          <p:nvPr/>
        </p:nvSpPr>
        <p:spPr>
          <a:xfrm>
            <a:off x="7699333" y="1649267"/>
            <a:ext cx="2617600" cy="551600"/>
          </a:xfrm>
          <a:prstGeom prst="rect">
            <a:avLst/>
          </a:prstGeom>
          <a:solidFill>
            <a:srgbClr val="FFE599"/>
          </a:solid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rPr b="1" lang="es-MX" sz="1600">
                <a:solidFill>
                  <a:srgbClr val="000000"/>
                </a:solidFill>
                <a:latin typeface="Calibri"/>
                <a:ea typeface="Calibri"/>
                <a:cs typeface="Calibri"/>
                <a:sym typeface="Calibri"/>
              </a:rPr>
              <a:t>Overall C</a:t>
            </a:r>
            <a:r>
              <a:rPr b="1" lang="es-MX" sz="1600">
                <a:solidFill>
                  <a:schemeClr val="dk1"/>
                </a:solidFill>
                <a:latin typeface="Calibri"/>
                <a:ea typeface="Calibri"/>
                <a:cs typeface="Calibri"/>
                <a:sym typeface="Calibri"/>
              </a:rPr>
              <a:t>lass Grade</a:t>
            </a:r>
            <a:endParaRPr/>
          </a:p>
          <a:p>
            <a:pPr indent="0" lvl="0" marL="0" marR="0" rtl="0" algn="l">
              <a:spcBef>
                <a:spcPts val="0"/>
              </a:spcBef>
              <a:spcAft>
                <a:spcPts val="0"/>
              </a:spcAft>
              <a:buNone/>
            </a:pPr>
            <a:r>
              <a:rPr b="1" lang="es-MX" sz="1600">
                <a:solidFill>
                  <a:srgbClr val="0000FF"/>
                </a:solidFill>
                <a:latin typeface="Calibri"/>
                <a:ea typeface="Calibri"/>
                <a:cs typeface="Calibri"/>
                <a:sym typeface="Calibri"/>
              </a:rPr>
              <a:t>Calificación total en la clase</a:t>
            </a:r>
            <a:endParaRPr/>
          </a:p>
        </p:txBody>
      </p:sp>
      <p:cxnSp>
        <p:nvCxnSpPr>
          <p:cNvPr id="399" name="Google Shape;399;p24"/>
          <p:cNvCxnSpPr/>
          <p:nvPr/>
        </p:nvCxnSpPr>
        <p:spPr>
          <a:xfrm>
            <a:off x="10324800" y="1934475"/>
            <a:ext cx="661583" cy="0"/>
          </a:xfrm>
          <a:prstGeom prst="straightConnector1">
            <a:avLst/>
          </a:prstGeom>
          <a:noFill/>
          <a:ln cap="flat" cmpd="sng" w="25400">
            <a:solidFill>
              <a:srgbClr val="FF0000"/>
            </a:solidFill>
            <a:prstDash val="solid"/>
            <a:miter lim="800000"/>
            <a:headEnd len="sm" w="sm" type="none"/>
            <a:tailEnd len="med" w="med" type="stealth"/>
          </a:ln>
          <a:effectLst>
            <a:outerShdw blurRad="63500" dir="5400000" dist="20000">
              <a:srgbClr val="808080">
                <a:alpha val="37647"/>
              </a:srgbClr>
            </a:outerShdw>
          </a:effectLst>
        </p:spPr>
      </p:cxnSp>
      <p:sp>
        <p:nvSpPr>
          <p:cNvPr id="400" name="Google Shape;400;p24"/>
          <p:cNvSpPr txBox="1"/>
          <p:nvPr/>
        </p:nvSpPr>
        <p:spPr>
          <a:xfrm>
            <a:off x="7699333" y="4675700"/>
            <a:ext cx="2625467" cy="551600"/>
          </a:xfrm>
          <a:prstGeom prst="rect">
            <a:avLst/>
          </a:prstGeom>
          <a:solidFill>
            <a:srgbClr val="FFE599"/>
          </a:solid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rPr b="1" lang="es-MX" sz="1600">
                <a:solidFill>
                  <a:schemeClr val="dk1"/>
                </a:solidFill>
                <a:latin typeface="Calibri"/>
                <a:ea typeface="Calibri"/>
                <a:cs typeface="Calibri"/>
                <a:sym typeface="Calibri"/>
              </a:rPr>
              <a:t>Assignment</a:t>
            </a:r>
            <a:r>
              <a:rPr b="1" lang="es-MX" sz="1600">
                <a:solidFill>
                  <a:srgbClr val="000000"/>
                </a:solidFill>
                <a:latin typeface="Calibri"/>
                <a:ea typeface="Calibri"/>
                <a:cs typeface="Calibri"/>
                <a:sym typeface="Calibri"/>
              </a:rPr>
              <a:t> Grade</a:t>
            </a:r>
            <a:endParaRPr/>
          </a:p>
          <a:p>
            <a:pPr indent="0" lvl="0" marL="0" marR="0" rtl="0" algn="l">
              <a:spcBef>
                <a:spcPts val="0"/>
              </a:spcBef>
              <a:spcAft>
                <a:spcPts val="0"/>
              </a:spcAft>
              <a:buNone/>
            </a:pPr>
            <a:r>
              <a:rPr b="1" lang="es-MX" sz="1600">
                <a:solidFill>
                  <a:srgbClr val="0000FF"/>
                </a:solidFill>
                <a:latin typeface="Calibri"/>
                <a:ea typeface="Calibri"/>
                <a:cs typeface="Calibri"/>
                <a:sym typeface="Calibri"/>
              </a:rPr>
              <a:t>Calificación de la tarea</a:t>
            </a:r>
            <a:endParaRPr/>
          </a:p>
        </p:txBody>
      </p:sp>
      <p:cxnSp>
        <p:nvCxnSpPr>
          <p:cNvPr id="401" name="Google Shape;401;p24"/>
          <p:cNvCxnSpPr/>
          <p:nvPr/>
        </p:nvCxnSpPr>
        <p:spPr>
          <a:xfrm flipH="1" rot="10800000">
            <a:off x="10331903" y="4888712"/>
            <a:ext cx="662400" cy="1"/>
          </a:xfrm>
          <a:prstGeom prst="straightConnector1">
            <a:avLst/>
          </a:prstGeom>
          <a:noFill/>
          <a:ln cap="flat" cmpd="sng" w="25400">
            <a:solidFill>
              <a:srgbClr val="FF0000"/>
            </a:solidFill>
            <a:prstDash val="solid"/>
            <a:miter lim="800000"/>
            <a:headEnd len="sm" w="sm" type="none"/>
            <a:tailEnd len="med" w="med" type="stealth"/>
          </a:ln>
          <a:effectLst>
            <a:outerShdw blurRad="63500" dir="5400000" dist="20000">
              <a:srgbClr val="808080">
                <a:alpha val="37647"/>
              </a:srgbClr>
            </a:outerShdw>
          </a:effectLst>
        </p:spPr>
      </p:cxnSp>
      <p:sp>
        <p:nvSpPr>
          <p:cNvPr id="402" name="Google Shape;402;p24"/>
          <p:cNvSpPr txBox="1"/>
          <p:nvPr/>
        </p:nvSpPr>
        <p:spPr>
          <a:xfrm>
            <a:off x="7168000" y="4002800"/>
            <a:ext cx="2962400" cy="551600"/>
          </a:xfrm>
          <a:prstGeom prst="rect">
            <a:avLst/>
          </a:prstGeom>
          <a:solidFill>
            <a:srgbClr val="FFE599"/>
          </a:solid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rPr b="1" lang="es-MX" sz="1600">
                <a:solidFill>
                  <a:srgbClr val="000000"/>
                </a:solidFill>
                <a:latin typeface="Calibri"/>
                <a:ea typeface="Calibri"/>
                <a:cs typeface="Calibri"/>
                <a:sym typeface="Calibri"/>
              </a:rPr>
              <a:t>Category </a:t>
            </a:r>
            <a:r>
              <a:rPr b="1" lang="es-MX" sz="1600">
                <a:solidFill>
                  <a:schemeClr val="dk1"/>
                </a:solidFill>
                <a:latin typeface="Calibri"/>
                <a:ea typeface="Calibri"/>
                <a:cs typeface="Calibri"/>
                <a:sym typeface="Calibri"/>
              </a:rPr>
              <a:t>Grade</a:t>
            </a:r>
            <a:endParaRPr/>
          </a:p>
          <a:p>
            <a:pPr indent="0" lvl="0" marL="0" marR="0" rtl="0" algn="l">
              <a:spcBef>
                <a:spcPts val="0"/>
              </a:spcBef>
              <a:spcAft>
                <a:spcPts val="0"/>
              </a:spcAft>
              <a:buNone/>
            </a:pPr>
            <a:r>
              <a:rPr b="1" lang="es-MX" sz="1600">
                <a:solidFill>
                  <a:srgbClr val="0000FF"/>
                </a:solidFill>
                <a:latin typeface="Calibri"/>
                <a:ea typeface="Calibri"/>
                <a:cs typeface="Calibri"/>
                <a:sym typeface="Calibri"/>
              </a:rPr>
              <a:t>Categoría de las calificaciones</a:t>
            </a:r>
            <a:endParaRPr/>
          </a:p>
        </p:txBody>
      </p:sp>
      <p:cxnSp>
        <p:nvCxnSpPr>
          <p:cNvPr id="403" name="Google Shape;403;p24"/>
          <p:cNvCxnSpPr/>
          <p:nvPr/>
        </p:nvCxnSpPr>
        <p:spPr>
          <a:xfrm>
            <a:off x="10147603" y="4320000"/>
            <a:ext cx="673890" cy="0"/>
          </a:xfrm>
          <a:prstGeom prst="straightConnector1">
            <a:avLst/>
          </a:prstGeom>
          <a:noFill/>
          <a:ln cap="flat" cmpd="sng" w="25400">
            <a:solidFill>
              <a:srgbClr val="FF0000"/>
            </a:solidFill>
            <a:prstDash val="solid"/>
            <a:miter lim="800000"/>
            <a:headEnd len="sm" w="sm" type="none"/>
            <a:tailEnd len="med" w="med" type="stealth"/>
          </a:ln>
          <a:effectLst>
            <a:outerShdw blurRad="63500" dir="5400000" dist="20000">
              <a:srgbClr val="808080">
                <a:alpha val="37647"/>
              </a:srgbClr>
            </a:outerShdw>
          </a:effectLst>
        </p:spPr>
      </p:cxnSp>
      <p:sp>
        <p:nvSpPr>
          <p:cNvPr id="404" name="Google Shape;404;p24"/>
          <p:cNvSpPr txBox="1"/>
          <p:nvPr/>
        </p:nvSpPr>
        <p:spPr>
          <a:xfrm>
            <a:off x="1571200" y="3912667"/>
            <a:ext cx="2222000" cy="597600"/>
          </a:xfrm>
          <a:prstGeom prst="rect">
            <a:avLst/>
          </a:prstGeom>
          <a:solidFill>
            <a:srgbClr val="FFE599"/>
          </a:solid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rPr b="1" lang="es-MX" sz="1200">
                <a:solidFill>
                  <a:srgbClr val="000000"/>
                </a:solidFill>
                <a:latin typeface="Poppins"/>
                <a:ea typeface="Poppins"/>
                <a:cs typeface="Poppins"/>
                <a:sym typeface="Poppins"/>
              </a:rPr>
              <a:t>Assignment Categories</a:t>
            </a:r>
            <a:endParaRPr sz="1000">
              <a:latin typeface="Poppins"/>
              <a:ea typeface="Poppins"/>
              <a:cs typeface="Poppins"/>
              <a:sym typeface="Poppins"/>
            </a:endParaRPr>
          </a:p>
          <a:p>
            <a:pPr indent="0" lvl="0" marL="0" marR="0" rtl="0" algn="l">
              <a:spcBef>
                <a:spcPts val="0"/>
              </a:spcBef>
              <a:spcAft>
                <a:spcPts val="0"/>
              </a:spcAft>
              <a:buNone/>
            </a:pPr>
            <a:r>
              <a:rPr b="1" lang="es-MX" sz="1200">
                <a:solidFill>
                  <a:srgbClr val="0000FF"/>
                </a:solidFill>
                <a:latin typeface="Poppins"/>
                <a:ea typeface="Poppins"/>
                <a:cs typeface="Poppins"/>
                <a:sym typeface="Poppins"/>
              </a:rPr>
              <a:t>Categorías de tareas</a:t>
            </a:r>
            <a:endParaRPr sz="1000">
              <a:latin typeface="Poppins"/>
              <a:ea typeface="Poppins"/>
              <a:cs typeface="Poppins"/>
              <a:sym typeface="Poppins"/>
            </a:endParaRPr>
          </a:p>
        </p:txBody>
      </p:sp>
      <p:cxnSp>
        <p:nvCxnSpPr>
          <p:cNvPr id="405" name="Google Shape;405;p24"/>
          <p:cNvCxnSpPr>
            <a:stCxn id="404" idx="3"/>
          </p:cNvCxnSpPr>
          <p:nvPr/>
        </p:nvCxnSpPr>
        <p:spPr>
          <a:xfrm flipH="1" rot="10800000">
            <a:off x="3793200" y="3221767"/>
            <a:ext cx="1093500" cy="989700"/>
          </a:xfrm>
          <a:prstGeom prst="straightConnector1">
            <a:avLst/>
          </a:prstGeom>
          <a:noFill/>
          <a:ln cap="flat" cmpd="sng" w="25400">
            <a:solidFill>
              <a:srgbClr val="FF0000"/>
            </a:solidFill>
            <a:prstDash val="solid"/>
            <a:miter lim="800000"/>
            <a:headEnd len="sm" w="sm" type="none"/>
            <a:tailEnd len="med" w="med" type="stealth"/>
          </a:ln>
          <a:effectLst>
            <a:outerShdw blurRad="63500" dir="5400000" dist="20000">
              <a:srgbClr val="808080">
                <a:alpha val="37647"/>
              </a:srgbClr>
            </a:outerShdw>
          </a:effectLst>
        </p:spPr>
      </p:cxnSp>
      <p:sp>
        <p:nvSpPr>
          <p:cNvPr id="406" name="Google Shape;406;p24"/>
          <p:cNvSpPr txBox="1"/>
          <p:nvPr>
            <p:ph idx="4294967295" type="title"/>
          </p:nvPr>
        </p:nvSpPr>
        <p:spPr>
          <a:xfrm>
            <a:off x="-1" y="328613"/>
            <a:ext cx="4589084" cy="1041400"/>
          </a:xfrm>
          <a:prstGeom prst="rect">
            <a:avLst/>
          </a:prstGeom>
          <a:noFill/>
          <a:ln>
            <a:noFill/>
          </a:ln>
        </p:spPr>
        <p:txBody>
          <a:bodyPr anchorCtr="0" anchor="ctr" bIns="60925" lIns="121900" spcFirstLastPara="1" rIns="121900" wrap="square" tIns="60925">
            <a:noAutofit/>
          </a:bodyPr>
          <a:lstStyle/>
          <a:p>
            <a:pPr indent="0" lvl="0" marL="0" rtl="0" algn="l">
              <a:lnSpc>
                <a:spcPct val="100000"/>
              </a:lnSpc>
              <a:spcBef>
                <a:spcPts val="0"/>
              </a:spcBef>
              <a:spcAft>
                <a:spcPts val="0"/>
              </a:spcAft>
              <a:buClr>
                <a:srgbClr val="376092"/>
              </a:buClr>
              <a:buSzPts val="4400"/>
              <a:buFont typeface="Avenir"/>
              <a:buNone/>
            </a:pPr>
            <a:r>
              <a:rPr lang="es-MX" sz="3700" cap="none">
                <a:solidFill>
                  <a:srgbClr val="002177"/>
                </a:solidFill>
                <a:latin typeface="Poppins"/>
                <a:ea typeface="Poppins"/>
                <a:cs typeface="Poppins"/>
                <a:sym typeface="Poppins"/>
              </a:rPr>
              <a:t>Viewing Grades / Ver Calificaciones </a:t>
            </a:r>
            <a:endParaRPr sz="2900">
              <a:solidFill>
                <a:srgbClr val="002177"/>
              </a:solidFill>
              <a:latin typeface="Poppins"/>
              <a:ea typeface="Poppins"/>
              <a:cs typeface="Poppins"/>
              <a:sym typeface="Poppins"/>
            </a:endParaRPr>
          </a:p>
        </p:txBody>
      </p:sp>
      <p:sp>
        <p:nvSpPr>
          <p:cNvPr id="407" name="Google Shape;407;p24"/>
          <p:cNvSpPr txBox="1"/>
          <p:nvPr>
            <p:ph idx="4294967295" type="body"/>
          </p:nvPr>
        </p:nvSpPr>
        <p:spPr>
          <a:xfrm>
            <a:off x="289918" y="1770119"/>
            <a:ext cx="3697288" cy="1541463"/>
          </a:xfrm>
          <a:prstGeom prst="rect">
            <a:avLst/>
          </a:prstGeom>
          <a:noFill/>
          <a:ln>
            <a:noFill/>
          </a:ln>
        </p:spPr>
        <p:txBody>
          <a:bodyPr anchorCtr="0" anchor="t" bIns="60925" lIns="121900" spcFirstLastPara="1" rIns="121900" wrap="square" tIns="60925">
            <a:noAutofit/>
          </a:bodyPr>
          <a:lstStyle/>
          <a:p>
            <a:pPr indent="0" lvl="0" marL="0" rtl="0" algn="l">
              <a:lnSpc>
                <a:spcPct val="100000"/>
              </a:lnSpc>
              <a:spcBef>
                <a:spcPts val="0"/>
              </a:spcBef>
              <a:spcAft>
                <a:spcPts val="0"/>
              </a:spcAft>
              <a:buClr>
                <a:schemeClr val="dk1"/>
              </a:buClr>
              <a:buSzPts val="3200"/>
              <a:buNone/>
            </a:pPr>
            <a:r>
              <a:rPr lang="es-MX" sz="1667">
                <a:solidFill>
                  <a:srgbClr val="002177"/>
                </a:solidFill>
                <a:latin typeface="Poppins"/>
                <a:ea typeface="Poppins"/>
                <a:cs typeface="Poppins"/>
                <a:sym typeface="Poppins"/>
              </a:rPr>
              <a:t>Click on a course to view grades organized by categories. </a:t>
            </a:r>
            <a:endParaRPr sz="1800">
              <a:solidFill>
                <a:srgbClr val="002177"/>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3200"/>
              <a:buNone/>
            </a:pPr>
            <a:r>
              <a:rPr lang="es-MX" sz="1667">
                <a:solidFill>
                  <a:srgbClr val="002177"/>
                </a:solidFill>
                <a:latin typeface="Poppins"/>
                <a:ea typeface="Poppins"/>
                <a:cs typeface="Poppins"/>
                <a:sym typeface="Poppins"/>
              </a:rPr>
              <a:t>Haga clic en un curso para ver las calificaciones organizadas por categorías.</a:t>
            </a:r>
            <a:endParaRPr sz="1800">
              <a:solidFill>
                <a:srgbClr val="002177"/>
              </a:solidFill>
              <a:latin typeface="Poppins"/>
              <a:ea typeface="Poppins"/>
              <a:cs typeface="Poppins"/>
              <a:sym typeface="Poppins"/>
            </a:endParaRPr>
          </a:p>
        </p:txBody>
      </p:sp>
      <p:sp>
        <p:nvSpPr>
          <p:cNvPr id="408" name="Google Shape;408;p24"/>
          <p:cNvSpPr txBox="1"/>
          <p:nvPr/>
        </p:nvSpPr>
        <p:spPr>
          <a:xfrm>
            <a:off x="6775556" y="2360467"/>
            <a:ext cx="4030947" cy="597600"/>
          </a:xfrm>
          <a:prstGeom prst="rect">
            <a:avLst/>
          </a:prstGeom>
          <a:solidFill>
            <a:srgbClr val="FFE599"/>
          </a:solid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rPr b="1" lang="es-MX" sz="1600">
                <a:solidFill>
                  <a:srgbClr val="000000"/>
                </a:solidFill>
                <a:latin typeface="Calibri"/>
                <a:ea typeface="Calibri"/>
                <a:cs typeface="Calibri"/>
                <a:sym typeface="Calibri"/>
              </a:rPr>
              <a:t>Overall Grading Period </a:t>
            </a:r>
            <a:r>
              <a:rPr b="1" lang="es-MX" sz="1600">
                <a:solidFill>
                  <a:schemeClr val="dk1"/>
                </a:solidFill>
                <a:latin typeface="Calibri"/>
                <a:ea typeface="Calibri"/>
                <a:cs typeface="Calibri"/>
                <a:sym typeface="Calibri"/>
              </a:rPr>
              <a:t>Grade</a:t>
            </a:r>
            <a:endParaRPr/>
          </a:p>
          <a:p>
            <a:pPr indent="0" lvl="0" marL="0" marR="0" rtl="0" algn="l">
              <a:spcBef>
                <a:spcPts val="0"/>
              </a:spcBef>
              <a:spcAft>
                <a:spcPts val="0"/>
              </a:spcAft>
              <a:buNone/>
            </a:pPr>
            <a:r>
              <a:rPr b="1" lang="es-MX" sz="1600">
                <a:solidFill>
                  <a:srgbClr val="0000FF"/>
                </a:solidFill>
                <a:latin typeface="Calibri"/>
                <a:ea typeface="Calibri"/>
                <a:cs typeface="Calibri"/>
                <a:sym typeface="Calibri"/>
              </a:rPr>
              <a:t>Calificación total del período de clasificación</a:t>
            </a:r>
            <a:endParaRPr/>
          </a:p>
        </p:txBody>
      </p:sp>
      <p:cxnSp>
        <p:nvCxnSpPr>
          <p:cNvPr id="409" name="Google Shape;409;p24"/>
          <p:cNvCxnSpPr/>
          <p:nvPr/>
        </p:nvCxnSpPr>
        <p:spPr>
          <a:xfrm>
            <a:off x="10523094" y="2615141"/>
            <a:ext cx="523249" cy="0"/>
          </a:xfrm>
          <a:prstGeom prst="straightConnector1">
            <a:avLst/>
          </a:prstGeom>
          <a:noFill/>
          <a:ln cap="flat" cmpd="sng" w="25400">
            <a:solidFill>
              <a:srgbClr val="FF0000"/>
            </a:solidFill>
            <a:prstDash val="solid"/>
            <a:miter lim="800000"/>
            <a:headEnd len="sm" w="sm" type="none"/>
            <a:tailEnd len="med" w="med" type="stealth"/>
          </a:ln>
          <a:effectLst>
            <a:outerShdw blurRad="63500" dir="5400000" dist="20000">
              <a:srgbClr val="808080">
                <a:alpha val="37647"/>
              </a:srgbClr>
            </a:outerShdw>
          </a:effectLst>
        </p:spPr>
      </p:cxnSp>
      <p:cxnSp>
        <p:nvCxnSpPr>
          <p:cNvPr id="410" name="Google Shape;410;p24"/>
          <p:cNvCxnSpPr>
            <a:stCxn id="404" idx="3"/>
          </p:cNvCxnSpPr>
          <p:nvPr/>
        </p:nvCxnSpPr>
        <p:spPr>
          <a:xfrm>
            <a:off x="3793200" y="4211467"/>
            <a:ext cx="1152900" cy="9900"/>
          </a:xfrm>
          <a:prstGeom prst="straightConnector1">
            <a:avLst/>
          </a:prstGeom>
          <a:noFill/>
          <a:ln cap="flat" cmpd="sng" w="25400">
            <a:solidFill>
              <a:srgbClr val="FF0000"/>
            </a:solidFill>
            <a:prstDash val="solid"/>
            <a:miter lim="800000"/>
            <a:headEnd len="sm" w="sm" type="none"/>
            <a:tailEnd len="med" w="med" type="stealth"/>
          </a:ln>
          <a:effectLst>
            <a:outerShdw blurRad="63500" dir="5400000" dist="20000">
              <a:srgbClr val="808080">
                <a:alpha val="37647"/>
              </a:srgbClr>
            </a:outerShdw>
          </a:effectLst>
        </p:spPr>
      </p:cxnSp>
      <p:cxnSp>
        <p:nvCxnSpPr>
          <p:cNvPr id="411" name="Google Shape;411;p24"/>
          <p:cNvCxnSpPr/>
          <p:nvPr/>
        </p:nvCxnSpPr>
        <p:spPr>
          <a:xfrm>
            <a:off x="3793233" y="4221067"/>
            <a:ext cx="970800" cy="940800"/>
          </a:xfrm>
          <a:prstGeom prst="straightConnector1">
            <a:avLst/>
          </a:prstGeom>
          <a:noFill/>
          <a:ln cap="flat" cmpd="sng" w="25400">
            <a:solidFill>
              <a:srgbClr val="FF0000"/>
            </a:solidFill>
            <a:prstDash val="solid"/>
            <a:miter lim="800000"/>
            <a:headEnd len="sm" w="sm" type="none"/>
            <a:tailEnd len="med" w="med" type="stealth"/>
          </a:ln>
          <a:effectLst>
            <a:outerShdw blurRad="63500" dir="5400000" dist="20000">
              <a:srgbClr val="808080">
                <a:alpha val="37647"/>
              </a:srgbClr>
            </a:outerShdw>
          </a:effectLst>
        </p:spPr>
      </p:cxnSp>
      <p:pic>
        <p:nvPicPr>
          <p:cNvPr id="412" name="Google Shape;412;p24"/>
          <p:cNvPicPr preferRelativeResize="0"/>
          <p:nvPr/>
        </p:nvPicPr>
        <p:blipFill rotWithShape="1">
          <a:blip r:embed="rId4">
            <a:alphaModFix/>
          </a:blip>
          <a:srcRect b="-5797" l="0" r="0" t="0"/>
          <a:stretch/>
        </p:blipFill>
        <p:spPr>
          <a:xfrm>
            <a:off x="10577225" y="6223800"/>
            <a:ext cx="1537151" cy="5589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500"/>
                                        <p:tgtEl>
                                          <p:spTgt spid="397"/>
                                        </p:tgtEl>
                                      </p:cBhvr>
                                    </p:animEffect>
                                  </p:childTnLst>
                                </p:cTn>
                              </p:par>
                              <p:par>
                                <p:cTn fill="hold" nodeType="with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500"/>
                                        <p:tgtEl>
                                          <p:spTgt spid="3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500"/>
                                        <p:tgtEl>
                                          <p:spTgt spid="398"/>
                                        </p:tgtEl>
                                      </p:cBhvr>
                                    </p:animEffect>
                                  </p:childTnLst>
                                </p:cTn>
                              </p:par>
                              <p:par>
                                <p:cTn fill="hold" nodeType="with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500"/>
                                        <p:tgtEl>
                                          <p:spTgt spid="3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500"/>
                                        <p:tgtEl>
                                          <p:spTgt spid="408"/>
                                        </p:tgtEl>
                                      </p:cBhvr>
                                    </p:animEffect>
                                  </p:childTnLst>
                                </p:cTn>
                              </p:par>
                              <p:par>
                                <p:cTn fill="hold" nodeType="with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500"/>
                                        <p:tgtEl>
                                          <p:spTgt spid="4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500"/>
                                        <p:tgtEl>
                                          <p:spTgt spid="404"/>
                                        </p:tgtEl>
                                      </p:cBhvr>
                                    </p:animEffect>
                                  </p:childTnLst>
                                </p:cTn>
                              </p:par>
                              <p:par>
                                <p:cTn fill="hold" nodeType="with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500"/>
                                        <p:tgtEl>
                                          <p:spTgt spid="405"/>
                                        </p:tgtEl>
                                      </p:cBhvr>
                                    </p:animEffect>
                                  </p:childTnLst>
                                </p:cTn>
                              </p:par>
                              <p:par>
                                <p:cTn fill="hold" nodeType="with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500"/>
                                        <p:tgtEl>
                                          <p:spTgt spid="410"/>
                                        </p:tgtEl>
                                      </p:cBhvr>
                                    </p:animEffect>
                                  </p:childTnLst>
                                </p:cTn>
                              </p:par>
                              <p:par>
                                <p:cTn fill="hold" nodeType="with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500"/>
                                        <p:tgtEl>
                                          <p:spTgt spid="4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500"/>
                                        <p:tgtEl>
                                          <p:spTgt spid="402"/>
                                        </p:tgtEl>
                                      </p:cBhvr>
                                    </p:animEffect>
                                  </p:childTnLst>
                                </p:cTn>
                              </p:par>
                              <p:par>
                                <p:cTn fill="hold" nodeType="with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500"/>
                                        <p:tgtEl>
                                          <p:spTgt spid="4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500"/>
                                        <p:tgtEl>
                                          <p:spTgt spid="400"/>
                                        </p:tgtEl>
                                      </p:cBhvr>
                                    </p:animEffect>
                                  </p:childTnLst>
                                </p:cTn>
                              </p:par>
                              <p:par>
                                <p:cTn fill="hold" nodeType="with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500"/>
                                        <p:tgtEl>
                                          <p:spTgt spid="4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pic>
        <p:nvPicPr>
          <p:cNvPr id="418" name="Google Shape;418;p25"/>
          <p:cNvPicPr preferRelativeResize="0"/>
          <p:nvPr/>
        </p:nvPicPr>
        <p:blipFill rotWithShape="1">
          <a:blip r:embed="rId3">
            <a:alphaModFix/>
          </a:blip>
          <a:srcRect b="0" l="0" r="0" t="0"/>
          <a:stretch/>
        </p:blipFill>
        <p:spPr>
          <a:xfrm>
            <a:off x="2477372" y="2444190"/>
            <a:ext cx="7824867" cy="4135353"/>
          </a:xfrm>
          <a:prstGeom prst="rect">
            <a:avLst/>
          </a:prstGeom>
          <a:noFill/>
          <a:ln cap="flat" cmpd="sng" w="9525">
            <a:solidFill>
              <a:srgbClr val="000000"/>
            </a:solidFill>
            <a:prstDash val="solid"/>
            <a:round/>
            <a:headEnd len="sm" w="sm" type="none"/>
            <a:tailEnd len="sm" w="sm" type="none"/>
          </a:ln>
        </p:spPr>
      </p:pic>
      <p:sp>
        <p:nvSpPr>
          <p:cNvPr id="419" name="Google Shape;419;p25"/>
          <p:cNvSpPr txBox="1"/>
          <p:nvPr/>
        </p:nvSpPr>
        <p:spPr>
          <a:xfrm>
            <a:off x="6006767" y="2714413"/>
            <a:ext cx="2942362" cy="365200"/>
          </a:xfrm>
          <a:prstGeom prst="rect">
            <a:avLst/>
          </a:prstGeom>
          <a:no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rPr b="1" lang="es-MX" sz="1600">
                <a:solidFill>
                  <a:srgbClr val="000000"/>
                </a:solidFill>
                <a:latin typeface="Calibri"/>
                <a:ea typeface="Calibri"/>
                <a:cs typeface="Calibri"/>
                <a:sym typeface="Calibri"/>
              </a:rPr>
              <a:t>Course Name and Period / </a:t>
            </a:r>
            <a:br>
              <a:rPr b="1" lang="es-MX" sz="1600">
                <a:solidFill>
                  <a:srgbClr val="000000"/>
                </a:solidFill>
                <a:latin typeface="Calibri"/>
                <a:ea typeface="Calibri"/>
                <a:cs typeface="Calibri"/>
                <a:sym typeface="Calibri"/>
              </a:rPr>
            </a:br>
            <a:r>
              <a:rPr b="1" lang="es-MX" sz="1600">
                <a:solidFill>
                  <a:srgbClr val="0000FF"/>
                </a:solidFill>
                <a:latin typeface="Calibri"/>
                <a:ea typeface="Calibri"/>
                <a:cs typeface="Calibri"/>
                <a:sym typeface="Calibri"/>
              </a:rPr>
              <a:t>Nombre del curso y período</a:t>
            </a:r>
            <a:endParaRPr/>
          </a:p>
        </p:txBody>
      </p:sp>
      <p:cxnSp>
        <p:nvCxnSpPr>
          <p:cNvPr id="420" name="Google Shape;420;p25"/>
          <p:cNvCxnSpPr/>
          <p:nvPr/>
        </p:nvCxnSpPr>
        <p:spPr>
          <a:xfrm rot="10800000">
            <a:off x="4882600" y="2995437"/>
            <a:ext cx="1207600" cy="3600"/>
          </a:xfrm>
          <a:prstGeom prst="straightConnector1">
            <a:avLst/>
          </a:prstGeom>
          <a:noFill/>
          <a:ln cap="flat" cmpd="sng" w="25400">
            <a:solidFill>
              <a:srgbClr val="FF0000"/>
            </a:solidFill>
            <a:prstDash val="solid"/>
            <a:miter lim="800000"/>
            <a:headEnd len="sm" w="sm" type="none"/>
            <a:tailEnd len="med" w="med" type="stealth"/>
          </a:ln>
          <a:effectLst>
            <a:outerShdw blurRad="63500" dir="5400000" dist="20000">
              <a:srgbClr val="808080">
                <a:alpha val="37647"/>
              </a:srgbClr>
            </a:outerShdw>
          </a:effectLst>
        </p:spPr>
      </p:cxnSp>
      <p:sp>
        <p:nvSpPr>
          <p:cNvPr id="421" name="Google Shape;421;p25"/>
          <p:cNvSpPr txBox="1"/>
          <p:nvPr/>
        </p:nvSpPr>
        <p:spPr>
          <a:xfrm>
            <a:off x="8043678" y="3236046"/>
            <a:ext cx="2038357" cy="365200"/>
          </a:xfrm>
          <a:prstGeom prst="rect">
            <a:avLst/>
          </a:prstGeom>
          <a:no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rPr b="1" lang="es-MX" sz="1600">
                <a:solidFill>
                  <a:srgbClr val="000000"/>
                </a:solidFill>
                <a:latin typeface="Calibri"/>
                <a:ea typeface="Calibri"/>
                <a:cs typeface="Calibri"/>
                <a:sym typeface="Calibri"/>
              </a:rPr>
              <a:t>Overall Percentage / </a:t>
            </a:r>
            <a:r>
              <a:rPr b="1" lang="es-MX" sz="1600">
                <a:solidFill>
                  <a:srgbClr val="0000FF"/>
                </a:solidFill>
                <a:latin typeface="Calibri"/>
                <a:ea typeface="Calibri"/>
                <a:cs typeface="Calibri"/>
                <a:sym typeface="Calibri"/>
              </a:rPr>
              <a:t>Porcentaje total</a:t>
            </a:r>
            <a:endParaRPr/>
          </a:p>
        </p:txBody>
      </p:sp>
      <p:cxnSp>
        <p:nvCxnSpPr>
          <p:cNvPr id="422" name="Google Shape;422;p25"/>
          <p:cNvCxnSpPr/>
          <p:nvPr/>
        </p:nvCxnSpPr>
        <p:spPr>
          <a:xfrm rot="10800000">
            <a:off x="7516467" y="3523576"/>
            <a:ext cx="609600" cy="0"/>
          </a:xfrm>
          <a:prstGeom prst="straightConnector1">
            <a:avLst/>
          </a:prstGeom>
          <a:noFill/>
          <a:ln cap="flat" cmpd="sng" w="25400">
            <a:solidFill>
              <a:srgbClr val="FF0000"/>
            </a:solidFill>
            <a:prstDash val="solid"/>
            <a:miter lim="800000"/>
            <a:headEnd len="sm" w="sm" type="none"/>
            <a:tailEnd len="med" w="med" type="stealth"/>
          </a:ln>
          <a:effectLst>
            <a:outerShdw blurRad="63500" dir="5400000" dist="20000">
              <a:srgbClr val="808080">
                <a:alpha val="37647"/>
              </a:srgbClr>
            </a:outerShdw>
          </a:effectLst>
        </p:spPr>
      </p:cxnSp>
      <p:sp>
        <p:nvSpPr>
          <p:cNvPr id="423" name="Google Shape;423;p25"/>
          <p:cNvSpPr txBox="1"/>
          <p:nvPr/>
        </p:nvSpPr>
        <p:spPr>
          <a:xfrm>
            <a:off x="8043679" y="5790700"/>
            <a:ext cx="2038356" cy="428800"/>
          </a:xfrm>
          <a:prstGeom prst="rect">
            <a:avLst/>
          </a:prstGeom>
          <a:no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rPr b="1" lang="es-MX" sz="1600">
                <a:solidFill>
                  <a:srgbClr val="000000"/>
                </a:solidFill>
                <a:latin typeface="Calibri"/>
                <a:ea typeface="Calibri"/>
                <a:cs typeface="Calibri"/>
                <a:sym typeface="Calibri"/>
              </a:rPr>
              <a:t>Course Grade / </a:t>
            </a:r>
            <a:r>
              <a:rPr b="1" lang="es-MX" sz="1600">
                <a:solidFill>
                  <a:srgbClr val="0000FF"/>
                </a:solidFill>
                <a:latin typeface="Calibri"/>
                <a:ea typeface="Calibri"/>
                <a:cs typeface="Calibri"/>
                <a:sym typeface="Calibri"/>
              </a:rPr>
              <a:t>Calificación del curso</a:t>
            </a:r>
            <a:endParaRPr/>
          </a:p>
        </p:txBody>
      </p:sp>
      <p:cxnSp>
        <p:nvCxnSpPr>
          <p:cNvPr id="424" name="Google Shape;424;p25"/>
          <p:cNvCxnSpPr/>
          <p:nvPr/>
        </p:nvCxnSpPr>
        <p:spPr>
          <a:xfrm rot="10800000">
            <a:off x="7548438" y="6103724"/>
            <a:ext cx="609600" cy="0"/>
          </a:xfrm>
          <a:prstGeom prst="straightConnector1">
            <a:avLst/>
          </a:prstGeom>
          <a:noFill/>
          <a:ln cap="flat" cmpd="sng" w="25400">
            <a:solidFill>
              <a:srgbClr val="FF0000"/>
            </a:solidFill>
            <a:prstDash val="solid"/>
            <a:miter lim="800000"/>
            <a:headEnd len="sm" w="sm" type="none"/>
            <a:tailEnd len="med" w="med" type="stealth"/>
          </a:ln>
          <a:effectLst>
            <a:outerShdw blurRad="63500" dir="5400000" dist="20000">
              <a:srgbClr val="808080">
                <a:alpha val="37647"/>
              </a:srgbClr>
            </a:outerShdw>
          </a:effectLst>
        </p:spPr>
      </p:cxnSp>
      <p:sp>
        <p:nvSpPr>
          <p:cNvPr id="425" name="Google Shape;425;p25"/>
          <p:cNvSpPr txBox="1"/>
          <p:nvPr/>
        </p:nvSpPr>
        <p:spPr>
          <a:xfrm>
            <a:off x="8003291" y="4207526"/>
            <a:ext cx="2549785" cy="428800"/>
          </a:xfrm>
          <a:prstGeom prst="rect">
            <a:avLst/>
          </a:prstGeom>
          <a:no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rPr b="1" lang="es-MX" sz="1600">
                <a:solidFill>
                  <a:srgbClr val="000000"/>
                </a:solidFill>
                <a:latin typeface="Calibri"/>
                <a:ea typeface="Calibri"/>
                <a:cs typeface="Calibri"/>
                <a:sym typeface="Calibri"/>
              </a:rPr>
              <a:t>Category Percentages / </a:t>
            </a:r>
            <a:r>
              <a:rPr b="1" lang="es-MX" sz="1600">
                <a:solidFill>
                  <a:srgbClr val="0000FF"/>
                </a:solidFill>
                <a:latin typeface="Calibri"/>
                <a:ea typeface="Calibri"/>
                <a:cs typeface="Calibri"/>
                <a:sym typeface="Calibri"/>
              </a:rPr>
              <a:t>Porcentajes de categorías</a:t>
            </a:r>
            <a:endParaRPr/>
          </a:p>
        </p:txBody>
      </p:sp>
      <p:cxnSp>
        <p:nvCxnSpPr>
          <p:cNvPr id="426" name="Google Shape;426;p25"/>
          <p:cNvCxnSpPr/>
          <p:nvPr/>
        </p:nvCxnSpPr>
        <p:spPr>
          <a:xfrm rot="10800000">
            <a:off x="7548439" y="4511866"/>
            <a:ext cx="609600" cy="0"/>
          </a:xfrm>
          <a:prstGeom prst="straightConnector1">
            <a:avLst/>
          </a:prstGeom>
          <a:noFill/>
          <a:ln cap="flat" cmpd="sng" w="25400">
            <a:solidFill>
              <a:srgbClr val="FF0000"/>
            </a:solidFill>
            <a:prstDash val="solid"/>
            <a:miter lim="800000"/>
            <a:headEnd len="sm" w="sm" type="none"/>
            <a:tailEnd len="med" w="med" type="stealth"/>
          </a:ln>
          <a:effectLst>
            <a:outerShdw blurRad="63500" dir="5400000" dist="20000">
              <a:srgbClr val="808080">
                <a:alpha val="37647"/>
              </a:srgbClr>
            </a:outerShdw>
          </a:effectLst>
        </p:spPr>
      </p:cxnSp>
      <p:sp>
        <p:nvSpPr>
          <p:cNvPr id="427" name="Google Shape;427;p25"/>
          <p:cNvSpPr txBox="1"/>
          <p:nvPr/>
        </p:nvSpPr>
        <p:spPr>
          <a:xfrm>
            <a:off x="333172" y="4242575"/>
            <a:ext cx="2031393" cy="800000"/>
          </a:xfrm>
          <a:prstGeom prst="rect">
            <a:avLst/>
          </a:prstGeom>
          <a:no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rPr b="1" lang="es-MX" sz="1600">
                <a:solidFill>
                  <a:srgbClr val="000000"/>
                </a:solidFill>
                <a:latin typeface="Calibri"/>
                <a:ea typeface="Calibri"/>
                <a:cs typeface="Calibri"/>
                <a:sym typeface="Calibri"/>
              </a:rPr>
              <a:t>Assignment Categories and Weights /</a:t>
            </a:r>
            <a:r>
              <a:rPr b="1" lang="es-MX" sz="1600">
                <a:solidFill>
                  <a:srgbClr val="0000FF"/>
                </a:solidFill>
                <a:latin typeface="Calibri"/>
                <a:ea typeface="Calibri"/>
                <a:cs typeface="Calibri"/>
                <a:sym typeface="Calibri"/>
              </a:rPr>
              <a:t> Categorías de las asignaciones y ponderaciones</a:t>
            </a:r>
            <a:endParaRPr/>
          </a:p>
        </p:txBody>
      </p:sp>
      <p:cxnSp>
        <p:nvCxnSpPr>
          <p:cNvPr id="428" name="Google Shape;428;p25"/>
          <p:cNvCxnSpPr/>
          <p:nvPr/>
        </p:nvCxnSpPr>
        <p:spPr>
          <a:xfrm flipH="1" rot="10800000">
            <a:off x="2157772" y="4667841"/>
            <a:ext cx="639200" cy="10000"/>
          </a:xfrm>
          <a:prstGeom prst="straightConnector1">
            <a:avLst/>
          </a:prstGeom>
          <a:noFill/>
          <a:ln cap="flat" cmpd="sng" w="25400">
            <a:solidFill>
              <a:srgbClr val="FF0000"/>
            </a:solidFill>
            <a:prstDash val="solid"/>
            <a:miter lim="800000"/>
            <a:headEnd len="sm" w="sm" type="none"/>
            <a:tailEnd len="med" w="med" type="stealth"/>
          </a:ln>
          <a:effectLst>
            <a:outerShdw blurRad="63500" dir="5400000" dist="20000">
              <a:srgbClr val="808080">
                <a:alpha val="37647"/>
              </a:srgbClr>
            </a:outerShdw>
          </a:effectLst>
        </p:spPr>
      </p:cxnSp>
      <p:sp>
        <p:nvSpPr>
          <p:cNvPr id="429" name="Google Shape;429;p25"/>
          <p:cNvSpPr txBox="1"/>
          <p:nvPr>
            <p:ph idx="4294967295" type="body"/>
          </p:nvPr>
        </p:nvSpPr>
        <p:spPr>
          <a:xfrm>
            <a:off x="266572" y="1434568"/>
            <a:ext cx="11925427" cy="1181100"/>
          </a:xfrm>
          <a:prstGeom prst="rect">
            <a:avLst/>
          </a:prstGeom>
          <a:noFill/>
          <a:ln>
            <a:noFill/>
          </a:ln>
        </p:spPr>
        <p:txBody>
          <a:bodyPr anchorCtr="0" anchor="t" bIns="60925" lIns="121900" spcFirstLastPara="1" rIns="121900" wrap="square" tIns="60925">
            <a:noAutofit/>
          </a:bodyPr>
          <a:lstStyle/>
          <a:p>
            <a:pPr indent="0" lvl="0" marL="0" rtl="0" algn="l">
              <a:lnSpc>
                <a:spcPct val="100000"/>
              </a:lnSpc>
              <a:spcBef>
                <a:spcPts val="0"/>
              </a:spcBef>
              <a:spcAft>
                <a:spcPts val="0"/>
              </a:spcAft>
              <a:buClr>
                <a:schemeClr val="dk1"/>
              </a:buClr>
              <a:buSzPts val="3200"/>
              <a:buNone/>
            </a:pPr>
            <a:r>
              <a:rPr lang="es-MX" sz="2100">
                <a:solidFill>
                  <a:srgbClr val="002177"/>
                </a:solidFill>
                <a:latin typeface="Poppins"/>
                <a:ea typeface="Poppins"/>
                <a:cs typeface="Poppins"/>
                <a:sym typeface="Poppins"/>
              </a:rPr>
              <a:t>Click on a course to view overview of grades, including categories and weights.  / Haga clic en un curso para ver un resumen de las calificaciones, incluidas las categorías y las ponderaciones.</a:t>
            </a:r>
            <a:endParaRPr sz="1700">
              <a:solidFill>
                <a:srgbClr val="002177"/>
              </a:solidFill>
              <a:latin typeface="Poppins"/>
              <a:ea typeface="Poppins"/>
              <a:cs typeface="Poppins"/>
              <a:sym typeface="Poppins"/>
            </a:endParaRPr>
          </a:p>
        </p:txBody>
      </p:sp>
      <p:sp>
        <p:nvSpPr>
          <p:cNvPr id="430" name="Google Shape;430;p25"/>
          <p:cNvSpPr txBox="1"/>
          <p:nvPr>
            <p:ph idx="4294967295" type="title"/>
          </p:nvPr>
        </p:nvSpPr>
        <p:spPr>
          <a:xfrm>
            <a:off x="0" y="196850"/>
            <a:ext cx="10972800" cy="1127125"/>
          </a:xfrm>
          <a:prstGeom prst="rect">
            <a:avLst/>
          </a:prstGeom>
          <a:noFill/>
          <a:ln>
            <a:noFill/>
          </a:ln>
        </p:spPr>
        <p:txBody>
          <a:bodyPr anchorCtr="0" anchor="ctr" bIns="60925" lIns="121900" spcFirstLastPara="1" rIns="121900" wrap="square" tIns="60925">
            <a:noAutofit/>
          </a:bodyPr>
          <a:lstStyle/>
          <a:p>
            <a:pPr indent="0" lvl="0" marL="0" rtl="0" algn="l">
              <a:lnSpc>
                <a:spcPct val="100000"/>
              </a:lnSpc>
              <a:spcBef>
                <a:spcPts val="0"/>
              </a:spcBef>
              <a:spcAft>
                <a:spcPts val="0"/>
              </a:spcAft>
              <a:buClr>
                <a:srgbClr val="376092"/>
              </a:buClr>
              <a:buSzPts val="4400"/>
              <a:buFont typeface="Avenir"/>
              <a:buNone/>
            </a:pPr>
            <a:r>
              <a:rPr i="0" lang="es-MX" sz="3100" u="none" cap="none" strike="noStrike">
                <a:solidFill>
                  <a:srgbClr val="002177"/>
                </a:solidFill>
                <a:latin typeface="Poppins"/>
                <a:ea typeface="Poppins"/>
                <a:cs typeface="Poppins"/>
                <a:sym typeface="Poppins"/>
              </a:rPr>
              <a:t>Schoology: Viewing Grades / Ver Calificaciones</a:t>
            </a:r>
            <a:br>
              <a:rPr lang="es-MX" sz="3100" cap="none">
                <a:solidFill>
                  <a:srgbClr val="002177"/>
                </a:solidFill>
                <a:latin typeface="Poppins"/>
                <a:ea typeface="Poppins"/>
                <a:cs typeface="Poppins"/>
                <a:sym typeface="Poppins"/>
              </a:rPr>
            </a:br>
            <a:r>
              <a:rPr lang="es-MX" sz="3100" cap="none">
                <a:solidFill>
                  <a:srgbClr val="002177"/>
                </a:solidFill>
                <a:latin typeface="Poppins"/>
                <a:ea typeface="Poppins"/>
                <a:cs typeface="Poppins"/>
                <a:sym typeface="Poppins"/>
              </a:rPr>
              <a:t>(Secondary - MS &amp; HS) / (Secundaria - MS y HS)</a:t>
            </a:r>
            <a:endParaRPr sz="3100">
              <a:solidFill>
                <a:srgbClr val="002177"/>
              </a:solidFill>
              <a:latin typeface="Poppins"/>
              <a:ea typeface="Poppins"/>
              <a:cs typeface="Poppins"/>
              <a:sym typeface="Poppins"/>
            </a:endParaRPr>
          </a:p>
        </p:txBody>
      </p:sp>
      <p:sp>
        <p:nvSpPr>
          <p:cNvPr id="431" name="Google Shape;431;p25"/>
          <p:cNvSpPr/>
          <p:nvPr/>
        </p:nvSpPr>
        <p:spPr>
          <a:xfrm>
            <a:off x="6806467" y="3916702"/>
            <a:ext cx="710000" cy="1694000"/>
          </a:xfrm>
          <a:prstGeom prst="rect">
            <a:avLst/>
          </a:prstGeom>
          <a:noFill/>
          <a:ln cap="flat" cmpd="sng" w="9525">
            <a:solidFill>
              <a:srgbClr val="00000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432" name="Google Shape;432;p25"/>
          <p:cNvSpPr/>
          <p:nvPr/>
        </p:nvSpPr>
        <p:spPr>
          <a:xfrm>
            <a:off x="2945405" y="3706176"/>
            <a:ext cx="2810061" cy="2054544"/>
          </a:xfrm>
          <a:prstGeom prst="rect">
            <a:avLst/>
          </a:prstGeom>
          <a:noFill/>
          <a:ln cap="flat" cmpd="sng" w="9525">
            <a:solidFill>
              <a:srgbClr val="00000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Gill Sans"/>
              <a:ea typeface="Gill Sans"/>
              <a:cs typeface="Gill Sans"/>
              <a:sym typeface="Gill Sans"/>
            </a:endParaRPr>
          </a:p>
        </p:txBody>
      </p:sp>
      <p:pic>
        <p:nvPicPr>
          <p:cNvPr id="433" name="Google Shape;433;p25"/>
          <p:cNvPicPr preferRelativeResize="0"/>
          <p:nvPr/>
        </p:nvPicPr>
        <p:blipFill rotWithShape="1">
          <a:blip r:embed="rId4">
            <a:alphaModFix/>
          </a:blip>
          <a:srcRect b="-5797" l="0" r="0" t="0"/>
          <a:stretch/>
        </p:blipFill>
        <p:spPr>
          <a:xfrm>
            <a:off x="10577225" y="6223800"/>
            <a:ext cx="1537151" cy="5589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500"/>
                                        <p:tgtEl>
                                          <p:spTgt spid="420"/>
                                        </p:tgtEl>
                                      </p:cBhvr>
                                    </p:animEffect>
                                  </p:childTnLst>
                                </p:cTn>
                              </p:par>
                              <p:par>
                                <p:cTn fill="hold" nodeType="with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500"/>
                                        <p:tgtEl>
                                          <p:spTgt spid="4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500"/>
                                        <p:tgtEl>
                                          <p:spTgt spid="422"/>
                                        </p:tgtEl>
                                      </p:cBhvr>
                                    </p:animEffect>
                                  </p:childTnLst>
                                </p:cTn>
                              </p:par>
                              <p:par>
                                <p:cTn fill="hold" nodeType="with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500"/>
                                        <p:tgtEl>
                                          <p:spTgt spid="4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500"/>
                                        <p:tgtEl>
                                          <p:spTgt spid="427"/>
                                        </p:tgtEl>
                                      </p:cBhvr>
                                    </p:animEffect>
                                  </p:childTnLst>
                                </p:cTn>
                              </p:par>
                              <p:par>
                                <p:cTn fill="hold" nodeType="with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500"/>
                                        <p:tgtEl>
                                          <p:spTgt spid="428"/>
                                        </p:tgtEl>
                                      </p:cBhvr>
                                    </p:animEffect>
                                  </p:childTnLst>
                                </p:cTn>
                              </p:par>
                              <p:par>
                                <p:cTn fill="hold" nodeType="with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500"/>
                                        <p:tgtEl>
                                          <p:spTgt spid="4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500"/>
                                        <p:tgtEl>
                                          <p:spTgt spid="431"/>
                                        </p:tgtEl>
                                      </p:cBhvr>
                                    </p:animEffect>
                                  </p:childTnLst>
                                </p:cTn>
                              </p:par>
                              <p:par>
                                <p:cTn fill="hold" nodeType="with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500"/>
                                        <p:tgtEl>
                                          <p:spTgt spid="426"/>
                                        </p:tgtEl>
                                      </p:cBhvr>
                                    </p:animEffect>
                                  </p:childTnLst>
                                </p:cTn>
                              </p:par>
                              <p:par>
                                <p:cTn fill="hold" nodeType="with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500"/>
                                        <p:tgtEl>
                                          <p:spTgt spid="4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500"/>
                                        <p:tgtEl>
                                          <p:spTgt spid="424"/>
                                        </p:tgtEl>
                                      </p:cBhvr>
                                    </p:animEffect>
                                  </p:childTnLst>
                                </p:cTn>
                              </p:par>
                              <p:par>
                                <p:cTn fill="hold" nodeType="with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500"/>
                                        <p:tgtEl>
                                          <p:spTgt spid="4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26"/>
          <p:cNvSpPr txBox="1"/>
          <p:nvPr>
            <p:ph idx="4294967295" type="body"/>
          </p:nvPr>
        </p:nvSpPr>
        <p:spPr>
          <a:xfrm>
            <a:off x="411480" y="1431925"/>
            <a:ext cx="10710863" cy="1620838"/>
          </a:xfrm>
          <a:prstGeom prst="rect">
            <a:avLst/>
          </a:prstGeom>
          <a:noFill/>
          <a:ln>
            <a:noFill/>
          </a:ln>
        </p:spPr>
        <p:txBody>
          <a:bodyPr anchorCtr="0" anchor="t" bIns="60925" lIns="121900" spcFirstLastPara="1" rIns="121900" wrap="square" tIns="60925">
            <a:noAutofit/>
          </a:bodyPr>
          <a:lstStyle/>
          <a:p>
            <a:pPr indent="0" lvl="0" marL="0" rtl="0" algn="l">
              <a:lnSpc>
                <a:spcPct val="100000"/>
              </a:lnSpc>
              <a:spcBef>
                <a:spcPts val="0"/>
              </a:spcBef>
              <a:spcAft>
                <a:spcPts val="0"/>
              </a:spcAft>
              <a:buClr>
                <a:schemeClr val="dk1"/>
              </a:buClr>
              <a:buSzPts val="3200"/>
              <a:buNone/>
            </a:pPr>
            <a:r>
              <a:rPr lang="es-MX" sz="2100">
                <a:solidFill>
                  <a:srgbClr val="002177"/>
                </a:solidFill>
                <a:latin typeface="Poppins"/>
                <a:ea typeface="Poppins"/>
                <a:cs typeface="Poppins"/>
                <a:sym typeface="Poppins"/>
              </a:rPr>
              <a:t>To create a printable grade report, choose the </a:t>
            </a:r>
            <a:r>
              <a:rPr b="1" lang="es-MX" sz="2100">
                <a:solidFill>
                  <a:srgbClr val="002177"/>
                </a:solidFill>
                <a:latin typeface="Poppins"/>
                <a:ea typeface="Poppins"/>
                <a:cs typeface="Poppins"/>
                <a:sym typeface="Poppins"/>
              </a:rPr>
              <a:t>Download Student Report</a:t>
            </a:r>
            <a:r>
              <a:rPr lang="es-MX" sz="2100">
                <a:solidFill>
                  <a:srgbClr val="002177"/>
                </a:solidFill>
                <a:latin typeface="Poppins"/>
                <a:ea typeface="Poppins"/>
                <a:cs typeface="Poppins"/>
                <a:sym typeface="Poppins"/>
              </a:rPr>
              <a:t> button and select the grading period. Para crear un informe de las calificaciones para imprimir, seleccione el botón </a:t>
            </a:r>
            <a:r>
              <a:rPr b="1" lang="es-MX" sz="2100">
                <a:solidFill>
                  <a:srgbClr val="002177"/>
                </a:solidFill>
                <a:latin typeface="Poppins"/>
                <a:ea typeface="Poppins"/>
                <a:cs typeface="Poppins"/>
                <a:sym typeface="Poppins"/>
              </a:rPr>
              <a:t>Download Student Report</a:t>
            </a:r>
            <a:r>
              <a:rPr lang="es-MX" sz="2100">
                <a:solidFill>
                  <a:srgbClr val="002177"/>
                </a:solidFill>
                <a:latin typeface="Poppins"/>
                <a:ea typeface="Poppins"/>
                <a:cs typeface="Poppins"/>
                <a:sym typeface="Poppins"/>
              </a:rPr>
              <a:t> </a:t>
            </a:r>
            <a:r>
              <a:rPr b="1" lang="es-MX" sz="2100">
                <a:solidFill>
                  <a:srgbClr val="002177"/>
                </a:solidFill>
                <a:latin typeface="Poppins"/>
                <a:ea typeface="Poppins"/>
                <a:cs typeface="Poppins"/>
                <a:sym typeface="Poppins"/>
              </a:rPr>
              <a:t>(Descargar Informe del Estudiante)</a:t>
            </a:r>
            <a:r>
              <a:rPr lang="es-MX" sz="2100">
                <a:solidFill>
                  <a:srgbClr val="002177"/>
                </a:solidFill>
                <a:latin typeface="Poppins"/>
                <a:ea typeface="Poppins"/>
                <a:cs typeface="Poppins"/>
                <a:sym typeface="Poppins"/>
              </a:rPr>
              <a:t> seleccione el período de calificación.</a:t>
            </a:r>
            <a:endParaRPr sz="1700">
              <a:solidFill>
                <a:srgbClr val="002177"/>
              </a:solidFill>
              <a:latin typeface="Poppins"/>
              <a:ea typeface="Poppins"/>
              <a:cs typeface="Poppins"/>
              <a:sym typeface="Poppins"/>
            </a:endParaRPr>
          </a:p>
        </p:txBody>
      </p:sp>
      <p:pic>
        <p:nvPicPr>
          <p:cNvPr id="440" name="Google Shape;440;p26"/>
          <p:cNvPicPr preferRelativeResize="0"/>
          <p:nvPr/>
        </p:nvPicPr>
        <p:blipFill rotWithShape="1">
          <a:blip r:embed="rId3">
            <a:alphaModFix/>
          </a:blip>
          <a:srcRect b="0" l="0" r="0" t="0"/>
          <a:stretch/>
        </p:blipFill>
        <p:spPr>
          <a:xfrm>
            <a:off x="4615909" y="3042366"/>
            <a:ext cx="5995975" cy="3470398"/>
          </a:xfrm>
          <a:prstGeom prst="rect">
            <a:avLst/>
          </a:prstGeom>
          <a:noFill/>
          <a:ln>
            <a:noFill/>
          </a:ln>
        </p:spPr>
      </p:pic>
      <p:grpSp>
        <p:nvGrpSpPr>
          <p:cNvPr id="441" name="Google Shape;441;p26"/>
          <p:cNvGrpSpPr/>
          <p:nvPr/>
        </p:nvGrpSpPr>
        <p:grpSpPr>
          <a:xfrm>
            <a:off x="7909468" y="4719600"/>
            <a:ext cx="3958800" cy="586800"/>
            <a:chOff x="5246300" y="3539700"/>
            <a:chExt cx="2969100" cy="440100"/>
          </a:xfrm>
        </p:grpSpPr>
        <p:sp>
          <p:nvSpPr>
            <p:cNvPr id="442" name="Google Shape;442;p26"/>
            <p:cNvSpPr txBox="1"/>
            <p:nvPr/>
          </p:nvSpPr>
          <p:spPr>
            <a:xfrm>
              <a:off x="5896100" y="3539700"/>
              <a:ext cx="2319300" cy="440100"/>
            </a:xfrm>
            <a:prstGeom prst="rect">
              <a:avLst/>
            </a:prstGeom>
            <a:solidFill>
              <a:srgbClr val="FFE599"/>
            </a:solidFill>
            <a:ln cap="flat" cmpd="sng" w="9525">
              <a:solidFill>
                <a:schemeClr val="dk1"/>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spcBef>
                  <a:spcPts val="0"/>
                </a:spcBef>
                <a:spcAft>
                  <a:spcPts val="0"/>
                </a:spcAft>
                <a:buNone/>
              </a:pPr>
              <a:r>
                <a:rPr b="1" lang="es-MX" sz="1600">
                  <a:solidFill>
                    <a:srgbClr val="000000"/>
                  </a:solidFill>
                  <a:latin typeface="Calibri"/>
                  <a:ea typeface="Calibri"/>
                  <a:cs typeface="Calibri"/>
                  <a:sym typeface="Calibri"/>
                </a:rPr>
                <a:t>Select Grading Period(s)</a:t>
              </a:r>
              <a:endParaRPr/>
            </a:p>
            <a:p>
              <a:pPr indent="0" lvl="0" marL="0" marR="0" rtl="0" algn="l">
                <a:spcBef>
                  <a:spcPts val="0"/>
                </a:spcBef>
                <a:spcAft>
                  <a:spcPts val="0"/>
                </a:spcAft>
                <a:buNone/>
              </a:pPr>
              <a:r>
                <a:rPr b="1" lang="es-MX" sz="1600">
                  <a:solidFill>
                    <a:srgbClr val="0000FF"/>
                  </a:solidFill>
                  <a:latin typeface="Calibri"/>
                  <a:ea typeface="Calibri"/>
                  <a:cs typeface="Calibri"/>
                  <a:sym typeface="Calibri"/>
                </a:rPr>
                <a:t>Elija el periodo de calificación</a:t>
              </a:r>
              <a:endParaRPr/>
            </a:p>
          </p:txBody>
        </p:sp>
        <p:cxnSp>
          <p:nvCxnSpPr>
            <p:cNvPr id="443" name="Google Shape;443;p26"/>
            <p:cNvCxnSpPr>
              <a:stCxn id="442" idx="1"/>
            </p:cNvCxnSpPr>
            <p:nvPr/>
          </p:nvCxnSpPr>
          <p:spPr>
            <a:xfrm flipH="1">
              <a:off x="5246300" y="3759750"/>
              <a:ext cx="649800" cy="12300"/>
            </a:xfrm>
            <a:prstGeom prst="straightConnector1">
              <a:avLst/>
            </a:prstGeom>
            <a:noFill/>
            <a:ln cap="flat" cmpd="sng" w="25400">
              <a:solidFill>
                <a:srgbClr val="FF0000"/>
              </a:solidFill>
              <a:prstDash val="solid"/>
              <a:miter lim="800000"/>
              <a:headEnd len="sm" w="sm" type="none"/>
              <a:tailEnd len="med" w="med" type="stealth"/>
            </a:ln>
            <a:effectLst>
              <a:outerShdw blurRad="63500" dir="5400000" dist="20000">
                <a:srgbClr val="808080">
                  <a:alpha val="37647"/>
                </a:srgbClr>
              </a:outerShdw>
            </a:effectLst>
          </p:spPr>
        </p:cxnSp>
      </p:grpSp>
      <p:pic>
        <p:nvPicPr>
          <p:cNvPr id="444" name="Google Shape;444;p26"/>
          <p:cNvPicPr preferRelativeResize="0"/>
          <p:nvPr/>
        </p:nvPicPr>
        <p:blipFill rotWithShape="1">
          <a:blip r:embed="rId4">
            <a:alphaModFix/>
          </a:blip>
          <a:srcRect b="0" l="0" r="0" t="0"/>
          <a:stretch/>
        </p:blipFill>
        <p:spPr>
          <a:xfrm>
            <a:off x="539646" y="3160713"/>
            <a:ext cx="3952084" cy="2095500"/>
          </a:xfrm>
          <a:prstGeom prst="rect">
            <a:avLst/>
          </a:prstGeom>
          <a:noFill/>
          <a:ln>
            <a:noFill/>
          </a:ln>
        </p:spPr>
      </p:pic>
      <p:cxnSp>
        <p:nvCxnSpPr>
          <p:cNvPr id="445" name="Google Shape;445;p26"/>
          <p:cNvCxnSpPr/>
          <p:nvPr/>
        </p:nvCxnSpPr>
        <p:spPr>
          <a:xfrm flipH="1" rot="10800000">
            <a:off x="1831246" y="4395166"/>
            <a:ext cx="1260800" cy="1065200"/>
          </a:xfrm>
          <a:prstGeom prst="straightConnector1">
            <a:avLst/>
          </a:prstGeom>
          <a:noFill/>
          <a:ln cap="flat" cmpd="sng" w="28575">
            <a:solidFill>
              <a:srgbClr val="FF0000"/>
            </a:solidFill>
            <a:prstDash val="solid"/>
            <a:round/>
            <a:headEnd len="sm" w="sm" type="none"/>
            <a:tailEnd len="med" w="med" type="triangle"/>
          </a:ln>
        </p:spPr>
      </p:cxnSp>
      <p:sp>
        <p:nvSpPr>
          <p:cNvPr id="446" name="Google Shape;446;p26"/>
          <p:cNvSpPr txBox="1"/>
          <p:nvPr/>
        </p:nvSpPr>
        <p:spPr>
          <a:xfrm>
            <a:off x="0" y="196850"/>
            <a:ext cx="10972800" cy="1127125"/>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376092"/>
              </a:buClr>
              <a:buSzPts val="4400"/>
              <a:buFont typeface="Avenir"/>
              <a:buNone/>
            </a:pPr>
            <a:r>
              <a:rPr i="0" lang="es-MX" sz="3100" cap="none">
                <a:solidFill>
                  <a:srgbClr val="002177"/>
                </a:solidFill>
                <a:latin typeface="Poppins"/>
                <a:ea typeface="Poppins"/>
                <a:cs typeface="Poppins"/>
                <a:sym typeface="Poppins"/>
              </a:rPr>
              <a:t>Schoology: Viewing Grades / Ver Calificaciones</a:t>
            </a:r>
            <a:br>
              <a:rPr i="0" lang="es-MX" sz="3100" cap="none">
                <a:solidFill>
                  <a:srgbClr val="002177"/>
                </a:solidFill>
                <a:latin typeface="Poppins"/>
                <a:ea typeface="Poppins"/>
                <a:cs typeface="Poppins"/>
                <a:sym typeface="Poppins"/>
              </a:rPr>
            </a:br>
            <a:endParaRPr i="0" sz="3100" cap="none">
              <a:solidFill>
                <a:srgbClr val="002177"/>
              </a:solidFill>
              <a:latin typeface="Poppins"/>
              <a:ea typeface="Poppins"/>
              <a:cs typeface="Poppins"/>
              <a:sym typeface="Poppins"/>
            </a:endParaRPr>
          </a:p>
        </p:txBody>
      </p:sp>
      <p:sp>
        <p:nvSpPr>
          <p:cNvPr id="447" name="Google Shape;447;p26"/>
          <p:cNvSpPr txBox="1"/>
          <p:nvPr/>
        </p:nvSpPr>
        <p:spPr>
          <a:xfrm>
            <a:off x="343448" y="5442329"/>
            <a:ext cx="3092400" cy="586800"/>
          </a:xfrm>
          <a:prstGeom prst="rect">
            <a:avLst/>
          </a:prstGeom>
          <a:solidFill>
            <a:srgbClr val="FFE599"/>
          </a:solidFill>
          <a:ln cap="flat" cmpd="sng" w="9525">
            <a:solidFill>
              <a:schemeClr val="dk1"/>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spcBef>
                <a:spcPts val="0"/>
              </a:spcBef>
              <a:spcAft>
                <a:spcPts val="0"/>
              </a:spcAft>
              <a:buNone/>
            </a:pPr>
            <a:r>
              <a:rPr b="1" lang="es-MX" sz="1600">
                <a:solidFill>
                  <a:srgbClr val="000000"/>
                </a:solidFill>
                <a:latin typeface="Calibri"/>
                <a:ea typeface="Calibri"/>
                <a:cs typeface="Calibri"/>
                <a:sym typeface="Calibri"/>
              </a:rPr>
              <a:t>Grade Report</a:t>
            </a:r>
            <a:endParaRPr/>
          </a:p>
          <a:p>
            <a:pPr indent="0" lvl="0" marL="0" marR="0" rtl="0" algn="l">
              <a:spcBef>
                <a:spcPts val="0"/>
              </a:spcBef>
              <a:spcAft>
                <a:spcPts val="0"/>
              </a:spcAft>
              <a:buNone/>
            </a:pPr>
            <a:r>
              <a:rPr b="1" lang="es-MX" sz="1600">
                <a:solidFill>
                  <a:srgbClr val="0000FF"/>
                </a:solidFill>
                <a:latin typeface="Calibri"/>
                <a:ea typeface="Calibri"/>
                <a:cs typeface="Calibri"/>
                <a:sym typeface="Calibri"/>
              </a:rPr>
              <a:t>Informe de calificaciones</a:t>
            </a:r>
            <a:endParaRPr/>
          </a:p>
        </p:txBody>
      </p:sp>
      <p:pic>
        <p:nvPicPr>
          <p:cNvPr id="448" name="Google Shape;448;p26"/>
          <p:cNvPicPr preferRelativeResize="0"/>
          <p:nvPr/>
        </p:nvPicPr>
        <p:blipFill rotWithShape="1">
          <a:blip r:embed="rId5">
            <a:alphaModFix/>
          </a:blip>
          <a:srcRect b="-5797" l="0" r="0" t="0"/>
          <a:stretch/>
        </p:blipFill>
        <p:spPr>
          <a:xfrm>
            <a:off x="10577225" y="6223800"/>
            <a:ext cx="1537151" cy="55894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27"/>
          <p:cNvSpPr txBox="1"/>
          <p:nvPr>
            <p:ph idx="4294967295" type="body"/>
          </p:nvPr>
        </p:nvSpPr>
        <p:spPr>
          <a:xfrm>
            <a:off x="123359" y="1416935"/>
            <a:ext cx="12303487" cy="700088"/>
          </a:xfrm>
          <a:prstGeom prst="rect">
            <a:avLst/>
          </a:prstGeom>
          <a:noFill/>
          <a:ln>
            <a:noFill/>
          </a:ln>
        </p:spPr>
        <p:txBody>
          <a:bodyPr anchorCtr="0" anchor="t" bIns="60925" lIns="121900" spcFirstLastPara="1" rIns="121900" wrap="square" tIns="60925">
            <a:noAutofit/>
          </a:bodyPr>
          <a:lstStyle/>
          <a:p>
            <a:pPr indent="0" lvl="0" marL="0" rtl="0" algn="l">
              <a:lnSpc>
                <a:spcPct val="100000"/>
              </a:lnSpc>
              <a:spcBef>
                <a:spcPts val="0"/>
              </a:spcBef>
              <a:spcAft>
                <a:spcPts val="0"/>
              </a:spcAft>
              <a:buClr>
                <a:schemeClr val="dk1"/>
              </a:buClr>
              <a:buSzPts val="3200"/>
              <a:buNone/>
            </a:pPr>
            <a:r>
              <a:rPr lang="es-MX" sz="2200">
                <a:solidFill>
                  <a:srgbClr val="002177"/>
                </a:solidFill>
                <a:latin typeface="Poppins"/>
                <a:ea typeface="Poppins"/>
                <a:cs typeface="Poppins"/>
                <a:sym typeface="Poppins"/>
              </a:rPr>
              <a:t>Select courses and comments, then choose the Submit button. Seleccione cursos y comentarios, luego elija el botón </a:t>
            </a:r>
            <a:r>
              <a:rPr b="1" lang="es-MX" sz="2200">
                <a:solidFill>
                  <a:srgbClr val="002177"/>
                </a:solidFill>
                <a:latin typeface="Poppins"/>
                <a:ea typeface="Poppins"/>
                <a:cs typeface="Poppins"/>
                <a:sym typeface="Poppins"/>
              </a:rPr>
              <a:t>Submit (Enviar).</a:t>
            </a:r>
            <a:endParaRPr sz="1800">
              <a:solidFill>
                <a:srgbClr val="002177"/>
              </a:solidFill>
              <a:latin typeface="Poppins"/>
              <a:ea typeface="Poppins"/>
              <a:cs typeface="Poppins"/>
              <a:sym typeface="Poppins"/>
            </a:endParaRPr>
          </a:p>
        </p:txBody>
      </p:sp>
      <p:sp>
        <p:nvSpPr>
          <p:cNvPr id="454" name="Google Shape;454;p27"/>
          <p:cNvSpPr txBox="1"/>
          <p:nvPr/>
        </p:nvSpPr>
        <p:spPr>
          <a:xfrm>
            <a:off x="609600" y="6381751"/>
            <a:ext cx="2844800" cy="365200"/>
          </a:xfrm>
          <a:prstGeom prst="rect">
            <a:avLst/>
          </a:prstGeom>
          <a:no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fld id="{00000000-1234-1234-1234-123412341234}" type="slidenum">
              <a:rPr lang="es-MX" sz="1867">
                <a:solidFill>
                  <a:srgbClr val="376092"/>
                </a:solidFill>
                <a:latin typeface="Calibri"/>
                <a:ea typeface="Calibri"/>
                <a:cs typeface="Calibri"/>
                <a:sym typeface="Calibri"/>
              </a:rPr>
              <a:t>‹#›</a:t>
            </a:fld>
            <a:endParaRPr sz="1867">
              <a:solidFill>
                <a:srgbClr val="376092"/>
              </a:solidFill>
              <a:latin typeface="Calibri"/>
              <a:ea typeface="Calibri"/>
              <a:cs typeface="Calibri"/>
              <a:sym typeface="Calibri"/>
            </a:endParaRPr>
          </a:p>
        </p:txBody>
      </p:sp>
      <p:pic>
        <p:nvPicPr>
          <p:cNvPr id="455" name="Google Shape;455;p27"/>
          <p:cNvPicPr preferRelativeResize="0"/>
          <p:nvPr/>
        </p:nvPicPr>
        <p:blipFill rotWithShape="1">
          <a:blip r:embed="rId3">
            <a:alphaModFix/>
          </a:blip>
          <a:srcRect b="0" l="0" r="0" t="0"/>
          <a:stretch/>
        </p:blipFill>
        <p:spPr>
          <a:xfrm>
            <a:off x="2395466" y="2335933"/>
            <a:ext cx="6315303" cy="4087099"/>
          </a:xfrm>
          <a:prstGeom prst="rect">
            <a:avLst/>
          </a:prstGeom>
          <a:noFill/>
          <a:ln>
            <a:noFill/>
          </a:ln>
        </p:spPr>
      </p:pic>
      <p:sp>
        <p:nvSpPr>
          <p:cNvPr id="456" name="Google Shape;456;p27"/>
          <p:cNvSpPr txBox="1"/>
          <p:nvPr/>
        </p:nvSpPr>
        <p:spPr>
          <a:xfrm>
            <a:off x="5928766" y="3691700"/>
            <a:ext cx="2223599" cy="636400"/>
          </a:xfrm>
          <a:prstGeom prst="rect">
            <a:avLst/>
          </a:prstGeom>
          <a:solidFill>
            <a:srgbClr val="FFE599"/>
          </a:solid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rPr b="1" lang="es-MX" sz="1600">
                <a:solidFill>
                  <a:srgbClr val="000000"/>
                </a:solidFill>
                <a:latin typeface="Calibri"/>
                <a:ea typeface="Calibri"/>
                <a:cs typeface="Calibri"/>
                <a:sym typeface="Calibri"/>
              </a:rPr>
              <a:t>Choose Course(s)</a:t>
            </a:r>
            <a:endParaRPr/>
          </a:p>
          <a:p>
            <a:pPr indent="0" lvl="0" marL="0" marR="0" rtl="0" algn="l">
              <a:spcBef>
                <a:spcPts val="0"/>
              </a:spcBef>
              <a:spcAft>
                <a:spcPts val="0"/>
              </a:spcAft>
              <a:buNone/>
            </a:pPr>
            <a:r>
              <a:rPr b="1" lang="es-MX" sz="1600">
                <a:solidFill>
                  <a:srgbClr val="0000FF"/>
                </a:solidFill>
                <a:latin typeface="Calibri"/>
                <a:ea typeface="Calibri"/>
                <a:cs typeface="Calibri"/>
                <a:sym typeface="Calibri"/>
              </a:rPr>
              <a:t>Seleccione los cursos</a:t>
            </a:r>
            <a:endParaRPr/>
          </a:p>
        </p:txBody>
      </p:sp>
      <p:cxnSp>
        <p:nvCxnSpPr>
          <p:cNvPr id="457" name="Google Shape;457;p27"/>
          <p:cNvCxnSpPr/>
          <p:nvPr/>
        </p:nvCxnSpPr>
        <p:spPr>
          <a:xfrm rot="10800000">
            <a:off x="5078900" y="3976533"/>
            <a:ext cx="609600" cy="0"/>
          </a:xfrm>
          <a:prstGeom prst="straightConnector1">
            <a:avLst/>
          </a:prstGeom>
          <a:noFill/>
          <a:ln cap="flat" cmpd="sng" w="25400">
            <a:solidFill>
              <a:srgbClr val="FF0000"/>
            </a:solidFill>
            <a:prstDash val="solid"/>
            <a:miter lim="800000"/>
            <a:headEnd len="sm" w="sm" type="none"/>
            <a:tailEnd len="med" w="med" type="stealth"/>
          </a:ln>
          <a:effectLst>
            <a:outerShdw blurRad="63500" dir="5400000" dist="20000">
              <a:srgbClr val="808080">
                <a:alpha val="37647"/>
              </a:srgbClr>
            </a:outerShdw>
          </a:effectLst>
        </p:spPr>
      </p:cxnSp>
      <p:sp>
        <p:nvSpPr>
          <p:cNvPr id="458" name="Google Shape;458;p27"/>
          <p:cNvSpPr txBox="1"/>
          <p:nvPr/>
        </p:nvSpPr>
        <p:spPr>
          <a:xfrm>
            <a:off x="5583997" y="4980267"/>
            <a:ext cx="2782002" cy="636400"/>
          </a:xfrm>
          <a:prstGeom prst="rect">
            <a:avLst/>
          </a:prstGeom>
          <a:solidFill>
            <a:srgbClr val="FFE599"/>
          </a:solid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rPr b="1" lang="es-MX" sz="1600">
                <a:solidFill>
                  <a:srgbClr val="000000"/>
                </a:solidFill>
                <a:latin typeface="Calibri"/>
                <a:ea typeface="Calibri"/>
                <a:cs typeface="Calibri"/>
                <a:sym typeface="Calibri"/>
              </a:rPr>
              <a:t>Select Comments</a:t>
            </a:r>
            <a:endParaRPr/>
          </a:p>
          <a:p>
            <a:pPr indent="0" lvl="0" marL="0" marR="0" rtl="0" algn="l">
              <a:spcBef>
                <a:spcPts val="0"/>
              </a:spcBef>
              <a:spcAft>
                <a:spcPts val="0"/>
              </a:spcAft>
              <a:buNone/>
            </a:pPr>
            <a:r>
              <a:rPr b="1" lang="es-MX" sz="1600">
                <a:solidFill>
                  <a:srgbClr val="0000FF"/>
                </a:solidFill>
                <a:latin typeface="Calibri"/>
                <a:ea typeface="Calibri"/>
                <a:cs typeface="Calibri"/>
                <a:sym typeface="Calibri"/>
              </a:rPr>
              <a:t>Seleccione los comentarios</a:t>
            </a:r>
            <a:endParaRPr/>
          </a:p>
        </p:txBody>
      </p:sp>
      <p:cxnSp>
        <p:nvCxnSpPr>
          <p:cNvPr id="459" name="Google Shape;459;p27"/>
          <p:cNvCxnSpPr/>
          <p:nvPr/>
        </p:nvCxnSpPr>
        <p:spPr>
          <a:xfrm rot="10800000">
            <a:off x="4884030" y="5278700"/>
            <a:ext cx="505097" cy="0"/>
          </a:xfrm>
          <a:prstGeom prst="straightConnector1">
            <a:avLst/>
          </a:prstGeom>
          <a:noFill/>
          <a:ln cap="flat" cmpd="sng" w="25400">
            <a:solidFill>
              <a:srgbClr val="FF0000"/>
            </a:solidFill>
            <a:prstDash val="solid"/>
            <a:miter lim="800000"/>
            <a:headEnd len="sm" w="sm" type="none"/>
            <a:tailEnd len="med" w="med" type="stealth"/>
          </a:ln>
          <a:effectLst>
            <a:outerShdw blurRad="63500" dir="5400000" dist="20000">
              <a:srgbClr val="808080">
                <a:alpha val="37647"/>
              </a:srgbClr>
            </a:outerShdw>
          </a:effectLst>
        </p:spPr>
      </p:cxnSp>
      <p:sp>
        <p:nvSpPr>
          <p:cNvPr id="460" name="Google Shape;460;p27"/>
          <p:cNvSpPr txBox="1"/>
          <p:nvPr/>
        </p:nvSpPr>
        <p:spPr>
          <a:xfrm>
            <a:off x="0" y="196850"/>
            <a:ext cx="10972800" cy="1127125"/>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376092"/>
              </a:buClr>
              <a:buSzPts val="4400"/>
              <a:buFont typeface="Avenir"/>
              <a:buNone/>
            </a:pPr>
            <a:r>
              <a:rPr i="0" lang="es-MX" sz="3200" cap="none">
                <a:solidFill>
                  <a:srgbClr val="002177"/>
                </a:solidFill>
                <a:latin typeface="Poppins"/>
                <a:ea typeface="Poppins"/>
                <a:cs typeface="Poppins"/>
                <a:sym typeface="Poppins"/>
              </a:rPr>
              <a:t>Schoology: Viewing Grades / Ver Calificaciones</a:t>
            </a:r>
            <a:br>
              <a:rPr i="0" lang="es-MX" sz="3200" cap="none">
                <a:solidFill>
                  <a:srgbClr val="002177"/>
                </a:solidFill>
                <a:latin typeface="Poppins"/>
                <a:ea typeface="Poppins"/>
                <a:cs typeface="Poppins"/>
                <a:sym typeface="Poppins"/>
              </a:rPr>
            </a:br>
            <a:endParaRPr i="0" sz="3200" cap="none">
              <a:solidFill>
                <a:srgbClr val="002177"/>
              </a:solidFill>
              <a:latin typeface="Poppins"/>
              <a:ea typeface="Poppins"/>
              <a:cs typeface="Poppins"/>
              <a:sym typeface="Poppins"/>
            </a:endParaRPr>
          </a:p>
        </p:txBody>
      </p:sp>
      <p:pic>
        <p:nvPicPr>
          <p:cNvPr id="461" name="Google Shape;461;p27"/>
          <p:cNvPicPr preferRelativeResize="0"/>
          <p:nvPr/>
        </p:nvPicPr>
        <p:blipFill rotWithShape="1">
          <a:blip r:embed="rId4">
            <a:alphaModFix/>
          </a:blip>
          <a:srcRect b="-5797" l="0" r="0" t="0"/>
          <a:stretch/>
        </p:blipFill>
        <p:spPr>
          <a:xfrm>
            <a:off x="10577225" y="6223800"/>
            <a:ext cx="1537151" cy="55894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pic>
        <p:nvPicPr>
          <p:cNvPr id="467" name="Google Shape;467;p28"/>
          <p:cNvPicPr preferRelativeResize="0"/>
          <p:nvPr/>
        </p:nvPicPr>
        <p:blipFill rotWithShape="1">
          <a:blip r:embed="rId3">
            <a:alphaModFix/>
          </a:blip>
          <a:srcRect b="0" l="0" r="0" t="0"/>
          <a:stretch/>
        </p:blipFill>
        <p:spPr>
          <a:xfrm>
            <a:off x="2188633" y="1570033"/>
            <a:ext cx="5907067" cy="4927600"/>
          </a:xfrm>
          <a:prstGeom prst="rect">
            <a:avLst/>
          </a:prstGeom>
          <a:noFill/>
          <a:ln cap="flat" cmpd="sng" w="9525">
            <a:solidFill>
              <a:srgbClr val="000000"/>
            </a:solidFill>
            <a:prstDash val="solid"/>
            <a:round/>
            <a:headEnd len="sm" w="sm" type="none"/>
            <a:tailEnd len="sm" w="sm" type="none"/>
          </a:ln>
        </p:spPr>
      </p:pic>
      <p:sp>
        <p:nvSpPr>
          <p:cNvPr id="468" name="Google Shape;468;p28"/>
          <p:cNvSpPr txBox="1"/>
          <p:nvPr/>
        </p:nvSpPr>
        <p:spPr>
          <a:xfrm>
            <a:off x="609600" y="6381751"/>
            <a:ext cx="2844800" cy="365200"/>
          </a:xfrm>
          <a:prstGeom prst="rect">
            <a:avLst/>
          </a:prstGeom>
          <a:no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fld id="{00000000-1234-1234-1234-123412341234}" type="slidenum">
              <a:rPr lang="es-MX" sz="1867">
                <a:solidFill>
                  <a:srgbClr val="376092"/>
                </a:solidFill>
                <a:latin typeface="Calibri"/>
                <a:ea typeface="Calibri"/>
                <a:cs typeface="Calibri"/>
                <a:sym typeface="Calibri"/>
              </a:rPr>
              <a:t>‹#›</a:t>
            </a:fld>
            <a:endParaRPr sz="1867">
              <a:solidFill>
                <a:srgbClr val="376092"/>
              </a:solidFill>
              <a:latin typeface="Calibri"/>
              <a:ea typeface="Calibri"/>
              <a:cs typeface="Calibri"/>
              <a:sym typeface="Calibri"/>
            </a:endParaRPr>
          </a:p>
        </p:txBody>
      </p:sp>
      <p:sp>
        <p:nvSpPr>
          <p:cNvPr id="469" name="Google Shape;469;p28"/>
          <p:cNvSpPr txBox="1"/>
          <p:nvPr/>
        </p:nvSpPr>
        <p:spPr>
          <a:xfrm>
            <a:off x="123284" y="1557199"/>
            <a:ext cx="1932433" cy="606647"/>
          </a:xfrm>
          <a:prstGeom prst="rect">
            <a:avLst/>
          </a:prstGeom>
          <a:solidFill>
            <a:srgbClr val="FFE599"/>
          </a:solid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rPr lang="es-MX" sz="1600">
                <a:solidFill>
                  <a:srgbClr val="000000"/>
                </a:solidFill>
                <a:latin typeface="Calibri"/>
                <a:ea typeface="Calibri"/>
                <a:cs typeface="Calibri"/>
                <a:sym typeface="Calibri"/>
              </a:rPr>
              <a:t>Student </a:t>
            </a:r>
            <a:r>
              <a:rPr lang="es-MX" sz="1600">
                <a:solidFill>
                  <a:schemeClr val="dk1"/>
                </a:solidFill>
                <a:latin typeface="Calibri"/>
                <a:ea typeface="Calibri"/>
                <a:cs typeface="Calibri"/>
                <a:sym typeface="Calibri"/>
              </a:rPr>
              <a:t>Detail</a:t>
            </a:r>
            <a:r>
              <a:rPr lang="es-MX" sz="1600">
                <a:solidFill>
                  <a:srgbClr val="000000"/>
                </a:solidFill>
                <a:latin typeface="Calibri"/>
                <a:ea typeface="Calibri"/>
                <a:cs typeface="Calibri"/>
                <a:sym typeface="Calibri"/>
              </a:rPr>
              <a:t>s</a:t>
            </a:r>
            <a:endParaRPr/>
          </a:p>
          <a:p>
            <a:pPr indent="0" lvl="0" marL="0" marR="0" rtl="0" algn="l">
              <a:spcBef>
                <a:spcPts val="0"/>
              </a:spcBef>
              <a:spcAft>
                <a:spcPts val="0"/>
              </a:spcAft>
              <a:buNone/>
            </a:pPr>
            <a:r>
              <a:rPr lang="es-MX" sz="1400">
                <a:solidFill>
                  <a:srgbClr val="0000FF"/>
                </a:solidFill>
                <a:latin typeface="Calibri"/>
                <a:ea typeface="Calibri"/>
                <a:cs typeface="Calibri"/>
                <a:sym typeface="Calibri"/>
              </a:rPr>
              <a:t>Detalles del estudiante</a:t>
            </a:r>
            <a:endParaRPr/>
          </a:p>
        </p:txBody>
      </p:sp>
      <p:cxnSp>
        <p:nvCxnSpPr>
          <p:cNvPr id="470" name="Google Shape;470;p28"/>
          <p:cNvCxnSpPr/>
          <p:nvPr/>
        </p:nvCxnSpPr>
        <p:spPr>
          <a:xfrm>
            <a:off x="2055717" y="1959467"/>
            <a:ext cx="312066" cy="0"/>
          </a:xfrm>
          <a:prstGeom prst="straightConnector1">
            <a:avLst/>
          </a:prstGeom>
          <a:noFill/>
          <a:ln cap="flat" cmpd="sng" w="25400">
            <a:solidFill>
              <a:srgbClr val="FF0000"/>
            </a:solidFill>
            <a:prstDash val="solid"/>
            <a:miter lim="800000"/>
            <a:headEnd len="sm" w="sm" type="none"/>
            <a:tailEnd len="med" w="med" type="stealth"/>
          </a:ln>
          <a:effectLst>
            <a:outerShdw blurRad="63500" dir="5400000" dist="20000">
              <a:srgbClr val="808080">
                <a:alpha val="37647"/>
              </a:srgbClr>
            </a:outerShdw>
          </a:effectLst>
        </p:spPr>
      </p:cxnSp>
      <p:sp>
        <p:nvSpPr>
          <p:cNvPr id="471" name="Google Shape;471;p28"/>
          <p:cNvSpPr txBox="1"/>
          <p:nvPr/>
        </p:nvSpPr>
        <p:spPr>
          <a:xfrm>
            <a:off x="8297833" y="4159400"/>
            <a:ext cx="3619600" cy="584000"/>
          </a:xfrm>
          <a:prstGeom prst="rect">
            <a:avLst/>
          </a:prstGeom>
          <a:solidFill>
            <a:srgbClr val="FFE599"/>
          </a:solid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rPr lang="es-MX" sz="1600">
                <a:solidFill>
                  <a:srgbClr val="000000"/>
                </a:solidFill>
                <a:latin typeface="Calibri"/>
                <a:ea typeface="Calibri"/>
                <a:cs typeface="Calibri"/>
                <a:sym typeface="Calibri"/>
              </a:rPr>
              <a:t>Course Name, Period and Teacher</a:t>
            </a:r>
            <a:endParaRPr/>
          </a:p>
          <a:p>
            <a:pPr indent="0" lvl="0" marL="0" marR="0" rtl="0" algn="l">
              <a:spcBef>
                <a:spcPts val="0"/>
              </a:spcBef>
              <a:spcAft>
                <a:spcPts val="0"/>
              </a:spcAft>
              <a:buNone/>
            </a:pPr>
            <a:r>
              <a:rPr lang="es-MX" sz="1600">
                <a:solidFill>
                  <a:srgbClr val="0000FF"/>
                </a:solidFill>
                <a:latin typeface="Calibri"/>
                <a:ea typeface="Calibri"/>
                <a:cs typeface="Calibri"/>
                <a:sym typeface="Calibri"/>
              </a:rPr>
              <a:t>Nombre del curso, periodo, y maestro/a</a:t>
            </a:r>
            <a:endParaRPr/>
          </a:p>
        </p:txBody>
      </p:sp>
      <p:cxnSp>
        <p:nvCxnSpPr>
          <p:cNvPr id="472" name="Google Shape;472;p28"/>
          <p:cNvCxnSpPr/>
          <p:nvPr/>
        </p:nvCxnSpPr>
        <p:spPr>
          <a:xfrm rot="10800000">
            <a:off x="7335700" y="4394000"/>
            <a:ext cx="861600" cy="800"/>
          </a:xfrm>
          <a:prstGeom prst="straightConnector1">
            <a:avLst/>
          </a:prstGeom>
          <a:noFill/>
          <a:ln cap="flat" cmpd="sng" w="25400">
            <a:solidFill>
              <a:srgbClr val="FF0000"/>
            </a:solidFill>
            <a:prstDash val="solid"/>
            <a:miter lim="800000"/>
            <a:headEnd len="sm" w="sm" type="none"/>
            <a:tailEnd len="med" w="med" type="stealth"/>
          </a:ln>
          <a:effectLst>
            <a:outerShdw blurRad="63500" dir="5400000" dist="20000">
              <a:srgbClr val="808080">
                <a:alpha val="37647"/>
              </a:srgbClr>
            </a:outerShdw>
          </a:effectLst>
        </p:spPr>
      </p:cxnSp>
      <p:sp>
        <p:nvSpPr>
          <p:cNvPr id="473" name="Google Shape;473;p28"/>
          <p:cNvSpPr txBox="1"/>
          <p:nvPr/>
        </p:nvSpPr>
        <p:spPr>
          <a:xfrm>
            <a:off x="8502551" y="4891200"/>
            <a:ext cx="2429306" cy="584000"/>
          </a:xfrm>
          <a:prstGeom prst="rect">
            <a:avLst/>
          </a:prstGeom>
          <a:solidFill>
            <a:srgbClr val="FFE599"/>
          </a:solid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rPr lang="es-MX" sz="1600">
                <a:solidFill>
                  <a:srgbClr val="000000"/>
                </a:solidFill>
                <a:latin typeface="Calibri"/>
                <a:ea typeface="Calibri"/>
                <a:cs typeface="Calibri"/>
                <a:sym typeface="Calibri"/>
              </a:rPr>
              <a:t>Course Grade </a:t>
            </a:r>
            <a:endParaRPr/>
          </a:p>
          <a:p>
            <a:pPr indent="0" lvl="0" marL="0" marR="0" rtl="0" algn="l">
              <a:spcBef>
                <a:spcPts val="0"/>
              </a:spcBef>
              <a:spcAft>
                <a:spcPts val="0"/>
              </a:spcAft>
              <a:buNone/>
            </a:pPr>
            <a:r>
              <a:rPr lang="es-MX" sz="1600">
                <a:solidFill>
                  <a:srgbClr val="0000FF"/>
                </a:solidFill>
                <a:latin typeface="Calibri"/>
                <a:ea typeface="Calibri"/>
                <a:cs typeface="Calibri"/>
                <a:sym typeface="Calibri"/>
              </a:rPr>
              <a:t>Calificación en el curso</a:t>
            </a:r>
            <a:endParaRPr/>
          </a:p>
        </p:txBody>
      </p:sp>
      <p:cxnSp>
        <p:nvCxnSpPr>
          <p:cNvPr id="474" name="Google Shape;474;p28"/>
          <p:cNvCxnSpPr/>
          <p:nvPr/>
        </p:nvCxnSpPr>
        <p:spPr>
          <a:xfrm rot="10800000">
            <a:off x="7766500" y="5097384"/>
            <a:ext cx="609600" cy="0"/>
          </a:xfrm>
          <a:prstGeom prst="straightConnector1">
            <a:avLst/>
          </a:prstGeom>
          <a:noFill/>
          <a:ln cap="flat" cmpd="sng" w="25400">
            <a:solidFill>
              <a:srgbClr val="FF0000"/>
            </a:solidFill>
            <a:prstDash val="solid"/>
            <a:miter lim="800000"/>
            <a:headEnd len="sm" w="sm" type="none"/>
            <a:tailEnd len="med" w="med" type="stealth"/>
          </a:ln>
          <a:effectLst>
            <a:outerShdw blurRad="63500" dir="5400000" dist="20000">
              <a:srgbClr val="808080">
                <a:alpha val="37647"/>
              </a:srgbClr>
            </a:outerShdw>
          </a:effectLst>
        </p:spPr>
      </p:cxnSp>
      <p:sp>
        <p:nvSpPr>
          <p:cNvPr id="475" name="Google Shape;475;p28"/>
          <p:cNvSpPr txBox="1"/>
          <p:nvPr/>
        </p:nvSpPr>
        <p:spPr>
          <a:xfrm>
            <a:off x="54392" y="3867400"/>
            <a:ext cx="2001325" cy="1023800"/>
          </a:xfrm>
          <a:prstGeom prst="rect">
            <a:avLst/>
          </a:prstGeom>
          <a:solidFill>
            <a:srgbClr val="FFE599"/>
          </a:solid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rPr lang="es-MX" sz="1400">
                <a:solidFill>
                  <a:srgbClr val="000000"/>
                </a:solidFill>
                <a:latin typeface="Calibri"/>
                <a:ea typeface="Calibri"/>
                <a:cs typeface="Calibri"/>
                <a:sym typeface="Calibri"/>
              </a:rPr>
              <a:t>Parent and Teacher Signatures</a:t>
            </a:r>
            <a:endParaRPr/>
          </a:p>
          <a:p>
            <a:pPr indent="0" lvl="0" marL="0" marR="0" rtl="0" algn="l">
              <a:spcBef>
                <a:spcPts val="0"/>
              </a:spcBef>
              <a:spcAft>
                <a:spcPts val="0"/>
              </a:spcAft>
              <a:buNone/>
            </a:pPr>
            <a:r>
              <a:rPr lang="es-MX" sz="1400">
                <a:solidFill>
                  <a:srgbClr val="0000FF"/>
                </a:solidFill>
                <a:latin typeface="Calibri"/>
                <a:ea typeface="Calibri"/>
                <a:cs typeface="Calibri"/>
                <a:sym typeface="Calibri"/>
              </a:rPr>
              <a:t>Firma del padre y del maestro</a:t>
            </a:r>
            <a:endParaRPr/>
          </a:p>
        </p:txBody>
      </p:sp>
      <p:cxnSp>
        <p:nvCxnSpPr>
          <p:cNvPr id="476" name="Google Shape;476;p28"/>
          <p:cNvCxnSpPr/>
          <p:nvPr/>
        </p:nvCxnSpPr>
        <p:spPr>
          <a:xfrm flipH="1" rot="10800000">
            <a:off x="1590805" y="3340067"/>
            <a:ext cx="681995" cy="527333"/>
          </a:xfrm>
          <a:prstGeom prst="straightConnector1">
            <a:avLst/>
          </a:prstGeom>
          <a:noFill/>
          <a:ln cap="flat" cmpd="sng" w="25400">
            <a:solidFill>
              <a:srgbClr val="FF0000"/>
            </a:solidFill>
            <a:prstDash val="solid"/>
            <a:miter lim="800000"/>
            <a:headEnd len="sm" w="sm" type="none"/>
            <a:tailEnd len="med" w="med" type="stealth"/>
          </a:ln>
          <a:effectLst>
            <a:outerShdw blurRad="63500" dir="5400000" dist="20000">
              <a:srgbClr val="808080">
                <a:alpha val="37647"/>
              </a:srgbClr>
            </a:outerShdw>
          </a:effectLst>
        </p:spPr>
      </p:cxnSp>
      <p:sp>
        <p:nvSpPr>
          <p:cNvPr id="477" name="Google Shape;477;p28"/>
          <p:cNvSpPr txBox="1"/>
          <p:nvPr/>
        </p:nvSpPr>
        <p:spPr>
          <a:xfrm>
            <a:off x="154600" y="2638867"/>
            <a:ext cx="1722800" cy="584000"/>
          </a:xfrm>
          <a:prstGeom prst="rect">
            <a:avLst/>
          </a:prstGeom>
          <a:solidFill>
            <a:srgbClr val="FFE599"/>
          </a:solid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rPr lang="es-MX" sz="1600">
                <a:solidFill>
                  <a:srgbClr val="000000"/>
                </a:solidFill>
                <a:latin typeface="Calibri"/>
                <a:ea typeface="Calibri"/>
                <a:cs typeface="Calibri"/>
                <a:sym typeface="Calibri"/>
              </a:rPr>
              <a:t>Date of Report</a:t>
            </a:r>
            <a:endParaRPr/>
          </a:p>
          <a:p>
            <a:pPr indent="0" lvl="0" marL="0" marR="0" rtl="0" algn="l">
              <a:spcBef>
                <a:spcPts val="0"/>
              </a:spcBef>
              <a:spcAft>
                <a:spcPts val="0"/>
              </a:spcAft>
              <a:buNone/>
            </a:pPr>
            <a:r>
              <a:rPr lang="es-MX" sz="1600">
                <a:solidFill>
                  <a:srgbClr val="0000FF"/>
                </a:solidFill>
                <a:latin typeface="Calibri"/>
                <a:ea typeface="Calibri"/>
                <a:cs typeface="Calibri"/>
                <a:sym typeface="Calibri"/>
              </a:rPr>
              <a:t>Fecha del reporte</a:t>
            </a:r>
            <a:endParaRPr/>
          </a:p>
        </p:txBody>
      </p:sp>
      <p:cxnSp>
        <p:nvCxnSpPr>
          <p:cNvPr id="478" name="Google Shape;478;p28"/>
          <p:cNvCxnSpPr/>
          <p:nvPr/>
        </p:nvCxnSpPr>
        <p:spPr>
          <a:xfrm flipH="1" rot="10800000">
            <a:off x="1877400" y="2759267"/>
            <a:ext cx="490400" cy="70000"/>
          </a:xfrm>
          <a:prstGeom prst="straightConnector1">
            <a:avLst/>
          </a:prstGeom>
          <a:noFill/>
          <a:ln cap="flat" cmpd="sng" w="25400">
            <a:solidFill>
              <a:srgbClr val="FF0000"/>
            </a:solidFill>
            <a:prstDash val="solid"/>
            <a:miter lim="800000"/>
            <a:headEnd len="sm" w="sm" type="none"/>
            <a:tailEnd len="med" w="med" type="stealth"/>
          </a:ln>
          <a:effectLst>
            <a:outerShdw blurRad="63500" dir="5400000" dist="20000">
              <a:srgbClr val="808080">
                <a:alpha val="37647"/>
              </a:srgbClr>
            </a:outerShdw>
          </a:effectLst>
        </p:spPr>
      </p:cxnSp>
      <p:sp>
        <p:nvSpPr>
          <p:cNvPr id="479" name="Google Shape;479;p28"/>
          <p:cNvSpPr txBox="1"/>
          <p:nvPr/>
        </p:nvSpPr>
        <p:spPr>
          <a:xfrm>
            <a:off x="154600" y="-82512"/>
            <a:ext cx="10972800" cy="1127125"/>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376092"/>
              </a:buClr>
              <a:buSzPts val="4400"/>
              <a:buFont typeface="Avenir"/>
              <a:buNone/>
            </a:pPr>
            <a:r>
              <a:rPr i="0" lang="es-MX" sz="3200" cap="none">
                <a:solidFill>
                  <a:srgbClr val="002177"/>
                </a:solidFill>
                <a:latin typeface="Poppins"/>
                <a:ea typeface="Poppins"/>
                <a:cs typeface="Poppins"/>
                <a:sym typeface="Poppins"/>
              </a:rPr>
              <a:t>Schoology: Viewing Grades / Ver Calificaciones</a:t>
            </a:r>
            <a:endParaRPr>
              <a:solidFill>
                <a:srgbClr val="002177"/>
              </a:solidFill>
              <a:latin typeface="Poppins"/>
              <a:ea typeface="Poppins"/>
              <a:cs typeface="Poppins"/>
              <a:sym typeface="Poppins"/>
            </a:endParaRPr>
          </a:p>
        </p:txBody>
      </p:sp>
      <p:pic>
        <p:nvPicPr>
          <p:cNvPr id="480" name="Google Shape;480;p28"/>
          <p:cNvPicPr preferRelativeResize="0"/>
          <p:nvPr/>
        </p:nvPicPr>
        <p:blipFill rotWithShape="1">
          <a:blip r:embed="rId4">
            <a:alphaModFix/>
          </a:blip>
          <a:srcRect b="-5797" l="0" r="0" t="0"/>
          <a:stretch/>
        </p:blipFill>
        <p:spPr>
          <a:xfrm>
            <a:off x="10577225" y="6223800"/>
            <a:ext cx="1537151" cy="55894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177"/>
        </a:solidFill>
      </p:bgPr>
    </p:bg>
    <p:spTree>
      <p:nvGrpSpPr>
        <p:cNvPr id="484" name="Shape 484"/>
        <p:cNvGrpSpPr/>
        <p:nvPr/>
      </p:nvGrpSpPr>
      <p:grpSpPr>
        <a:xfrm>
          <a:off x="0" y="0"/>
          <a:ext cx="0" cy="0"/>
          <a:chOff x="0" y="0"/>
          <a:chExt cx="0" cy="0"/>
        </a:xfrm>
      </p:grpSpPr>
      <p:pic>
        <p:nvPicPr>
          <p:cNvPr id="485" name="Google Shape;485;p29"/>
          <p:cNvPicPr preferRelativeResize="0"/>
          <p:nvPr/>
        </p:nvPicPr>
        <p:blipFill rotWithShape="1">
          <a:blip r:embed="rId3">
            <a:alphaModFix/>
          </a:blip>
          <a:srcRect b="0" l="0" r="0" t="0"/>
          <a:stretch/>
        </p:blipFill>
        <p:spPr>
          <a:xfrm>
            <a:off x="8212177" y="1982367"/>
            <a:ext cx="3663600" cy="2598800"/>
          </a:xfrm>
          <a:prstGeom prst="roundRect">
            <a:avLst>
              <a:gd fmla="val 16667" name="adj"/>
            </a:avLst>
          </a:prstGeom>
          <a:noFill/>
          <a:ln>
            <a:noFill/>
          </a:ln>
        </p:spPr>
      </p:pic>
      <p:pic>
        <p:nvPicPr>
          <p:cNvPr descr="giphy.gif" id="486" name="Google Shape;486;p29"/>
          <p:cNvPicPr preferRelativeResize="0"/>
          <p:nvPr/>
        </p:nvPicPr>
        <p:blipFill rotWithShape="1">
          <a:blip r:embed="rId4">
            <a:alphaModFix/>
          </a:blip>
          <a:srcRect b="4203" l="7956" r="6666" t="6174"/>
          <a:stretch/>
        </p:blipFill>
        <p:spPr>
          <a:xfrm>
            <a:off x="4706800" y="1790967"/>
            <a:ext cx="2778400" cy="2981600"/>
          </a:xfrm>
          <a:prstGeom prst="ellipse">
            <a:avLst/>
          </a:prstGeom>
          <a:noFill/>
          <a:ln>
            <a:noFill/>
          </a:ln>
          <a:effectLst>
            <a:outerShdw blurRad="57150" rotWithShape="0" algn="bl" dir="5400000" dist="19050">
              <a:srgbClr val="000000">
                <a:alpha val="49803"/>
              </a:srgbClr>
            </a:outerShdw>
          </a:effectLst>
        </p:spPr>
      </p:pic>
      <p:pic>
        <p:nvPicPr>
          <p:cNvPr descr="3ae419_b187b75e0a194ec9832b9c716c5a169f~mv2.gif" id="487" name="Google Shape;487;p29"/>
          <p:cNvPicPr preferRelativeResize="0"/>
          <p:nvPr/>
        </p:nvPicPr>
        <p:blipFill rotWithShape="1">
          <a:blip r:embed="rId5">
            <a:alphaModFix/>
          </a:blip>
          <a:srcRect b="0" l="0" r="0" t="0"/>
          <a:stretch/>
        </p:blipFill>
        <p:spPr>
          <a:xfrm>
            <a:off x="482843" y="1982368"/>
            <a:ext cx="3488800" cy="2598800"/>
          </a:xfrm>
          <a:prstGeom prst="cube">
            <a:avLst>
              <a:gd fmla="val 25000" name="adj"/>
            </a:avLst>
          </a:prstGeom>
          <a:noFill/>
          <a:ln>
            <a:noFill/>
          </a:ln>
        </p:spPr>
      </p:pic>
      <p:sp>
        <p:nvSpPr>
          <p:cNvPr id="488" name="Google Shape;488;p29"/>
          <p:cNvSpPr txBox="1"/>
          <p:nvPr>
            <p:ph idx="4294967295" type="title"/>
          </p:nvPr>
        </p:nvSpPr>
        <p:spPr>
          <a:xfrm>
            <a:off x="212400" y="85367"/>
            <a:ext cx="11360800" cy="763600"/>
          </a:xfrm>
          <a:prstGeom prst="rect">
            <a:avLst/>
          </a:prstGeom>
          <a:noFill/>
          <a:ln>
            <a:noFill/>
          </a:ln>
        </p:spPr>
        <p:txBody>
          <a:bodyPr anchorCtr="0" anchor="t" bIns="121900" lIns="121900" spcFirstLastPara="1" rIns="121900" wrap="square" tIns="121900">
            <a:noAutofit/>
          </a:bodyPr>
          <a:lstStyle/>
          <a:p>
            <a:pPr indent="0" lvl="0" marL="0" rtl="0" algn="l">
              <a:lnSpc>
                <a:spcPct val="90000"/>
              </a:lnSpc>
              <a:spcBef>
                <a:spcPts val="0"/>
              </a:spcBef>
              <a:spcAft>
                <a:spcPts val="0"/>
              </a:spcAft>
              <a:buClr>
                <a:schemeClr val="dk1"/>
              </a:buClr>
              <a:buSzPts val="3200"/>
              <a:buFont typeface="Gill Sans"/>
              <a:buNone/>
            </a:pPr>
            <a:r>
              <a:rPr lang="es-MX" sz="3100">
                <a:solidFill>
                  <a:srgbClr val="002177"/>
                </a:solidFill>
                <a:latin typeface="Poppins"/>
                <a:ea typeface="Poppins"/>
                <a:cs typeface="Poppins"/>
                <a:sym typeface="Poppins"/>
              </a:rPr>
              <a:t>WHAT CAN PARENTS ACCESS?</a:t>
            </a:r>
            <a:br>
              <a:rPr lang="es-MX" sz="3100">
                <a:solidFill>
                  <a:srgbClr val="002177"/>
                </a:solidFill>
                <a:latin typeface="Poppins"/>
                <a:ea typeface="Poppins"/>
                <a:cs typeface="Poppins"/>
                <a:sym typeface="Poppins"/>
              </a:rPr>
            </a:br>
            <a:r>
              <a:rPr lang="es-MX" sz="3100">
                <a:solidFill>
                  <a:srgbClr val="002177"/>
                </a:solidFill>
                <a:latin typeface="Poppins"/>
                <a:ea typeface="Poppins"/>
                <a:cs typeface="Poppins"/>
                <a:sym typeface="Poppins"/>
              </a:rPr>
              <a:t>¿A QUÉ PUEDEN ACCEDER LOS PADRES?</a:t>
            </a:r>
            <a:endParaRPr sz="3100">
              <a:solidFill>
                <a:srgbClr val="002177"/>
              </a:solidFill>
              <a:latin typeface="Poppins"/>
              <a:ea typeface="Poppins"/>
              <a:cs typeface="Poppins"/>
              <a:sym typeface="Poppins"/>
            </a:endParaRPr>
          </a:p>
        </p:txBody>
      </p:sp>
      <p:sp>
        <p:nvSpPr>
          <p:cNvPr id="489" name="Google Shape;489;p29"/>
          <p:cNvSpPr/>
          <p:nvPr/>
        </p:nvSpPr>
        <p:spPr>
          <a:xfrm>
            <a:off x="290833" y="1790967"/>
            <a:ext cx="3872800" cy="2981600"/>
          </a:xfrm>
          <a:prstGeom prst="rect">
            <a:avLst/>
          </a:prstGeom>
          <a:solidFill>
            <a:srgbClr val="FFFFFF">
              <a:alpha val="67450"/>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490" name="Google Shape;490;p29"/>
          <p:cNvSpPr/>
          <p:nvPr/>
        </p:nvSpPr>
        <p:spPr>
          <a:xfrm>
            <a:off x="8028367" y="1616967"/>
            <a:ext cx="4065600" cy="3329600"/>
          </a:xfrm>
          <a:prstGeom prst="rect">
            <a:avLst/>
          </a:prstGeom>
          <a:solidFill>
            <a:srgbClr val="FFFFFF">
              <a:alpha val="67450"/>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Gill Sans"/>
              <a:ea typeface="Gill Sans"/>
              <a:cs typeface="Gill Sans"/>
              <a:sym typeface="Gill Sans"/>
            </a:endParaRPr>
          </a:p>
        </p:txBody>
      </p:sp>
      <p:grpSp>
        <p:nvGrpSpPr>
          <p:cNvPr id="491" name="Google Shape;491;p29"/>
          <p:cNvGrpSpPr/>
          <p:nvPr/>
        </p:nvGrpSpPr>
        <p:grpSpPr>
          <a:xfrm>
            <a:off x="4264248" y="4946567"/>
            <a:ext cx="3663504" cy="1556699"/>
            <a:chOff x="4894400" y="1532750"/>
            <a:chExt cx="3492600" cy="1753200"/>
          </a:xfrm>
        </p:grpSpPr>
        <p:sp>
          <p:nvSpPr>
            <p:cNvPr id="492" name="Google Shape;492;p29"/>
            <p:cNvSpPr/>
            <p:nvPr/>
          </p:nvSpPr>
          <p:spPr>
            <a:xfrm>
              <a:off x="4894400" y="1532750"/>
              <a:ext cx="3492600" cy="1753200"/>
            </a:xfrm>
            <a:prstGeom prst="roundRect">
              <a:avLst>
                <a:gd fmla="val 16667" name="adj"/>
              </a:avLst>
            </a:prstGeom>
            <a:solidFill>
              <a:srgbClr val="CC0000"/>
            </a:solidFill>
            <a:ln>
              <a:noFill/>
            </a:ln>
            <a:effectLst>
              <a:outerShdw blurRad="57150" rotWithShape="0" algn="bl" dir="5400000" dist="19050">
                <a:srgbClr val="000000">
                  <a:alpha val="49803"/>
                </a:srgbClr>
              </a:outerShdw>
            </a:effectLst>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1" sz="4000">
                <a:solidFill>
                  <a:srgbClr val="FFFFFF"/>
                </a:solidFill>
                <a:latin typeface="Century Gothic"/>
                <a:ea typeface="Century Gothic"/>
                <a:cs typeface="Century Gothic"/>
                <a:sym typeface="Century Gothic"/>
              </a:endParaRPr>
            </a:p>
          </p:txBody>
        </p:sp>
        <p:sp>
          <p:nvSpPr>
            <p:cNvPr id="493" name="Google Shape;493;p29"/>
            <p:cNvSpPr txBox="1"/>
            <p:nvPr/>
          </p:nvSpPr>
          <p:spPr>
            <a:xfrm>
              <a:off x="5175951" y="1963250"/>
              <a:ext cx="2929500" cy="892200"/>
            </a:xfrm>
            <a:prstGeom prst="rect">
              <a:avLst/>
            </a:prstGeom>
            <a:noFill/>
            <a:ln>
              <a:noFill/>
            </a:ln>
            <a:effectLst>
              <a:outerShdw blurRad="57150" rotWithShape="0" algn="bl" dir="5400000" dist="19050">
                <a:srgbClr val="000000">
                  <a:alpha val="49803"/>
                </a:srgbClr>
              </a:outerShdw>
            </a:effectLst>
          </p:spPr>
          <p:txBody>
            <a:bodyPr anchorCtr="0" anchor="ctr" bIns="121900" lIns="121900" spcFirstLastPara="1" rIns="121900" wrap="square" tIns="121900">
              <a:noAutofit/>
            </a:bodyPr>
            <a:lstStyle/>
            <a:p>
              <a:pPr indent="0" lvl="0" marL="0" marR="0" rtl="0" algn="ctr">
                <a:spcBef>
                  <a:spcPts val="0"/>
                </a:spcBef>
                <a:spcAft>
                  <a:spcPts val="0"/>
                </a:spcAft>
                <a:buNone/>
              </a:pPr>
              <a:r>
                <a:rPr b="1" lang="es-MX" sz="3800">
                  <a:solidFill>
                    <a:srgbClr val="FFFFFF"/>
                  </a:solidFill>
                  <a:latin typeface="Poppins"/>
                  <a:ea typeface="Poppins"/>
                  <a:cs typeface="Poppins"/>
                  <a:sym typeface="Poppins"/>
                </a:rPr>
                <a:t>Calendar</a:t>
              </a:r>
              <a:endParaRPr sz="1200">
                <a:latin typeface="Poppins"/>
                <a:ea typeface="Poppins"/>
                <a:cs typeface="Poppins"/>
                <a:sym typeface="Poppins"/>
              </a:endParaRPr>
            </a:p>
            <a:p>
              <a:pPr indent="0" lvl="0" marL="0" marR="0" rtl="0" algn="ctr">
                <a:spcBef>
                  <a:spcPts val="0"/>
                </a:spcBef>
                <a:spcAft>
                  <a:spcPts val="0"/>
                </a:spcAft>
                <a:buNone/>
              </a:pPr>
              <a:r>
                <a:rPr b="1" lang="es-MX" sz="3800">
                  <a:solidFill>
                    <a:srgbClr val="FFFFFF"/>
                  </a:solidFill>
                  <a:latin typeface="Poppins"/>
                  <a:ea typeface="Poppins"/>
                  <a:cs typeface="Poppins"/>
                  <a:sym typeface="Poppins"/>
                </a:rPr>
                <a:t>Calendario</a:t>
              </a:r>
              <a:endParaRPr sz="1200">
                <a:latin typeface="Poppins"/>
                <a:ea typeface="Poppins"/>
                <a:cs typeface="Poppins"/>
                <a:sym typeface="Poppins"/>
              </a:endParaRPr>
            </a:p>
          </p:txBody>
        </p:sp>
      </p:grpSp>
      <p:pic>
        <p:nvPicPr>
          <p:cNvPr id="494" name="Google Shape;494;p29"/>
          <p:cNvPicPr preferRelativeResize="0"/>
          <p:nvPr/>
        </p:nvPicPr>
        <p:blipFill rotWithShape="1">
          <a:blip r:embed="rId6">
            <a:alphaModFix/>
          </a:blip>
          <a:srcRect b="-5797" l="0" r="0" t="0"/>
          <a:stretch/>
        </p:blipFill>
        <p:spPr>
          <a:xfrm>
            <a:off x="10577225" y="6223800"/>
            <a:ext cx="1537151" cy="5589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3"/>
          <p:cNvSpPr txBox="1"/>
          <p:nvPr>
            <p:ph type="title"/>
          </p:nvPr>
        </p:nvSpPr>
        <p:spPr>
          <a:xfrm>
            <a:off x="1449217" y="804889"/>
            <a:ext cx="9605635" cy="105930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b="1" lang="es-MX">
                <a:solidFill>
                  <a:srgbClr val="002177"/>
                </a:solidFill>
                <a:latin typeface="Poppins"/>
                <a:ea typeface="Poppins"/>
                <a:cs typeface="Poppins"/>
                <a:sym typeface="Poppins"/>
              </a:rPr>
              <a:t>INTERPRETATION</a:t>
            </a:r>
            <a:r>
              <a:rPr lang="es-MX">
                <a:solidFill>
                  <a:srgbClr val="002177"/>
                </a:solidFill>
                <a:latin typeface="Poppins"/>
                <a:ea typeface="Poppins"/>
                <a:cs typeface="Poppins"/>
                <a:sym typeface="Poppins"/>
              </a:rPr>
              <a:t> </a:t>
            </a:r>
            <a:r>
              <a:rPr b="1" lang="es-MX">
                <a:solidFill>
                  <a:srgbClr val="002177"/>
                </a:solidFill>
                <a:latin typeface="Poppins"/>
                <a:ea typeface="Poppins"/>
                <a:cs typeface="Poppins"/>
                <a:sym typeface="Poppins"/>
              </a:rPr>
              <a:t>SERVICES </a:t>
            </a:r>
            <a:br>
              <a:rPr b="1" lang="es-MX">
                <a:solidFill>
                  <a:srgbClr val="002177"/>
                </a:solidFill>
                <a:latin typeface="Poppins"/>
                <a:ea typeface="Poppins"/>
                <a:cs typeface="Poppins"/>
                <a:sym typeface="Poppins"/>
              </a:rPr>
            </a:br>
            <a:r>
              <a:rPr b="1" lang="es-MX">
                <a:solidFill>
                  <a:srgbClr val="002177"/>
                </a:solidFill>
                <a:latin typeface="Poppins"/>
                <a:ea typeface="Poppins"/>
                <a:cs typeface="Poppins"/>
                <a:sym typeface="Poppins"/>
              </a:rPr>
              <a:t>SERVICIOS DE INTERPRETACIÓN</a:t>
            </a:r>
            <a:endParaRPr>
              <a:solidFill>
                <a:srgbClr val="002177"/>
              </a:solidFill>
              <a:latin typeface="Poppins"/>
              <a:ea typeface="Poppins"/>
              <a:cs typeface="Poppins"/>
              <a:sym typeface="Poppins"/>
            </a:endParaRPr>
          </a:p>
        </p:txBody>
      </p:sp>
      <p:sp>
        <p:nvSpPr>
          <p:cNvPr id="135" name="Google Shape;135;p3"/>
          <p:cNvSpPr txBox="1"/>
          <p:nvPr>
            <p:ph idx="1" type="body"/>
          </p:nvPr>
        </p:nvSpPr>
        <p:spPr>
          <a:xfrm>
            <a:off x="839227" y="1825939"/>
            <a:ext cx="5180588" cy="4350487"/>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rgbClr val="002177"/>
              </a:buClr>
              <a:buSzPts val="2000"/>
              <a:buFont typeface="Poppins"/>
              <a:buChar char="•"/>
            </a:pPr>
            <a:r>
              <a:rPr lang="es-MX">
                <a:solidFill>
                  <a:srgbClr val="002177"/>
                </a:solidFill>
                <a:latin typeface="Poppins"/>
                <a:ea typeface="Poppins"/>
                <a:cs typeface="Poppins"/>
                <a:sym typeface="Poppins"/>
              </a:rPr>
              <a:t>Click on the globe icon at the bottom of the screen.</a:t>
            </a:r>
            <a:endParaRPr>
              <a:solidFill>
                <a:srgbClr val="002177"/>
              </a:solidFill>
              <a:latin typeface="Poppins"/>
              <a:ea typeface="Poppins"/>
              <a:cs typeface="Poppins"/>
              <a:sym typeface="Poppins"/>
            </a:endParaRPr>
          </a:p>
          <a:p>
            <a:pPr indent="-228600" lvl="0" marL="228600" rtl="0" algn="l">
              <a:lnSpc>
                <a:spcPct val="120000"/>
              </a:lnSpc>
              <a:spcBef>
                <a:spcPts val="1000"/>
              </a:spcBef>
              <a:spcAft>
                <a:spcPts val="0"/>
              </a:spcAft>
              <a:buClr>
                <a:srgbClr val="002177"/>
              </a:buClr>
              <a:buSzPts val="2000"/>
              <a:buFont typeface="Poppins"/>
              <a:buChar char="•"/>
            </a:pPr>
            <a:r>
              <a:rPr lang="es-MX">
                <a:solidFill>
                  <a:srgbClr val="002177"/>
                </a:solidFill>
                <a:latin typeface="Poppins"/>
                <a:ea typeface="Poppins"/>
                <a:cs typeface="Poppins"/>
                <a:sym typeface="Poppins"/>
              </a:rPr>
              <a:t>Select your language of preference.</a:t>
            </a:r>
            <a:endParaRPr>
              <a:solidFill>
                <a:srgbClr val="002177"/>
              </a:solidFill>
              <a:latin typeface="Poppins"/>
              <a:ea typeface="Poppins"/>
              <a:cs typeface="Poppins"/>
              <a:sym typeface="Poppins"/>
            </a:endParaRPr>
          </a:p>
          <a:p>
            <a:pPr indent="-228600" lvl="0" marL="228600" rtl="0" algn="l">
              <a:lnSpc>
                <a:spcPct val="120000"/>
              </a:lnSpc>
              <a:spcBef>
                <a:spcPts val="1000"/>
              </a:spcBef>
              <a:spcAft>
                <a:spcPts val="0"/>
              </a:spcAft>
              <a:buClr>
                <a:srgbClr val="002177"/>
              </a:buClr>
              <a:buSzPts val="2000"/>
              <a:buFont typeface="Poppins"/>
              <a:buChar char="•"/>
            </a:pPr>
            <a:r>
              <a:rPr lang="es-MX">
                <a:solidFill>
                  <a:srgbClr val="002177"/>
                </a:solidFill>
                <a:latin typeface="Poppins"/>
                <a:ea typeface="Poppins"/>
                <a:cs typeface="Poppins"/>
                <a:sym typeface="Poppins"/>
              </a:rPr>
              <a:t>You will hear the presentation in the language you select.</a:t>
            </a:r>
            <a:endParaRPr>
              <a:solidFill>
                <a:srgbClr val="002177"/>
              </a:solidFill>
              <a:latin typeface="Poppins"/>
              <a:ea typeface="Poppins"/>
              <a:cs typeface="Poppins"/>
              <a:sym typeface="Poppins"/>
            </a:endParaRPr>
          </a:p>
          <a:p>
            <a:pPr indent="-101600" lvl="0" marL="228600" rtl="0" algn="l">
              <a:lnSpc>
                <a:spcPct val="120000"/>
              </a:lnSpc>
              <a:spcBef>
                <a:spcPts val="1000"/>
              </a:spcBef>
              <a:spcAft>
                <a:spcPts val="0"/>
              </a:spcAft>
              <a:buSzPts val="2000"/>
              <a:buNone/>
            </a:pPr>
            <a:r>
              <a:t/>
            </a:r>
            <a:endParaRPr/>
          </a:p>
          <a:p>
            <a:pPr indent="-101600" lvl="0" marL="228600" rtl="0" algn="l">
              <a:lnSpc>
                <a:spcPct val="120000"/>
              </a:lnSpc>
              <a:spcBef>
                <a:spcPts val="1000"/>
              </a:spcBef>
              <a:spcAft>
                <a:spcPts val="0"/>
              </a:spcAft>
              <a:buSzPts val="2000"/>
              <a:buNone/>
            </a:pPr>
            <a:r>
              <a:t/>
            </a:r>
            <a:endParaRPr/>
          </a:p>
        </p:txBody>
      </p:sp>
      <p:sp>
        <p:nvSpPr>
          <p:cNvPr id="136" name="Google Shape;136;p3"/>
          <p:cNvSpPr txBox="1"/>
          <p:nvPr>
            <p:ph idx="2" type="body"/>
          </p:nvPr>
        </p:nvSpPr>
        <p:spPr>
          <a:xfrm>
            <a:off x="6413771" y="2017343"/>
            <a:ext cx="4645152" cy="3441520"/>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120000"/>
              </a:lnSpc>
              <a:spcBef>
                <a:spcPts val="0"/>
              </a:spcBef>
              <a:spcAft>
                <a:spcPts val="0"/>
              </a:spcAft>
              <a:buClr>
                <a:srgbClr val="002177"/>
              </a:buClr>
              <a:buSzPts val="2000"/>
              <a:buFont typeface="Poppins"/>
              <a:buChar char="•"/>
            </a:pPr>
            <a:r>
              <a:rPr lang="es-MX">
                <a:solidFill>
                  <a:srgbClr val="002177"/>
                </a:solidFill>
                <a:latin typeface="Poppins"/>
                <a:ea typeface="Poppins"/>
                <a:cs typeface="Poppins"/>
                <a:sym typeface="Poppins"/>
              </a:rPr>
              <a:t>Haga clic en el símbolo del mundo en la parte de abajo de su pantalla.</a:t>
            </a:r>
            <a:endParaRPr>
              <a:solidFill>
                <a:srgbClr val="002177"/>
              </a:solidFill>
              <a:latin typeface="Poppins"/>
              <a:ea typeface="Poppins"/>
              <a:cs typeface="Poppins"/>
              <a:sym typeface="Poppins"/>
            </a:endParaRPr>
          </a:p>
          <a:p>
            <a:pPr indent="-228600" lvl="0" marL="228600" rtl="0" algn="l">
              <a:lnSpc>
                <a:spcPct val="120000"/>
              </a:lnSpc>
              <a:spcBef>
                <a:spcPts val="1000"/>
              </a:spcBef>
              <a:spcAft>
                <a:spcPts val="0"/>
              </a:spcAft>
              <a:buClr>
                <a:srgbClr val="002177"/>
              </a:buClr>
              <a:buSzPts val="2000"/>
              <a:buFont typeface="Poppins"/>
              <a:buChar char="•"/>
            </a:pPr>
            <a:r>
              <a:rPr lang="es-MX">
                <a:solidFill>
                  <a:srgbClr val="002177"/>
                </a:solidFill>
                <a:latin typeface="Poppins"/>
                <a:ea typeface="Poppins"/>
                <a:cs typeface="Poppins"/>
                <a:sym typeface="Poppins"/>
              </a:rPr>
              <a:t>Seleccione el idioma que le gustaría escuchar.</a:t>
            </a:r>
            <a:endParaRPr>
              <a:solidFill>
                <a:srgbClr val="002177"/>
              </a:solidFill>
              <a:latin typeface="Poppins"/>
              <a:ea typeface="Poppins"/>
              <a:cs typeface="Poppins"/>
              <a:sym typeface="Poppins"/>
            </a:endParaRPr>
          </a:p>
          <a:p>
            <a:pPr indent="-228600" lvl="0" marL="228600" rtl="0" algn="l">
              <a:lnSpc>
                <a:spcPct val="120000"/>
              </a:lnSpc>
              <a:spcBef>
                <a:spcPts val="1000"/>
              </a:spcBef>
              <a:spcAft>
                <a:spcPts val="0"/>
              </a:spcAft>
              <a:buClr>
                <a:srgbClr val="002177"/>
              </a:buClr>
              <a:buSzPts val="2000"/>
              <a:buFont typeface="Poppins"/>
              <a:buChar char="•"/>
            </a:pPr>
            <a:r>
              <a:rPr lang="es-MX">
                <a:solidFill>
                  <a:srgbClr val="002177"/>
                </a:solidFill>
                <a:latin typeface="Poppins"/>
                <a:ea typeface="Poppins"/>
                <a:cs typeface="Poppins"/>
                <a:sym typeface="Poppins"/>
              </a:rPr>
              <a:t>Participará y escuchará la presentación en el idioma que seleccione.</a:t>
            </a:r>
            <a:endParaRPr>
              <a:solidFill>
                <a:srgbClr val="002177"/>
              </a:solidFill>
              <a:latin typeface="Poppins"/>
              <a:ea typeface="Poppins"/>
              <a:cs typeface="Poppins"/>
              <a:sym typeface="Poppins"/>
            </a:endParaRPr>
          </a:p>
          <a:p>
            <a:pPr indent="-101600" lvl="0" marL="228600" rtl="0" algn="l">
              <a:lnSpc>
                <a:spcPct val="120000"/>
              </a:lnSpc>
              <a:spcBef>
                <a:spcPts val="1000"/>
              </a:spcBef>
              <a:spcAft>
                <a:spcPts val="0"/>
              </a:spcAft>
              <a:buSzPts val="2000"/>
              <a:buNone/>
            </a:pPr>
            <a:r>
              <a:t/>
            </a:r>
            <a:endParaRPr/>
          </a:p>
        </p:txBody>
      </p:sp>
      <p:pic>
        <p:nvPicPr>
          <p:cNvPr id="137" name="Google Shape;137;p3"/>
          <p:cNvPicPr preferRelativeResize="0"/>
          <p:nvPr/>
        </p:nvPicPr>
        <p:blipFill rotWithShape="1">
          <a:blip r:embed="rId3">
            <a:alphaModFix/>
          </a:blip>
          <a:srcRect b="0" l="0" r="0" t="0"/>
          <a:stretch/>
        </p:blipFill>
        <p:spPr>
          <a:xfrm>
            <a:off x="2536853" y="5404235"/>
            <a:ext cx="7142355" cy="666620"/>
          </a:xfrm>
          <a:prstGeom prst="rect">
            <a:avLst/>
          </a:prstGeom>
          <a:noFill/>
          <a:ln>
            <a:noFill/>
          </a:ln>
        </p:spPr>
      </p:pic>
      <p:sp>
        <p:nvSpPr>
          <p:cNvPr id="138" name="Google Shape;138;p3"/>
          <p:cNvSpPr/>
          <p:nvPr/>
        </p:nvSpPr>
        <p:spPr>
          <a:xfrm>
            <a:off x="6726078" y="5404235"/>
            <a:ext cx="1006119" cy="933923"/>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733" u="none" cap="none" strike="noStrike">
              <a:solidFill>
                <a:schemeClr val="lt1"/>
              </a:solidFill>
              <a:latin typeface="Arial"/>
              <a:ea typeface="Arial"/>
              <a:cs typeface="Arial"/>
              <a:sym typeface="Arial"/>
            </a:endParaRPr>
          </a:p>
        </p:txBody>
      </p:sp>
      <p:pic>
        <p:nvPicPr>
          <p:cNvPr descr="Free illustration: Laptop, Computer, Notebook, Pc - Free ..." id="139" name="Google Shape;139;p3"/>
          <p:cNvPicPr preferRelativeResize="0"/>
          <p:nvPr/>
        </p:nvPicPr>
        <p:blipFill rotWithShape="1">
          <a:blip r:embed="rId4">
            <a:alphaModFix/>
          </a:blip>
          <a:srcRect b="0" l="0" r="0" t="0"/>
          <a:stretch/>
        </p:blipFill>
        <p:spPr>
          <a:xfrm>
            <a:off x="9981442" y="247069"/>
            <a:ext cx="1971671" cy="1417139"/>
          </a:xfrm>
          <a:prstGeom prst="rect">
            <a:avLst/>
          </a:prstGeom>
          <a:noFill/>
          <a:ln>
            <a:noFill/>
          </a:ln>
        </p:spPr>
      </p:pic>
      <p:pic>
        <p:nvPicPr>
          <p:cNvPr id="140" name="Google Shape;140;p3"/>
          <p:cNvPicPr preferRelativeResize="0"/>
          <p:nvPr/>
        </p:nvPicPr>
        <p:blipFill rotWithShape="1">
          <a:blip r:embed="rId5">
            <a:alphaModFix/>
          </a:blip>
          <a:srcRect b="-5797" l="0" r="0" t="0"/>
          <a:stretch/>
        </p:blipFill>
        <p:spPr>
          <a:xfrm>
            <a:off x="10577225" y="6223800"/>
            <a:ext cx="1537151" cy="55894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pic>
        <p:nvPicPr>
          <p:cNvPr id="500" name="Google Shape;500;p30"/>
          <p:cNvPicPr preferRelativeResize="0"/>
          <p:nvPr/>
        </p:nvPicPr>
        <p:blipFill rotWithShape="1">
          <a:blip r:embed="rId3">
            <a:alphaModFix/>
          </a:blip>
          <a:srcRect b="0" l="0" r="0" t="0"/>
          <a:stretch/>
        </p:blipFill>
        <p:spPr>
          <a:xfrm>
            <a:off x="2096539" y="2287387"/>
            <a:ext cx="7290062" cy="4441690"/>
          </a:xfrm>
          <a:prstGeom prst="rect">
            <a:avLst/>
          </a:prstGeom>
          <a:noFill/>
          <a:ln>
            <a:noFill/>
          </a:ln>
        </p:spPr>
      </p:pic>
      <p:sp>
        <p:nvSpPr>
          <p:cNvPr id="501" name="Google Shape;501;p30"/>
          <p:cNvSpPr txBox="1"/>
          <p:nvPr>
            <p:ph idx="4294967295" type="title"/>
          </p:nvPr>
        </p:nvSpPr>
        <p:spPr>
          <a:xfrm>
            <a:off x="304801" y="-47710"/>
            <a:ext cx="10972800" cy="1050925"/>
          </a:xfrm>
          <a:prstGeom prst="rect">
            <a:avLst/>
          </a:prstGeom>
          <a:noFill/>
          <a:ln>
            <a:noFill/>
          </a:ln>
        </p:spPr>
        <p:txBody>
          <a:bodyPr anchorCtr="0" anchor="ctr" bIns="60925" lIns="121900" spcFirstLastPara="1" rIns="121900" wrap="square" tIns="60925">
            <a:noAutofit/>
          </a:bodyPr>
          <a:lstStyle/>
          <a:p>
            <a:pPr indent="0" lvl="0" marL="0" rtl="0" algn="l">
              <a:lnSpc>
                <a:spcPct val="100000"/>
              </a:lnSpc>
              <a:spcBef>
                <a:spcPts val="0"/>
              </a:spcBef>
              <a:spcAft>
                <a:spcPts val="0"/>
              </a:spcAft>
              <a:buClr>
                <a:srgbClr val="376092"/>
              </a:buClr>
              <a:buSzPts val="4400"/>
              <a:buFont typeface="Avenir"/>
              <a:buNone/>
            </a:pPr>
            <a:r>
              <a:rPr i="0" lang="es-MX" sz="3100" u="none" cap="none" strike="noStrike">
                <a:solidFill>
                  <a:srgbClr val="002177"/>
                </a:solidFill>
                <a:latin typeface="Poppins"/>
                <a:ea typeface="Poppins"/>
                <a:cs typeface="Poppins"/>
                <a:sym typeface="Poppins"/>
              </a:rPr>
              <a:t>Schoology Calendars / Calendario de Schoology</a:t>
            </a:r>
            <a:endParaRPr sz="3100">
              <a:solidFill>
                <a:srgbClr val="002177"/>
              </a:solidFill>
              <a:latin typeface="Poppins"/>
              <a:ea typeface="Poppins"/>
              <a:cs typeface="Poppins"/>
              <a:sym typeface="Poppins"/>
            </a:endParaRPr>
          </a:p>
        </p:txBody>
      </p:sp>
      <p:sp>
        <p:nvSpPr>
          <p:cNvPr id="502" name="Google Shape;502;p30"/>
          <p:cNvSpPr txBox="1"/>
          <p:nvPr>
            <p:ph idx="4294967295" type="body"/>
          </p:nvPr>
        </p:nvSpPr>
        <p:spPr>
          <a:xfrm>
            <a:off x="146050" y="1326919"/>
            <a:ext cx="6616700" cy="788988"/>
          </a:xfrm>
          <a:prstGeom prst="rect">
            <a:avLst/>
          </a:prstGeom>
          <a:noFill/>
          <a:ln>
            <a:noFill/>
          </a:ln>
        </p:spPr>
        <p:txBody>
          <a:bodyPr anchorCtr="0" anchor="t" bIns="60925" lIns="121900" spcFirstLastPara="1" rIns="121900" wrap="square" tIns="60925">
            <a:noAutofit/>
          </a:bodyPr>
          <a:lstStyle/>
          <a:p>
            <a:pPr indent="0" lvl="0" marL="0" rtl="0" algn="l">
              <a:lnSpc>
                <a:spcPct val="100000"/>
              </a:lnSpc>
              <a:spcBef>
                <a:spcPts val="0"/>
              </a:spcBef>
              <a:spcAft>
                <a:spcPts val="0"/>
              </a:spcAft>
              <a:buClr>
                <a:schemeClr val="dk1"/>
              </a:buClr>
              <a:buSzPts val="3200"/>
              <a:buNone/>
            </a:pPr>
            <a:r>
              <a:rPr lang="es-MX" sz="2100">
                <a:solidFill>
                  <a:srgbClr val="002177"/>
                </a:solidFill>
                <a:latin typeface="Poppins"/>
                <a:ea typeface="Poppins"/>
                <a:cs typeface="Poppins"/>
                <a:sym typeface="Poppins"/>
              </a:rPr>
              <a:t>The Calendar View opens the current month. </a:t>
            </a:r>
            <a:endParaRPr sz="1700">
              <a:solidFill>
                <a:srgbClr val="002177"/>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3200"/>
              <a:buNone/>
            </a:pPr>
            <a:r>
              <a:rPr lang="es-MX" sz="2100">
                <a:solidFill>
                  <a:srgbClr val="002177"/>
                </a:solidFill>
                <a:latin typeface="Poppins"/>
                <a:ea typeface="Poppins"/>
                <a:cs typeface="Poppins"/>
                <a:sym typeface="Poppins"/>
              </a:rPr>
              <a:t>La vista del Calendario abre en el mes actual.</a:t>
            </a:r>
            <a:endParaRPr sz="1700">
              <a:solidFill>
                <a:srgbClr val="002177"/>
              </a:solidFill>
              <a:latin typeface="Poppins"/>
              <a:ea typeface="Poppins"/>
              <a:cs typeface="Poppins"/>
              <a:sym typeface="Poppins"/>
            </a:endParaRPr>
          </a:p>
          <a:p>
            <a:pPr indent="0" lvl="0" marL="0" rtl="0" algn="l">
              <a:lnSpc>
                <a:spcPct val="100000"/>
              </a:lnSpc>
              <a:spcBef>
                <a:spcPts val="853"/>
              </a:spcBef>
              <a:spcAft>
                <a:spcPts val="0"/>
              </a:spcAft>
              <a:buClr>
                <a:schemeClr val="dk1"/>
              </a:buClr>
              <a:buSzPts val="3200"/>
              <a:buNone/>
            </a:pPr>
            <a:r>
              <a:t/>
            </a:r>
            <a:endParaRPr sz="2900">
              <a:solidFill>
                <a:srgbClr val="002177"/>
              </a:solidFill>
              <a:latin typeface="Poppins"/>
              <a:ea typeface="Poppins"/>
              <a:cs typeface="Poppins"/>
              <a:sym typeface="Poppins"/>
            </a:endParaRPr>
          </a:p>
          <a:p>
            <a:pPr indent="270927" lvl="0" marL="0" rtl="0" algn="l">
              <a:lnSpc>
                <a:spcPct val="100000"/>
              </a:lnSpc>
              <a:spcBef>
                <a:spcPts val="853"/>
              </a:spcBef>
              <a:spcAft>
                <a:spcPts val="0"/>
              </a:spcAft>
              <a:buClr>
                <a:schemeClr val="dk1"/>
              </a:buClr>
              <a:buSzPts val="3200"/>
              <a:buNone/>
            </a:pPr>
            <a:r>
              <a:t/>
            </a:r>
            <a:endParaRPr sz="2900">
              <a:solidFill>
                <a:srgbClr val="002177"/>
              </a:solidFill>
              <a:latin typeface="Poppins"/>
              <a:ea typeface="Poppins"/>
              <a:cs typeface="Poppins"/>
              <a:sym typeface="Poppins"/>
            </a:endParaRPr>
          </a:p>
          <a:p>
            <a:pPr indent="-186262" lvl="0" marL="457189" rtl="0" algn="l">
              <a:lnSpc>
                <a:spcPct val="120000"/>
              </a:lnSpc>
              <a:spcBef>
                <a:spcPts val="853"/>
              </a:spcBef>
              <a:spcAft>
                <a:spcPts val="0"/>
              </a:spcAft>
              <a:buClr>
                <a:schemeClr val="dk1"/>
              </a:buClr>
              <a:buSzPts val="3200"/>
              <a:buNone/>
            </a:pPr>
            <a:r>
              <a:t/>
            </a:r>
            <a:endParaRPr sz="2900">
              <a:solidFill>
                <a:srgbClr val="002177"/>
              </a:solidFill>
              <a:latin typeface="Poppins"/>
              <a:ea typeface="Poppins"/>
              <a:cs typeface="Poppins"/>
              <a:sym typeface="Poppins"/>
            </a:endParaRPr>
          </a:p>
        </p:txBody>
      </p:sp>
      <p:sp>
        <p:nvSpPr>
          <p:cNvPr id="503" name="Google Shape;503;p30"/>
          <p:cNvSpPr txBox="1"/>
          <p:nvPr/>
        </p:nvSpPr>
        <p:spPr>
          <a:xfrm>
            <a:off x="609600" y="6381751"/>
            <a:ext cx="2844800" cy="365200"/>
          </a:xfrm>
          <a:prstGeom prst="rect">
            <a:avLst/>
          </a:prstGeom>
          <a:no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fld id="{00000000-1234-1234-1234-123412341234}" type="slidenum">
              <a:rPr lang="es-MX" sz="1867">
                <a:solidFill>
                  <a:srgbClr val="376092"/>
                </a:solidFill>
                <a:latin typeface="Calibri"/>
                <a:ea typeface="Calibri"/>
                <a:cs typeface="Calibri"/>
                <a:sym typeface="Calibri"/>
              </a:rPr>
              <a:t>‹#›</a:t>
            </a:fld>
            <a:endParaRPr sz="1867">
              <a:solidFill>
                <a:srgbClr val="376092"/>
              </a:solidFill>
              <a:latin typeface="Calibri"/>
              <a:ea typeface="Calibri"/>
              <a:cs typeface="Calibri"/>
              <a:sym typeface="Calibri"/>
            </a:endParaRPr>
          </a:p>
        </p:txBody>
      </p:sp>
      <p:grpSp>
        <p:nvGrpSpPr>
          <p:cNvPr id="504" name="Google Shape;504;p30"/>
          <p:cNvGrpSpPr/>
          <p:nvPr/>
        </p:nvGrpSpPr>
        <p:grpSpPr>
          <a:xfrm>
            <a:off x="8698856" y="1298879"/>
            <a:ext cx="2606041" cy="978010"/>
            <a:chOff x="6503667" y="953688"/>
            <a:chExt cx="1954530" cy="733508"/>
          </a:xfrm>
        </p:grpSpPr>
        <p:sp>
          <p:nvSpPr>
            <p:cNvPr id="505" name="Google Shape;505;p30"/>
            <p:cNvSpPr txBox="1"/>
            <p:nvPr/>
          </p:nvSpPr>
          <p:spPr>
            <a:xfrm>
              <a:off x="6832497" y="953688"/>
              <a:ext cx="1625700" cy="485100"/>
            </a:xfrm>
            <a:prstGeom prst="rect">
              <a:avLst/>
            </a:prstGeom>
            <a:solidFill>
              <a:srgbClr val="FFE599"/>
            </a:solid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rPr lang="es-MX" sz="1600">
                  <a:solidFill>
                    <a:srgbClr val="000000"/>
                  </a:solidFill>
                  <a:latin typeface="Calibri"/>
                  <a:ea typeface="Calibri"/>
                  <a:cs typeface="Calibri"/>
                  <a:sym typeface="Calibri"/>
                </a:rPr>
                <a:t>Calendar Section</a:t>
              </a:r>
              <a:endParaRPr/>
            </a:p>
            <a:p>
              <a:pPr indent="0" lvl="0" marL="0" marR="0" rtl="0" algn="l">
                <a:spcBef>
                  <a:spcPts val="0"/>
                </a:spcBef>
                <a:spcAft>
                  <a:spcPts val="0"/>
                </a:spcAft>
                <a:buNone/>
              </a:pPr>
              <a:r>
                <a:rPr lang="es-MX" sz="1600">
                  <a:solidFill>
                    <a:srgbClr val="0000FF"/>
                  </a:solidFill>
                  <a:latin typeface="Calibri"/>
                  <a:ea typeface="Calibri"/>
                  <a:cs typeface="Calibri"/>
                  <a:sym typeface="Calibri"/>
                </a:rPr>
                <a:t>Sección del calendario</a:t>
              </a:r>
              <a:endParaRPr/>
            </a:p>
          </p:txBody>
        </p:sp>
        <p:cxnSp>
          <p:nvCxnSpPr>
            <p:cNvPr id="506" name="Google Shape;506;p30"/>
            <p:cNvCxnSpPr/>
            <p:nvPr/>
          </p:nvCxnSpPr>
          <p:spPr>
            <a:xfrm flipH="1">
              <a:off x="6503667" y="1401675"/>
              <a:ext cx="328830" cy="285521"/>
            </a:xfrm>
            <a:prstGeom prst="straightConnector1">
              <a:avLst/>
            </a:prstGeom>
            <a:noFill/>
            <a:ln cap="flat" cmpd="sng" w="25400">
              <a:solidFill>
                <a:srgbClr val="FF0000"/>
              </a:solidFill>
              <a:prstDash val="solid"/>
              <a:miter lim="800000"/>
              <a:headEnd len="sm" w="sm" type="none"/>
              <a:tailEnd len="med" w="med" type="triangle"/>
            </a:ln>
            <a:effectLst>
              <a:outerShdw blurRad="63500" dir="5400000" dist="20000">
                <a:srgbClr val="808080">
                  <a:alpha val="37647"/>
                </a:srgbClr>
              </a:outerShdw>
            </a:effectLst>
          </p:spPr>
        </p:cxnSp>
      </p:grpSp>
      <p:sp>
        <p:nvSpPr>
          <p:cNvPr id="507" name="Google Shape;507;p30"/>
          <p:cNvSpPr txBox="1"/>
          <p:nvPr/>
        </p:nvSpPr>
        <p:spPr>
          <a:xfrm>
            <a:off x="130016" y="3409600"/>
            <a:ext cx="2252800" cy="1290000"/>
          </a:xfrm>
          <a:prstGeom prst="rect">
            <a:avLst/>
          </a:prstGeom>
          <a:solidFill>
            <a:srgbClr val="FFE599"/>
          </a:solid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rPr lang="es-MX" sz="1600">
                <a:solidFill>
                  <a:srgbClr val="000000"/>
                </a:solidFill>
                <a:latin typeface="Calibri"/>
                <a:ea typeface="Calibri"/>
                <a:cs typeface="Calibri"/>
                <a:sym typeface="Calibri"/>
              </a:rPr>
              <a:t>Navigate to View Past and Future Months</a:t>
            </a:r>
            <a:endParaRPr/>
          </a:p>
          <a:p>
            <a:pPr indent="0" lvl="0" marL="0" marR="0" rtl="0" algn="l">
              <a:spcBef>
                <a:spcPts val="0"/>
              </a:spcBef>
              <a:spcAft>
                <a:spcPts val="0"/>
              </a:spcAft>
              <a:buNone/>
            </a:pPr>
            <a:r>
              <a:rPr lang="es-MX" sz="1600">
                <a:solidFill>
                  <a:srgbClr val="0000FF"/>
                </a:solidFill>
                <a:latin typeface="Calibri"/>
                <a:ea typeface="Calibri"/>
                <a:cs typeface="Calibri"/>
                <a:sym typeface="Calibri"/>
              </a:rPr>
              <a:t>Navegue para ver los meses pasados y futuros</a:t>
            </a:r>
            <a:endParaRPr/>
          </a:p>
        </p:txBody>
      </p:sp>
      <p:cxnSp>
        <p:nvCxnSpPr>
          <p:cNvPr id="508" name="Google Shape;508;p30"/>
          <p:cNvCxnSpPr/>
          <p:nvPr/>
        </p:nvCxnSpPr>
        <p:spPr>
          <a:xfrm flipH="1" rot="10800000">
            <a:off x="1724066" y="2811807"/>
            <a:ext cx="1194301" cy="579919"/>
          </a:xfrm>
          <a:prstGeom prst="straightConnector1">
            <a:avLst/>
          </a:prstGeom>
          <a:noFill/>
          <a:ln cap="flat" cmpd="sng" w="25400">
            <a:solidFill>
              <a:srgbClr val="FF0000"/>
            </a:solidFill>
            <a:prstDash val="solid"/>
            <a:miter lim="800000"/>
            <a:headEnd len="sm" w="sm" type="none"/>
            <a:tailEnd len="med" w="med" type="stealth"/>
          </a:ln>
          <a:effectLst>
            <a:outerShdw blurRad="63500" dir="5400000" dist="20000">
              <a:srgbClr val="808080">
                <a:alpha val="37647"/>
              </a:srgbClr>
            </a:outerShdw>
          </a:effectLst>
        </p:spPr>
      </p:cxnSp>
      <p:grpSp>
        <p:nvGrpSpPr>
          <p:cNvPr id="509" name="Google Shape;509;p30"/>
          <p:cNvGrpSpPr/>
          <p:nvPr/>
        </p:nvGrpSpPr>
        <p:grpSpPr>
          <a:xfrm>
            <a:off x="9158662" y="2463590"/>
            <a:ext cx="2946900" cy="766262"/>
            <a:chOff x="7378733" y="1779965"/>
            <a:chExt cx="1524844" cy="959798"/>
          </a:xfrm>
        </p:grpSpPr>
        <p:sp>
          <p:nvSpPr>
            <p:cNvPr id="510" name="Google Shape;510;p30"/>
            <p:cNvSpPr txBox="1"/>
            <p:nvPr/>
          </p:nvSpPr>
          <p:spPr>
            <a:xfrm>
              <a:off x="7645348" y="1779965"/>
              <a:ext cx="1258229" cy="959798"/>
            </a:xfrm>
            <a:prstGeom prst="rect">
              <a:avLst/>
            </a:prstGeom>
            <a:solidFill>
              <a:srgbClr val="FFE599"/>
            </a:solid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rPr lang="es-MX" sz="1600">
                  <a:solidFill>
                    <a:srgbClr val="000000"/>
                  </a:solidFill>
                  <a:latin typeface="Calibri"/>
                  <a:ea typeface="Calibri"/>
                  <a:cs typeface="Calibri"/>
                  <a:sym typeface="Calibri"/>
                </a:rPr>
                <a:t>View Month, Week or Day</a:t>
              </a:r>
              <a:endParaRPr/>
            </a:p>
            <a:p>
              <a:pPr indent="0" lvl="0" marL="0" marR="0" rtl="0" algn="l">
                <a:spcBef>
                  <a:spcPts val="0"/>
                </a:spcBef>
                <a:spcAft>
                  <a:spcPts val="0"/>
                </a:spcAft>
                <a:buNone/>
              </a:pPr>
              <a:r>
                <a:rPr lang="es-MX" sz="1600">
                  <a:solidFill>
                    <a:srgbClr val="0000FF"/>
                  </a:solidFill>
                  <a:latin typeface="Calibri"/>
                  <a:ea typeface="Calibri"/>
                  <a:cs typeface="Calibri"/>
                  <a:sym typeface="Calibri"/>
                </a:rPr>
                <a:t>Ver mes, semana o día</a:t>
              </a:r>
              <a:endParaRPr/>
            </a:p>
          </p:txBody>
        </p:sp>
        <p:cxnSp>
          <p:nvCxnSpPr>
            <p:cNvPr id="511" name="Google Shape;511;p30"/>
            <p:cNvCxnSpPr/>
            <p:nvPr/>
          </p:nvCxnSpPr>
          <p:spPr>
            <a:xfrm rot="10800000">
              <a:off x="7378733" y="2100738"/>
              <a:ext cx="266615" cy="0"/>
            </a:xfrm>
            <a:prstGeom prst="straightConnector1">
              <a:avLst/>
            </a:prstGeom>
            <a:noFill/>
            <a:ln cap="flat" cmpd="sng" w="25400">
              <a:solidFill>
                <a:srgbClr val="FF0000"/>
              </a:solidFill>
              <a:prstDash val="solid"/>
              <a:miter lim="800000"/>
              <a:headEnd len="sm" w="sm" type="none"/>
              <a:tailEnd len="med" w="med" type="triangle"/>
            </a:ln>
            <a:effectLst>
              <a:outerShdw blurRad="63500" dir="5400000" dist="20000">
                <a:srgbClr val="808080">
                  <a:alpha val="37647"/>
                </a:srgbClr>
              </a:outerShdw>
            </a:effectLst>
          </p:spPr>
        </p:cxnSp>
      </p:grpSp>
      <p:grpSp>
        <p:nvGrpSpPr>
          <p:cNvPr id="512" name="Google Shape;512;p30"/>
          <p:cNvGrpSpPr/>
          <p:nvPr/>
        </p:nvGrpSpPr>
        <p:grpSpPr>
          <a:xfrm>
            <a:off x="8166379" y="4374823"/>
            <a:ext cx="4025635" cy="1158800"/>
            <a:chOff x="5985892" y="3210250"/>
            <a:chExt cx="2770383" cy="869100"/>
          </a:xfrm>
        </p:grpSpPr>
        <p:sp>
          <p:nvSpPr>
            <p:cNvPr id="513" name="Google Shape;513;p30"/>
            <p:cNvSpPr txBox="1"/>
            <p:nvPr/>
          </p:nvSpPr>
          <p:spPr>
            <a:xfrm>
              <a:off x="6931058" y="3210250"/>
              <a:ext cx="1825217" cy="869100"/>
            </a:xfrm>
            <a:prstGeom prst="rect">
              <a:avLst/>
            </a:prstGeom>
            <a:solidFill>
              <a:srgbClr val="FFE599"/>
            </a:solid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rPr lang="es-MX" sz="1600">
                  <a:solidFill>
                    <a:srgbClr val="000000"/>
                  </a:solidFill>
                  <a:latin typeface="Calibri"/>
                  <a:ea typeface="Calibri"/>
                  <a:cs typeface="Calibri"/>
                  <a:sym typeface="Calibri"/>
                </a:rPr>
                <a:t>See Assignment Names and Due Dates</a:t>
              </a:r>
              <a:endParaRPr/>
            </a:p>
            <a:p>
              <a:pPr indent="0" lvl="0" marL="0" marR="0" rtl="0" algn="l">
                <a:spcBef>
                  <a:spcPts val="0"/>
                </a:spcBef>
                <a:spcAft>
                  <a:spcPts val="0"/>
                </a:spcAft>
                <a:buNone/>
              </a:pPr>
              <a:r>
                <a:rPr lang="es-MX" sz="1600">
                  <a:solidFill>
                    <a:srgbClr val="0000FF"/>
                  </a:solidFill>
                  <a:latin typeface="Calibri"/>
                  <a:ea typeface="Calibri"/>
                  <a:cs typeface="Calibri"/>
                  <a:sym typeface="Calibri"/>
                </a:rPr>
                <a:t>Vea nombres de las tareas y las fechas de vencimiento</a:t>
              </a:r>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cxnSp>
          <p:nvCxnSpPr>
            <p:cNvPr id="514" name="Google Shape;514;p30"/>
            <p:cNvCxnSpPr/>
            <p:nvPr/>
          </p:nvCxnSpPr>
          <p:spPr>
            <a:xfrm rot="10800000">
              <a:off x="5985892" y="3541014"/>
              <a:ext cx="943060" cy="0"/>
            </a:xfrm>
            <a:prstGeom prst="straightConnector1">
              <a:avLst/>
            </a:prstGeom>
            <a:noFill/>
            <a:ln cap="flat" cmpd="sng" w="25400">
              <a:solidFill>
                <a:srgbClr val="FF0000"/>
              </a:solidFill>
              <a:prstDash val="solid"/>
              <a:miter lim="800000"/>
              <a:headEnd len="sm" w="sm" type="none"/>
              <a:tailEnd len="med" w="med" type="triangle"/>
            </a:ln>
            <a:effectLst>
              <a:outerShdw blurRad="63500" dir="5400000" dist="20000">
                <a:srgbClr val="808080">
                  <a:alpha val="37647"/>
                </a:srgbClr>
              </a:outerShdw>
            </a:effectLst>
          </p:spPr>
        </p:cxnSp>
      </p:grpSp>
      <p:pic>
        <p:nvPicPr>
          <p:cNvPr id="515" name="Google Shape;515;p30"/>
          <p:cNvPicPr preferRelativeResize="0"/>
          <p:nvPr/>
        </p:nvPicPr>
        <p:blipFill rotWithShape="1">
          <a:blip r:embed="rId4">
            <a:alphaModFix/>
          </a:blip>
          <a:srcRect b="-5797" l="0" r="0" t="0"/>
          <a:stretch/>
        </p:blipFill>
        <p:spPr>
          <a:xfrm>
            <a:off x="10577225" y="6223800"/>
            <a:ext cx="1537151" cy="5589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4"/>
                                        </p:tgtEl>
                                        <p:attrNameLst>
                                          <p:attrName>style.visibility</p:attrName>
                                        </p:attrNameLst>
                                      </p:cBhvr>
                                      <p:to>
                                        <p:strVal val="visible"/>
                                      </p:to>
                                    </p:set>
                                    <p:animEffect filter="fade" transition="in">
                                      <p:cBhvr>
                                        <p:cTn dur="500"/>
                                        <p:tgtEl>
                                          <p:spTgt spid="5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8"/>
                                        </p:tgtEl>
                                        <p:attrNameLst>
                                          <p:attrName>style.visibility</p:attrName>
                                        </p:attrNameLst>
                                      </p:cBhvr>
                                      <p:to>
                                        <p:strVal val="visible"/>
                                      </p:to>
                                    </p:set>
                                    <p:animEffect filter="fade" transition="in">
                                      <p:cBhvr>
                                        <p:cTn dur="500"/>
                                        <p:tgtEl>
                                          <p:spTgt spid="508"/>
                                        </p:tgtEl>
                                      </p:cBhvr>
                                    </p:animEffect>
                                  </p:childTnLst>
                                </p:cTn>
                              </p:par>
                              <p:par>
                                <p:cTn fill="hold" nodeType="withEffect" presetClass="entr" presetID="10" presetSubtype="0">
                                  <p:stCondLst>
                                    <p:cond delay="0"/>
                                  </p:stCondLst>
                                  <p:childTnLst>
                                    <p:set>
                                      <p:cBhvr>
                                        <p:cTn dur="1" fill="hold">
                                          <p:stCondLst>
                                            <p:cond delay="0"/>
                                          </p:stCondLst>
                                        </p:cTn>
                                        <p:tgtEl>
                                          <p:spTgt spid="507"/>
                                        </p:tgtEl>
                                        <p:attrNameLst>
                                          <p:attrName>style.visibility</p:attrName>
                                        </p:attrNameLst>
                                      </p:cBhvr>
                                      <p:to>
                                        <p:strVal val="visible"/>
                                      </p:to>
                                    </p:set>
                                    <p:animEffect filter="fade" transition="in">
                                      <p:cBhvr>
                                        <p:cTn dur="500"/>
                                        <p:tgtEl>
                                          <p:spTgt spid="5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9"/>
                                        </p:tgtEl>
                                        <p:attrNameLst>
                                          <p:attrName>style.visibility</p:attrName>
                                        </p:attrNameLst>
                                      </p:cBhvr>
                                      <p:to>
                                        <p:strVal val="visible"/>
                                      </p:to>
                                    </p:set>
                                    <p:animEffect filter="fade" transition="in">
                                      <p:cBhvr>
                                        <p:cTn dur="500"/>
                                        <p:tgtEl>
                                          <p:spTgt spid="5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500"/>
                                        <p:tgtEl>
                                          <p:spTgt spid="5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31"/>
          <p:cNvSpPr txBox="1"/>
          <p:nvPr>
            <p:ph idx="4294967295" type="body"/>
          </p:nvPr>
        </p:nvSpPr>
        <p:spPr>
          <a:xfrm>
            <a:off x="566737" y="1749829"/>
            <a:ext cx="10710863" cy="2651125"/>
          </a:xfrm>
          <a:prstGeom prst="rect">
            <a:avLst/>
          </a:prstGeom>
          <a:noFill/>
          <a:ln>
            <a:noFill/>
          </a:ln>
        </p:spPr>
        <p:txBody>
          <a:bodyPr anchorCtr="0" anchor="t" bIns="60925" lIns="121900" spcFirstLastPara="1" rIns="121900" wrap="square" tIns="60925">
            <a:noAutofit/>
          </a:bodyPr>
          <a:lstStyle/>
          <a:p>
            <a:pPr indent="0" lvl="0" marL="0" rtl="0" algn="l">
              <a:lnSpc>
                <a:spcPct val="100000"/>
              </a:lnSpc>
              <a:spcBef>
                <a:spcPts val="0"/>
              </a:spcBef>
              <a:spcAft>
                <a:spcPts val="0"/>
              </a:spcAft>
              <a:buClr>
                <a:schemeClr val="dk1"/>
              </a:buClr>
              <a:buSzPts val="3200"/>
              <a:buNone/>
            </a:pPr>
            <a:r>
              <a:rPr lang="es-MX" sz="2200">
                <a:solidFill>
                  <a:schemeClr val="dk1"/>
                </a:solidFill>
                <a:latin typeface="Poppins"/>
                <a:ea typeface="Poppins"/>
                <a:cs typeface="Poppins"/>
                <a:sym typeface="Poppins"/>
              </a:rPr>
              <a:t>Calendar events are color-coded. Events from your personal calendar appear in blue. School level events are pink. Group events show in green. Assignments are orange. The current day is highlighted in yellow.</a:t>
            </a:r>
            <a:endParaRPr sz="1800">
              <a:latin typeface="Poppins"/>
              <a:ea typeface="Poppins"/>
              <a:cs typeface="Poppins"/>
              <a:sym typeface="Poppins"/>
            </a:endParaRPr>
          </a:p>
          <a:p>
            <a:pPr indent="0" lvl="0" marL="0" rtl="0" algn="l">
              <a:lnSpc>
                <a:spcPct val="100000"/>
              </a:lnSpc>
              <a:spcBef>
                <a:spcPts val="0"/>
              </a:spcBef>
              <a:spcAft>
                <a:spcPts val="0"/>
              </a:spcAft>
              <a:buClr>
                <a:schemeClr val="dk1"/>
              </a:buClr>
              <a:buSzPts val="3200"/>
              <a:buNone/>
            </a:pPr>
            <a:r>
              <a:rPr lang="es-MX" sz="2200">
                <a:solidFill>
                  <a:srgbClr val="0000FF"/>
                </a:solidFill>
                <a:latin typeface="Poppins"/>
                <a:ea typeface="Poppins"/>
                <a:cs typeface="Poppins"/>
                <a:sym typeface="Poppins"/>
              </a:rPr>
              <a:t>Los eventos del calendario están codificados por colores. Los eventos de su calendario personal aparecen en azul. Los eventos a nivel escolar se muestran en rosa. Los eventos de grupo se muestran en verde. Las tareas se muestran en color naranja.  El día actual se resalta en amarillo.</a:t>
            </a:r>
            <a:endParaRPr sz="1800">
              <a:latin typeface="Poppins"/>
              <a:ea typeface="Poppins"/>
              <a:cs typeface="Poppins"/>
              <a:sym typeface="Poppins"/>
            </a:endParaRPr>
          </a:p>
          <a:p>
            <a:pPr indent="270927" lvl="0" marL="0" rtl="0" algn="l">
              <a:lnSpc>
                <a:spcPct val="100000"/>
              </a:lnSpc>
              <a:spcBef>
                <a:spcPts val="853"/>
              </a:spcBef>
              <a:spcAft>
                <a:spcPts val="0"/>
              </a:spcAft>
              <a:buClr>
                <a:schemeClr val="dk1"/>
              </a:buClr>
              <a:buSzPts val="3200"/>
              <a:buNone/>
            </a:pPr>
            <a:r>
              <a:t/>
            </a:r>
            <a:endParaRPr sz="2200">
              <a:solidFill>
                <a:schemeClr val="dk1"/>
              </a:solidFill>
              <a:latin typeface="Poppins"/>
              <a:ea typeface="Poppins"/>
              <a:cs typeface="Poppins"/>
              <a:sym typeface="Poppins"/>
            </a:endParaRPr>
          </a:p>
          <a:p>
            <a:pPr indent="-186262" lvl="0" marL="457189" rtl="0" algn="l">
              <a:lnSpc>
                <a:spcPct val="120000"/>
              </a:lnSpc>
              <a:spcBef>
                <a:spcPts val="853"/>
              </a:spcBef>
              <a:spcAft>
                <a:spcPts val="0"/>
              </a:spcAft>
              <a:buClr>
                <a:schemeClr val="dk1"/>
              </a:buClr>
              <a:buSzPts val="3200"/>
              <a:buNone/>
            </a:pPr>
            <a:r>
              <a:t/>
            </a:r>
            <a:endParaRPr sz="2200">
              <a:solidFill>
                <a:schemeClr val="dk1"/>
              </a:solidFill>
              <a:latin typeface="Poppins"/>
              <a:ea typeface="Poppins"/>
              <a:cs typeface="Poppins"/>
              <a:sym typeface="Poppins"/>
            </a:endParaRPr>
          </a:p>
        </p:txBody>
      </p:sp>
      <p:sp>
        <p:nvSpPr>
          <p:cNvPr id="522" name="Google Shape;522;p31"/>
          <p:cNvSpPr txBox="1"/>
          <p:nvPr/>
        </p:nvSpPr>
        <p:spPr>
          <a:xfrm>
            <a:off x="609600" y="6381751"/>
            <a:ext cx="2844800" cy="365200"/>
          </a:xfrm>
          <a:prstGeom prst="rect">
            <a:avLst/>
          </a:prstGeom>
          <a:no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fld id="{00000000-1234-1234-1234-123412341234}" type="slidenum">
              <a:rPr lang="es-MX" sz="1867">
                <a:solidFill>
                  <a:srgbClr val="376092"/>
                </a:solidFill>
                <a:latin typeface="Calibri"/>
                <a:ea typeface="Calibri"/>
                <a:cs typeface="Calibri"/>
                <a:sym typeface="Calibri"/>
              </a:rPr>
              <a:t>‹#›</a:t>
            </a:fld>
            <a:endParaRPr sz="1867">
              <a:solidFill>
                <a:srgbClr val="376092"/>
              </a:solidFill>
              <a:latin typeface="Calibri"/>
              <a:ea typeface="Calibri"/>
              <a:cs typeface="Calibri"/>
              <a:sym typeface="Calibri"/>
            </a:endParaRPr>
          </a:p>
        </p:txBody>
      </p:sp>
      <p:pic>
        <p:nvPicPr>
          <p:cNvPr id="523" name="Google Shape;523;p31"/>
          <p:cNvPicPr preferRelativeResize="0"/>
          <p:nvPr/>
        </p:nvPicPr>
        <p:blipFill rotWithShape="1">
          <a:blip r:embed="rId3">
            <a:alphaModFix/>
          </a:blip>
          <a:srcRect b="0" l="0" r="0" t="0"/>
          <a:stretch/>
        </p:blipFill>
        <p:spPr>
          <a:xfrm>
            <a:off x="2406507" y="4995344"/>
            <a:ext cx="7117788" cy="788867"/>
          </a:xfrm>
          <a:prstGeom prst="rect">
            <a:avLst/>
          </a:prstGeom>
          <a:noFill/>
          <a:ln>
            <a:noFill/>
          </a:ln>
          <a:effectLst>
            <a:outerShdw blurRad="190500" algn="ctr" dir="2700000" dist="228600">
              <a:srgbClr val="000000">
                <a:alpha val="29803"/>
              </a:srgbClr>
            </a:outerShdw>
          </a:effectLst>
        </p:spPr>
      </p:pic>
      <p:sp>
        <p:nvSpPr>
          <p:cNvPr id="524" name="Google Shape;524;p31"/>
          <p:cNvSpPr txBox="1"/>
          <p:nvPr/>
        </p:nvSpPr>
        <p:spPr>
          <a:xfrm>
            <a:off x="304800" y="104514"/>
            <a:ext cx="10972800" cy="1050925"/>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376092"/>
              </a:buClr>
              <a:buSzPts val="4400"/>
              <a:buFont typeface="Avenir"/>
              <a:buNone/>
            </a:pPr>
            <a:r>
              <a:rPr i="0" lang="es-MX" sz="3200" cap="none">
                <a:solidFill>
                  <a:srgbClr val="002177"/>
                </a:solidFill>
                <a:latin typeface="Poppins"/>
                <a:ea typeface="Poppins"/>
                <a:cs typeface="Poppins"/>
                <a:sym typeface="Poppins"/>
              </a:rPr>
              <a:t>Schoology Calendars / Calendario de Schoology</a:t>
            </a:r>
            <a:endParaRPr>
              <a:solidFill>
                <a:srgbClr val="002177"/>
              </a:solidFill>
              <a:latin typeface="Poppins"/>
              <a:ea typeface="Poppins"/>
              <a:cs typeface="Poppins"/>
              <a:sym typeface="Poppins"/>
            </a:endParaRPr>
          </a:p>
        </p:txBody>
      </p:sp>
      <p:pic>
        <p:nvPicPr>
          <p:cNvPr id="525" name="Google Shape;525;p31"/>
          <p:cNvPicPr preferRelativeResize="0"/>
          <p:nvPr/>
        </p:nvPicPr>
        <p:blipFill rotWithShape="1">
          <a:blip r:embed="rId4">
            <a:alphaModFix/>
          </a:blip>
          <a:srcRect b="-5797" l="0" r="0" t="0"/>
          <a:stretch/>
        </p:blipFill>
        <p:spPr>
          <a:xfrm>
            <a:off x="10577225" y="6223800"/>
            <a:ext cx="1537151" cy="55894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32"/>
          <p:cNvSpPr txBox="1"/>
          <p:nvPr>
            <p:ph idx="4294967295" type="body"/>
          </p:nvPr>
        </p:nvSpPr>
        <p:spPr>
          <a:xfrm>
            <a:off x="777240" y="1526645"/>
            <a:ext cx="10710863" cy="1328738"/>
          </a:xfrm>
          <a:prstGeom prst="rect">
            <a:avLst/>
          </a:prstGeom>
          <a:noFill/>
          <a:ln>
            <a:noFill/>
          </a:ln>
        </p:spPr>
        <p:txBody>
          <a:bodyPr anchorCtr="0" anchor="t" bIns="60925" lIns="121900" spcFirstLastPara="1" rIns="121900" wrap="square" tIns="60925">
            <a:noAutofit/>
          </a:bodyPr>
          <a:lstStyle/>
          <a:p>
            <a:pPr indent="0" lvl="0" marL="0" rtl="0" algn="l">
              <a:lnSpc>
                <a:spcPct val="100000"/>
              </a:lnSpc>
              <a:spcBef>
                <a:spcPts val="0"/>
              </a:spcBef>
              <a:spcAft>
                <a:spcPts val="0"/>
              </a:spcAft>
              <a:buClr>
                <a:schemeClr val="dk1"/>
              </a:buClr>
              <a:buSzPts val="3200"/>
              <a:buNone/>
            </a:pPr>
            <a:r>
              <a:rPr lang="es-MX" sz="2400">
                <a:solidFill>
                  <a:srgbClr val="002177"/>
                </a:solidFill>
              </a:rPr>
              <a:t>Roll over the assignment to get details about the assignment course and period. </a:t>
            </a:r>
            <a:br>
              <a:rPr lang="es-MX" sz="2400">
                <a:solidFill>
                  <a:srgbClr val="002177"/>
                </a:solidFill>
              </a:rPr>
            </a:br>
            <a:r>
              <a:rPr lang="es-MX" sz="2400">
                <a:solidFill>
                  <a:srgbClr val="002177"/>
                </a:solidFill>
              </a:rPr>
              <a:t>Desplácese sobre las asignacinones para obtener detalles sobre el curso y el período de asignación.</a:t>
            </a:r>
            <a:endParaRPr>
              <a:solidFill>
                <a:srgbClr val="002177"/>
              </a:solidFill>
            </a:endParaRPr>
          </a:p>
          <a:p>
            <a:pPr indent="-186262" lvl="0" marL="457189" rtl="0" algn="l">
              <a:lnSpc>
                <a:spcPct val="120000"/>
              </a:lnSpc>
              <a:spcBef>
                <a:spcPts val="853"/>
              </a:spcBef>
              <a:spcAft>
                <a:spcPts val="0"/>
              </a:spcAft>
              <a:buClr>
                <a:schemeClr val="dk1"/>
              </a:buClr>
              <a:buSzPts val="3200"/>
              <a:buNone/>
            </a:pPr>
            <a:r>
              <a:t/>
            </a:r>
            <a:endParaRPr sz="2400">
              <a:solidFill>
                <a:schemeClr val="dk1"/>
              </a:solidFill>
            </a:endParaRPr>
          </a:p>
        </p:txBody>
      </p:sp>
      <p:sp>
        <p:nvSpPr>
          <p:cNvPr id="532" name="Google Shape;532;p32"/>
          <p:cNvSpPr txBox="1"/>
          <p:nvPr/>
        </p:nvSpPr>
        <p:spPr>
          <a:xfrm>
            <a:off x="609600" y="6381751"/>
            <a:ext cx="2844800" cy="365200"/>
          </a:xfrm>
          <a:prstGeom prst="rect">
            <a:avLst/>
          </a:prstGeom>
          <a:no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fld id="{00000000-1234-1234-1234-123412341234}" type="slidenum">
              <a:rPr lang="es-MX" sz="1867">
                <a:solidFill>
                  <a:srgbClr val="376092"/>
                </a:solidFill>
                <a:latin typeface="Calibri"/>
                <a:ea typeface="Calibri"/>
                <a:cs typeface="Calibri"/>
                <a:sym typeface="Calibri"/>
              </a:rPr>
              <a:t>‹#›</a:t>
            </a:fld>
            <a:endParaRPr sz="1867">
              <a:solidFill>
                <a:srgbClr val="376092"/>
              </a:solidFill>
              <a:latin typeface="Calibri"/>
              <a:ea typeface="Calibri"/>
              <a:cs typeface="Calibri"/>
              <a:sym typeface="Calibri"/>
            </a:endParaRPr>
          </a:p>
        </p:txBody>
      </p:sp>
      <p:pic>
        <p:nvPicPr>
          <p:cNvPr id="533" name="Google Shape;533;p32"/>
          <p:cNvPicPr preferRelativeResize="0"/>
          <p:nvPr/>
        </p:nvPicPr>
        <p:blipFill rotWithShape="1">
          <a:blip r:embed="rId3">
            <a:alphaModFix/>
          </a:blip>
          <a:srcRect b="0" l="0" r="0" t="0"/>
          <a:stretch/>
        </p:blipFill>
        <p:spPr>
          <a:xfrm>
            <a:off x="4318001" y="3408370"/>
            <a:ext cx="5950732" cy="1737633"/>
          </a:xfrm>
          <a:prstGeom prst="rect">
            <a:avLst/>
          </a:prstGeom>
          <a:noFill/>
          <a:ln>
            <a:noFill/>
          </a:ln>
        </p:spPr>
      </p:pic>
      <p:sp>
        <p:nvSpPr>
          <p:cNvPr id="534" name="Google Shape;534;p32"/>
          <p:cNvSpPr txBox="1"/>
          <p:nvPr/>
        </p:nvSpPr>
        <p:spPr>
          <a:xfrm>
            <a:off x="478933" y="3954333"/>
            <a:ext cx="2844800" cy="646400"/>
          </a:xfrm>
          <a:prstGeom prst="rect">
            <a:avLst/>
          </a:prstGeom>
          <a:solidFill>
            <a:srgbClr val="FFE599"/>
          </a:solidFill>
          <a:ln>
            <a:noFill/>
          </a:ln>
        </p:spPr>
        <p:txBody>
          <a:bodyPr anchorCtr="0" anchor="t" bIns="60925" lIns="121900" spcFirstLastPara="1" rIns="121900" wrap="square" tIns="60925">
            <a:noAutofit/>
          </a:bodyPr>
          <a:lstStyle/>
          <a:p>
            <a:pPr indent="0" lvl="0" marL="0" marR="0" rtl="0" algn="ctr">
              <a:spcBef>
                <a:spcPts val="0"/>
              </a:spcBef>
              <a:spcAft>
                <a:spcPts val="0"/>
              </a:spcAft>
              <a:buNone/>
            </a:pPr>
            <a:r>
              <a:rPr lang="es-MX" sz="1600">
                <a:solidFill>
                  <a:srgbClr val="000000"/>
                </a:solidFill>
                <a:latin typeface="Calibri"/>
                <a:ea typeface="Calibri"/>
                <a:cs typeface="Calibri"/>
                <a:sym typeface="Calibri"/>
              </a:rPr>
              <a:t>Course and Period Details</a:t>
            </a:r>
            <a:endParaRPr/>
          </a:p>
          <a:p>
            <a:pPr indent="0" lvl="0" marL="0" marR="0" rtl="0" algn="ctr">
              <a:spcBef>
                <a:spcPts val="0"/>
              </a:spcBef>
              <a:spcAft>
                <a:spcPts val="0"/>
              </a:spcAft>
              <a:buNone/>
            </a:pPr>
            <a:r>
              <a:rPr lang="es-MX" sz="1600">
                <a:solidFill>
                  <a:srgbClr val="0000FF"/>
                </a:solidFill>
                <a:latin typeface="Calibri"/>
                <a:ea typeface="Calibri"/>
                <a:cs typeface="Calibri"/>
                <a:sym typeface="Calibri"/>
              </a:rPr>
              <a:t>Detalles del curso y del período</a:t>
            </a:r>
            <a:endParaRPr/>
          </a:p>
        </p:txBody>
      </p:sp>
      <p:cxnSp>
        <p:nvCxnSpPr>
          <p:cNvPr id="535" name="Google Shape;535;p32"/>
          <p:cNvCxnSpPr>
            <a:stCxn id="534" idx="3"/>
          </p:cNvCxnSpPr>
          <p:nvPr/>
        </p:nvCxnSpPr>
        <p:spPr>
          <a:xfrm>
            <a:off x="3323733" y="4277533"/>
            <a:ext cx="1255500" cy="0"/>
          </a:xfrm>
          <a:prstGeom prst="straightConnector1">
            <a:avLst/>
          </a:prstGeom>
          <a:noFill/>
          <a:ln cap="flat" cmpd="sng" w="25400">
            <a:solidFill>
              <a:srgbClr val="FF0000"/>
            </a:solidFill>
            <a:prstDash val="solid"/>
            <a:miter lim="800000"/>
            <a:headEnd len="sm" w="sm" type="none"/>
            <a:tailEnd len="med" w="med" type="triangle"/>
          </a:ln>
          <a:effectLst>
            <a:outerShdw blurRad="63500" dir="5400000" dist="20000">
              <a:srgbClr val="808080">
                <a:alpha val="37647"/>
              </a:srgbClr>
            </a:outerShdw>
          </a:effectLst>
        </p:spPr>
      </p:cxnSp>
      <p:sp>
        <p:nvSpPr>
          <p:cNvPr id="536" name="Google Shape;536;p32"/>
          <p:cNvSpPr txBox="1"/>
          <p:nvPr/>
        </p:nvSpPr>
        <p:spPr>
          <a:xfrm>
            <a:off x="304800" y="104514"/>
            <a:ext cx="10972800" cy="1050925"/>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376092"/>
              </a:buClr>
              <a:buSzPts val="4400"/>
              <a:buFont typeface="Avenir"/>
              <a:buNone/>
            </a:pPr>
            <a:r>
              <a:rPr i="0" lang="es-MX" sz="3200" cap="none">
                <a:solidFill>
                  <a:srgbClr val="002177"/>
                </a:solidFill>
                <a:latin typeface="Poppins"/>
                <a:ea typeface="Poppins"/>
                <a:cs typeface="Poppins"/>
                <a:sym typeface="Poppins"/>
              </a:rPr>
              <a:t>Schoology Calendars / Calendario de Schoology</a:t>
            </a:r>
            <a:endParaRPr>
              <a:solidFill>
                <a:srgbClr val="002177"/>
              </a:solidFill>
              <a:latin typeface="Poppins"/>
              <a:ea typeface="Poppins"/>
              <a:cs typeface="Poppins"/>
              <a:sym typeface="Poppins"/>
            </a:endParaRPr>
          </a:p>
        </p:txBody>
      </p:sp>
      <p:pic>
        <p:nvPicPr>
          <p:cNvPr id="537" name="Google Shape;537;p32"/>
          <p:cNvPicPr preferRelativeResize="0"/>
          <p:nvPr/>
        </p:nvPicPr>
        <p:blipFill rotWithShape="1">
          <a:blip r:embed="rId4">
            <a:alphaModFix/>
          </a:blip>
          <a:srcRect b="-5797" l="0" r="0" t="0"/>
          <a:stretch/>
        </p:blipFill>
        <p:spPr>
          <a:xfrm>
            <a:off x="10577225" y="6223800"/>
            <a:ext cx="1537151" cy="55894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33"/>
          <p:cNvSpPr txBox="1"/>
          <p:nvPr>
            <p:ph idx="4294967295" type="body"/>
          </p:nvPr>
        </p:nvSpPr>
        <p:spPr>
          <a:xfrm>
            <a:off x="609600" y="1414080"/>
            <a:ext cx="11228387" cy="1751013"/>
          </a:xfrm>
          <a:prstGeom prst="rect">
            <a:avLst/>
          </a:prstGeom>
          <a:noFill/>
          <a:ln>
            <a:noFill/>
          </a:ln>
        </p:spPr>
        <p:txBody>
          <a:bodyPr anchorCtr="0" anchor="t" bIns="60925" lIns="121900" spcFirstLastPara="1" rIns="121900" wrap="square" tIns="60925">
            <a:noAutofit/>
          </a:bodyPr>
          <a:lstStyle/>
          <a:p>
            <a:pPr indent="0" lvl="0" marL="0" rtl="0" algn="l">
              <a:lnSpc>
                <a:spcPct val="100000"/>
              </a:lnSpc>
              <a:spcBef>
                <a:spcPts val="0"/>
              </a:spcBef>
              <a:spcAft>
                <a:spcPts val="0"/>
              </a:spcAft>
              <a:buClr>
                <a:schemeClr val="dk1"/>
              </a:buClr>
              <a:buSzPts val="3200"/>
              <a:buNone/>
            </a:pPr>
            <a:r>
              <a:rPr lang="es-MX" sz="2200">
                <a:solidFill>
                  <a:schemeClr val="dk1"/>
                </a:solidFill>
                <a:latin typeface="Poppins"/>
                <a:ea typeface="Poppins"/>
                <a:cs typeface="Poppins"/>
                <a:sym typeface="Poppins"/>
              </a:rPr>
              <a:t>Click an assignment to get even more information including a description, the number of points possible and any files or links associated with the assignment. </a:t>
            </a:r>
            <a:r>
              <a:rPr lang="es-MX" sz="2200">
                <a:solidFill>
                  <a:srgbClr val="0000FF"/>
                </a:solidFill>
                <a:latin typeface="Poppins"/>
                <a:ea typeface="Poppins"/>
                <a:cs typeface="Poppins"/>
                <a:sym typeface="Poppins"/>
              </a:rPr>
              <a:t>Haga clic en una asignación para obtener aún más información, incluyendo una descripción, el número de puntos posibles y cualquier archivo o enlaces asociados con la asignación</a:t>
            </a:r>
            <a:r>
              <a:rPr lang="es-MX" sz="2200">
                <a:solidFill>
                  <a:schemeClr val="dk1"/>
                </a:solidFill>
                <a:latin typeface="Poppins"/>
                <a:ea typeface="Poppins"/>
                <a:cs typeface="Poppins"/>
                <a:sym typeface="Poppins"/>
              </a:rPr>
              <a:t>.</a:t>
            </a:r>
            <a:endParaRPr sz="1800">
              <a:latin typeface="Poppins"/>
              <a:ea typeface="Poppins"/>
              <a:cs typeface="Poppins"/>
              <a:sym typeface="Poppins"/>
            </a:endParaRPr>
          </a:p>
        </p:txBody>
      </p:sp>
      <p:sp>
        <p:nvSpPr>
          <p:cNvPr id="544" name="Google Shape;544;p33"/>
          <p:cNvSpPr txBox="1"/>
          <p:nvPr/>
        </p:nvSpPr>
        <p:spPr>
          <a:xfrm>
            <a:off x="609600" y="6381751"/>
            <a:ext cx="2844800" cy="365200"/>
          </a:xfrm>
          <a:prstGeom prst="rect">
            <a:avLst/>
          </a:prstGeom>
          <a:no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fld id="{00000000-1234-1234-1234-123412341234}" type="slidenum">
              <a:rPr lang="es-MX" sz="1867">
                <a:solidFill>
                  <a:srgbClr val="376092"/>
                </a:solidFill>
                <a:latin typeface="Calibri"/>
                <a:ea typeface="Calibri"/>
                <a:cs typeface="Calibri"/>
                <a:sym typeface="Calibri"/>
              </a:rPr>
              <a:t>‹#›</a:t>
            </a:fld>
            <a:endParaRPr sz="1867">
              <a:solidFill>
                <a:srgbClr val="376092"/>
              </a:solidFill>
              <a:latin typeface="Calibri"/>
              <a:ea typeface="Calibri"/>
              <a:cs typeface="Calibri"/>
              <a:sym typeface="Calibri"/>
            </a:endParaRPr>
          </a:p>
        </p:txBody>
      </p:sp>
      <p:pic>
        <p:nvPicPr>
          <p:cNvPr id="545" name="Google Shape;545;p33"/>
          <p:cNvPicPr preferRelativeResize="0"/>
          <p:nvPr/>
        </p:nvPicPr>
        <p:blipFill rotWithShape="1">
          <a:blip r:embed="rId3">
            <a:alphaModFix/>
          </a:blip>
          <a:srcRect b="0" l="0" r="0" t="0"/>
          <a:stretch/>
        </p:blipFill>
        <p:spPr>
          <a:xfrm>
            <a:off x="3238634" y="3423734"/>
            <a:ext cx="5783446" cy="3244300"/>
          </a:xfrm>
          <a:prstGeom prst="rect">
            <a:avLst/>
          </a:prstGeom>
          <a:noFill/>
          <a:ln>
            <a:noFill/>
          </a:ln>
        </p:spPr>
      </p:pic>
      <p:sp>
        <p:nvSpPr>
          <p:cNvPr id="546" name="Google Shape;546;p33"/>
          <p:cNvSpPr txBox="1"/>
          <p:nvPr/>
        </p:nvSpPr>
        <p:spPr>
          <a:xfrm>
            <a:off x="304800" y="104514"/>
            <a:ext cx="10972800" cy="1050925"/>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376092"/>
              </a:buClr>
              <a:buSzPts val="4400"/>
              <a:buFont typeface="Avenir"/>
              <a:buNone/>
            </a:pPr>
            <a:r>
              <a:rPr i="0" lang="es-MX" sz="3200" cap="none">
                <a:solidFill>
                  <a:srgbClr val="002177"/>
                </a:solidFill>
                <a:latin typeface="Poppins"/>
                <a:ea typeface="Poppins"/>
                <a:cs typeface="Poppins"/>
                <a:sym typeface="Poppins"/>
              </a:rPr>
              <a:t>Schoology Calendars / Calendario de Schoology</a:t>
            </a:r>
            <a:endParaRPr>
              <a:solidFill>
                <a:srgbClr val="002177"/>
              </a:solidFill>
              <a:latin typeface="Poppins"/>
              <a:ea typeface="Poppins"/>
              <a:cs typeface="Poppins"/>
              <a:sym typeface="Poppins"/>
            </a:endParaRPr>
          </a:p>
        </p:txBody>
      </p:sp>
      <p:pic>
        <p:nvPicPr>
          <p:cNvPr id="547" name="Google Shape;547;p33"/>
          <p:cNvPicPr preferRelativeResize="0"/>
          <p:nvPr/>
        </p:nvPicPr>
        <p:blipFill rotWithShape="1">
          <a:blip r:embed="rId4">
            <a:alphaModFix/>
          </a:blip>
          <a:srcRect b="-5797" l="0" r="0" t="0"/>
          <a:stretch/>
        </p:blipFill>
        <p:spPr>
          <a:xfrm>
            <a:off x="10577225" y="6223800"/>
            <a:ext cx="1537151" cy="55894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177"/>
        </a:solidFill>
      </p:bgPr>
    </p:bg>
    <p:spTree>
      <p:nvGrpSpPr>
        <p:cNvPr id="551" name="Shape 551"/>
        <p:cNvGrpSpPr/>
        <p:nvPr/>
      </p:nvGrpSpPr>
      <p:grpSpPr>
        <a:xfrm>
          <a:off x="0" y="0"/>
          <a:ext cx="0" cy="0"/>
          <a:chOff x="0" y="0"/>
          <a:chExt cx="0" cy="0"/>
        </a:xfrm>
      </p:grpSpPr>
      <p:pic>
        <p:nvPicPr>
          <p:cNvPr id="552" name="Google Shape;552;p34"/>
          <p:cNvPicPr preferRelativeResize="0"/>
          <p:nvPr/>
        </p:nvPicPr>
        <p:blipFill rotWithShape="1">
          <a:blip r:embed="rId3">
            <a:alphaModFix/>
          </a:blip>
          <a:srcRect b="0" l="0" r="0" t="0"/>
          <a:stretch/>
        </p:blipFill>
        <p:spPr>
          <a:xfrm>
            <a:off x="8212177" y="1982367"/>
            <a:ext cx="3663600" cy="2598800"/>
          </a:xfrm>
          <a:prstGeom prst="roundRect">
            <a:avLst>
              <a:gd fmla="val 16667" name="adj"/>
            </a:avLst>
          </a:prstGeom>
          <a:noFill/>
          <a:ln>
            <a:noFill/>
          </a:ln>
          <a:effectLst>
            <a:outerShdw blurRad="57150" rotWithShape="0" algn="bl" dir="5400000" dist="19050">
              <a:srgbClr val="000000">
                <a:alpha val="49803"/>
              </a:srgbClr>
            </a:outerShdw>
          </a:effectLst>
        </p:spPr>
      </p:pic>
      <p:pic>
        <p:nvPicPr>
          <p:cNvPr descr="giphy.gif" id="553" name="Google Shape;553;p34"/>
          <p:cNvPicPr preferRelativeResize="0"/>
          <p:nvPr/>
        </p:nvPicPr>
        <p:blipFill rotWithShape="1">
          <a:blip r:embed="rId4">
            <a:alphaModFix/>
          </a:blip>
          <a:srcRect b="4203" l="7956" r="6666" t="6174"/>
          <a:stretch/>
        </p:blipFill>
        <p:spPr>
          <a:xfrm>
            <a:off x="4706800" y="1790967"/>
            <a:ext cx="2778400" cy="2981600"/>
          </a:xfrm>
          <a:prstGeom prst="ellipse">
            <a:avLst/>
          </a:prstGeom>
          <a:noFill/>
          <a:ln>
            <a:noFill/>
          </a:ln>
        </p:spPr>
      </p:pic>
      <p:pic>
        <p:nvPicPr>
          <p:cNvPr descr="3ae419_b187b75e0a194ec9832b9c716c5a169f~mv2.gif" id="554" name="Google Shape;554;p34"/>
          <p:cNvPicPr preferRelativeResize="0"/>
          <p:nvPr/>
        </p:nvPicPr>
        <p:blipFill rotWithShape="1">
          <a:blip r:embed="rId5">
            <a:alphaModFix/>
          </a:blip>
          <a:srcRect b="0" l="0" r="0" t="0"/>
          <a:stretch/>
        </p:blipFill>
        <p:spPr>
          <a:xfrm>
            <a:off x="482843" y="1982368"/>
            <a:ext cx="3488800" cy="2598800"/>
          </a:xfrm>
          <a:prstGeom prst="cube">
            <a:avLst>
              <a:gd fmla="val 25000" name="adj"/>
            </a:avLst>
          </a:prstGeom>
          <a:noFill/>
          <a:ln>
            <a:noFill/>
          </a:ln>
        </p:spPr>
      </p:pic>
      <p:sp>
        <p:nvSpPr>
          <p:cNvPr id="555" name="Google Shape;555;p34"/>
          <p:cNvSpPr txBox="1"/>
          <p:nvPr>
            <p:ph idx="4294967295" type="title"/>
          </p:nvPr>
        </p:nvSpPr>
        <p:spPr>
          <a:xfrm>
            <a:off x="96750" y="171975"/>
            <a:ext cx="11416500" cy="938100"/>
          </a:xfrm>
          <a:prstGeom prst="rect">
            <a:avLst/>
          </a:prstGeom>
          <a:noFill/>
          <a:ln>
            <a:noFill/>
          </a:ln>
        </p:spPr>
        <p:txBody>
          <a:bodyPr anchorCtr="0" anchor="t" bIns="121900" lIns="121900" spcFirstLastPara="1" rIns="121900" wrap="square" tIns="121900">
            <a:noAutofit/>
          </a:bodyPr>
          <a:lstStyle/>
          <a:p>
            <a:pPr indent="0" lvl="0" marL="0" rtl="0" algn="l">
              <a:lnSpc>
                <a:spcPct val="90000"/>
              </a:lnSpc>
              <a:spcBef>
                <a:spcPts val="0"/>
              </a:spcBef>
              <a:spcAft>
                <a:spcPts val="0"/>
              </a:spcAft>
              <a:buClr>
                <a:schemeClr val="dk1"/>
              </a:buClr>
              <a:buSzPts val="3200"/>
              <a:buFont typeface="Gill Sans"/>
              <a:buNone/>
            </a:pPr>
            <a:r>
              <a:rPr lang="es-MX" sz="3000">
                <a:solidFill>
                  <a:srgbClr val="86CAFF"/>
                </a:solidFill>
                <a:latin typeface="Poppins"/>
                <a:ea typeface="Poppins"/>
                <a:cs typeface="Poppins"/>
                <a:sym typeface="Poppins"/>
              </a:rPr>
              <a:t>WHAT CAN PARENTS ACCESS?</a:t>
            </a:r>
            <a:br>
              <a:rPr lang="es-MX" sz="3000">
                <a:solidFill>
                  <a:srgbClr val="86CAFF"/>
                </a:solidFill>
                <a:latin typeface="Poppins"/>
                <a:ea typeface="Poppins"/>
                <a:cs typeface="Poppins"/>
                <a:sym typeface="Poppins"/>
              </a:rPr>
            </a:br>
            <a:r>
              <a:rPr lang="es-MX" sz="3000">
                <a:solidFill>
                  <a:srgbClr val="86CAFF"/>
                </a:solidFill>
                <a:latin typeface="Poppins"/>
                <a:ea typeface="Poppins"/>
                <a:cs typeface="Poppins"/>
                <a:sym typeface="Poppins"/>
              </a:rPr>
              <a:t>¿A QUÉ TIENEN ACCESO LOS PADRES?</a:t>
            </a:r>
            <a:endParaRPr sz="3000">
              <a:solidFill>
                <a:srgbClr val="86CAFF"/>
              </a:solidFill>
              <a:latin typeface="Poppins"/>
              <a:ea typeface="Poppins"/>
              <a:cs typeface="Poppins"/>
              <a:sym typeface="Poppins"/>
            </a:endParaRPr>
          </a:p>
        </p:txBody>
      </p:sp>
      <p:sp>
        <p:nvSpPr>
          <p:cNvPr id="556" name="Google Shape;556;p34"/>
          <p:cNvSpPr/>
          <p:nvPr/>
        </p:nvSpPr>
        <p:spPr>
          <a:xfrm>
            <a:off x="290833" y="1790967"/>
            <a:ext cx="3872800" cy="2981600"/>
          </a:xfrm>
          <a:prstGeom prst="rect">
            <a:avLst/>
          </a:prstGeom>
          <a:solidFill>
            <a:srgbClr val="FFFFFF">
              <a:alpha val="67450"/>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557" name="Google Shape;557;p34"/>
          <p:cNvSpPr/>
          <p:nvPr/>
        </p:nvSpPr>
        <p:spPr>
          <a:xfrm>
            <a:off x="4311400" y="1616967"/>
            <a:ext cx="3569200" cy="3329600"/>
          </a:xfrm>
          <a:prstGeom prst="rect">
            <a:avLst/>
          </a:prstGeom>
          <a:solidFill>
            <a:srgbClr val="FFFFFF">
              <a:alpha val="67450"/>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558" name="Google Shape;558;p34"/>
          <p:cNvSpPr/>
          <p:nvPr/>
        </p:nvSpPr>
        <p:spPr>
          <a:xfrm>
            <a:off x="3888263" y="5021710"/>
            <a:ext cx="3833400" cy="1018200"/>
          </a:xfrm>
          <a:prstGeom prst="roundRect">
            <a:avLst>
              <a:gd fmla="val 16667" name="adj"/>
            </a:avLst>
          </a:prstGeom>
          <a:solidFill>
            <a:srgbClr val="009688"/>
          </a:solidFill>
          <a:ln>
            <a:noFill/>
          </a:ln>
          <a:effectLst>
            <a:outerShdw blurRad="57150" rotWithShape="0" algn="bl" dir="5400000" dist="19050">
              <a:srgbClr val="000000">
                <a:alpha val="49803"/>
              </a:srgbClr>
            </a:outerShdw>
          </a:effectLst>
        </p:spPr>
        <p:txBody>
          <a:bodyPr anchorCtr="0" anchor="ctr" bIns="121900" lIns="121900" spcFirstLastPara="1" rIns="121900" wrap="square" tIns="121900">
            <a:noAutofit/>
          </a:bodyPr>
          <a:lstStyle/>
          <a:p>
            <a:pPr indent="0" lvl="0" marL="0" marR="0" rtl="0" algn="l">
              <a:spcBef>
                <a:spcPts val="0"/>
              </a:spcBef>
              <a:spcAft>
                <a:spcPts val="0"/>
              </a:spcAft>
              <a:buNone/>
            </a:pPr>
            <a:r>
              <a:rPr b="1" lang="es-MX" sz="2400">
                <a:solidFill>
                  <a:srgbClr val="FFFFFF"/>
                </a:solidFill>
                <a:latin typeface="Poppins"/>
                <a:ea typeface="Poppins"/>
                <a:cs typeface="Poppins"/>
                <a:sym typeface="Poppins"/>
              </a:rPr>
              <a:t>Messaging /</a:t>
            </a:r>
            <a:endParaRPr>
              <a:latin typeface="Poppins"/>
              <a:ea typeface="Poppins"/>
              <a:cs typeface="Poppins"/>
              <a:sym typeface="Poppins"/>
            </a:endParaRPr>
          </a:p>
          <a:p>
            <a:pPr indent="0" lvl="0" marL="0" marR="0" rtl="0" algn="l">
              <a:spcBef>
                <a:spcPts val="0"/>
              </a:spcBef>
              <a:spcAft>
                <a:spcPts val="0"/>
              </a:spcAft>
              <a:buNone/>
            </a:pPr>
            <a:r>
              <a:rPr b="1" lang="es-MX" sz="2400">
                <a:solidFill>
                  <a:srgbClr val="FFFFFF"/>
                </a:solidFill>
                <a:latin typeface="Poppins"/>
                <a:ea typeface="Poppins"/>
                <a:cs typeface="Poppins"/>
                <a:sym typeface="Poppins"/>
              </a:rPr>
              <a:t>Enviar mensajes</a:t>
            </a:r>
            <a:endParaRPr>
              <a:latin typeface="Poppins"/>
              <a:ea typeface="Poppins"/>
              <a:cs typeface="Poppins"/>
              <a:sym typeface="Poppins"/>
            </a:endParaRPr>
          </a:p>
        </p:txBody>
      </p:sp>
      <p:pic>
        <p:nvPicPr>
          <p:cNvPr id="559" name="Google Shape;559;p34"/>
          <p:cNvPicPr preferRelativeResize="0"/>
          <p:nvPr/>
        </p:nvPicPr>
        <p:blipFill rotWithShape="1">
          <a:blip r:embed="rId6">
            <a:alphaModFix/>
          </a:blip>
          <a:srcRect b="-5797" l="0" r="0" t="0"/>
          <a:stretch/>
        </p:blipFill>
        <p:spPr>
          <a:xfrm>
            <a:off x="10577225" y="6223800"/>
            <a:ext cx="1537151" cy="55894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pic>
        <p:nvPicPr>
          <p:cNvPr id="564" name="Google Shape;564;p35"/>
          <p:cNvPicPr preferRelativeResize="0"/>
          <p:nvPr/>
        </p:nvPicPr>
        <p:blipFill rotWithShape="1">
          <a:blip r:embed="rId3">
            <a:alphaModFix/>
          </a:blip>
          <a:srcRect b="0" l="0" r="0" t="0"/>
          <a:stretch/>
        </p:blipFill>
        <p:spPr>
          <a:xfrm>
            <a:off x="2167167" y="2796100"/>
            <a:ext cx="7653064" cy="3858699"/>
          </a:xfrm>
          <a:prstGeom prst="rect">
            <a:avLst/>
          </a:prstGeom>
          <a:noFill/>
          <a:ln>
            <a:noFill/>
          </a:ln>
        </p:spPr>
      </p:pic>
      <p:sp>
        <p:nvSpPr>
          <p:cNvPr id="565" name="Google Shape;565;p35"/>
          <p:cNvSpPr txBox="1"/>
          <p:nvPr>
            <p:ph idx="4294967295" type="title"/>
          </p:nvPr>
        </p:nvSpPr>
        <p:spPr>
          <a:xfrm>
            <a:off x="341100" y="175345"/>
            <a:ext cx="10972800" cy="1052512"/>
          </a:xfrm>
          <a:prstGeom prst="rect">
            <a:avLst/>
          </a:prstGeom>
          <a:noFill/>
          <a:ln>
            <a:noFill/>
          </a:ln>
        </p:spPr>
        <p:txBody>
          <a:bodyPr anchorCtr="0" anchor="ctr" bIns="121900" lIns="121900" spcFirstLastPara="1" rIns="121900" wrap="square" tIns="121900">
            <a:noAutofit/>
          </a:bodyPr>
          <a:lstStyle/>
          <a:p>
            <a:pPr indent="0" lvl="0" marL="0" rtl="0" algn="l">
              <a:lnSpc>
                <a:spcPct val="90000"/>
              </a:lnSpc>
              <a:spcBef>
                <a:spcPts val="0"/>
              </a:spcBef>
              <a:spcAft>
                <a:spcPts val="0"/>
              </a:spcAft>
              <a:buClr>
                <a:schemeClr val="dk1"/>
              </a:buClr>
              <a:buSzPts val="3200"/>
              <a:buFont typeface="Gill Sans"/>
              <a:buNone/>
            </a:pPr>
            <a:r>
              <a:rPr lang="es-MX">
                <a:solidFill>
                  <a:srgbClr val="002177"/>
                </a:solidFill>
                <a:latin typeface="Poppins"/>
                <a:ea typeface="Poppins"/>
                <a:cs typeface="Poppins"/>
                <a:sym typeface="Poppins"/>
              </a:rPr>
              <a:t>MESSAGING A TEACHER / ENVIAR MENSAJES AL MAESTRO</a:t>
            </a:r>
            <a:endParaRPr>
              <a:solidFill>
                <a:srgbClr val="002177"/>
              </a:solidFill>
              <a:latin typeface="Poppins"/>
              <a:ea typeface="Poppins"/>
              <a:cs typeface="Poppins"/>
              <a:sym typeface="Poppins"/>
            </a:endParaRPr>
          </a:p>
        </p:txBody>
      </p:sp>
      <p:sp>
        <p:nvSpPr>
          <p:cNvPr id="566" name="Google Shape;566;p35"/>
          <p:cNvSpPr txBox="1"/>
          <p:nvPr/>
        </p:nvSpPr>
        <p:spPr>
          <a:xfrm>
            <a:off x="341100" y="1220873"/>
            <a:ext cx="11378400" cy="1525200"/>
          </a:xfrm>
          <a:prstGeom prst="rect">
            <a:avLst/>
          </a:prstGeom>
          <a:no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rPr lang="es-MX" sz="2100">
                <a:solidFill>
                  <a:schemeClr val="dk1"/>
                </a:solidFill>
                <a:latin typeface="Poppins"/>
                <a:ea typeface="Poppins"/>
                <a:cs typeface="Poppins"/>
                <a:sym typeface="Poppins"/>
              </a:rPr>
              <a:t>Parents do not need to know the name of the teacher or LAUSD email address. Schoology will fill this in for the parent. </a:t>
            </a:r>
            <a:r>
              <a:rPr lang="es-MX" sz="2100">
                <a:solidFill>
                  <a:srgbClr val="0000FF"/>
                </a:solidFill>
                <a:latin typeface="Poppins"/>
                <a:ea typeface="Poppins"/>
                <a:cs typeface="Poppins"/>
                <a:sym typeface="Poppins"/>
              </a:rPr>
              <a:t>Los padres no necesitan saber el nombre del maestro o la dirección de correo electrónico de la escuela. Schoology se lo proporcionará.</a:t>
            </a:r>
            <a:endParaRPr sz="1100">
              <a:latin typeface="Poppins"/>
              <a:ea typeface="Poppins"/>
              <a:cs typeface="Poppins"/>
              <a:sym typeface="Poppins"/>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567" name="Google Shape;567;p35"/>
          <p:cNvSpPr txBox="1"/>
          <p:nvPr/>
        </p:nvSpPr>
        <p:spPr>
          <a:xfrm>
            <a:off x="609600" y="6381751"/>
            <a:ext cx="2844800" cy="365200"/>
          </a:xfrm>
          <a:prstGeom prst="rect">
            <a:avLst/>
          </a:prstGeom>
          <a:no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fld id="{00000000-1234-1234-1234-123412341234}" type="slidenum">
              <a:rPr lang="es-MX" sz="1867">
                <a:solidFill>
                  <a:srgbClr val="376092"/>
                </a:solidFill>
                <a:latin typeface="Calibri"/>
                <a:ea typeface="Calibri"/>
                <a:cs typeface="Calibri"/>
                <a:sym typeface="Calibri"/>
              </a:rPr>
              <a:t>‹#›</a:t>
            </a:fld>
            <a:endParaRPr sz="1867">
              <a:solidFill>
                <a:srgbClr val="376092"/>
              </a:solidFill>
              <a:latin typeface="Calibri"/>
              <a:ea typeface="Calibri"/>
              <a:cs typeface="Calibri"/>
              <a:sym typeface="Calibri"/>
            </a:endParaRPr>
          </a:p>
        </p:txBody>
      </p:sp>
      <p:sp>
        <p:nvSpPr>
          <p:cNvPr id="568" name="Google Shape;568;p35"/>
          <p:cNvSpPr txBox="1"/>
          <p:nvPr/>
        </p:nvSpPr>
        <p:spPr>
          <a:xfrm>
            <a:off x="8596314" y="3839432"/>
            <a:ext cx="3099600" cy="1525047"/>
          </a:xfrm>
          <a:prstGeom prst="rect">
            <a:avLst/>
          </a:prstGeom>
          <a:solidFill>
            <a:srgbClr val="FFE599"/>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rPr lang="es-MX" sz="2200">
                <a:solidFill>
                  <a:schemeClr val="dk1"/>
                </a:solidFill>
                <a:latin typeface="Poppins"/>
                <a:ea typeface="Poppins"/>
                <a:cs typeface="Poppins"/>
                <a:sym typeface="Poppins"/>
              </a:rPr>
              <a:t>Click on the </a:t>
            </a:r>
            <a:r>
              <a:rPr b="1" lang="es-MX" sz="2200">
                <a:solidFill>
                  <a:schemeClr val="dk1"/>
                </a:solidFill>
                <a:latin typeface="Poppins"/>
                <a:ea typeface="Poppins"/>
                <a:cs typeface="Poppins"/>
                <a:sym typeface="Poppins"/>
              </a:rPr>
              <a:t>Admin</a:t>
            </a:r>
            <a:r>
              <a:rPr lang="es-MX" sz="2200">
                <a:solidFill>
                  <a:schemeClr val="dk1"/>
                </a:solidFill>
                <a:latin typeface="Poppins"/>
                <a:ea typeface="Poppins"/>
                <a:cs typeface="Poppins"/>
                <a:sym typeface="Poppins"/>
              </a:rPr>
              <a:t> link.</a:t>
            </a:r>
            <a:endParaRPr sz="1200">
              <a:latin typeface="Poppins"/>
              <a:ea typeface="Poppins"/>
              <a:cs typeface="Poppins"/>
              <a:sym typeface="Poppins"/>
            </a:endParaRPr>
          </a:p>
          <a:p>
            <a:pPr indent="0" lvl="0" marL="0" marR="0" rtl="0" algn="l">
              <a:spcBef>
                <a:spcPts val="0"/>
              </a:spcBef>
              <a:spcAft>
                <a:spcPts val="0"/>
              </a:spcAft>
              <a:buNone/>
            </a:pPr>
            <a:r>
              <a:rPr lang="es-MX" sz="2200">
                <a:solidFill>
                  <a:srgbClr val="0000FF"/>
                </a:solidFill>
                <a:latin typeface="Poppins"/>
                <a:ea typeface="Poppins"/>
                <a:cs typeface="Poppins"/>
                <a:sym typeface="Poppins"/>
              </a:rPr>
              <a:t>Haga clic en el enlace </a:t>
            </a:r>
            <a:r>
              <a:rPr b="1" lang="es-MX" sz="2200">
                <a:solidFill>
                  <a:srgbClr val="0000FF"/>
                </a:solidFill>
                <a:latin typeface="Poppins"/>
                <a:ea typeface="Poppins"/>
                <a:cs typeface="Poppins"/>
                <a:sym typeface="Poppins"/>
              </a:rPr>
              <a:t>Admin.</a:t>
            </a:r>
            <a:endParaRPr sz="1200">
              <a:latin typeface="Poppins"/>
              <a:ea typeface="Poppins"/>
              <a:cs typeface="Poppins"/>
              <a:sym typeface="Poppins"/>
            </a:endParaRPr>
          </a:p>
        </p:txBody>
      </p:sp>
      <p:sp>
        <p:nvSpPr>
          <p:cNvPr id="569" name="Google Shape;569;p35"/>
          <p:cNvSpPr txBox="1"/>
          <p:nvPr/>
        </p:nvSpPr>
        <p:spPr>
          <a:xfrm>
            <a:off x="181432" y="4357000"/>
            <a:ext cx="3704767" cy="1434199"/>
          </a:xfrm>
          <a:prstGeom prst="rect">
            <a:avLst/>
          </a:prstGeom>
          <a:solidFill>
            <a:srgbClr val="FFE599"/>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rPr lang="es-MX" sz="1800">
                <a:solidFill>
                  <a:schemeClr val="dk1"/>
                </a:solidFill>
                <a:latin typeface="Poppins"/>
                <a:ea typeface="Poppins"/>
                <a:cs typeface="Poppins"/>
                <a:sym typeface="Poppins"/>
              </a:rPr>
              <a:t>Click on </a:t>
            </a:r>
            <a:r>
              <a:rPr b="1" lang="es-MX" sz="1800">
                <a:solidFill>
                  <a:schemeClr val="dk1"/>
                </a:solidFill>
                <a:latin typeface="Poppins"/>
                <a:ea typeface="Poppins"/>
                <a:cs typeface="Poppins"/>
                <a:sym typeface="Poppins"/>
              </a:rPr>
              <a:t>Courses </a:t>
            </a:r>
            <a:r>
              <a:rPr lang="es-MX" sz="1800">
                <a:solidFill>
                  <a:schemeClr val="dk1"/>
                </a:solidFill>
                <a:latin typeface="Poppins"/>
                <a:ea typeface="Poppins"/>
                <a:cs typeface="Poppins"/>
                <a:sym typeface="Poppins"/>
              </a:rPr>
              <a:t>to select a class.</a:t>
            </a:r>
            <a:endParaRPr sz="1200">
              <a:latin typeface="Poppins"/>
              <a:ea typeface="Poppins"/>
              <a:cs typeface="Poppins"/>
              <a:sym typeface="Poppins"/>
            </a:endParaRPr>
          </a:p>
          <a:p>
            <a:pPr indent="0" lvl="0" marL="0" marR="0" rtl="0" algn="l">
              <a:spcBef>
                <a:spcPts val="0"/>
              </a:spcBef>
              <a:spcAft>
                <a:spcPts val="0"/>
              </a:spcAft>
              <a:buNone/>
            </a:pPr>
            <a:r>
              <a:rPr lang="es-MX" sz="1800">
                <a:solidFill>
                  <a:srgbClr val="0000FF"/>
                </a:solidFill>
                <a:latin typeface="Poppins"/>
                <a:ea typeface="Poppins"/>
                <a:cs typeface="Poppins"/>
                <a:sym typeface="Poppins"/>
              </a:rPr>
              <a:t>Haga clic en </a:t>
            </a:r>
            <a:r>
              <a:rPr b="1" lang="es-MX" sz="1800">
                <a:solidFill>
                  <a:srgbClr val="0000FF"/>
                </a:solidFill>
                <a:latin typeface="Poppins"/>
                <a:ea typeface="Poppins"/>
                <a:cs typeface="Poppins"/>
                <a:sym typeface="Poppins"/>
              </a:rPr>
              <a:t>Courses </a:t>
            </a:r>
            <a:r>
              <a:rPr lang="es-MX" sz="1800">
                <a:solidFill>
                  <a:srgbClr val="0000FF"/>
                </a:solidFill>
                <a:latin typeface="Poppins"/>
                <a:ea typeface="Poppins"/>
                <a:cs typeface="Poppins"/>
                <a:sym typeface="Poppins"/>
              </a:rPr>
              <a:t>(Cursos) para seleccionar una clase.</a:t>
            </a:r>
            <a:endParaRPr sz="1200">
              <a:latin typeface="Poppins"/>
              <a:ea typeface="Poppins"/>
              <a:cs typeface="Poppins"/>
              <a:sym typeface="Poppins"/>
            </a:endParaRPr>
          </a:p>
        </p:txBody>
      </p:sp>
      <p:cxnSp>
        <p:nvCxnSpPr>
          <p:cNvPr id="570" name="Google Shape;570;p35"/>
          <p:cNvCxnSpPr/>
          <p:nvPr/>
        </p:nvCxnSpPr>
        <p:spPr>
          <a:xfrm flipH="1" rot="10800000">
            <a:off x="2134500" y="3264600"/>
            <a:ext cx="1091200" cy="1092400"/>
          </a:xfrm>
          <a:prstGeom prst="straightConnector1">
            <a:avLst/>
          </a:prstGeom>
          <a:noFill/>
          <a:ln cap="flat" cmpd="sng" w="28575">
            <a:solidFill>
              <a:srgbClr val="FF0000"/>
            </a:solidFill>
            <a:prstDash val="solid"/>
            <a:round/>
            <a:headEnd len="sm" w="sm" type="none"/>
            <a:tailEnd len="med" w="med" type="triangle"/>
          </a:ln>
        </p:spPr>
      </p:cxnSp>
      <p:pic>
        <p:nvPicPr>
          <p:cNvPr id="571" name="Google Shape;571;p35"/>
          <p:cNvPicPr preferRelativeResize="0"/>
          <p:nvPr/>
        </p:nvPicPr>
        <p:blipFill rotWithShape="1">
          <a:blip r:embed="rId4">
            <a:alphaModFix/>
          </a:blip>
          <a:srcRect b="-5797" l="0" r="0" t="0"/>
          <a:stretch/>
        </p:blipFill>
        <p:spPr>
          <a:xfrm>
            <a:off x="10577225" y="6223800"/>
            <a:ext cx="1537151" cy="5589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0"/>
                                        </p:tgtEl>
                                        <p:attrNameLst>
                                          <p:attrName>style.visibility</p:attrName>
                                        </p:attrNameLst>
                                      </p:cBhvr>
                                      <p:to>
                                        <p:strVal val="visible"/>
                                      </p:to>
                                    </p:set>
                                    <p:animEffect filter="fade" transition="in">
                                      <p:cBhvr>
                                        <p:cTn dur="500"/>
                                        <p:tgtEl>
                                          <p:spTgt spid="570"/>
                                        </p:tgtEl>
                                      </p:cBhvr>
                                    </p:animEffect>
                                  </p:childTnLst>
                                </p:cTn>
                              </p:par>
                              <p:par>
                                <p:cTn fill="hold" nodeType="withEffect" presetClass="entr" presetID="10" presetSubtype="0">
                                  <p:stCondLst>
                                    <p:cond delay="0"/>
                                  </p:stCondLst>
                                  <p:childTnLst>
                                    <p:set>
                                      <p:cBhvr>
                                        <p:cTn dur="1" fill="hold">
                                          <p:stCondLst>
                                            <p:cond delay="0"/>
                                          </p:stCondLst>
                                        </p:cTn>
                                        <p:tgtEl>
                                          <p:spTgt spid="569"/>
                                        </p:tgtEl>
                                        <p:attrNameLst>
                                          <p:attrName>style.visibility</p:attrName>
                                        </p:attrNameLst>
                                      </p:cBhvr>
                                      <p:to>
                                        <p:strVal val="visible"/>
                                      </p:to>
                                    </p:set>
                                    <p:animEffect filter="fade" transition="in">
                                      <p:cBhvr>
                                        <p:cTn dur="500"/>
                                        <p:tgtEl>
                                          <p:spTgt spid="5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8"/>
                                        </p:tgtEl>
                                        <p:attrNameLst>
                                          <p:attrName>style.visibility</p:attrName>
                                        </p:attrNameLst>
                                      </p:cBhvr>
                                      <p:to>
                                        <p:strVal val="visible"/>
                                      </p:to>
                                    </p:set>
                                    <p:animEffect filter="fade" transition="in">
                                      <p:cBhvr>
                                        <p:cTn dur="500"/>
                                        <p:tgtEl>
                                          <p:spTgt spid="5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36"/>
          <p:cNvSpPr txBox="1"/>
          <p:nvPr/>
        </p:nvSpPr>
        <p:spPr>
          <a:xfrm>
            <a:off x="609600" y="6381751"/>
            <a:ext cx="2844800" cy="365200"/>
          </a:xfrm>
          <a:prstGeom prst="rect">
            <a:avLst/>
          </a:prstGeom>
          <a:no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fld id="{00000000-1234-1234-1234-123412341234}" type="slidenum">
              <a:rPr lang="es-MX" sz="1867">
                <a:solidFill>
                  <a:srgbClr val="376092"/>
                </a:solidFill>
                <a:latin typeface="Calibri"/>
                <a:ea typeface="Calibri"/>
                <a:cs typeface="Calibri"/>
                <a:sym typeface="Calibri"/>
              </a:rPr>
              <a:t>‹#›</a:t>
            </a:fld>
            <a:endParaRPr sz="1867">
              <a:solidFill>
                <a:srgbClr val="376092"/>
              </a:solidFill>
              <a:latin typeface="Calibri"/>
              <a:ea typeface="Calibri"/>
              <a:cs typeface="Calibri"/>
              <a:sym typeface="Calibri"/>
            </a:endParaRPr>
          </a:p>
        </p:txBody>
      </p:sp>
      <p:sp>
        <p:nvSpPr>
          <p:cNvPr id="577" name="Google Shape;577;p36"/>
          <p:cNvSpPr txBox="1"/>
          <p:nvPr/>
        </p:nvSpPr>
        <p:spPr>
          <a:xfrm>
            <a:off x="249633" y="2989833"/>
            <a:ext cx="4401200" cy="1999200"/>
          </a:xfrm>
          <a:prstGeom prst="rect">
            <a:avLst/>
          </a:prstGeom>
          <a:no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rPr lang="es-MX" sz="2200">
                <a:solidFill>
                  <a:schemeClr val="dk1"/>
                </a:solidFill>
                <a:latin typeface="Poppins"/>
                <a:ea typeface="Poppins"/>
                <a:cs typeface="Poppins"/>
                <a:sym typeface="Poppins"/>
              </a:rPr>
              <a:t>Enter </a:t>
            </a:r>
            <a:r>
              <a:rPr b="1" lang="es-MX" sz="2200">
                <a:solidFill>
                  <a:schemeClr val="dk1"/>
                </a:solidFill>
                <a:latin typeface="Poppins"/>
                <a:ea typeface="Poppins"/>
                <a:cs typeface="Poppins"/>
                <a:sym typeface="Poppins"/>
              </a:rPr>
              <a:t>Subject</a:t>
            </a:r>
            <a:r>
              <a:rPr lang="es-MX" sz="2200">
                <a:solidFill>
                  <a:schemeClr val="dk1"/>
                </a:solidFill>
                <a:latin typeface="Poppins"/>
                <a:ea typeface="Poppins"/>
                <a:cs typeface="Poppins"/>
                <a:sym typeface="Poppins"/>
              </a:rPr>
              <a:t> and </a:t>
            </a:r>
            <a:r>
              <a:rPr b="1" lang="es-MX" sz="2200">
                <a:solidFill>
                  <a:schemeClr val="dk1"/>
                </a:solidFill>
                <a:latin typeface="Poppins"/>
                <a:ea typeface="Poppins"/>
                <a:cs typeface="Poppins"/>
                <a:sym typeface="Poppins"/>
              </a:rPr>
              <a:t>Message</a:t>
            </a:r>
            <a:r>
              <a:rPr lang="es-MX" sz="2200">
                <a:solidFill>
                  <a:schemeClr val="dk1"/>
                </a:solidFill>
                <a:latin typeface="Poppins"/>
                <a:ea typeface="Poppins"/>
                <a:cs typeface="Poppins"/>
                <a:sym typeface="Poppins"/>
              </a:rPr>
              <a:t> and click </a:t>
            </a:r>
            <a:r>
              <a:rPr b="1" lang="es-MX" sz="2200">
                <a:solidFill>
                  <a:schemeClr val="dk1"/>
                </a:solidFill>
                <a:latin typeface="Poppins"/>
                <a:ea typeface="Poppins"/>
                <a:cs typeface="Poppins"/>
                <a:sym typeface="Poppins"/>
              </a:rPr>
              <a:t>Send</a:t>
            </a:r>
            <a:r>
              <a:rPr lang="es-MX" sz="2200">
                <a:solidFill>
                  <a:schemeClr val="dk1"/>
                </a:solidFill>
                <a:latin typeface="Poppins"/>
                <a:ea typeface="Poppins"/>
                <a:cs typeface="Poppins"/>
                <a:sym typeface="Poppins"/>
              </a:rPr>
              <a:t>.</a:t>
            </a:r>
            <a:endParaRPr sz="1200">
              <a:latin typeface="Poppins"/>
              <a:ea typeface="Poppins"/>
              <a:cs typeface="Poppins"/>
              <a:sym typeface="Poppins"/>
            </a:endParaRPr>
          </a:p>
          <a:p>
            <a:pPr indent="0" lvl="0" marL="0" marR="0" rtl="0" algn="l">
              <a:spcBef>
                <a:spcPts val="0"/>
              </a:spcBef>
              <a:spcAft>
                <a:spcPts val="0"/>
              </a:spcAft>
              <a:buNone/>
            </a:pPr>
            <a:r>
              <a:rPr lang="es-MX" sz="2200">
                <a:solidFill>
                  <a:srgbClr val="0000FF"/>
                </a:solidFill>
                <a:latin typeface="Poppins"/>
                <a:ea typeface="Poppins"/>
                <a:cs typeface="Poppins"/>
                <a:sym typeface="Poppins"/>
              </a:rPr>
              <a:t>Ingrese el </a:t>
            </a:r>
            <a:r>
              <a:rPr b="1" lang="es-MX" sz="2200">
                <a:solidFill>
                  <a:srgbClr val="0000FF"/>
                </a:solidFill>
                <a:latin typeface="Poppins"/>
                <a:ea typeface="Poppins"/>
                <a:cs typeface="Poppins"/>
                <a:sym typeface="Poppins"/>
              </a:rPr>
              <a:t>Asunto</a:t>
            </a:r>
            <a:r>
              <a:rPr lang="es-MX" sz="2200">
                <a:solidFill>
                  <a:srgbClr val="0000FF"/>
                </a:solidFill>
                <a:latin typeface="Poppins"/>
                <a:ea typeface="Poppins"/>
                <a:cs typeface="Poppins"/>
                <a:sym typeface="Poppins"/>
              </a:rPr>
              <a:t> (</a:t>
            </a:r>
            <a:r>
              <a:rPr b="1" lang="es-MX" sz="2200">
                <a:solidFill>
                  <a:srgbClr val="0000FF"/>
                </a:solidFill>
                <a:latin typeface="Poppins"/>
                <a:ea typeface="Poppins"/>
                <a:cs typeface="Poppins"/>
                <a:sym typeface="Poppins"/>
              </a:rPr>
              <a:t>Subject)</a:t>
            </a:r>
            <a:r>
              <a:rPr lang="es-MX" sz="2200">
                <a:solidFill>
                  <a:schemeClr val="dk1"/>
                </a:solidFill>
                <a:latin typeface="Poppins"/>
                <a:ea typeface="Poppins"/>
                <a:cs typeface="Poppins"/>
                <a:sym typeface="Poppins"/>
              </a:rPr>
              <a:t> </a:t>
            </a:r>
            <a:r>
              <a:rPr lang="es-MX" sz="2200">
                <a:solidFill>
                  <a:srgbClr val="0000FF"/>
                </a:solidFill>
                <a:latin typeface="Poppins"/>
                <a:ea typeface="Poppins"/>
                <a:cs typeface="Poppins"/>
                <a:sym typeface="Poppins"/>
              </a:rPr>
              <a:t>y el </a:t>
            </a:r>
            <a:r>
              <a:rPr b="1" lang="es-MX" sz="2200">
                <a:solidFill>
                  <a:srgbClr val="0000FF"/>
                </a:solidFill>
                <a:latin typeface="Poppins"/>
                <a:ea typeface="Poppins"/>
                <a:cs typeface="Poppins"/>
                <a:sym typeface="Poppins"/>
              </a:rPr>
              <a:t>Mensaje (Message)</a:t>
            </a:r>
            <a:r>
              <a:rPr b="1" lang="es-MX" sz="2200">
                <a:solidFill>
                  <a:schemeClr val="dk1"/>
                </a:solidFill>
                <a:latin typeface="Poppins"/>
                <a:ea typeface="Poppins"/>
                <a:cs typeface="Poppins"/>
                <a:sym typeface="Poppins"/>
              </a:rPr>
              <a:t> </a:t>
            </a:r>
            <a:r>
              <a:rPr lang="es-MX" sz="2200">
                <a:solidFill>
                  <a:srgbClr val="0000FF"/>
                </a:solidFill>
                <a:latin typeface="Poppins"/>
                <a:ea typeface="Poppins"/>
                <a:cs typeface="Poppins"/>
                <a:sym typeface="Poppins"/>
              </a:rPr>
              <a:t>y haga clic en </a:t>
            </a:r>
            <a:r>
              <a:rPr b="1" lang="es-MX" sz="2200">
                <a:solidFill>
                  <a:srgbClr val="0000FF"/>
                </a:solidFill>
                <a:latin typeface="Poppins"/>
                <a:ea typeface="Poppins"/>
                <a:cs typeface="Poppins"/>
                <a:sym typeface="Poppins"/>
              </a:rPr>
              <a:t>Send </a:t>
            </a:r>
            <a:r>
              <a:rPr lang="es-MX" sz="2200">
                <a:solidFill>
                  <a:srgbClr val="0000FF"/>
                </a:solidFill>
                <a:latin typeface="Poppins"/>
                <a:ea typeface="Poppins"/>
                <a:cs typeface="Poppins"/>
                <a:sym typeface="Poppins"/>
              </a:rPr>
              <a:t>para enviar.</a:t>
            </a:r>
            <a:endParaRPr sz="1200">
              <a:latin typeface="Poppins"/>
              <a:ea typeface="Poppins"/>
              <a:cs typeface="Poppins"/>
              <a:sym typeface="Poppins"/>
            </a:endParaRPr>
          </a:p>
        </p:txBody>
      </p:sp>
      <p:pic>
        <p:nvPicPr>
          <p:cNvPr id="578" name="Google Shape;578;p36"/>
          <p:cNvPicPr preferRelativeResize="0"/>
          <p:nvPr/>
        </p:nvPicPr>
        <p:blipFill rotWithShape="1">
          <a:blip r:embed="rId3">
            <a:alphaModFix/>
          </a:blip>
          <a:srcRect b="0" l="0" r="0" t="0"/>
          <a:stretch/>
        </p:blipFill>
        <p:spPr>
          <a:xfrm>
            <a:off x="4954800" y="2888234"/>
            <a:ext cx="5841933" cy="3390468"/>
          </a:xfrm>
          <a:prstGeom prst="rect">
            <a:avLst/>
          </a:prstGeom>
          <a:noFill/>
          <a:ln>
            <a:noFill/>
          </a:ln>
        </p:spPr>
      </p:pic>
      <p:pic>
        <p:nvPicPr>
          <p:cNvPr id="579" name="Google Shape;579;p36"/>
          <p:cNvPicPr preferRelativeResize="0"/>
          <p:nvPr/>
        </p:nvPicPr>
        <p:blipFill rotWithShape="1">
          <a:blip r:embed="rId4">
            <a:alphaModFix/>
          </a:blip>
          <a:srcRect b="0" l="0" r="0" t="0"/>
          <a:stretch/>
        </p:blipFill>
        <p:spPr>
          <a:xfrm>
            <a:off x="2262900" y="1811533"/>
            <a:ext cx="7391400" cy="711200"/>
          </a:xfrm>
          <a:prstGeom prst="rect">
            <a:avLst/>
          </a:prstGeom>
          <a:noFill/>
          <a:ln>
            <a:noFill/>
          </a:ln>
        </p:spPr>
      </p:pic>
      <p:cxnSp>
        <p:nvCxnSpPr>
          <p:cNvPr id="580" name="Google Shape;580;p36"/>
          <p:cNvCxnSpPr/>
          <p:nvPr/>
        </p:nvCxnSpPr>
        <p:spPr>
          <a:xfrm flipH="1">
            <a:off x="6808367" y="1509667"/>
            <a:ext cx="748400" cy="475200"/>
          </a:xfrm>
          <a:prstGeom prst="straightConnector1">
            <a:avLst/>
          </a:prstGeom>
          <a:noFill/>
          <a:ln cap="flat" cmpd="sng" w="28575">
            <a:solidFill>
              <a:srgbClr val="FF0000"/>
            </a:solidFill>
            <a:prstDash val="solid"/>
            <a:round/>
            <a:headEnd len="sm" w="sm" type="none"/>
            <a:tailEnd len="med" w="med" type="triangle"/>
          </a:ln>
        </p:spPr>
      </p:cxnSp>
      <p:sp>
        <p:nvSpPr>
          <p:cNvPr id="581" name="Google Shape;581;p36"/>
          <p:cNvSpPr txBox="1"/>
          <p:nvPr/>
        </p:nvSpPr>
        <p:spPr>
          <a:xfrm>
            <a:off x="341100" y="175345"/>
            <a:ext cx="10972800" cy="1052512"/>
          </a:xfrm>
          <a:prstGeom prst="rect">
            <a:avLst/>
          </a:prstGeom>
          <a:noFill/>
          <a:ln>
            <a:noFill/>
          </a:ln>
        </p:spPr>
        <p:txBody>
          <a:bodyPr anchorCtr="0" anchor="ctr" bIns="121900" lIns="121900" spcFirstLastPara="1" rIns="121900" wrap="square" tIns="121900">
            <a:noAutofit/>
          </a:bodyPr>
          <a:lstStyle/>
          <a:p>
            <a:pPr indent="0" lvl="0" marL="0" marR="0" rtl="0" algn="l">
              <a:lnSpc>
                <a:spcPct val="90000"/>
              </a:lnSpc>
              <a:spcBef>
                <a:spcPts val="0"/>
              </a:spcBef>
              <a:spcAft>
                <a:spcPts val="0"/>
              </a:spcAft>
              <a:buClr>
                <a:schemeClr val="dk1"/>
              </a:buClr>
              <a:buSzPts val="3200"/>
              <a:buFont typeface="Gill Sans"/>
              <a:buNone/>
            </a:pPr>
            <a:r>
              <a:rPr i="0" lang="es-MX" sz="3200" cap="none">
                <a:solidFill>
                  <a:srgbClr val="002177"/>
                </a:solidFill>
                <a:latin typeface="Poppins"/>
                <a:ea typeface="Poppins"/>
                <a:cs typeface="Poppins"/>
                <a:sym typeface="Poppins"/>
              </a:rPr>
              <a:t>MESSAGING A TEACHER / ENVIAR MENSAJES AL MAESTRO</a:t>
            </a:r>
            <a:endParaRPr>
              <a:solidFill>
                <a:srgbClr val="002177"/>
              </a:solidFill>
              <a:latin typeface="Poppins"/>
              <a:ea typeface="Poppins"/>
              <a:cs typeface="Poppins"/>
              <a:sym typeface="Poppins"/>
            </a:endParaRPr>
          </a:p>
        </p:txBody>
      </p:sp>
      <p:cxnSp>
        <p:nvCxnSpPr>
          <p:cNvPr id="582" name="Google Shape;582;p36"/>
          <p:cNvCxnSpPr/>
          <p:nvPr/>
        </p:nvCxnSpPr>
        <p:spPr>
          <a:xfrm>
            <a:off x="4373880" y="3886200"/>
            <a:ext cx="748560" cy="0"/>
          </a:xfrm>
          <a:prstGeom prst="straightConnector1">
            <a:avLst/>
          </a:prstGeom>
          <a:noFill/>
          <a:ln cap="flat" cmpd="sng" w="28575">
            <a:solidFill>
              <a:srgbClr val="FF0000"/>
            </a:solidFill>
            <a:prstDash val="solid"/>
            <a:round/>
            <a:headEnd len="sm" w="sm" type="none"/>
            <a:tailEnd len="med" w="med" type="triangle"/>
          </a:ln>
        </p:spPr>
      </p:cxnSp>
      <p:cxnSp>
        <p:nvCxnSpPr>
          <p:cNvPr id="583" name="Google Shape;583;p36"/>
          <p:cNvCxnSpPr/>
          <p:nvPr/>
        </p:nvCxnSpPr>
        <p:spPr>
          <a:xfrm>
            <a:off x="4404360" y="4312920"/>
            <a:ext cx="748560" cy="0"/>
          </a:xfrm>
          <a:prstGeom prst="straightConnector1">
            <a:avLst/>
          </a:prstGeom>
          <a:noFill/>
          <a:ln cap="flat" cmpd="sng" w="28575">
            <a:solidFill>
              <a:srgbClr val="FF0000"/>
            </a:solidFill>
            <a:prstDash val="solid"/>
            <a:round/>
            <a:headEnd len="sm" w="sm" type="none"/>
            <a:tailEnd len="med" w="med" type="triangle"/>
          </a:ln>
        </p:spPr>
      </p:cxnSp>
      <p:cxnSp>
        <p:nvCxnSpPr>
          <p:cNvPr id="584" name="Google Shape;584;p36"/>
          <p:cNvCxnSpPr/>
          <p:nvPr/>
        </p:nvCxnSpPr>
        <p:spPr>
          <a:xfrm>
            <a:off x="6434087" y="6080760"/>
            <a:ext cx="748560" cy="0"/>
          </a:xfrm>
          <a:prstGeom prst="straightConnector1">
            <a:avLst/>
          </a:prstGeom>
          <a:noFill/>
          <a:ln cap="flat" cmpd="sng" w="28575">
            <a:solidFill>
              <a:srgbClr val="FF0000"/>
            </a:solidFill>
            <a:prstDash val="solid"/>
            <a:round/>
            <a:headEnd len="sm" w="sm" type="none"/>
            <a:tailEnd len="med" w="med" type="triangle"/>
          </a:ln>
        </p:spPr>
      </p:cxnSp>
      <p:pic>
        <p:nvPicPr>
          <p:cNvPr id="585" name="Google Shape;585;p36"/>
          <p:cNvPicPr preferRelativeResize="0"/>
          <p:nvPr/>
        </p:nvPicPr>
        <p:blipFill rotWithShape="1">
          <a:blip r:embed="rId5">
            <a:alphaModFix/>
          </a:blip>
          <a:srcRect b="-5797" l="0" r="0" t="0"/>
          <a:stretch/>
        </p:blipFill>
        <p:spPr>
          <a:xfrm>
            <a:off x="10577225" y="6223800"/>
            <a:ext cx="1537151" cy="55894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37"/>
          <p:cNvSpPr txBox="1"/>
          <p:nvPr>
            <p:ph type="title"/>
          </p:nvPr>
        </p:nvSpPr>
        <p:spPr>
          <a:xfrm>
            <a:off x="1454239" y="1756130"/>
            <a:ext cx="8643154" cy="188795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Gill Sans"/>
              <a:buNone/>
            </a:pPr>
            <a:r>
              <a:rPr lang="es-MX"/>
              <a:t>EMAIL DIGEST</a:t>
            </a:r>
            <a:br>
              <a:rPr lang="es-MX"/>
            </a:br>
            <a:r>
              <a:rPr lang="es-MX">
                <a:solidFill>
                  <a:srgbClr val="0000FF"/>
                </a:solidFill>
              </a:rPr>
              <a:t>CONFIGURACIÓN DEL ENVÍO DE INFORMES PERIÓDICOS POR CORREO ELECTRÓNICO</a:t>
            </a:r>
            <a:endParaRPr/>
          </a:p>
        </p:txBody>
      </p:sp>
      <p:sp>
        <p:nvSpPr>
          <p:cNvPr id="591" name="Google Shape;591;p37"/>
          <p:cNvSpPr txBox="1"/>
          <p:nvPr>
            <p:ph idx="1" type="body"/>
          </p:nvPr>
        </p:nvSpPr>
        <p:spPr>
          <a:xfrm>
            <a:off x="1454239" y="3806195"/>
            <a:ext cx="8630446" cy="1012929"/>
          </a:xfrm>
          <a:prstGeom prst="rect">
            <a:avLst/>
          </a:prstGeom>
          <a:noFill/>
          <a:ln>
            <a:noFill/>
          </a:ln>
        </p:spPr>
        <p:txBody>
          <a:bodyPr anchorCtr="0" anchor="t" bIns="45700" lIns="91425" spcFirstLastPara="1" rIns="91425" wrap="square" tIns="91425">
            <a:normAutofit fontScale="85000" lnSpcReduction="10000"/>
          </a:bodyPr>
          <a:lstStyle/>
          <a:p>
            <a:pPr indent="0" lvl="0" marL="0" rtl="0" algn="l">
              <a:lnSpc>
                <a:spcPct val="120000"/>
              </a:lnSpc>
              <a:spcBef>
                <a:spcPts val="0"/>
              </a:spcBef>
              <a:spcAft>
                <a:spcPts val="0"/>
              </a:spcAft>
              <a:buSzPct val="100000"/>
              <a:buNone/>
            </a:pPr>
            <a:r>
              <a:rPr lang="es-MX"/>
              <a:t>Learn how to schedule a daily or weekly email summary of your child’s activity in Schoology to stay informed.</a:t>
            </a:r>
            <a:endParaRPr/>
          </a:p>
          <a:p>
            <a:pPr indent="0" lvl="0" marL="0" rtl="0" algn="l">
              <a:lnSpc>
                <a:spcPct val="120000"/>
              </a:lnSpc>
              <a:spcBef>
                <a:spcPts val="1000"/>
              </a:spcBef>
              <a:spcAft>
                <a:spcPts val="0"/>
              </a:spcAft>
              <a:buSzPct val="100000"/>
              <a:buNone/>
            </a:pPr>
            <a:r>
              <a:rPr lang="es-MX">
                <a:solidFill>
                  <a:srgbClr val="0000FF"/>
                </a:solidFill>
              </a:rPr>
              <a:t>Aprenda a configurar el envío de un informe periódico de la actividad de su hijo a diario o por semana por correo electrónico en Schoology para mantenerse informado.</a:t>
            </a:r>
            <a:endParaRPr/>
          </a:p>
        </p:txBody>
      </p:sp>
      <p:pic>
        <p:nvPicPr>
          <p:cNvPr id="592" name="Google Shape;592;p37"/>
          <p:cNvPicPr preferRelativeResize="0"/>
          <p:nvPr/>
        </p:nvPicPr>
        <p:blipFill rotWithShape="1">
          <a:blip r:embed="rId3">
            <a:alphaModFix/>
          </a:blip>
          <a:srcRect b="-5797" l="0" r="0" t="0"/>
          <a:stretch/>
        </p:blipFill>
        <p:spPr>
          <a:xfrm>
            <a:off x="10577225" y="6223800"/>
            <a:ext cx="1537151" cy="55894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pic>
        <p:nvPicPr>
          <p:cNvPr id="597" name="Google Shape;597;p38"/>
          <p:cNvPicPr preferRelativeResize="0"/>
          <p:nvPr/>
        </p:nvPicPr>
        <p:blipFill rotWithShape="1">
          <a:blip r:embed="rId3">
            <a:alphaModFix/>
          </a:blip>
          <a:srcRect b="0" l="0" r="0" t="0"/>
          <a:stretch/>
        </p:blipFill>
        <p:spPr>
          <a:xfrm>
            <a:off x="2114035" y="1584959"/>
            <a:ext cx="8066285" cy="4103107"/>
          </a:xfrm>
          <a:prstGeom prst="rect">
            <a:avLst/>
          </a:prstGeom>
          <a:noFill/>
          <a:ln>
            <a:noFill/>
          </a:ln>
        </p:spPr>
      </p:pic>
      <p:sp>
        <p:nvSpPr>
          <p:cNvPr id="598" name="Google Shape;598;p38"/>
          <p:cNvSpPr txBox="1"/>
          <p:nvPr/>
        </p:nvSpPr>
        <p:spPr>
          <a:xfrm>
            <a:off x="10180320" y="2348010"/>
            <a:ext cx="1847080" cy="2925031"/>
          </a:xfrm>
          <a:prstGeom prst="rect">
            <a:avLst/>
          </a:prstGeom>
          <a:no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lang="es-MX" sz="2000">
                <a:solidFill>
                  <a:srgbClr val="0000FF"/>
                </a:solidFill>
                <a:latin typeface="Century Gothic"/>
                <a:ea typeface="Century Gothic"/>
                <a:cs typeface="Century Gothic"/>
                <a:sym typeface="Century Gothic"/>
              </a:rPr>
              <a:t>Programe los informes periódicos para que le lleguen a diario o por semana</a:t>
            </a:r>
            <a:endParaRPr/>
          </a:p>
        </p:txBody>
      </p:sp>
      <p:sp>
        <p:nvSpPr>
          <p:cNvPr id="599" name="Google Shape;599;p38"/>
          <p:cNvSpPr txBox="1"/>
          <p:nvPr/>
        </p:nvSpPr>
        <p:spPr>
          <a:xfrm>
            <a:off x="603250" y="261938"/>
            <a:ext cx="11588750" cy="1052512"/>
          </a:xfrm>
          <a:prstGeom prst="rect">
            <a:avLst/>
          </a:prstGeom>
          <a:noFill/>
          <a:ln>
            <a:noFill/>
          </a:ln>
        </p:spPr>
        <p:txBody>
          <a:bodyPr anchorCtr="0" anchor="ctr" bIns="121900" lIns="121900" spcFirstLastPara="1" rIns="121900" wrap="square" tIns="121900">
            <a:noAutofit/>
          </a:bodyPr>
          <a:lstStyle/>
          <a:p>
            <a:pPr indent="0" lvl="0" marL="0" marR="0" rtl="0" algn="l">
              <a:lnSpc>
                <a:spcPct val="90000"/>
              </a:lnSpc>
              <a:spcBef>
                <a:spcPts val="0"/>
              </a:spcBef>
              <a:spcAft>
                <a:spcPts val="0"/>
              </a:spcAft>
              <a:buClr>
                <a:schemeClr val="dk1"/>
              </a:buClr>
              <a:buSzPts val="3200"/>
              <a:buFont typeface="Gill Sans"/>
              <a:buNone/>
            </a:pPr>
            <a:r>
              <a:rPr b="0" i="0" lang="es-MX" sz="3200" cap="none">
                <a:solidFill>
                  <a:schemeClr val="dk1"/>
                </a:solidFill>
                <a:latin typeface="Gill Sans"/>
                <a:ea typeface="Gill Sans"/>
                <a:cs typeface="Gill Sans"/>
                <a:sym typeface="Gill Sans"/>
              </a:rPr>
              <a:t>EMAIL DIGEST/</a:t>
            </a:r>
            <a:endParaRPr/>
          </a:p>
          <a:p>
            <a:pPr indent="0" lvl="0" marL="0" marR="0" rtl="0" algn="l">
              <a:lnSpc>
                <a:spcPct val="90000"/>
              </a:lnSpc>
              <a:spcBef>
                <a:spcPts val="0"/>
              </a:spcBef>
              <a:spcAft>
                <a:spcPts val="0"/>
              </a:spcAft>
              <a:buClr>
                <a:srgbClr val="0000FF"/>
              </a:buClr>
              <a:buSzPts val="3200"/>
              <a:buFont typeface="Gill Sans"/>
              <a:buNone/>
            </a:pPr>
            <a:r>
              <a:rPr b="0" i="0" lang="es-MX" sz="3200" cap="none">
                <a:solidFill>
                  <a:srgbClr val="0000FF"/>
                </a:solidFill>
                <a:latin typeface="Gill Sans"/>
                <a:ea typeface="Gill Sans"/>
                <a:cs typeface="Gill Sans"/>
                <a:sym typeface="Gill Sans"/>
              </a:rPr>
              <a:t>CONFIGURACIÓN DEL ENVÍO DE INFORMES PERIÓDICOS POR CORREO ELECTRÓNICO</a:t>
            </a:r>
            <a:endParaRPr/>
          </a:p>
        </p:txBody>
      </p:sp>
      <p:sp>
        <p:nvSpPr>
          <p:cNvPr id="600" name="Google Shape;600;p38"/>
          <p:cNvSpPr txBox="1"/>
          <p:nvPr/>
        </p:nvSpPr>
        <p:spPr>
          <a:xfrm>
            <a:off x="0" y="2346977"/>
            <a:ext cx="2102477" cy="2579070"/>
          </a:xfrm>
          <a:prstGeom prst="rect">
            <a:avLst/>
          </a:prstGeom>
          <a:no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lang="es-MX" sz="2800">
                <a:solidFill>
                  <a:schemeClr val="dk1"/>
                </a:solidFill>
                <a:latin typeface="Century Gothic"/>
                <a:ea typeface="Century Gothic"/>
                <a:cs typeface="Century Gothic"/>
                <a:sym typeface="Century Gothic"/>
              </a:rPr>
              <a:t>Schedule reports to arrive daily or weekly</a:t>
            </a:r>
            <a:endParaRPr/>
          </a:p>
        </p:txBody>
      </p:sp>
      <p:pic>
        <p:nvPicPr>
          <p:cNvPr id="601" name="Google Shape;601;p38"/>
          <p:cNvPicPr preferRelativeResize="0"/>
          <p:nvPr/>
        </p:nvPicPr>
        <p:blipFill rotWithShape="1">
          <a:blip r:embed="rId4">
            <a:alphaModFix/>
          </a:blip>
          <a:srcRect b="-5797" l="0" r="0" t="0"/>
          <a:stretch/>
        </p:blipFill>
        <p:spPr>
          <a:xfrm>
            <a:off x="10577225" y="6223800"/>
            <a:ext cx="1537151" cy="5589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98"/>
                                        </p:tgtEl>
                                        <p:attrNameLst>
                                          <p:attrName>style.visibility</p:attrName>
                                        </p:attrNameLst>
                                      </p:cBhvr>
                                      <p:to>
                                        <p:strVal val="visible"/>
                                      </p:to>
                                    </p:set>
                                    <p:animEffect filter="fade" transition="in">
                                      <p:cBhvr>
                                        <p:cTn dur="1000"/>
                                        <p:tgtEl>
                                          <p:spTgt spid="598"/>
                                        </p:tgtEl>
                                      </p:cBhvr>
                                    </p:animEffect>
                                  </p:childTnLst>
                                </p:cTn>
                              </p:par>
                              <p:par>
                                <p:cTn fill="hold" nodeType="withEffect" presetClass="entr" presetID="10" presetSubtype="0">
                                  <p:stCondLst>
                                    <p:cond delay="0"/>
                                  </p:stCondLst>
                                  <p:childTnLst>
                                    <p:set>
                                      <p:cBhvr>
                                        <p:cTn dur="1" fill="hold">
                                          <p:stCondLst>
                                            <p:cond delay="0"/>
                                          </p:stCondLst>
                                        </p:cTn>
                                        <p:tgtEl>
                                          <p:spTgt spid="600"/>
                                        </p:tgtEl>
                                        <p:attrNameLst>
                                          <p:attrName>style.visibility</p:attrName>
                                        </p:attrNameLst>
                                      </p:cBhvr>
                                      <p:to>
                                        <p:strVal val="visible"/>
                                      </p:to>
                                    </p:set>
                                    <p:animEffect filter="fade" transition="in">
                                      <p:cBhvr>
                                        <p:cTn dur="1000"/>
                                        <p:tgtEl>
                                          <p:spTgt spid="6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177"/>
        </a:solidFill>
      </p:bgPr>
    </p:bg>
    <p:spTree>
      <p:nvGrpSpPr>
        <p:cNvPr id="606" name="Shape 606"/>
        <p:cNvGrpSpPr/>
        <p:nvPr/>
      </p:nvGrpSpPr>
      <p:grpSpPr>
        <a:xfrm>
          <a:off x="0" y="0"/>
          <a:ext cx="0" cy="0"/>
          <a:chOff x="0" y="0"/>
          <a:chExt cx="0" cy="0"/>
        </a:xfrm>
      </p:grpSpPr>
      <p:sp>
        <p:nvSpPr>
          <p:cNvPr id="607" name="Google Shape;607;p39"/>
          <p:cNvSpPr txBox="1"/>
          <p:nvPr>
            <p:ph type="title"/>
          </p:nvPr>
        </p:nvSpPr>
        <p:spPr>
          <a:xfrm>
            <a:off x="7653600" y="478532"/>
            <a:ext cx="4110409" cy="2870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3600"/>
              <a:buFont typeface="Gill Sans"/>
              <a:buNone/>
            </a:pPr>
            <a:r>
              <a:rPr b="1" lang="es-MX">
                <a:solidFill>
                  <a:srgbClr val="86CAFF"/>
                </a:solidFill>
                <a:latin typeface="Poppins"/>
                <a:ea typeface="Poppins"/>
                <a:cs typeface="Poppins"/>
                <a:sym typeface="Poppins"/>
              </a:rPr>
              <a:t>DOWNLOAD THE</a:t>
            </a:r>
            <a:br>
              <a:rPr b="1" lang="es-MX">
                <a:solidFill>
                  <a:srgbClr val="86CAFF"/>
                </a:solidFill>
                <a:latin typeface="Poppins"/>
                <a:ea typeface="Poppins"/>
                <a:cs typeface="Poppins"/>
                <a:sym typeface="Poppins"/>
              </a:rPr>
            </a:br>
            <a:r>
              <a:rPr b="1" lang="es-MX">
                <a:solidFill>
                  <a:srgbClr val="86CAFF"/>
                </a:solidFill>
                <a:latin typeface="Poppins"/>
                <a:ea typeface="Poppins"/>
                <a:cs typeface="Poppins"/>
                <a:sym typeface="Poppins"/>
              </a:rPr>
              <a:t>SCHOOLOGY APP</a:t>
            </a:r>
            <a:endParaRPr>
              <a:solidFill>
                <a:srgbClr val="86CAFF"/>
              </a:solidFill>
              <a:latin typeface="Poppins"/>
              <a:ea typeface="Poppins"/>
              <a:cs typeface="Poppins"/>
              <a:sym typeface="Poppins"/>
            </a:endParaRPr>
          </a:p>
        </p:txBody>
      </p:sp>
      <p:sp>
        <p:nvSpPr>
          <p:cNvPr id="608" name="Google Shape;608;p39"/>
          <p:cNvSpPr/>
          <p:nvPr/>
        </p:nvSpPr>
        <p:spPr>
          <a:xfrm>
            <a:off x="0" y="0"/>
            <a:ext cx="7653600" cy="6858000"/>
          </a:xfrm>
          <a:prstGeom prst="rect">
            <a:avLst/>
          </a:prstGeom>
          <a:solidFill>
            <a:srgbClr val="FFFFFF">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7">
              <a:solidFill>
                <a:srgbClr val="FFFFFF"/>
              </a:solidFill>
              <a:latin typeface="Calibri"/>
              <a:ea typeface="Calibri"/>
              <a:cs typeface="Calibri"/>
              <a:sym typeface="Calibri"/>
            </a:endParaRPr>
          </a:p>
        </p:txBody>
      </p:sp>
      <p:sp>
        <p:nvSpPr>
          <p:cNvPr id="609" name="Google Shape;609;p39"/>
          <p:cNvSpPr/>
          <p:nvPr/>
        </p:nvSpPr>
        <p:spPr>
          <a:xfrm>
            <a:off x="321732" y="321732"/>
            <a:ext cx="4111200" cy="36748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7">
              <a:solidFill>
                <a:srgbClr val="FFFFFF"/>
              </a:solidFill>
              <a:latin typeface="Calibri"/>
              <a:ea typeface="Calibri"/>
              <a:cs typeface="Calibri"/>
              <a:sym typeface="Calibri"/>
            </a:endParaRPr>
          </a:p>
        </p:txBody>
      </p:sp>
      <p:pic>
        <p:nvPicPr>
          <p:cNvPr id="610" name="Google Shape;610;p39"/>
          <p:cNvPicPr preferRelativeResize="0"/>
          <p:nvPr/>
        </p:nvPicPr>
        <p:blipFill rotWithShape="1">
          <a:blip r:embed="rId3">
            <a:alphaModFix/>
          </a:blip>
          <a:srcRect b="0" l="0" r="0" t="0"/>
          <a:stretch/>
        </p:blipFill>
        <p:spPr>
          <a:xfrm>
            <a:off x="471056" y="1595532"/>
            <a:ext cx="3775897" cy="1118784"/>
          </a:xfrm>
          <a:prstGeom prst="rect">
            <a:avLst/>
          </a:prstGeom>
          <a:noFill/>
          <a:ln>
            <a:noFill/>
          </a:ln>
        </p:spPr>
      </p:pic>
      <p:sp>
        <p:nvSpPr>
          <p:cNvPr id="611" name="Google Shape;611;p39"/>
          <p:cNvSpPr/>
          <p:nvPr/>
        </p:nvSpPr>
        <p:spPr>
          <a:xfrm>
            <a:off x="4579747" y="321732"/>
            <a:ext cx="2766000" cy="30268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7">
              <a:solidFill>
                <a:srgbClr val="FFFFFF"/>
              </a:solidFill>
              <a:latin typeface="Calibri"/>
              <a:ea typeface="Calibri"/>
              <a:cs typeface="Calibri"/>
              <a:sym typeface="Calibri"/>
            </a:endParaRPr>
          </a:p>
        </p:txBody>
      </p:sp>
      <p:pic>
        <p:nvPicPr>
          <p:cNvPr descr="A picture containing clipart&#10;&#10;Description automatically generated" id="612" name="Google Shape;612;p39"/>
          <p:cNvPicPr preferRelativeResize="0"/>
          <p:nvPr/>
        </p:nvPicPr>
        <p:blipFill rotWithShape="1">
          <a:blip r:embed="rId4">
            <a:alphaModFix/>
          </a:blip>
          <a:srcRect b="0" l="0" r="0" t="0"/>
          <a:stretch/>
        </p:blipFill>
        <p:spPr>
          <a:xfrm>
            <a:off x="4741231" y="613782"/>
            <a:ext cx="2438503" cy="2438503"/>
          </a:xfrm>
          <a:prstGeom prst="rect">
            <a:avLst/>
          </a:prstGeom>
          <a:noFill/>
          <a:ln>
            <a:noFill/>
          </a:ln>
        </p:spPr>
      </p:pic>
      <p:sp>
        <p:nvSpPr>
          <p:cNvPr id="613" name="Google Shape;613;p39"/>
          <p:cNvSpPr/>
          <p:nvPr/>
        </p:nvSpPr>
        <p:spPr>
          <a:xfrm>
            <a:off x="321732" y="4155753"/>
            <a:ext cx="4111200" cy="2380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7">
              <a:solidFill>
                <a:srgbClr val="FFFFFF"/>
              </a:solidFill>
              <a:latin typeface="Calibri"/>
              <a:ea typeface="Calibri"/>
              <a:cs typeface="Calibri"/>
              <a:sym typeface="Calibri"/>
            </a:endParaRPr>
          </a:p>
        </p:txBody>
      </p:sp>
      <p:pic>
        <p:nvPicPr>
          <p:cNvPr id="614" name="Google Shape;614;p39"/>
          <p:cNvPicPr preferRelativeResize="0"/>
          <p:nvPr/>
        </p:nvPicPr>
        <p:blipFill rotWithShape="1">
          <a:blip r:embed="rId5">
            <a:alphaModFix/>
          </a:blip>
          <a:srcRect b="0" l="0" r="0" t="0"/>
          <a:stretch/>
        </p:blipFill>
        <p:spPr>
          <a:xfrm>
            <a:off x="471056" y="4791697"/>
            <a:ext cx="3775897" cy="1118784"/>
          </a:xfrm>
          <a:prstGeom prst="rect">
            <a:avLst/>
          </a:prstGeom>
          <a:noFill/>
          <a:ln>
            <a:noFill/>
          </a:ln>
        </p:spPr>
      </p:pic>
      <p:sp>
        <p:nvSpPr>
          <p:cNvPr id="615" name="Google Shape;615;p39"/>
          <p:cNvSpPr/>
          <p:nvPr/>
        </p:nvSpPr>
        <p:spPr>
          <a:xfrm>
            <a:off x="4579747" y="3509431"/>
            <a:ext cx="2766000" cy="30268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7">
              <a:solidFill>
                <a:srgbClr val="FFFFFF"/>
              </a:solidFill>
              <a:latin typeface="Calibri"/>
              <a:ea typeface="Calibri"/>
              <a:cs typeface="Calibri"/>
              <a:sym typeface="Calibri"/>
            </a:endParaRPr>
          </a:p>
        </p:txBody>
      </p:sp>
      <p:pic>
        <p:nvPicPr>
          <p:cNvPr descr="Image result for applications png" id="616" name="Google Shape;616;p39"/>
          <p:cNvPicPr preferRelativeResize="0"/>
          <p:nvPr/>
        </p:nvPicPr>
        <p:blipFill rotWithShape="1">
          <a:blip r:embed="rId6">
            <a:alphaModFix/>
          </a:blip>
          <a:srcRect b="1412" l="0" r="0" t="-5298"/>
          <a:stretch/>
        </p:blipFill>
        <p:spPr>
          <a:xfrm>
            <a:off x="4741231" y="3978974"/>
            <a:ext cx="2438500" cy="2096215"/>
          </a:xfrm>
          <a:prstGeom prst="rect">
            <a:avLst/>
          </a:prstGeom>
          <a:noFill/>
          <a:ln>
            <a:noFill/>
          </a:ln>
        </p:spPr>
      </p:pic>
      <p:sp>
        <p:nvSpPr>
          <p:cNvPr id="617" name="Google Shape;617;p39"/>
          <p:cNvSpPr txBox="1"/>
          <p:nvPr/>
        </p:nvSpPr>
        <p:spPr>
          <a:xfrm>
            <a:off x="7781082" y="3514733"/>
            <a:ext cx="3808959" cy="1906295"/>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0000FF"/>
              </a:buClr>
              <a:buSzPts val="3200"/>
              <a:buFont typeface="Gill Sans"/>
              <a:buNone/>
            </a:pPr>
            <a:r>
              <a:rPr b="1" i="0" lang="es-MX" sz="3200" cap="none">
                <a:solidFill>
                  <a:srgbClr val="86CAFF"/>
                </a:solidFill>
                <a:latin typeface="Poppins"/>
                <a:ea typeface="Poppins"/>
                <a:cs typeface="Poppins"/>
                <a:sym typeface="Poppins"/>
              </a:rPr>
              <a:t>DESCARGUE LA</a:t>
            </a:r>
            <a:br>
              <a:rPr b="1" i="0" lang="es-MX" sz="3200" cap="none">
                <a:solidFill>
                  <a:srgbClr val="86CAFF"/>
                </a:solidFill>
                <a:latin typeface="Poppins"/>
                <a:ea typeface="Poppins"/>
                <a:cs typeface="Poppins"/>
                <a:sym typeface="Poppins"/>
              </a:rPr>
            </a:br>
            <a:r>
              <a:rPr b="1" i="0" lang="es-MX" sz="3200" cap="none">
                <a:solidFill>
                  <a:srgbClr val="86CAFF"/>
                </a:solidFill>
                <a:latin typeface="Poppins"/>
                <a:ea typeface="Poppins"/>
                <a:cs typeface="Poppins"/>
                <a:sym typeface="Poppins"/>
              </a:rPr>
              <a:t>APLICACIÓN DE SCHOOLOGY</a:t>
            </a:r>
            <a:endParaRPr>
              <a:solidFill>
                <a:srgbClr val="86CAFF"/>
              </a:solidFill>
              <a:latin typeface="Poppins"/>
              <a:ea typeface="Poppins"/>
              <a:cs typeface="Poppins"/>
              <a:sym typeface="Poppins"/>
            </a:endParaRPr>
          </a:p>
        </p:txBody>
      </p:sp>
      <p:pic>
        <p:nvPicPr>
          <p:cNvPr id="618" name="Google Shape;618;p39"/>
          <p:cNvPicPr preferRelativeResize="0"/>
          <p:nvPr/>
        </p:nvPicPr>
        <p:blipFill rotWithShape="1">
          <a:blip r:embed="rId7">
            <a:alphaModFix/>
          </a:blip>
          <a:srcRect b="-5797" l="0" r="0" t="0"/>
          <a:stretch/>
        </p:blipFill>
        <p:spPr>
          <a:xfrm>
            <a:off x="10577225" y="6223800"/>
            <a:ext cx="1537151" cy="5589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4"/>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b="1" lang="es-MX">
                <a:solidFill>
                  <a:srgbClr val="002177"/>
                </a:solidFill>
                <a:latin typeface="Poppins"/>
                <a:ea typeface="Poppins"/>
                <a:cs typeface="Poppins"/>
                <a:sym typeface="Poppins"/>
              </a:rPr>
              <a:t>INTERPRETATION SERVICES </a:t>
            </a:r>
            <a:br>
              <a:rPr b="1" lang="es-MX">
                <a:solidFill>
                  <a:srgbClr val="002177"/>
                </a:solidFill>
                <a:latin typeface="Poppins"/>
                <a:ea typeface="Poppins"/>
                <a:cs typeface="Poppins"/>
                <a:sym typeface="Poppins"/>
              </a:rPr>
            </a:br>
            <a:r>
              <a:rPr b="1" lang="es-MX">
                <a:solidFill>
                  <a:srgbClr val="002177"/>
                </a:solidFill>
                <a:latin typeface="Poppins"/>
                <a:ea typeface="Poppins"/>
                <a:cs typeface="Poppins"/>
                <a:sym typeface="Poppins"/>
              </a:rPr>
              <a:t>SERVICIOS DE INTERPRETACIÓN</a:t>
            </a:r>
            <a:endParaRPr>
              <a:solidFill>
                <a:srgbClr val="002177"/>
              </a:solidFill>
              <a:latin typeface="Poppins"/>
              <a:ea typeface="Poppins"/>
              <a:cs typeface="Poppins"/>
              <a:sym typeface="Poppins"/>
            </a:endParaRPr>
          </a:p>
        </p:txBody>
      </p:sp>
      <p:pic>
        <p:nvPicPr>
          <p:cNvPr id="147" name="Google Shape;147;p4"/>
          <p:cNvPicPr preferRelativeResize="0"/>
          <p:nvPr/>
        </p:nvPicPr>
        <p:blipFill rotWithShape="1">
          <a:blip r:embed="rId3">
            <a:alphaModFix/>
          </a:blip>
          <a:srcRect b="0" l="0" r="0" t="81389"/>
          <a:stretch/>
        </p:blipFill>
        <p:spPr>
          <a:xfrm>
            <a:off x="809837" y="2723931"/>
            <a:ext cx="3793052" cy="1527808"/>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148" name="Google Shape;148;p4"/>
          <p:cNvPicPr preferRelativeResize="0"/>
          <p:nvPr/>
        </p:nvPicPr>
        <p:blipFill rotWithShape="1">
          <a:blip r:embed="rId4">
            <a:alphaModFix/>
          </a:blip>
          <a:srcRect b="0" l="0" r="0" t="54527"/>
          <a:stretch/>
        </p:blipFill>
        <p:spPr>
          <a:xfrm>
            <a:off x="4842226" y="2748065"/>
            <a:ext cx="3168145" cy="3117904"/>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149" name="Google Shape;149;p4"/>
          <p:cNvPicPr preferRelativeResize="0"/>
          <p:nvPr/>
        </p:nvPicPr>
        <p:blipFill rotWithShape="1">
          <a:blip r:embed="rId5">
            <a:alphaModFix/>
          </a:blip>
          <a:srcRect b="58739" l="0" r="0" t="3847"/>
          <a:stretch/>
        </p:blipFill>
        <p:spPr>
          <a:xfrm>
            <a:off x="8312507" y="2737854"/>
            <a:ext cx="3168144" cy="2565279"/>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150" name="Google Shape;150;p4"/>
          <p:cNvPicPr preferRelativeResize="0"/>
          <p:nvPr/>
        </p:nvPicPr>
        <p:blipFill rotWithShape="1">
          <a:blip r:embed="rId6">
            <a:alphaModFix/>
          </a:blip>
          <a:srcRect b="83483" l="0" r="0" t="7164"/>
          <a:stretch/>
        </p:blipFill>
        <p:spPr>
          <a:xfrm>
            <a:off x="8312506" y="5504896"/>
            <a:ext cx="3168145" cy="64132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151" name="Google Shape;151;p4"/>
          <p:cNvSpPr/>
          <p:nvPr/>
        </p:nvSpPr>
        <p:spPr>
          <a:xfrm>
            <a:off x="5088969" y="4100439"/>
            <a:ext cx="2578923" cy="577259"/>
          </a:xfrm>
          <a:prstGeom prst="roundRect">
            <a:avLst>
              <a:gd fmla="val 16667" name="adj"/>
            </a:avLst>
          </a:prstGeom>
          <a:noFill/>
          <a:ln cap="flat" cmpd="sng" w="762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733" u="none" cap="none" strike="noStrike">
              <a:solidFill>
                <a:srgbClr val="FF0000"/>
              </a:solidFill>
              <a:latin typeface="Gill Sans"/>
              <a:ea typeface="Gill Sans"/>
              <a:cs typeface="Gill Sans"/>
              <a:sym typeface="Gill Sans"/>
            </a:endParaRPr>
          </a:p>
        </p:txBody>
      </p:sp>
      <p:sp>
        <p:nvSpPr>
          <p:cNvPr id="152" name="Google Shape;152;p4"/>
          <p:cNvSpPr/>
          <p:nvPr/>
        </p:nvSpPr>
        <p:spPr>
          <a:xfrm>
            <a:off x="3961105" y="3487833"/>
            <a:ext cx="693576" cy="562776"/>
          </a:xfrm>
          <a:prstGeom prst="roundRect">
            <a:avLst>
              <a:gd fmla="val 16667" name="adj"/>
            </a:avLst>
          </a:prstGeom>
          <a:noFill/>
          <a:ln cap="flat" cmpd="sng" w="762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733" u="none" cap="none" strike="noStrike">
              <a:solidFill>
                <a:srgbClr val="FF0000"/>
              </a:solidFill>
              <a:latin typeface="Gill Sans"/>
              <a:ea typeface="Gill Sans"/>
              <a:cs typeface="Gill Sans"/>
              <a:sym typeface="Gill Sans"/>
            </a:endParaRPr>
          </a:p>
        </p:txBody>
      </p:sp>
      <p:sp>
        <p:nvSpPr>
          <p:cNvPr id="153" name="Google Shape;153;p4"/>
          <p:cNvSpPr/>
          <p:nvPr/>
        </p:nvSpPr>
        <p:spPr>
          <a:xfrm>
            <a:off x="10793603" y="5819971"/>
            <a:ext cx="780815" cy="329428"/>
          </a:xfrm>
          <a:prstGeom prst="roundRect">
            <a:avLst>
              <a:gd fmla="val 16667" name="adj"/>
            </a:avLst>
          </a:prstGeom>
          <a:noFill/>
          <a:ln cap="flat" cmpd="sng" w="762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733" u="none" cap="none" strike="noStrike">
              <a:solidFill>
                <a:srgbClr val="FF0000"/>
              </a:solidFill>
              <a:latin typeface="Gill Sans"/>
              <a:ea typeface="Gill Sans"/>
              <a:cs typeface="Gill Sans"/>
              <a:sym typeface="Gill Sans"/>
            </a:endParaRPr>
          </a:p>
        </p:txBody>
      </p:sp>
      <p:pic>
        <p:nvPicPr>
          <p:cNvPr descr="File:Smartphone icon - Noun Project 283536.svg - Wikimedia ..." id="154" name="Google Shape;154;p4"/>
          <p:cNvPicPr preferRelativeResize="0"/>
          <p:nvPr/>
        </p:nvPicPr>
        <p:blipFill rotWithShape="1">
          <a:blip r:embed="rId7">
            <a:alphaModFix/>
          </a:blip>
          <a:srcRect b="0" l="0" r="0" t="0"/>
          <a:stretch/>
        </p:blipFill>
        <p:spPr>
          <a:xfrm>
            <a:off x="10575686" y="156162"/>
            <a:ext cx="1426185" cy="1426185"/>
          </a:xfrm>
          <a:prstGeom prst="rect">
            <a:avLst/>
          </a:prstGeom>
          <a:noFill/>
          <a:ln>
            <a:noFill/>
          </a:ln>
        </p:spPr>
      </p:pic>
      <p:pic>
        <p:nvPicPr>
          <p:cNvPr id="155" name="Google Shape;155;p4"/>
          <p:cNvPicPr preferRelativeResize="0"/>
          <p:nvPr/>
        </p:nvPicPr>
        <p:blipFill rotWithShape="1">
          <a:blip r:embed="rId8">
            <a:alphaModFix/>
          </a:blip>
          <a:srcRect b="-5797" l="0" r="0" t="0"/>
          <a:stretch/>
        </p:blipFill>
        <p:spPr>
          <a:xfrm>
            <a:off x="10577225" y="6223800"/>
            <a:ext cx="1537151" cy="55894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40"/>
          <p:cNvSpPr/>
          <p:nvPr/>
        </p:nvSpPr>
        <p:spPr>
          <a:xfrm>
            <a:off x="6986001" y="1293833"/>
            <a:ext cx="4918688" cy="4724484"/>
          </a:xfrm>
          <a:prstGeom prst="roundRect">
            <a:avLst>
              <a:gd fmla="val 16667" name="adj"/>
            </a:avLst>
          </a:prstGeom>
          <a:solidFill>
            <a:srgbClr val="FFF2CC"/>
          </a:solidFill>
          <a:ln cap="flat" cmpd="sng" w="9525">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7">
              <a:solidFill>
                <a:schemeClr val="dk1"/>
              </a:solidFill>
              <a:latin typeface="Calibri"/>
              <a:ea typeface="Calibri"/>
              <a:cs typeface="Calibri"/>
              <a:sym typeface="Calibri"/>
            </a:endParaRPr>
          </a:p>
        </p:txBody>
      </p:sp>
      <p:sp>
        <p:nvSpPr>
          <p:cNvPr id="625" name="Google Shape;625;p40"/>
          <p:cNvSpPr txBox="1"/>
          <p:nvPr>
            <p:ph idx="4294967295" type="title"/>
          </p:nvPr>
        </p:nvSpPr>
        <p:spPr>
          <a:xfrm>
            <a:off x="0" y="23813"/>
            <a:ext cx="12117388"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500"/>
              <a:buFont typeface="Gill Sans"/>
              <a:buNone/>
            </a:pPr>
            <a:r>
              <a:rPr b="1" lang="es-MX" sz="3000">
                <a:solidFill>
                  <a:srgbClr val="002177"/>
                </a:solidFill>
                <a:latin typeface="Poppins"/>
                <a:ea typeface="Poppins"/>
                <a:cs typeface="Poppins"/>
                <a:sym typeface="Poppins"/>
              </a:rPr>
              <a:t>LOGGING INTO THE SCHOOLOGY APP</a:t>
            </a:r>
            <a:br>
              <a:rPr b="1" lang="es-MX" sz="3000">
                <a:solidFill>
                  <a:srgbClr val="002177"/>
                </a:solidFill>
                <a:latin typeface="Poppins"/>
                <a:ea typeface="Poppins"/>
                <a:cs typeface="Poppins"/>
                <a:sym typeface="Poppins"/>
              </a:rPr>
            </a:br>
            <a:r>
              <a:rPr b="1" lang="es-MX" sz="3000">
                <a:solidFill>
                  <a:srgbClr val="002177"/>
                </a:solidFill>
                <a:latin typeface="Poppins"/>
                <a:ea typeface="Poppins"/>
                <a:cs typeface="Poppins"/>
                <a:sym typeface="Poppins"/>
              </a:rPr>
              <a:t>INICIO DE SESIÓN EN LA APLICACIÓN DE SCHOOLOGY</a:t>
            </a:r>
            <a:endParaRPr sz="3000">
              <a:solidFill>
                <a:srgbClr val="002177"/>
              </a:solidFill>
              <a:latin typeface="Poppins"/>
              <a:ea typeface="Poppins"/>
              <a:cs typeface="Poppins"/>
              <a:sym typeface="Poppins"/>
            </a:endParaRPr>
          </a:p>
        </p:txBody>
      </p:sp>
      <p:pic>
        <p:nvPicPr>
          <p:cNvPr descr="A screenshot of a cell phone&#10;&#10;Description automatically generated" id="626" name="Google Shape;626;p40"/>
          <p:cNvPicPr preferRelativeResize="0"/>
          <p:nvPr/>
        </p:nvPicPr>
        <p:blipFill rotWithShape="1">
          <a:blip r:embed="rId3">
            <a:alphaModFix/>
          </a:blip>
          <a:srcRect b="0" l="0" r="0" t="0"/>
          <a:stretch/>
        </p:blipFill>
        <p:spPr>
          <a:xfrm>
            <a:off x="37288" y="1350037"/>
            <a:ext cx="3098229" cy="5507964"/>
          </a:xfrm>
          <a:prstGeom prst="rect">
            <a:avLst/>
          </a:prstGeom>
          <a:noFill/>
          <a:ln>
            <a:noFill/>
          </a:ln>
        </p:spPr>
      </p:pic>
      <p:sp>
        <p:nvSpPr>
          <p:cNvPr id="627" name="Google Shape;627;p40"/>
          <p:cNvSpPr txBox="1"/>
          <p:nvPr/>
        </p:nvSpPr>
        <p:spPr>
          <a:xfrm>
            <a:off x="7243736" y="1284964"/>
            <a:ext cx="4548894" cy="4401200"/>
          </a:xfrm>
          <a:prstGeom prst="rect">
            <a:avLst/>
          </a:prstGeom>
          <a:noFill/>
          <a:ln>
            <a:noFill/>
          </a:ln>
        </p:spPr>
        <p:txBody>
          <a:bodyPr anchorCtr="0" anchor="t" bIns="45700" lIns="91425" spcFirstLastPara="1" rIns="91425" wrap="square" tIns="45700">
            <a:noAutofit/>
          </a:bodyPr>
          <a:lstStyle/>
          <a:p>
            <a:pPr indent="-266700" lvl="0" marL="294005" marR="0" rtl="0" algn="l">
              <a:spcBef>
                <a:spcPts val="0"/>
              </a:spcBef>
              <a:spcAft>
                <a:spcPts val="0"/>
              </a:spcAft>
              <a:buClr>
                <a:schemeClr val="dk1"/>
              </a:buClr>
              <a:buSzPts val="1200"/>
              <a:buFont typeface="Arial"/>
              <a:buChar char="•"/>
            </a:pPr>
            <a:r>
              <a:rPr lang="es-MX" sz="1300">
                <a:solidFill>
                  <a:schemeClr val="dk1"/>
                </a:solidFill>
                <a:latin typeface="Poppins"/>
                <a:ea typeface="Poppins"/>
                <a:cs typeface="Poppins"/>
                <a:sym typeface="Poppins"/>
              </a:rPr>
              <a:t>Type: </a:t>
            </a:r>
            <a:r>
              <a:rPr b="1" lang="es-MX" sz="1300">
                <a:solidFill>
                  <a:schemeClr val="dk1"/>
                </a:solidFill>
                <a:latin typeface="Poppins"/>
                <a:ea typeface="Poppins"/>
                <a:cs typeface="Poppins"/>
                <a:sym typeface="Poppins"/>
              </a:rPr>
              <a:t>LMS.LAUSD.NET</a:t>
            </a:r>
            <a:endParaRPr sz="1100">
              <a:latin typeface="Poppins"/>
              <a:ea typeface="Poppins"/>
              <a:cs typeface="Poppins"/>
              <a:sym typeface="Poppins"/>
            </a:endParaRPr>
          </a:p>
          <a:p>
            <a:pPr indent="-266700" lvl="0" marL="294005" marR="0" rtl="0" algn="l">
              <a:spcBef>
                <a:spcPts val="0"/>
              </a:spcBef>
              <a:spcAft>
                <a:spcPts val="0"/>
              </a:spcAft>
              <a:buClr>
                <a:srgbClr val="000000"/>
              </a:buClr>
              <a:buSzPts val="1200"/>
              <a:buFont typeface="Arial"/>
              <a:buChar char="•"/>
            </a:pPr>
            <a:r>
              <a:rPr lang="es-MX" sz="1300">
                <a:solidFill>
                  <a:srgbClr val="0000FF"/>
                </a:solidFill>
                <a:latin typeface="Poppins"/>
                <a:ea typeface="Poppins"/>
                <a:cs typeface="Poppins"/>
                <a:sym typeface="Poppins"/>
              </a:rPr>
              <a:t>Escriba</a:t>
            </a:r>
            <a:r>
              <a:rPr b="1" lang="es-MX" sz="1300">
                <a:solidFill>
                  <a:srgbClr val="0000FF"/>
                </a:solidFill>
                <a:latin typeface="Poppins"/>
                <a:ea typeface="Poppins"/>
                <a:cs typeface="Poppins"/>
                <a:sym typeface="Poppins"/>
              </a:rPr>
              <a:t> LMS.LAUSD.NET</a:t>
            </a:r>
            <a:endParaRPr sz="1100">
              <a:latin typeface="Poppins"/>
              <a:ea typeface="Poppins"/>
              <a:cs typeface="Poppins"/>
              <a:sym typeface="Poppins"/>
            </a:endParaRPr>
          </a:p>
          <a:p>
            <a:pPr indent="-190500" lvl="0" marL="421005" marR="0" rtl="0" algn="l">
              <a:spcBef>
                <a:spcPts val="0"/>
              </a:spcBef>
              <a:spcAft>
                <a:spcPts val="0"/>
              </a:spcAft>
              <a:buClr>
                <a:schemeClr val="dk1"/>
              </a:buClr>
              <a:buSzPts val="1500"/>
              <a:buFont typeface="Arial"/>
              <a:buNone/>
            </a:pPr>
            <a:r>
              <a:t/>
            </a:r>
            <a:endParaRPr sz="1300">
              <a:solidFill>
                <a:schemeClr val="dk1"/>
              </a:solidFill>
              <a:latin typeface="Poppins"/>
              <a:ea typeface="Poppins"/>
              <a:cs typeface="Poppins"/>
              <a:sym typeface="Poppins"/>
            </a:endParaRPr>
          </a:p>
          <a:p>
            <a:pPr indent="-266700" lvl="0" marL="294005" marR="0" rtl="0" algn="l">
              <a:spcBef>
                <a:spcPts val="0"/>
              </a:spcBef>
              <a:spcAft>
                <a:spcPts val="0"/>
              </a:spcAft>
              <a:buClr>
                <a:schemeClr val="dk1"/>
              </a:buClr>
              <a:buSzPts val="1200"/>
              <a:buFont typeface="Arial"/>
              <a:buChar char="•"/>
            </a:pPr>
            <a:r>
              <a:rPr lang="es-MX" sz="1300">
                <a:solidFill>
                  <a:schemeClr val="dk1"/>
                </a:solidFill>
                <a:latin typeface="Poppins"/>
                <a:ea typeface="Poppins"/>
                <a:cs typeface="Poppins"/>
                <a:sym typeface="Poppins"/>
              </a:rPr>
              <a:t>Do </a:t>
            </a:r>
            <a:r>
              <a:rPr b="1" lang="es-MX" sz="1300">
                <a:solidFill>
                  <a:schemeClr val="dk1"/>
                </a:solidFill>
                <a:latin typeface="Poppins"/>
                <a:ea typeface="Poppins"/>
                <a:cs typeface="Poppins"/>
                <a:sym typeface="Poppins"/>
              </a:rPr>
              <a:t>NOT</a:t>
            </a:r>
            <a:r>
              <a:rPr lang="es-MX" sz="1300">
                <a:solidFill>
                  <a:schemeClr val="dk1"/>
                </a:solidFill>
                <a:latin typeface="Poppins"/>
                <a:ea typeface="Poppins"/>
                <a:cs typeface="Poppins"/>
                <a:sym typeface="Poppins"/>
              </a:rPr>
              <a:t> type a school name</a:t>
            </a:r>
            <a:endParaRPr sz="1100">
              <a:latin typeface="Poppins"/>
              <a:ea typeface="Poppins"/>
              <a:cs typeface="Poppins"/>
              <a:sym typeface="Poppins"/>
            </a:endParaRPr>
          </a:p>
          <a:p>
            <a:pPr indent="-266700" lvl="0" marL="294005" marR="0" rtl="0" algn="l">
              <a:spcBef>
                <a:spcPts val="0"/>
              </a:spcBef>
              <a:spcAft>
                <a:spcPts val="0"/>
              </a:spcAft>
              <a:buClr>
                <a:srgbClr val="000000"/>
              </a:buClr>
              <a:buSzPts val="1200"/>
              <a:buFont typeface="Arial"/>
              <a:buChar char="•"/>
            </a:pPr>
            <a:r>
              <a:rPr b="1" lang="es-MX" sz="1300">
                <a:solidFill>
                  <a:srgbClr val="0000FF"/>
                </a:solidFill>
                <a:latin typeface="Poppins"/>
                <a:ea typeface="Poppins"/>
                <a:cs typeface="Poppins"/>
                <a:sym typeface="Poppins"/>
              </a:rPr>
              <a:t>NO</a:t>
            </a:r>
            <a:r>
              <a:rPr lang="es-MX" sz="1300">
                <a:solidFill>
                  <a:srgbClr val="0000FF"/>
                </a:solidFill>
                <a:latin typeface="Poppins"/>
                <a:ea typeface="Poppins"/>
                <a:cs typeface="Poppins"/>
                <a:sym typeface="Poppins"/>
              </a:rPr>
              <a:t> escriba el nombre de una escuela</a:t>
            </a:r>
            <a:endParaRPr sz="1100">
              <a:latin typeface="Poppins"/>
              <a:ea typeface="Poppins"/>
              <a:cs typeface="Poppins"/>
              <a:sym typeface="Poppins"/>
            </a:endParaRPr>
          </a:p>
          <a:p>
            <a:pPr indent="-184150" lvl="0" marL="742315" marR="0" rtl="0" algn="l">
              <a:spcBef>
                <a:spcPts val="0"/>
              </a:spcBef>
              <a:spcAft>
                <a:spcPts val="0"/>
              </a:spcAft>
              <a:buClr>
                <a:schemeClr val="dk1"/>
              </a:buClr>
              <a:buSzPts val="1600"/>
              <a:buFont typeface="Arial"/>
              <a:buNone/>
            </a:pPr>
            <a:r>
              <a:t/>
            </a:r>
            <a:endParaRPr sz="1300">
              <a:solidFill>
                <a:schemeClr val="dk1"/>
              </a:solidFill>
              <a:latin typeface="Poppins"/>
              <a:ea typeface="Poppins"/>
              <a:cs typeface="Poppins"/>
              <a:sym typeface="Poppins"/>
            </a:endParaRPr>
          </a:p>
          <a:p>
            <a:pPr indent="-266700" lvl="0" marL="294005" marR="0" rtl="0" algn="l">
              <a:spcBef>
                <a:spcPts val="0"/>
              </a:spcBef>
              <a:spcAft>
                <a:spcPts val="0"/>
              </a:spcAft>
              <a:buClr>
                <a:schemeClr val="dk1"/>
              </a:buClr>
              <a:buSzPts val="1200"/>
              <a:buFont typeface="Arial"/>
              <a:buChar char="•"/>
            </a:pPr>
            <a:r>
              <a:rPr lang="es-MX" sz="1300">
                <a:solidFill>
                  <a:schemeClr val="dk1"/>
                </a:solidFill>
                <a:latin typeface="Poppins"/>
                <a:ea typeface="Poppins"/>
                <a:cs typeface="Poppins"/>
                <a:sym typeface="Poppins"/>
              </a:rPr>
              <a:t>Tap on </a:t>
            </a:r>
            <a:r>
              <a:rPr b="1" lang="es-MX" sz="1300">
                <a:solidFill>
                  <a:schemeClr val="dk1"/>
                </a:solidFill>
                <a:latin typeface="Poppins"/>
                <a:ea typeface="Poppins"/>
                <a:cs typeface="Poppins"/>
                <a:sym typeface="Poppins"/>
              </a:rPr>
              <a:t>Los Angeles Unified School District</a:t>
            </a:r>
            <a:endParaRPr sz="1100">
              <a:latin typeface="Poppins"/>
              <a:ea typeface="Poppins"/>
              <a:cs typeface="Poppins"/>
              <a:sym typeface="Poppins"/>
            </a:endParaRPr>
          </a:p>
          <a:p>
            <a:pPr indent="-266700" lvl="0" marL="294005" marR="0" rtl="0" algn="l">
              <a:spcBef>
                <a:spcPts val="0"/>
              </a:spcBef>
              <a:spcAft>
                <a:spcPts val="0"/>
              </a:spcAft>
              <a:buClr>
                <a:srgbClr val="000000"/>
              </a:buClr>
              <a:buSzPts val="1200"/>
              <a:buFont typeface="Arial"/>
              <a:buChar char="•"/>
            </a:pPr>
            <a:r>
              <a:rPr lang="es-MX" sz="1300">
                <a:solidFill>
                  <a:srgbClr val="0000FF"/>
                </a:solidFill>
                <a:latin typeface="Poppins"/>
                <a:ea typeface="Poppins"/>
                <a:cs typeface="Poppins"/>
                <a:sym typeface="Poppins"/>
              </a:rPr>
              <a:t>Pulse</a:t>
            </a:r>
            <a:r>
              <a:rPr b="1" lang="es-MX" sz="1300">
                <a:solidFill>
                  <a:srgbClr val="0000FF"/>
                </a:solidFill>
                <a:latin typeface="Poppins"/>
                <a:ea typeface="Poppins"/>
                <a:cs typeface="Poppins"/>
                <a:sym typeface="Poppins"/>
              </a:rPr>
              <a:t> Los Angeles Unified School District </a:t>
            </a:r>
            <a:endParaRPr sz="1100">
              <a:latin typeface="Poppins"/>
              <a:ea typeface="Poppins"/>
              <a:cs typeface="Poppins"/>
              <a:sym typeface="Poppins"/>
            </a:endParaRPr>
          </a:p>
          <a:p>
            <a:pPr indent="-190500" lvl="0" marL="421005" marR="0" rtl="0" algn="l">
              <a:spcBef>
                <a:spcPts val="0"/>
              </a:spcBef>
              <a:spcAft>
                <a:spcPts val="0"/>
              </a:spcAft>
              <a:buClr>
                <a:schemeClr val="dk1"/>
              </a:buClr>
              <a:buSzPts val="1500"/>
              <a:buFont typeface="Arial"/>
              <a:buNone/>
            </a:pPr>
            <a:r>
              <a:t/>
            </a:r>
            <a:endParaRPr sz="1300">
              <a:solidFill>
                <a:schemeClr val="dk1"/>
              </a:solidFill>
              <a:latin typeface="Poppins"/>
              <a:ea typeface="Poppins"/>
              <a:cs typeface="Poppins"/>
              <a:sym typeface="Poppins"/>
            </a:endParaRPr>
          </a:p>
          <a:p>
            <a:pPr indent="-266700" lvl="0" marL="294005" marR="0" rtl="0" algn="l">
              <a:spcBef>
                <a:spcPts val="0"/>
              </a:spcBef>
              <a:spcAft>
                <a:spcPts val="0"/>
              </a:spcAft>
              <a:buClr>
                <a:schemeClr val="dk1"/>
              </a:buClr>
              <a:buSzPts val="1200"/>
              <a:buFont typeface="Poppins"/>
              <a:buChar char="•"/>
            </a:pPr>
            <a:r>
              <a:rPr lang="es-MX" sz="1300">
                <a:solidFill>
                  <a:schemeClr val="dk1"/>
                </a:solidFill>
                <a:latin typeface="Poppins"/>
                <a:ea typeface="Poppins"/>
                <a:cs typeface="Poppins"/>
                <a:sym typeface="Poppins"/>
              </a:rPr>
              <a:t>Select the role you will be logging in with (Parents)</a:t>
            </a:r>
            <a:endParaRPr sz="1100">
              <a:latin typeface="Poppins"/>
              <a:ea typeface="Poppins"/>
              <a:cs typeface="Poppins"/>
              <a:sym typeface="Poppins"/>
            </a:endParaRPr>
          </a:p>
          <a:p>
            <a:pPr indent="-266700" lvl="0" marL="294005" marR="0" rtl="0" algn="l">
              <a:spcBef>
                <a:spcPts val="0"/>
              </a:spcBef>
              <a:spcAft>
                <a:spcPts val="0"/>
              </a:spcAft>
              <a:buClr>
                <a:srgbClr val="000000"/>
              </a:buClr>
              <a:buSzPts val="1200"/>
              <a:buFont typeface="Poppins"/>
              <a:buChar char="•"/>
            </a:pPr>
            <a:r>
              <a:rPr lang="es-MX" sz="1300">
                <a:solidFill>
                  <a:srgbClr val="0000FF"/>
                </a:solidFill>
                <a:latin typeface="Poppins"/>
                <a:ea typeface="Poppins"/>
                <a:cs typeface="Poppins"/>
                <a:sym typeface="Poppins"/>
              </a:rPr>
              <a:t>Seleccione el rol con el que iniciará sesión (Padres)</a:t>
            </a:r>
            <a:endParaRPr sz="1100">
              <a:latin typeface="Poppins"/>
              <a:ea typeface="Poppins"/>
              <a:cs typeface="Poppins"/>
              <a:sym typeface="Poppins"/>
            </a:endParaRPr>
          </a:p>
          <a:p>
            <a:pPr indent="-190500" lvl="0" marL="421005" marR="0" rtl="0" algn="l">
              <a:spcBef>
                <a:spcPts val="0"/>
              </a:spcBef>
              <a:spcAft>
                <a:spcPts val="0"/>
              </a:spcAft>
              <a:buClr>
                <a:schemeClr val="dk1"/>
              </a:buClr>
              <a:buSzPts val="1500"/>
              <a:buFont typeface="Arial"/>
              <a:buNone/>
            </a:pPr>
            <a:r>
              <a:t/>
            </a:r>
            <a:endParaRPr sz="1300">
              <a:solidFill>
                <a:schemeClr val="dk1"/>
              </a:solidFill>
              <a:latin typeface="Poppins"/>
              <a:ea typeface="Poppins"/>
              <a:cs typeface="Poppins"/>
              <a:sym typeface="Poppins"/>
            </a:endParaRPr>
          </a:p>
          <a:p>
            <a:pPr indent="-266700" lvl="0" marL="294005" marR="0" rtl="0" algn="l">
              <a:spcBef>
                <a:spcPts val="0"/>
              </a:spcBef>
              <a:spcAft>
                <a:spcPts val="0"/>
              </a:spcAft>
              <a:buClr>
                <a:schemeClr val="dk1"/>
              </a:buClr>
              <a:buSzPts val="1200"/>
              <a:buFont typeface="Poppins"/>
              <a:buChar char="•"/>
            </a:pPr>
            <a:r>
              <a:rPr lang="es-MX" sz="1300">
                <a:solidFill>
                  <a:schemeClr val="dk1"/>
                </a:solidFill>
                <a:latin typeface="Poppins"/>
                <a:ea typeface="Poppins"/>
                <a:cs typeface="Poppins"/>
                <a:sym typeface="Poppins"/>
              </a:rPr>
              <a:t>Parents will log in using their Parent Portal account username and password</a:t>
            </a:r>
            <a:endParaRPr sz="1100">
              <a:latin typeface="Poppins"/>
              <a:ea typeface="Poppins"/>
              <a:cs typeface="Poppins"/>
              <a:sym typeface="Poppins"/>
            </a:endParaRPr>
          </a:p>
          <a:p>
            <a:pPr indent="-266700" lvl="0" marL="294005" marR="0" rtl="0" algn="l">
              <a:spcBef>
                <a:spcPts val="0"/>
              </a:spcBef>
              <a:spcAft>
                <a:spcPts val="0"/>
              </a:spcAft>
              <a:buClr>
                <a:srgbClr val="000000"/>
              </a:buClr>
              <a:buSzPts val="1200"/>
              <a:buFont typeface="Poppins"/>
              <a:buChar char="•"/>
            </a:pPr>
            <a:r>
              <a:rPr lang="es-MX" sz="1300">
                <a:solidFill>
                  <a:srgbClr val="0000FF"/>
                </a:solidFill>
                <a:latin typeface="Poppins"/>
                <a:ea typeface="Poppins"/>
                <a:cs typeface="Poppins"/>
                <a:sym typeface="Poppins"/>
              </a:rPr>
              <a:t>Los padres se conectarán con su nombre de usuario y contraseña de la cuenta del Portal para Padres</a:t>
            </a:r>
            <a:endParaRPr sz="1100">
              <a:latin typeface="Poppins"/>
              <a:ea typeface="Poppins"/>
              <a:cs typeface="Poppins"/>
              <a:sym typeface="Poppins"/>
            </a:endParaRPr>
          </a:p>
          <a:p>
            <a:pPr indent="-190500" lvl="0" marL="421005" marR="0" rtl="0" algn="l">
              <a:spcBef>
                <a:spcPts val="0"/>
              </a:spcBef>
              <a:spcAft>
                <a:spcPts val="0"/>
              </a:spcAft>
              <a:buClr>
                <a:schemeClr val="dk1"/>
              </a:buClr>
              <a:buSzPts val="1500"/>
              <a:buFont typeface="Arial"/>
              <a:buNone/>
            </a:pPr>
            <a:r>
              <a:t/>
            </a:r>
            <a:endParaRPr sz="1300">
              <a:solidFill>
                <a:schemeClr val="dk1"/>
              </a:solidFill>
              <a:latin typeface="Poppins"/>
              <a:ea typeface="Poppins"/>
              <a:cs typeface="Poppins"/>
              <a:sym typeface="Poppins"/>
            </a:endParaRPr>
          </a:p>
          <a:p>
            <a:pPr indent="-184150" lvl="0" marL="285750" marR="0" rtl="0" algn="l">
              <a:spcBef>
                <a:spcPts val="0"/>
              </a:spcBef>
              <a:spcAft>
                <a:spcPts val="0"/>
              </a:spcAft>
              <a:buClr>
                <a:schemeClr val="dk1"/>
              </a:buClr>
              <a:buSzPts val="1600"/>
              <a:buFont typeface="Arial"/>
              <a:buNone/>
            </a:pPr>
            <a:r>
              <a:t/>
            </a:r>
            <a:endParaRPr sz="1300">
              <a:solidFill>
                <a:schemeClr val="dk1"/>
              </a:solidFill>
              <a:latin typeface="Poppins"/>
              <a:ea typeface="Poppins"/>
              <a:cs typeface="Poppins"/>
              <a:sym typeface="Poppins"/>
            </a:endParaRPr>
          </a:p>
        </p:txBody>
      </p:sp>
      <p:pic>
        <p:nvPicPr>
          <p:cNvPr id="628" name="Google Shape;628;p40"/>
          <p:cNvPicPr preferRelativeResize="0"/>
          <p:nvPr/>
        </p:nvPicPr>
        <p:blipFill rotWithShape="1">
          <a:blip r:embed="rId4">
            <a:alphaModFix/>
          </a:blip>
          <a:srcRect b="7054" l="0" r="0" t="9653"/>
          <a:stretch/>
        </p:blipFill>
        <p:spPr>
          <a:xfrm>
            <a:off x="3652133" y="1305901"/>
            <a:ext cx="3098235" cy="5584929"/>
          </a:xfrm>
          <a:prstGeom prst="rect">
            <a:avLst/>
          </a:prstGeom>
          <a:noFill/>
          <a:ln cap="flat" cmpd="sng" w="9525">
            <a:solidFill>
              <a:srgbClr val="000000"/>
            </a:solidFill>
            <a:prstDash val="solid"/>
            <a:round/>
            <a:headEnd len="sm" w="sm" type="none"/>
            <a:tailEnd len="sm" w="sm" type="none"/>
          </a:ln>
        </p:spPr>
      </p:pic>
      <p:sp>
        <p:nvSpPr>
          <p:cNvPr id="629" name="Google Shape;629;p40"/>
          <p:cNvSpPr txBox="1"/>
          <p:nvPr/>
        </p:nvSpPr>
        <p:spPr>
          <a:xfrm>
            <a:off x="511445" y="3006672"/>
            <a:ext cx="1810943"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1400">
                <a:solidFill>
                  <a:schemeClr val="dk1"/>
                </a:solidFill>
                <a:latin typeface="Gill Sans"/>
                <a:ea typeface="Gill Sans"/>
                <a:cs typeface="Gill Sans"/>
                <a:sym typeface="Gill Sans"/>
              </a:rPr>
              <a:t>lms.lausd.net</a:t>
            </a:r>
            <a:endParaRPr/>
          </a:p>
        </p:txBody>
      </p:sp>
      <p:sp>
        <p:nvSpPr>
          <p:cNvPr id="630" name="Google Shape;630;p40"/>
          <p:cNvSpPr/>
          <p:nvPr/>
        </p:nvSpPr>
        <p:spPr>
          <a:xfrm>
            <a:off x="4122549" y="3471620"/>
            <a:ext cx="2076773" cy="608713"/>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id="631" name="Google Shape;631;p40"/>
          <p:cNvPicPr preferRelativeResize="0"/>
          <p:nvPr/>
        </p:nvPicPr>
        <p:blipFill rotWithShape="1">
          <a:blip r:embed="rId5">
            <a:alphaModFix/>
          </a:blip>
          <a:srcRect b="-5797" l="0" r="0" t="0"/>
          <a:stretch/>
        </p:blipFill>
        <p:spPr>
          <a:xfrm>
            <a:off x="10577225" y="6223800"/>
            <a:ext cx="1537151" cy="5589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9"/>
                                        </p:tgtEl>
                                        <p:attrNameLst>
                                          <p:attrName>style.visibility</p:attrName>
                                        </p:attrNameLst>
                                      </p:cBhvr>
                                      <p:to>
                                        <p:strVal val="visible"/>
                                      </p:to>
                                    </p:set>
                                    <p:animEffect filter="fade" transition="in">
                                      <p:cBhvr>
                                        <p:cTn dur="500"/>
                                        <p:tgtEl>
                                          <p:spTgt spid="6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0"/>
                                        </p:tgtEl>
                                        <p:attrNameLst>
                                          <p:attrName>style.visibility</p:attrName>
                                        </p:attrNameLst>
                                      </p:cBhvr>
                                      <p:to>
                                        <p:strVal val="visible"/>
                                      </p:to>
                                    </p:set>
                                    <p:animEffect filter="fade" transition="in">
                                      <p:cBhvr>
                                        <p:cTn dur="500"/>
                                        <p:tgtEl>
                                          <p:spTgt spid="6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41"/>
          <p:cNvSpPr/>
          <p:nvPr/>
        </p:nvSpPr>
        <p:spPr>
          <a:xfrm>
            <a:off x="6986001" y="1293833"/>
            <a:ext cx="4918688" cy="4724484"/>
          </a:xfrm>
          <a:prstGeom prst="roundRect">
            <a:avLst>
              <a:gd fmla="val 16667" name="adj"/>
            </a:avLst>
          </a:prstGeom>
          <a:solidFill>
            <a:srgbClr val="FFF2CC"/>
          </a:solidFill>
          <a:ln cap="flat" cmpd="sng" w="9525">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7">
              <a:solidFill>
                <a:schemeClr val="dk1"/>
              </a:solidFill>
              <a:latin typeface="Calibri"/>
              <a:ea typeface="Calibri"/>
              <a:cs typeface="Calibri"/>
              <a:sym typeface="Calibri"/>
            </a:endParaRPr>
          </a:p>
        </p:txBody>
      </p:sp>
      <p:sp>
        <p:nvSpPr>
          <p:cNvPr id="638" name="Google Shape;638;p41"/>
          <p:cNvSpPr txBox="1"/>
          <p:nvPr>
            <p:ph idx="4294967295" type="title"/>
          </p:nvPr>
        </p:nvSpPr>
        <p:spPr>
          <a:xfrm>
            <a:off x="0" y="23813"/>
            <a:ext cx="12117388"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500"/>
              <a:buFont typeface="Gill Sans"/>
              <a:buNone/>
            </a:pPr>
            <a:r>
              <a:rPr b="1" lang="es-MX" sz="3000">
                <a:solidFill>
                  <a:srgbClr val="002177"/>
                </a:solidFill>
                <a:latin typeface="Poppins"/>
                <a:ea typeface="Poppins"/>
                <a:cs typeface="Poppins"/>
                <a:sym typeface="Poppins"/>
              </a:rPr>
              <a:t>VIEW YOUR CHILD’S ACTIVITY ON THE SCHOOLOGY APP / VEA LA ACTIVIDAD DE SU HIJO EN LA APLICACIÓN DE SCHOOLOGY</a:t>
            </a:r>
            <a:endParaRPr b="1" sz="3000">
              <a:solidFill>
                <a:srgbClr val="002177"/>
              </a:solidFill>
              <a:latin typeface="Poppins"/>
              <a:ea typeface="Poppins"/>
              <a:cs typeface="Poppins"/>
              <a:sym typeface="Poppins"/>
            </a:endParaRPr>
          </a:p>
        </p:txBody>
      </p:sp>
      <p:pic>
        <p:nvPicPr>
          <p:cNvPr id="639" name="Google Shape;639;p41"/>
          <p:cNvPicPr preferRelativeResize="0"/>
          <p:nvPr/>
        </p:nvPicPr>
        <p:blipFill rotWithShape="1">
          <a:blip r:embed="rId3">
            <a:alphaModFix/>
          </a:blip>
          <a:srcRect b="0" l="0" r="0" t="0"/>
          <a:stretch/>
        </p:blipFill>
        <p:spPr>
          <a:xfrm>
            <a:off x="77858" y="1355008"/>
            <a:ext cx="3097476" cy="5498016"/>
          </a:xfrm>
          <a:prstGeom prst="rect">
            <a:avLst/>
          </a:prstGeom>
          <a:noFill/>
          <a:ln cap="flat" cmpd="sng" w="9525">
            <a:solidFill>
              <a:schemeClr val="dk1"/>
            </a:solidFill>
            <a:prstDash val="solid"/>
            <a:round/>
            <a:headEnd len="sm" w="sm" type="none"/>
            <a:tailEnd len="sm" w="sm" type="none"/>
          </a:ln>
        </p:spPr>
      </p:pic>
      <p:sp>
        <p:nvSpPr>
          <p:cNvPr id="640" name="Google Shape;640;p41"/>
          <p:cNvSpPr txBox="1"/>
          <p:nvPr/>
        </p:nvSpPr>
        <p:spPr>
          <a:xfrm>
            <a:off x="7288560" y="1359433"/>
            <a:ext cx="4313570" cy="4238313"/>
          </a:xfrm>
          <a:prstGeom prst="rect">
            <a:avLst/>
          </a:prstGeom>
          <a:noFill/>
          <a:ln>
            <a:noFill/>
          </a:ln>
        </p:spPr>
        <p:txBody>
          <a:bodyPr anchorCtr="0" anchor="t" bIns="45700" lIns="91425" spcFirstLastPara="1" rIns="91425" wrap="square" tIns="45700">
            <a:noAutofit/>
          </a:bodyPr>
          <a:lstStyle/>
          <a:p>
            <a:pPr indent="-273050" lvl="0" marL="294005" marR="0" rtl="0" algn="l">
              <a:spcBef>
                <a:spcPts val="0"/>
              </a:spcBef>
              <a:spcAft>
                <a:spcPts val="0"/>
              </a:spcAft>
              <a:buClr>
                <a:schemeClr val="dk1"/>
              </a:buClr>
              <a:buSzPts val="1300"/>
              <a:buFont typeface="Arial"/>
              <a:buChar char="•"/>
            </a:pPr>
            <a:r>
              <a:rPr lang="es-MX" sz="1200">
                <a:solidFill>
                  <a:schemeClr val="dk1"/>
                </a:solidFill>
                <a:latin typeface="Poppins"/>
                <a:ea typeface="Poppins"/>
                <a:cs typeface="Poppins"/>
                <a:sym typeface="Poppins"/>
              </a:rPr>
              <a:t>Click on </a:t>
            </a:r>
            <a:r>
              <a:rPr b="1" lang="es-MX" sz="1200">
                <a:solidFill>
                  <a:schemeClr val="dk1"/>
                </a:solidFill>
                <a:latin typeface="Poppins"/>
                <a:ea typeface="Poppins"/>
                <a:cs typeface="Poppins"/>
                <a:sym typeface="Poppins"/>
              </a:rPr>
              <a:t>My Children</a:t>
            </a:r>
            <a:r>
              <a:rPr lang="es-MX" sz="1200">
                <a:solidFill>
                  <a:schemeClr val="dk1"/>
                </a:solidFill>
                <a:latin typeface="Poppins"/>
                <a:ea typeface="Poppins"/>
                <a:cs typeface="Poppins"/>
                <a:sym typeface="Poppins"/>
              </a:rPr>
              <a:t> to view your child’s activity.</a:t>
            </a:r>
            <a:endParaRPr sz="1200">
              <a:latin typeface="Poppins"/>
              <a:ea typeface="Poppins"/>
              <a:cs typeface="Poppins"/>
              <a:sym typeface="Poppins"/>
            </a:endParaRPr>
          </a:p>
          <a:p>
            <a:pPr indent="-273050" lvl="0" marL="294005" marR="0" rtl="0" algn="l">
              <a:spcBef>
                <a:spcPts val="0"/>
              </a:spcBef>
              <a:spcAft>
                <a:spcPts val="0"/>
              </a:spcAft>
              <a:buClr>
                <a:srgbClr val="000000"/>
              </a:buClr>
              <a:buSzPts val="1300"/>
              <a:buFont typeface="Arial"/>
              <a:buChar char="•"/>
            </a:pPr>
            <a:r>
              <a:rPr lang="es-MX" sz="1200">
                <a:solidFill>
                  <a:srgbClr val="0000FF"/>
                </a:solidFill>
                <a:latin typeface="Poppins"/>
                <a:ea typeface="Poppins"/>
                <a:cs typeface="Poppins"/>
                <a:sym typeface="Poppins"/>
              </a:rPr>
              <a:t>Haga clic en </a:t>
            </a:r>
            <a:r>
              <a:rPr b="1" lang="es-MX" sz="1200">
                <a:solidFill>
                  <a:srgbClr val="0000FF"/>
                </a:solidFill>
                <a:latin typeface="Poppins"/>
                <a:ea typeface="Poppins"/>
                <a:cs typeface="Poppins"/>
                <a:sym typeface="Poppins"/>
              </a:rPr>
              <a:t>My Children</a:t>
            </a:r>
            <a:r>
              <a:rPr lang="es-MX" sz="1200">
                <a:solidFill>
                  <a:srgbClr val="0000FF"/>
                </a:solidFill>
                <a:latin typeface="Poppins"/>
                <a:ea typeface="Poppins"/>
                <a:cs typeface="Poppins"/>
                <a:sym typeface="Poppins"/>
              </a:rPr>
              <a:t> </a:t>
            </a:r>
            <a:r>
              <a:rPr b="1" lang="es-MX" sz="1200">
                <a:solidFill>
                  <a:srgbClr val="0000FF"/>
                </a:solidFill>
                <a:latin typeface="Poppins"/>
                <a:ea typeface="Poppins"/>
                <a:cs typeface="Poppins"/>
                <a:sym typeface="Poppins"/>
              </a:rPr>
              <a:t>(Mis hijos) </a:t>
            </a:r>
            <a:r>
              <a:rPr lang="es-MX" sz="1200">
                <a:solidFill>
                  <a:srgbClr val="0000FF"/>
                </a:solidFill>
                <a:latin typeface="Poppins"/>
                <a:ea typeface="Poppins"/>
                <a:cs typeface="Poppins"/>
                <a:sym typeface="Poppins"/>
              </a:rPr>
              <a:t>para ver la actividad de su hijo. </a:t>
            </a:r>
            <a:endParaRPr sz="1200">
              <a:latin typeface="Poppins"/>
              <a:ea typeface="Poppins"/>
              <a:cs typeface="Poppins"/>
              <a:sym typeface="Poppins"/>
            </a:endParaRPr>
          </a:p>
          <a:p>
            <a:pPr indent="-196850" lvl="1" marL="742315" marR="0" rtl="0" algn="l">
              <a:spcBef>
                <a:spcPts val="0"/>
              </a:spcBef>
              <a:spcAft>
                <a:spcPts val="0"/>
              </a:spcAft>
              <a:buClr>
                <a:schemeClr val="dk1"/>
              </a:buClr>
              <a:buSzPts val="1400"/>
              <a:buFont typeface="Arial"/>
              <a:buNone/>
            </a:pPr>
            <a:r>
              <a:t/>
            </a:r>
            <a:endParaRPr i="0" sz="1200" u="none" cap="none" strike="noStrike">
              <a:solidFill>
                <a:schemeClr val="dk1"/>
              </a:solidFill>
              <a:latin typeface="Poppins"/>
              <a:ea typeface="Poppins"/>
              <a:cs typeface="Poppins"/>
              <a:sym typeface="Poppins"/>
            </a:endParaRPr>
          </a:p>
          <a:p>
            <a:pPr indent="-273050" lvl="0" marL="294005" marR="0" rtl="0" algn="l">
              <a:spcBef>
                <a:spcPts val="0"/>
              </a:spcBef>
              <a:spcAft>
                <a:spcPts val="0"/>
              </a:spcAft>
              <a:buClr>
                <a:schemeClr val="dk1"/>
              </a:buClr>
              <a:buSzPts val="1300"/>
              <a:buFont typeface="Arial"/>
              <a:buChar char="•"/>
            </a:pPr>
            <a:r>
              <a:rPr lang="es-MX" sz="1200">
                <a:solidFill>
                  <a:schemeClr val="dk1"/>
                </a:solidFill>
                <a:latin typeface="Poppins"/>
                <a:ea typeface="Poppins"/>
                <a:cs typeface="Poppins"/>
                <a:sym typeface="Poppins"/>
              </a:rPr>
              <a:t>View your child’s activity through the </a:t>
            </a:r>
            <a:r>
              <a:rPr b="1" lang="es-MX" sz="1200">
                <a:solidFill>
                  <a:schemeClr val="dk1"/>
                </a:solidFill>
                <a:latin typeface="Poppins"/>
                <a:ea typeface="Poppins"/>
                <a:cs typeface="Poppins"/>
                <a:sym typeface="Poppins"/>
              </a:rPr>
              <a:t>Student Activity </a:t>
            </a:r>
            <a:r>
              <a:rPr lang="es-MX" sz="1200">
                <a:solidFill>
                  <a:schemeClr val="dk1"/>
                </a:solidFill>
                <a:latin typeface="Poppins"/>
                <a:ea typeface="Poppins"/>
                <a:cs typeface="Poppins"/>
                <a:sym typeface="Poppins"/>
              </a:rPr>
              <a:t>screen.</a:t>
            </a:r>
            <a:endParaRPr sz="1200">
              <a:latin typeface="Poppins"/>
              <a:ea typeface="Poppins"/>
              <a:cs typeface="Poppins"/>
              <a:sym typeface="Poppins"/>
            </a:endParaRPr>
          </a:p>
          <a:p>
            <a:pPr indent="-273050" lvl="0" marL="294005" marR="0" rtl="0" algn="l">
              <a:spcBef>
                <a:spcPts val="0"/>
              </a:spcBef>
              <a:spcAft>
                <a:spcPts val="0"/>
              </a:spcAft>
              <a:buClr>
                <a:srgbClr val="000000"/>
              </a:buClr>
              <a:buSzPts val="1300"/>
              <a:buFont typeface="Arial"/>
              <a:buChar char="•"/>
            </a:pPr>
            <a:r>
              <a:rPr lang="es-MX" sz="1200">
                <a:solidFill>
                  <a:srgbClr val="0000FF"/>
                </a:solidFill>
                <a:latin typeface="Poppins"/>
                <a:ea typeface="Poppins"/>
                <a:cs typeface="Poppins"/>
                <a:sym typeface="Poppins"/>
              </a:rPr>
              <a:t>Ver la actividad de su hijo a través de la pantalla </a:t>
            </a:r>
            <a:r>
              <a:rPr b="1" lang="es-MX" sz="1200">
                <a:solidFill>
                  <a:srgbClr val="0000FF"/>
                </a:solidFill>
                <a:latin typeface="Poppins"/>
                <a:ea typeface="Poppins"/>
                <a:cs typeface="Poppins"/>
                <a:sym typeface="Poppins"/>
              </a:rPr>
              <a:t>Student Activity</a:t>
            </a:r>
            <a:r>
              <a:rPr lang="es-MX" sz="1200">
                <a:solidFill>
                  <a:srgbClr val="0000FF"/>
                </a:solidFill>
                <a:latin typeface="Poppins"/>
                <a:ea typeface="Poppins"/>
                <a:cs typeface="Poppins"/>
                <a:sym typeface="Poppins"/>
              </a:rPr>
              <a:t> </a:t>
            </a:r>
            <a:r>
              <a:rPr b="1" lang="es-MX" sz="1200">
                <a:solidFill>
                  <a:srgbClr val="0000FF"/>
                </a:solidFill>
                <a:latin typeface="Poppins"/>
                <a:ea typeface="Poppins"/>
                <a:cs typeface="Poppins"/>
                <a:sym typeface="Poppins"/>
              </a:rPr>
              <a:t>(Actividad de los estudiantes)</a:t>
            </a:r>
            <a:r>
              <a:rPr lang="es-MX" sz="1200">
                <a:solidFill>
                  <a:srgbClr val="0000FF"/>
                </a:solidFill>
                <a:latin typeface="Poppins"/>
                <a:ea typeface="Poppins"/>
                <a:cs typeface="Poppins"/>
                <a:sym typeface="Poppins"/>
              </a:rPr>
              <a:t>. </a:t>
            </a:r>
            <a:endParaRPr sz="1200">
              <a:latin typeface="Poppins"/>
              <a:ea typeface="Poppins"/>
              <a:cs typeface="Poppins"/>
              <a:sym typeface="Poppins"/>
            </a:endParaRPr>
          </a:p>
          <a:p>
            <a:pPr indent="-190500" lvl="0" marL="421005" marR="0" rtl="0" algn="l">
              <a:spcBef>
                <a:spcPts val="0"/>
              </a:spcBef>
              <a:spcAft>
                <a:spcPts val="0"/>
              </a:spcAft>
              <a:buClr>
                <a:schemeClr val="dk1"/>
              </a:buClr>
              <a:buSzPts val="1500"/>
              <a:buFont typeface="Arial"/>
              <a:buNone/>
            </a:pPr>
            <a:r>
              <a:t/>
            </a:r>
            <a:endParaRPr sz="1200">
              <a:solidFill>
                <a:schemeClr val="dk1"/>
              </a:solidFill>
              <a:latin typeface="Poppins"/>
              <a:ea typeface="Poppins"/>
              <a:cs typeface="Poppins"/>
              <a:sym typeface="Poppins"/>
            </a:endParaRPr>
          </a:p>
          <a:p>
            <a:pPr indent="-273050" lvl="0" marL="294005" marR="0" rtl="0" algn="l">
              <a:spcBef>
                <a:spcPts val="0"/>
              </a:spcBef>
              <a:spcAft>
                <a:spcPts val="0"/>
              </a:spcAft>
              <a:buClr>
                <a:schemeClr val="dk1"/>
              </a:buClr>
              <a:buSzPts val="1300"/>
              <a:buFont typeface="Arial"/>
              <a:buChar char="•"/>
            </a:pPr>
            <a:r>
              <a:rPr lang="es-MX" sz="1200">
                <a:solidFill>
                  <a:schemeClr val="dk1"/>
                </a:solidFill>
                <a:latin typeface="Poppins"/>
                <a:ea typeface="Poppins"/>
                <a:cs typeface="Poppins"/>
                <a:sym typeface="Poppins"/>
              </a:rPr>
              <a:t>Click </a:t>
            </a:r>
            <a:r>
              <a:rPr b="1" lang="es-MX" sz="1200">
                <a:solidFill>
                  <a:schemeClr val="dk1"/>
                </a:solidFill>
                <a:latin typeface="Poppins"/>
                <a:ea typeface="Poppins"/>
                <a:cs typeface="Poppins"/>
                <a:sym typeface="Poppins"/>
              </a:rPr>
              <a:t>Courses </a:t>
            </a:r>
            <a:r>
              <a:rPr lang="es-MX" sz="1200">
                <a:solidFill>
                  <a:schemeClr val="dk1"/>
                </a:solidFill>
                <a:latin typeface="Poppins"/>
                <a:ea typeface="Poppins"/>
                <a:cs typeface="Poppins"/>
                <a:sym typeface="Poppins"/>
              </a:rPr>
              <a:t>to view each course your child is enrolled in. View assignments and grades for each class.</a:t>
            </a:r>
            <a:endParaRPr sz="1200">
              <a:latin typeface="Poppins"/>
              <a:ea typeface="Poppins"/>
              <a:cs typeface="Poppins"/>
              <a:sym typeface="Poppins"/>
            </a:endParaRPr>
          </a:p>
          <a:p>
            <a:pPr indent="-273050" lvl="0" marL="294005" marR="0" rtl="0" algn="l">
              <a:spcBef>
                <a:spcPts val="0"/>
              </a:spcBef>
              <a:spcAft>
                <a:spcPts val="0"/>
              </a:spcAft>
              <a:buClr>
                <a:srgbClr val="000000"/>
              </a:buClr>
              <a:buSzPts val="1300"/>
              <a:buFont typeface="Arial"/>
              <a:buChar char="•"/>
            </a:pPr>
            <a:r>
              <a:rPr lang="es-MX" sz="1200">
                <a:solidFill>
                  <a:srgbClr val="0000FF"/>
                </a:solidFill>
                <a:latin typeface="Poppins"/>
                <a:ea typeface="Poppins"/>
                <a:cs typeface="Poppins"/>
                <a:sym typeface="Poppins"/>
              </a:rPr>
              <a:t>Haga clic en </a:t>
            </a:r>
            <a:r>
              <a:rPr b="1" lang="es-MX" sz="1200">
                <a:solidFill>
                  <a:srgbClr val="0000FF"/>
                </a:solidFill>
                <a:latin typeface="Poppins"/>
                <a:ea typeface="Poppins"/>
                <a:cs typeface="Poppins"/>
                <a:sym typeface="Poppins"/>
              </a:rPr>
              <a:t>Courses</a:t>
            </a:r>
            <a:r>
              <a:rPr lang="es-MX" sz="1200">
                <a:solidFill>
                  <a:srgbClr val="0000FF"/>
                </a:solidFill>
                <a:latin typeface="Poppins"/>
                <a:ea typeface="Poppins"/>
                <a:cs typeface="Poppins"/>
                <a:sym typeface="Poppins"/>
              </a:rPr>
              <a:t> </a:t>
            </a:r>
            <a:r>
              <a:rPr b="1" lang="es-MX" sz="1200">
                <a:solidFill>
                  <a:srgbClr val="0000FF"/>
                </a:solidFill>
                <a:latin typeface="Poppins"/>
                <a:ea typeface="Poppins"/>
                <a:cs typeface="Poppins"/>
                <a:sym typeface="Poppins"/>
              </a:rPr>
              <a:t>(Cursos) </a:t>
            </a:r>
            <a:r>
              <a:rPr lang="es-MX" sz="1200">
                <a:solidFill>
                  <a:srgbClr val="0000FF"/>
                </a:solidFill>
                <a:latin typeface="Poppins"/>
                <a:ea typeface="Poppins"/>
                <a:cs typeface="Poppins"/>
                <a:sym typeface="Poppins"/>
              </a:rPr>
              <a:t>para ver cada curso en el que está inscrito su hijo. Vea las tareas y las calificaciones de cada clase. </a:t>
            </a:r>
            <a:endParaRPr sz="1200">
              <a:latin typeface="Poppins"/>
              <a:ea typeface="Poppins"/>
              <a:cs typeface="Poppins"/>
              <a:sym typeface="Poppins"/>
            </a:endParaRPr>
          </a:p>
          <a:p>
            <a:pPr indent="-190500" lvl="0" marL="421005" marR="0" rtl="0" algn="l">
              <a:spcBef>
                <a:spcPts val="0"/>
              </a:spcBef>
              <a:spcAft>
                <a:spcPts val="0"/>
              </a:spcAft>
              <a:buClr>
                <a:schemeClr val="dk1"/>
              </a:buClr>
              <a:buSzPts val="1500"/>
              <a:buFont typeface="Arial"/>
              <a:buNone/>
            </a:pPr>
            <a:r>
              <a:t/>
            </a:r>
            <a:endParaRPr sz="1200">
              <a:solidFill>
                <a:schemeClr val="dk1"/>
              </a:solidFill>
              <a:latin typeface="Poppins"/>
              <a:ea typeface="Poppins"/>
              <a:cs typeface="Poppins"/>
              <a:sym typeface="Poppins"/>
            </a:endParaRPr>
          </a:p>
          <a:p>
            <a:pPr indent="-273050" lvl="0" marL="294005" marR="0" rtl="0" algn="l">
              <a:spcBef>
                <a:spcPts val="0"/>
              </a:spcBef>
              <a:spcAft>
                <a:spcPts val="0"/>
              </a:spcAft>
              <a:buClr>
                <a:schemeClr val="dk1"/>
              </a:buClr>
              <a:buSzPts val="1300"/>
              <a:buFont typeface="Arial"/>
              <a:buChar char="•"/>
            </a:pPr>
            <a:r>
              <a:rPr lang="es-MX" sz="1200">
                <a:solidFill>
                  <a:schemeClr val="dk1"/>
                </a:solidFill>
                <a:latin typeface="Poppins"/>
                <a:ea typeface="Poppins"/>
                <a:cs typeface="Poppins"/>
                <a:sym typeface="Poppins"/>
              </a:rPr>
              <a:t>Click </a:t>
            </a:r>
            <a:r>
              <a:rPr b="1" lang="es-MX" sz="1200">
                <a:solidFill>
                  <a:schemeClr val="dk1"/>
                </a:solidFill>
                <a:latin typeface="Poppins"/>
                <a:ea typeface="Poppins"/>
                <a:cs typeface="Poppins"/>
                <a:sym typeface="Poppins"/>
              </a:rPr>
              <a:t>Groups</a:t>
            </a:r>
            <a:r>
              <a:rPr lang="es-MX" sz="1200">
                <a:solidFill>
                  <a:schemeClr val="dk1"/>
                </a:solidFill>
                <a:latin typeface="Poppins"/>
                <a:ea typeface="Poppins"/>
                <a:cs typeface="Poppins"/>
                <a:sym typeface="Poppins"/>
              </a:rPr>
              <a:t> to view each group your child is participating in.</a:t>
            </a:r>
            <a:endParaRPr sz="1200">
              <a:latin typeface="Poppins"/>
              <a:ea typeface="Poppins"/>
              <a:cs typeface="Poppins"/>
              <a:sym typeface="Poppins"/>
            </a:endParaRPr>
          </a:p>
          <a:p>
            <a:pPr indent="-273050" lvl="0" marL="294005" marR="0" rtl="0" algn="l">
              <a:spcBef>
                <a:spcPts val="0"/>
              </a:spcBef>
              <a:spcAft>
                <a:spcPts val="0"/>
              </a:spcAft>
              <a:buClr>
                <a:srgbClr val="000000"/>
              </a:buClr>
              <a:buSzPts val="1300"/>
              <a:buFont typeface="Arial"/>
              <a:buChar char="•"/>
            </a:pPr>
            <a:r>
              <a:rPr lang="es-MX" sz="1200">
                <a:solidFill>
                  <a:srgbClr val="0000FF"/>
                </a:solidFill>
                <a:latin typeface="Poppins"/>
                <a:ea typeface="Poppins"/>
                <a:cs typeface="Poppins"/>
                <a:sym typeface="Poppins"/>
              </a:rPr>
              <a:t>Haga clic en </a:t>
            </a:r>
            <a:r>
              <a:rPr b="1" lang="es-MX" sz="1200">
                <a:solidFill>
                  <a:srgbClr val="0000FF"/>
                </a:solidFill>
                <a:latin typeface="Poppins"/>
                <a:ea typeface="Poppins"/>
                <a:cs typeface="Poppins"/>
                <a:sym typeface="Poppins"/>
              </a:rPr>
              <a:t>Groups (Grupos) </a:t>
            </a:r>
            <a:r>
              <a:rPr lang="es-MX" sz="1200">
                <a:solidFill>
                  <a:srgbClr val="0000FF"/>
                </a:solidFill>
                <a:latin typeface="Poppins"/>
                <a:ea typeface="Poppins"/>
                <a:cs typeface="Poppins"/>
                <a:sym typeface="Poppins"/>
              </a:rPr>
              <a:t>para ver cada grupo en el que está participando su hijo.  </a:t>
            </a:r>
            <a:endParaRPr sz="1200">
              <a:latin typeface="Poppins"/>
              <a:ea typeface="Poppins"/>
              <a:cs typeface="Poppins"/>
              <a:sym typeface="Poppins"/>
            </a:endParaRPr>
          </a:p>
        </p:txBody>
      </p:sp>
      <p:pic>
        <p:nvPicPr>
          <p:cNvPr id="641" name="Google Shape;641;p41"/>
          <p:cNvPicPr preferRelativeResize="0"/>
          <p:nvPr/>
        </p:nvPicPr>
        <p:blipFill rotWithShape="1">
          <a:blip r:embed="rId4">
            <a:alphaModFix/>
          </a:blip>
          <a:srcRect b="0" l="0" r="0" t="0"/>
          <a:stretch/>
        </p:blipFill>
        <p:spPr>
          <a:xfrm>
            <a:off x="3594310" y="1325824"/>
            <a:ext cx="3100505" cy="5503397"/>
          </a:xfrm>
          <a:prstGeom prst="rect">
            <a:avLst/>
          </a:prstGeom>
          <a:noFill/>
          <a:ln cap="flat" cmpd="sng" w="9525">
            <a:solidFill>
              <a:schemeClr val="accent1"/>
            </a:solidFill>
            <a:prstDash val="solid"/>
            <a:round/>
            <a:headEnd len="sm" w="sm" type="none"/>
            <a:tailEnd len="sm" w="sm" type="none"/>
          </a:ln>
        </p:spPr>
      </p:pic>
      <p:sp>
        <p:nvSpPr>
          <p:cNvPr id="642" name="Google Shape;642;p41"/>
          <p:cNvSpPr/>
          <p:nvPr/>
        </p:nvSpPr>
        <p:spPr>
          <a:xfrm>
            <a:off x="294468" y="3936569"/>
            <a:ext cx="2371240" cy="46495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643" name="Google Shape;643;p41"/>
          <p:cNvSpPr/>
          <p:nvPr/>
        </p:nvSpPr>
        <p:spPr>
          <a:xfrm>
            <a:off x="3594310" y="2604892"/>
            <a:ext cx="1845595" cy="370783"/>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644" name="Google Shape;644;p41"/>
          <p:cNvSpPr/>
          <p:nvPr/>
        </p:nvSpPr>
        <p:spPr>
          <a:xfrm>
            <a:off x="3798277" y="3108960"/>
            <a:ext cx="1012874" cy="239151"/>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id="645" name="Google Shape;645;p41"/>
          <p:cNvPicPr preferRelativeResize="0"/>
          <p:nvPr/>
        </p:nvPicPr>
        <p:blipFill rotWithShape="1">
          <a:blip r:embed="rId5">
            <a:alphaModFix/>
          </a:blip>
          <a:srcRect b="-5797" l="0" r="0" t="0"/>
          <a:stretch/>
        </p:blipFill>
        <p:spPr>
          <a:xfrm>
            <a:off x="10577225" y="6223800"/>
            <a:ext cx="1537151" cy="5589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2"/>
                                        </p:tgtEl>
                                        <p:attrNameLst>
                                          <p:attrName>style.visibility</p:attrName>
                                        </p:attrNameLst>
                                      </p:cBhvr>
                                      <p:to>
                                        <p:strVal val="visible"/>
                                      </p:to>
                                    </p:set>
                                    <p:animEffect filter="fade" transition="in">
                                      <p:cBhvr>
                                        <p:cTn dur="1000"/>
                                        <p:tgtEl>
                                          <p:spTgt spid="642"/>
                                        </p:tgtEl>
                                      </p:cBhvr>
                                    </p:animEffect>
                                  </p:childTnLst>
                                </p:cTn>
                              </p:par>
                              <p:par>
                                <p:cTn fill="hold" nodeType="withEffect" presetClass="entr" presetID="1" presetSubtype="0">
                                  <p:stCondLst>
                                    <p:cond delay="0"/>
                                  </p:stCondLst>
                                  <p:childTnLst>
                                    <p:set>
                                      <p:cBhvr>
                                        <p:cTn dur="1" fill="hold">
                                          <p:stCondLst>
                                            <p:cond delay="0"/>
                                          </p:stCondLst>
                                        </p:cTn>
                                        <p:tgtEl>
                                          <p:spTgt spid="640">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0">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0">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0">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0">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0">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0">
                                            <p:txEl>
                                              <p:pRg end="6" st="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0">
                                            <p:txEl>
                                              <p:pRg end="7" st="7"/>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0">
                                            <p:txEl>
                                              <p:pRg end="8" st="8"/>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0">
                                            <p:txEl>
                                              <p:pRg end="9" st="9"/>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0">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4"/>
                                        </p:tgtEl>
                                        <p:attrNameLst>
                                          <p:attrName>style.visibility</p:attrName>
                                        </p:attrNameLst>
                                      </p:cBhvr>
                                      <p:to>
                                        <p:strVal val="visible"/>
                                      </p:to>
                                    </p:set>
                                    <p:animEffect filter="fade" transition="in">
                                      <p:cBhvr>
                                        <p:cTn dur="1000"/>
                                        <p:tgtEl>
                                          <p:spTgt spid="6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3"/>
                                        </p:tgtEl>
                                        <p:attrNameLst>
                                          <p:attrName>style.visibility</p:attrName>
                                        </p:attrNameLst>
                                      </p:cBhvr>
                                      <p:to>
                                        <p:strVal val="visible"/>
                                      </p:to>
                                    </p:set>
                                    <p:animEffect filter="fade" transition="in">
                                      <p:cBhvr>
                                        <p:cTn dur="1000"/>
                                        <p:tgtEl>
                                          <p:spTgt spid="6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42"/>
          <p:cNvSpPr/>
          <p:nvPr/>
        </p:nvSpPr>
        <p:spPr>
          <a:xfrm>
            <a:off x="6986001" y="1293833"/>
            <a:ext cx="4918688" cy="4724484"/>
          </a:xfrm>
          <a:prstGeom prst="roundRect">
            <a:avLst>
              <a:gd fmla="val 16667" name="adj"/>
            </a:avLst>
          </a:prstGeom>
          <a:solidFill>
            <a:srgbClr val="FFF2CC"/>
          </a:solidFill>
          <a:ln cap="flat" cmpd="sng" w="9525">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7">
              <a:solidFill>
                <a:schemeClr val="dk1"/>
              </a:solidFill>
              <a:latin typeface="Calibri"/>
              <a:ea typeface="Calibri"/>
              <a:cs typeface="Calibri"/>
              <a:sym typeface="Calibri"/>
            </a:endParaRPr>
          </a:p>
        </p:txBody>
      </p:sp>
      <p:sp>
        <p:nvSpPr>
          <p:cNvPr id="652" name="Google Shape;652;p42"/>
          <p:cNvSpPr txBox="1"/>
          <p:nvPr>
            <p:ph idx="4294967295" type="title"/>
          </p:nvPr>
        </p:nvSpPr>
        <p:spPr>
          <a:xfrm>
            <a:off x="0" y="23813"/>
            <a:ext cx="12117388"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500"/>
              <a:buFont typeface="Gill Sans"/>
              <a:buNone/>
            </a:pPr>
            <a:r>
              <a:rPr b="1" lang="es-MX" sz="3000">
                <a:solidFill>
                  <a:srgbClr val="002177"/>
                </a:solidFill>
                <a:latin typeface="Poppins"/>
                <a:ea typeface="Poppins"/>
                <a:cs typeface="Poppins"/>
                <a:sym typeface="Poppins"/>
              </a:rPr>
              <a:t>VIEW YOUR CHILD’S ACTIVITY ON THE SCHOOLOGY APP / VEA LA ACTIVIDAD DE SU HIJO EN LA APLICACIÓN DE SCHOOLOGY</a:t>
            </a:r>
            <a:endParaRPr b="1" sz="3000">
              <a:solidFill>
                <a:srgbClr val="002177"/>
              </a:solidFill>
              <a:latin typeface="Poppins"/>
              <a:ea typeface="Poppins"/>
              <a:cs typeface="Poppins"/>
              <a:sym typeface="Poppins"/>
            </a:endParaRPr>
          </a:p>
        </p:txBody>
      </p:sp>
      <p:pic>
        <p:nvPicPr>
          <p:cNvPr id="653" name="Google Shape;653;p42"/>
          <p:cNvPicPr preferRelativeResize="0"/>
          <p:nvPr/>
        </p:nvPicPr>
        <p:blipFill rotWithShape="1">
          <a:blip r:embed="rId3">
            <a:alphaModFix/>
          </a:blip>
          <a:srcRect b="0" l="0" r="0" t="0"/>
          <a:stretch/>
        </p:blipFill>
        <p:spPr>
          <a:xfrm>
            <a:off x="77857" y="1355008"/>
            <a:ext cx="3097475" cy="5498016"/>
          </a:xfrm>
          <a:prstGeom prst="rect">
            <a:avLst/>
          </a:prstGeom>
          <a:noFill/>
          <a:ln cap="flat" cmpd="sng" w="9525">
            <a:solidFill>
              <a:schemeClr val="dk1"/>
            </a:solidFill>
            <a:prstDash val="solid"/>
            <a:round/>
            <a:headEnd len="sm" w="sm" type="none"/>
            <a:tailEnd len="sm" w="sm" type="none"/>
          </a:ln>
        </p:spPr>
      </p:pic>
      <p:sp>
        <p:nvSpPr>
          <p:cNvPr id="654" name="Google Shape;654;p42"/>
          <p:cNvSpPr txBox="1"/>
          <p:nvPr/>
        </p:nvSpPr>
        <p:spPr>
          <a:xfrm>
            <a:off x="7288560" y="1631224"/>
            <a:ext cx="4347188" cy="4283861"/>
          </a:xfrm>
          <a:prstGeom prst="rect">
            <a:avLst/>
          </a:prstGeom>
          <a:noFill/>
          <a:ln>
            <a:noFill/>
          </a:ln>
        </p:spPr>
        <p:txBody>
          <a:bodyPr anchorCtr="0" anchor="t" bIns="45700" lIns="91425" spcFirstLastPara="1" rIns="91425" wrap="square" tIns="45700">
            <a:noAutofit/>
          </a:bodyPr>
          <a:lstStyle/>
          <a:p>
            <a:pPr indent="-316865" lvl="0" marL="338455" marR="0" rtl="0" algn="l">
              <a:spcBef>
                <a:spcPts val="0"/>
              </a:spcBef>
              <a:spcAft>
                <a:spcPts val="0"/>
              </a:spcAft>
              <a:buClr>
                <a:schemeClr val="dk1"/>
              </a:buClr>
              <a:buSzPts val="1300"/>
              <a:buFont typeface="Arial"/>
              <a:buChar char="•"/>
            </a:pPr>
            <a:r>
              <a:rPr lang="es-MX">
                <a:solidFill>
                  <a:schemeClr val="dk1"/>
                </a:solidFill>
                <a:latin typeface="Poppins"/>
                <a:ea typeface="Poppins"/>
                <a:cs typeface="Poppins"/>
                <a:sym typeface="Poppins"/>
              </a:rPr>
              <a:t>Click on </a:t>
            </a:r>
            <a:r>
              <a:rPr b="1" lang="es-MX">
                <a:solidFill>
                  <a:schemeClr val="dk1"/>
                </a:solidFill>
                <a:latin typeface="Poppins"/>
                <a:ea typeface="Poppins"/>
                <a:cs typeface="Poppins"/>
                <a:sym typeface="Poppins"/>
              </a:rPr>
              <a:t>More </a:t>
            </a:r>
            <a:r>
              <a:rPr lang="es-MX">
                <a:solidFill>
                  <a:schemeClr val="dk1"/>
                </a:solidFill>
                <a:latin typeface="Poppins"/>
                <a:ea typeface="Poppins"/>
                <a:cs typeface="Poppins"/>
                <a:sym typeface="Poppins"/>
              </a:rPr>
              <a:t>to view your child’s overall grades and calendar events.</a:t>
            </a:r>
            <a:endParaRPr sz="1200">
              <a:latin typeface="Poppins"/>
              <a:ea typeface="Poppins"/>
              <a:cs typeface="Poppins"/>
              <a:sym typeface="Poppins"/>
            </a:endParaRPr>
          </a:p>
          <a:p>
            <a:pPr indent="-316865" lvl="0" marL="338455" marR="0" rtl="0" algn="l">
              <a:spcBef>
                <a:spcPts val="0"/>
              </a:spcBef>
              <a:spcAft>
                <a:spcPts val="0"/>
              </a:spcAft>
              <a:buClr>
                <a:srgbClr val="000000"/>
              </a:buClr>
              <a:buSzPts val="1300"/>
              <a:buFont typeface="Arial"/>
              <a:buChar char="•"/>
            </a:pPr>
            <a:r>
              <a:rPr lang="es-MX">
                <a:solidFill>
                  <a:srgbClr val="0000FF"/>
                </a:solidFill>
                <a:latin typeface="Poppins"/>
                <a:ea typeface="Poppins"/>
                <a:cs typeface="Poppins"/>
                <a:sym typeface="Poppins"/>
              </a:rPr>
              <a:t>Haga clic en </a:t>
            </a:r>
            <a:r>
              <a:rPr b="1" lang="es-MX">
                <a:solidFill>
                  <a:srgbClr val="0000FF"/>
                </a:solidFill>
                <a:latin typeface="Poppins"/>
                <a:ea typeface="Poppins"/>
                <a:cs typeface="Poppins"/>
                <a:sym typeface="Poppins"/>
              </a:rPr>
              <a:t>More (Más) </a:t>
            </a:r>
            <a:r>
              <a:rPr lang="es-MX">
                <a:solidFill>
                  <a:srgbClr val="0000FF"/>
                </a:solidFill>
                <a:latin typeface="Poppins"/>
                <a:ea typeface="Poppins"/>
                <a:cs typeface="Poppins"/>
                <a:sym typeface="Poppins"/>
              </a:rPr>
              <a:t>para ver las calificaciones generales de su hijo y los eventos del calendario.</a:t>
            </a:r>
            <a:endParaRPr sz="1200">
              <a:latin typeface="Poppins"/>
              <a:ea typeface="Poppins"/>
              <a:cs typeface="Poppins"/>
              <a:sym typeface="Poppins"/>
            </a:endParaRPr>
          </a:p>
          <a:p>
            <a:pPr indent="0" lvl="1" marL="456565" marR="0" rtl="0" algn="l">
              <a:spcBef>
                <a:spcPts val="0"/>
              </a:spcBef>
              <a:spcAft>
                <a:spcPts val="0"/>
              </a:spcAft>
              <a:buNone/>
            </a:pPr>
            <a:r>
              <a:t/>
            </a:r>
            <a:endParaRPr i="0" u="none" cap="none" strike="noStrike">
              <a:solidFill>
                <a:schemeClr val="dk1"/>
              </a:solidFill>
              <a:latin typeface="Poppins"/>
              <a:ea typeface="Poppins"/>
              <a:cs typeface="Poppins"/>
              <a:sym typeface="Poppins"/>
            </a:endParaRPr>
          </a:p>
          <a:p>
            <a:pPr indent="-316865" lvl="0" marL="338455" marR="0" rtl="0" algn="l">
              <a:spcBef>
                <a:spcPts val="0"/>
              </a:spcBef>
              <a:spcAft>
                <a:spcPts val="0"/>
              </a:spcAft>
              <a:buClr>
                <a:schemeClr val="dk1"/>
              </a:buClr>
              <a:buSzPts val="1300"/>
              <a:buFont typeface="Poppins"/>
              <a:buChar char="•"/>
            </a:pPr>
            <a:r>
              <a:rPr lang="es-MX">
                <a:solidFill>
                  <a:schemeClr val="dk1"/>
                </a:solidFill>
                <a:latin typeface="Poppins"/>
                <a:ea typeface="Poppins"/>
                <a:cs typeface="Poppins"/>
                <a:sym typeface="Poppins"/>
              </a:rPr>
              <a:t>If you have more than one child, click on the arrow to switch child records.</a:t>
            </a:r>
            <a:endParaRPr sz="1200">
              <a:latin typeface="Poppins"/>
              <a:ea typeface="Poppins"/>
              <a:cs typeface="Poppins"/>
              <a:sym typeface="Poppins"/>
            </a:endParaRPr>
          </a:p>
          <a:p>
            <a:pPr indent="-316865" lvl="0" marL="338455" marR="0" rtl="0" algn="l">
              <a:spcBef>
                <a:spcPts val="0"/>
              </a:spcBef>
              <a:spcAft>
                <a:spcPts val="0"/>
              </a:spcAft>
              <a:buClr>
                <a:srgbClr val="000000"/>
              </a:buClr>
              <a:buSzPts val="1300"/>
              <a:buFont typeface="Poppins"/>
              <a:buChar char="•"/>
            </a:pPr>
            <a:r>
              <a:rPr lang="es-MX">
                <a:solidFill>
                  <a:srgbClr val="0000FF"/>
                </a:solidFill>
                <a:latin typeface="Poppins"/>
                <a:ea typeface="Poppins"/>
                <a:cs typeface="Poppins"/>
                <a:sym typeface="Poppins"/>
              </a:rPr>
              <a:t>Si tiene más de un hijo, haga clic en la flecha para cambiar al registro de otro hijo.</a:t>
            </a:r>
            <a:endParaRPr sz="1200">
              <a:latin typeface="Poppins"/>
              <a:ea typeface="Poppins"/>
              <a:cs typeface="Poppins"/>
              <a:sym typeface="Poppins"/>
            </a:endParaRPr>
          </a:p>
          <a:p>
            <a:pPr indent="-202565" lvl="0" marL="338455" marR="0" rtl="0" algn="l">
              <a:spcBef>
                <a:spcPts val="0"/>
              </a:spcBef>
              <a:spcAft>
                <a:spcPts val="0"/>
              </a:spcAft>
              <a:buNone/>
            </a:pPr>
            <a:r>
              <a:t/>
            </a:r>
            <a:endParaRPr>
              <a:solidFill>
                <a:schemeClr val="dk1"/>
              </a:solidFill>
              <a:latin typeface="Poppins"/>
              <a:ea typeface="Poppins"/>
              <a:cs typeface="Poppins"/>
              <a:sym typeface="Poppins"/>
            </a:endParaRPr>
          </a:p>
          <a:p>
            <a:pPr indent="-316865" lvl="0" marL="338455" marR="0" rtl="0" algn="l">
              <a:spcBef>
                <a:spcPts val="0"/>
              </a:spcBef>
              <a:spcAft>
                <a:spcPts val="0"/>
              </a:spcAft>
              <a:buClr>
                <a:schemeClr val="dk1"/>
              </a:buClr>
              <a:buSzPts val="1300"/>
              <a:buFont typeface="Arial"/>
              <a:buChar char="•"/>
            </a:pPr>
            <a:r>
              <a:rPr lang="es-MX">
                <a:solidFill>
                  <a:schemeClr val="dk1"/>
                </a:solidFill>
                <a:latin typeface="Poppins"/>
                <a:ea typeface="Poppins"/>
                <a:cs typeface="Poppins"/>
                <a:sym typeface="Poppins"/>
              </a:rPr>
              <a:t>You </a:t>
            </a:r>
            <a:r>
              <a:rPr b="1" lang="es-MX">
                <a:solidFill>
                  <a:schemeClr val="dk1"/>
                </a:solidFill>
                <a:latin typeface="Poppins"/>
                <a:ea typeface="Poppins"/>
                <a:cs typeface="Poppins"/>
                <a:sym typeface="Poppins"/>
              </a:rPr>
              <a:t>cannot</a:t>
            </a:r>
            <a:r>
              <a:rPr lang="es-MX">
                <a:solidFill>
                  <a:schemeClr val="dk1"/>
                </a:solidFill>
                <a:latin typeface="Poppins"/>
                <a:ea typeface="Poppins"/>
                <a:cs typeface="Poppins"/>
                <a:sym typeface="Poppins"/>
              </a:rPr>
              <a:t> add children through Schoology.  Always add children through Parent Portal.</a:t>
            </a:r>
            <a:endParaRPr sz="1200">
              <a:latin typeface="Poppins"/>
              <a:ea typeface="Poppins"/>
              <a:cs typeface="Poppins"/>
              <a:sym typeface="Poppins"/>
            </a:endParaRPr>
          </a:p>
          <a:p>
            <a:pPr indent="-316865" lvl="0" marL="338455" marR="0" rtl="0" algn="l">
              <a:spcBef>
                <a:spcPts val="0"/>
              </a:spcBef>
              <a:spcAft>
                <a:spcPts val="0"/>
              </a:spcAft>
              <a:buClr>
                <a:srgbClr val="000000"/>
              </a:buClr>
              <a:buSzPts val="1300"/>
              <a:buFont typeface="Arial"/>
              <a:buChar char="•"/>
            </a:pPr>
            <a:r>
              <a:rPr b="1" lang="es-MX">
                <a:solidFill>
                  <a:srgbClr val="0000FF"/>
                </a:solidFill>
                <a:latin typeface="Poppins"/>
                <a:ea typeface="Poppins"/>
                <a:cs typeface="Poppins"/>
                <a:sym typeface="Poppins"/>
              </a:rPr>
              <a:t>No puede</a:t>
            </a:r>
            <a:r>
              <a:rPr lang="es-MX">
                <a:solidFill>
                  <a:srgbClr val="0000FF"/>
                </a:solidFill>
                <a:latin typeface="Poppins"/>
                <a:ea typeface="Poppins"/>
                <a:cs typeface="Poppins"/>
                <a:sym typeface="Poppins"/>
              </a:rPr>
              <a:t> agregar niños a través de Schoology. Siempre añada otros niños a través del Portal para Padres.</a:t>
            </a:r>
            <a:endParaRPr sz="1200">
              <a:latin typeface="Poppins"/>
              <a:ea typeface="Poppins"/>
              <a:cs typeface="Poppins"/>
              <a:sym typeface="Poppins"/>
            </a:endParaRPr>
          </a:p>
          <a:p>
            <a:pPr indent="-202565" lvl="0" marL="338455" marR="0" rtl="0" algn="l">
              <a:spcBef>
                <a:spcPts val="0"/>
              </a:spcBef>
              <a:spcAft>
                <a:spcPts val="0"/>
              </a:spcAft>
              <a:buNone/>
            </a:pPr>
            <a:r>
              <a:t/>
            </a:r>
            <a:endParaRPr sz="1800">
              <a:solidFill>
                <a:schemeClr val="dk1"/>
              </a:solidFill>
              <a:latin typeface="Poppins"/>
              <a:ea typeface="Poppins"/>
              <a:cs typeface="Poppins"/>
              <a:sym typeface="Poppins"/>
            </a:endParaRPr>
          </a:p>
          <a:p>
            <a:pPr indent="-202565" lvl="0" marL="338455" marR="0" rtl="0" algn="l">
              <a:spcBef>
                <a:spcPts val="0"/>
              </a:spcBef>
              <a:spcAft>
                <a:spcPts val="0"/>
              </a:spcAft>
              <a:buNone/>
            </a:pPr>
            <a:r>
              <a:t/>
            </a:r>
            <a:endParaRPr sz="1800">
              <a:solidFill>
                <a:schemeClr val="dk1"/>
              </a:solidFill>
              <a:latin typeface="Poppins"/>
              <a:ea typeface="Poppins"/>
              <a:cs typeface="Poppins"/>
              <a:sym typeface="Poppins"/>
            </a:endParaRPr>
          </a:p>
          <a:p>
            <a:pPr indent="0" lvl="0" marL="0" marR="0" rtl="0" algn="l">
              <a:spcBef>
                <a:spcPts val="0"/>
              </a:spcBef>
              <a:spcAft>
                <a:spcPts val="0"/>
              </a:spcAft>
              <a:buNone/>
            </a:pPr>
            <a:r>
              <a:rPr lang="es-MX" sz="1800">
                <a:solidFill>
                  <a:schemeClr val="dk1"/>
                </a:solidFill>
                <a:latin typeface="Poppins"/>
                <a:ea typeface="Poppins"/>
                <a:cs typeface="Poppins"/>
                <a:sym typeface="Poppins"/>
              </a:rPr>
              <a:t> </a:t>
            </a:r>
            <a:endParaRPr sz="1200">
              <a:latin typeface="Poppins"/>
              <a:ea typeface="Poppins"/>
              <a:cs typeface="Poppins"/>
              <a:sym typeface="Poppins"/>
            </a:endParaRPr>
          </a:p>
        </p:txBody>
      </p:sp>
      <p:pic>
        <p:nvPicPr>
          <p:cNvPr id="655" name="Google Shape;655;p42"/>
          <p:cNvPicPr preferRelativeResize="0"/>
          <p:nvPr/>
        </p:nvPicPr>
        <p:blipFill rotWithShape="1">
          <a:blip r:embed="rId4">
            <a:alphaModFix/>
          </a:blip>
          <a:srcRect b="0" l="0" r="0" t="0"/>
          <a:stretch/>
        </p:blipFill>
        <p:spPr>
          <a:xfrm>
            <a:off x="3594309" y="1325824"/>
            <a:ext cx="3100504" cy="5503397"/>
          </a:xfrm>
          <a:prstGeom prst="rect">
            <a:avLst/>
          </a:prstGeom>
          <a:noFill/>
          <a:ln cap="flat" cmpd="sng" w="9525">
            <a:solidFill>
              <a:schemeClr val="accent1"/>
            </a:solidFill>
            <a:prstDash val="solid"/>
            <a:round/>
            <a:headEnd len="sm" w="sm" type="none"/>
            <a:tailEnd len="sm" w="sm" type="none"/>
          </a:ln>
        </p:spPr>
      </p:pic>
      <p:sp>
        <p:nvSpPr>
          <p:cNvPr id="656" name="Google Shape;656;p42"/>
          <p:cNvSpPr/>
          <p:nvPr/>
        </p:nvSpPr>
        <p:spPr>
          <a:xfrm>
            <a:off x="3594308" y="4077522"/>
            <a:ext cx="3100505" cy="1302010"/>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657" name="Google Shape;657;p42"/>
          <p:cNvSpPr/>
          <p:nvPr/>
        </p:nvSpPr>
        <p:spPr>
          <a:xfrm>
            <a:off x="2727702" y="3921071"/>
            <a:ext cx="447630" cy="485162"/>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cxnSp>
        <p:nvCxnSpPr>
          <p:cNvPr id="658" name="Google Shape;658;p42"/>
          <p:cNvCxnSpPr/>
          <p:nvPr/>
        </p:nvCxnSpPr>
        <p:spPr>
          <a:xfrm rot="10800000">
            <a:off x="883403" y="3192651"/>
            <a:ext cx="495946" cy="0"/>
          </a:xfrm>
          <a:prstGeom prst="straightConnector1">
            <a:avLst/>
          </a:prstGeom>
          <a:noFill/>
          <a:ln cap="flat" cmpd="sng" w="38100">
            <a:solidFill>
              <a:srgbClr val="FF0000"/>
            </a:solidFill>
            <a:prstDash val="solid"/>
            <a:round/>
            <a:headEnd len="sm" w="sm" type="none"/>
            <a:tailEnd len="med" w="med" type="triangle"/>
          </a:ln>
        </p:spPr>
      </p:cxnSp>
      <p:cxnSp>
        <p:nvCxnSpPr>
          <p:cNvPr id="659" name="Google Shape;659;p42"/>
          <p:cNvCxnSpPr/>
          <p:nvPr/>
        </p:nvCxnSpPr>
        <p:spPr>
          <a:xfrm rot="10800000">
            <a:off x="883403" y="3701512"/>
            <a:ext cx="495946" cy="0"/>
          </a:xfrm>
          <a:prstGeom prst="straightConnector1">
            <a:avLst/>
          </a:prstGeom>
          <a:noFill/>
          <a:ln cap="flat" cmpd="sng" w="38100">
            <a:solidFill>
              <a:srgbClr val="FF0000"/>
            </a:solidFill>
            <a:prstDash val="solid"/>
            <a:round/>
            <a:headEnd len="sm" w="sm" type="none"/>
            <a:tailEnd len="med" w="med" type="triangle"/>
          </a:ln>
        </p:spPr>
      </p:cxnSp>
      <p:sp>
        <p:nvSpPr>
          <p:cNvPr id="660" name="Google Shape;660;p42"/>
          <p:cNvSpPr/>
          <p:nvPr/>
        </p:nvSpPr>
        <p:spPr>
          <a:xfrm>
            <a:off x="4128657" y="5379532"/>
            <a:ext cx="471054" cy="453232"/>
          </a:xfrm>
          <a:prstGeom prst="noSmoking">
            <a:avLst>
              <a:gd fmla="val 18750" name="adj"/>
            </a:avLst>
          </a:prstGeom>
          <a:solidFill>
            <a:srgbClr val="FF0000"/>
          </a:solidFill>
          <a:ln cap="flat" cmpd="sng" w="158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661" name="Google Shape;661;p42"/>
          <p:cNvSpPr/>
          <p:nvPr/>
        </p:nvSpPr>
        <p:spPr>
          <a:xfrm>
            <a:off x="1842868" y="2546252"/>
            <a:ext cx="884834" cy="450166"/>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id="662" name="Google Shape;662;p42"/>
          <p:cNvPicPr preferRelativeResize="0"/>
          <p:nvPr/>
        </p:nvPicPr>
        <p:blipFill rotWithShape="1">
          <a:blip r:embed="rId5">
            <a:alphaModFix/>
          </a:blip>
          <a:srcRect b="-5797" l="0" r="0" t="0"/>
          <a:stretch/>
        </p:blipFill>
        <p:spPr>
          <a:xfrm>
            <a:off x="10577225" y="6223800"/>
            <a:ext cx="1537151" cy="5589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1"/>
                                        </p:tgtEl>
                                        <p:attrNameLst>
                                          <p:attrName>style.visibility</p:attrName>
                                        </p:attrNameLst>
                                      </p:cBhvr>
                                      <p:to>
                                        <p:strVal val="visible"/>
                                      </p:to>
                                    </p:set>
                                    <p:animEffect filter="fade" transition="in">
                                      <p:cBhvr>
                                        <p:cTn dur="1000"/>
                                        <p:tgtEl>
                                          <p:spTgt spid="661"/>
                                        </p:tgtEl>
                                      </p:cBhvr>
                                    </p:animEffect>
                                  </p:childTnLst>
                                </p:cTn>
                              </p:par>
                              <p:par>
                                <p:cTn fill="hold" nodeType="withEffect" presetClass="entr" presetID="10" presetSubtype="0">
                                  <p:stCondLst>
                                    <p:cond delay="0"/>
                                  </p:stCondLst>
                                  <p:childTnLst>
                                    <p:set>
                                      <p:cBhvr>
                                        <p:cTn dur="1" fill="hold">
                                          <p:stCondLst>
                                            <p:cond delay="0"/>
                                          </p:stCondLst>
                                        </p:cTn>
                                        <p:tgtEl>
                                          <p:spTgt spid="658"/>
                                        </p:tgtEl>
                                        <p:attrNameLst>
                                          <p:attrName>style.visibility</p:attrName>
                                        </p:attrNameLst>
                                      </p:cBhvr>
                                      <p:to>
                                        <p:strVal val="visible"/>
                                      </p:to>
                                    </p:set>
                                    <p:animEffect filter="fade" transition="in">
                                      <p:cBhvr>
                                        <p:cTn dur="1000"/>
                                        <p:tgtEl>
                                          <p:spTgt spid="658"/>
                                        </p:tgtEl>
                                      </p:cBhvr>
                                    </p:animEffect>
                                  </p:childTnLst>
                                </p:cTn>
                              </p:par>
                              <p:par>
                                <p:cTn fill="hold" nodeType="withEffect" presetClass="entr" presetID="10" presetSubtype="0">
                                  <p:stCondLst>
                                    <p:cond delay="0"/>
                                  </p:stCondLst>
                                  <p:childTnLst>
                                    <p:set>
                                      <p:cBhvr>
                                        <p:cTn dur="1" fill="hold">
                                          <p:stCondLst>
                                            <p:cond delay="0"/>
                                          </p:stCondLst>
                                        </p:cTn>
                                        <p:tgtEl>
                                          <p:spTgt spid="659"/>
                                        </p:tgtEl>
                                        <p:attrNameLst>
                                          <p:attrName>style.visibility</p:attrName>
                                        </p:attrNameLst>
                                      </p:cBhvr>
                                      <p:to>
                                        <p:strVal val="visible"/>
                                      </p:to>
                                    </p:set>
                                    <p:animEffect filter="fade" transition="in">
                                      <p:cBhvr>
                                        <p:cTn dur="1000"/>
                                        <p:tgtEl>
                                          <p:spTgt spid="659"/>
                                        </p:tgtEl>
                                      </p:cBhvr>
                                    </p:animEffect>
                                  </p:childTnLst>
                                </p:cTn>
                              </p:par>
                              <p:par>
                                <p:cTn fill="hold" nodeType="withEffect" presetClass="entr" presetID="1" presetSubtype="0">
                                  <p:stCondLst>
                                    <p:cond delay="0"/>
                                  </p:stCondLst>
                                  <p:childTnLst>
                                    <p:set>
                                      <p:cBhvr>
                                        <p:cTn dur="1" fill="hold">
                                          <p:stCondLst>
                                            <p:cond delay="0"/>
                                          </p:stCondLst>
                                        </p:cTn>
                                        <p:tgtEl>
                                          <p:spTgt spid="654">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4">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4">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4">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4">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4">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4">
                                            <p:txEl>
                                              <p:pRg end="6" st="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4">
                                            <p:txEl>
                                              <p:pRg end="7" st="7"/>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4">
                                            <p:txEl>
                                              <p:pRg end="8" st="8"/>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4">
                                            <p:txEl>
                                              <p:pRg end="9" st="9"/>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4">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7"/>
                                        </p:tgtEl>
                                        <p:attrNameLst>
                                          <p:attrName>style.visibility</p:attrName>
                                        </p:attrNameLst>
                                      </p:cBhvr>
                                      <p:to>
                                        <p:strVal val="visible"/>
                                      </p:to>
                                    </p:set>
                                    <p:animEffect filter="fade" transition="in">
                                      <p:cBhvr>
                                        <p:cTn dur="1000"/>
                                        <p:tgtEl>
                                          <p:spTgt spid="657"/>
                                        </p:tgtEl>
                                      </p:cBhvr>
                                    </p:animEffect>
                                  </p:childTnLst>
                                </p:cTn>
                              </p:par>
                              <p:par>
                                <p:cTn fill="hold" nodeType="withEffect" presetClass="entr" presetID="10" presetSubtype="0">
                                  <p:stCondLst>
                                    <p:cond delay="0"/>
                                  </p:stCondLst>
                                  <p:childTnLst>
                                    <p:set>
                                      <p:cBhvr>
                                        <p:cTn dur="1" fill="hold">
                                          <p:stCondLst>
                                            <p:cond delay="0"/>
                                          </p:stCondLst>
                                        </p:cTn>
                                        <p:tgtEl>
                                          <p:spTgt spid="656"/>
                                        </p:tgtEl>
                                        <p:attrNameLst>
                                          <p:attrName>style.visibility</p:attrName>
                                        </p:attrNameLst>
                                      </p:cBhvr>
                                      <p:to>
                                        <p:strVal val="visible"/>
                                      </p:to>
                                    </p:set>
                                    <p:animEffect filter="fade" transition="in">
                                      <p:cBhvr>
                                        <p:cTn dur="1000"/>
                                        <p:tgtEl>
                                          <p:spTgt spid="6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0"/>
                                        </p:tgtEl>
                                        <p:attrNameLst>
                                          <p:attrName>style.visibility</p:attrName>
                                        </p:attrNameLst>
                                      </p:cBhvr>
                                      <p:to>
                                        <p:strVal val="visible"/>
                                      </p:to>
                                    </p:set>
                                    <p:animEffect filter="fade" transition="in">
                                      <p:cBhvr>
                                        <p:cTn dur="1000"/>
                                        <p:tgtEl>
                                          <p:spTgt spid="6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43"/>
          <p:cNvSpPr/>
          <p:nvPr/>
        </p:nvSpPr>
        <p:spPr>
          <a:xfrm>
            <a:off x="7000289" y="1171576"/>
            <a:ext cx="4918688" cy="4926618"/>
          </a:xfrm>
          <a:prstGeom prst="roundRect">
            <a:avLst>
              <a:gd fmla="val 16667" name="adj"/>
            </a:avLst>
          </a:prstGeom>
          <a:solidFill>
            <a:srgbClr val="FFF2CC"/>
          </a:solidFill>
          <a:ln cap="flat" cmpd="sng" w="9525">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7">
              <a:solidFill>
                <a:schemeClr val="dk1"/>
              </a:solidFill>
              <a:latin typeface="Calibri"/>
              <a:ea typeface="Calibri"/>
              <a:cs typeface="Calibri"/>
              <a:sym typeface="Calibri"/>
            </a:endParaRPr>
          </a:p>
        </p:txBody>
      </p:sp>
      <p:sp>
        <p:nvSpPr>
          <p:cNvPr id="669" name="Google Shape;669;p43"/>
          <p:cNvSpPr txBox="1"/>
          <p:nvPr>
            <p:ph idx="4294967295" type="title"/>
          </p:nvPr>
        </p:nvSpPr>
        <p:spPr>
          <a:xfrm>
            <a:off x="0" y="23813"/>
            <a:ext cx="12117388"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500"/>
              <a:buFont typeface="Gill Sans"/>
              <a:buNone/>
            </a:pPr>
            <a:r>
              <a:rPr b="1" lang="es-MX" sz="3000">
                <a:solidFill>
                  <a:srgbClr val="002177"/>
                </a:solidFill>
                <a:latin typeface="Poppins"/>
                <a:ea typeface="Poppins"/>
                <a:cs typeface="Poppins"/>
                <a:sym typeface="Poppins"/>
              </a:rPr>
              <a:t>MESSAGING ON THE SCHOOLOGY APP / MENSAJES EN LA APLICACIÓN DE SCHOOLOGY</a:t>
            </a:r>
            <a:endParaRPr b="1" sz="3000">
              <a:solidFill>
                <a:srgbClr val="002177"/>
              </a:solidFill>
              <a:latin typeface="Poppins"/>
              <a:ea typeface="Poppins"/>
              <a:cs typeface="Poppins"/>
              <a:sym typeface="Poppins"/>
            </a:endParaRPr>
          </a:p>
        </p:txBody>
      </p:sp>
      <p:pic>
        <p:nvPicPr>
          <p:cNvPr id="670" name="Google Shape;670;p43"/>
          <p:cNvPicPr preferRelativeResize="0"/>
          <p:nvPr/>
        </p:nvPicPr>
        <p:blipFill rotWithShape="1">
          <a:blip r:embed="rId3">
            <a:alphaModFix/>
          </a:blip>
          <a:srcRect b="0" l="0" r="0" t="0"/>
          <a:stretch/>
        </p:blipFill>
        <p:spPr>
          <a:xfrm>
            <a:off x="77858" y="1355008"/>
            <a:ext cx="3097476" cy="5498016"/>
          </a:xfrm>
          <a:prstGeom prst="rect">
            <a:avLst/>
          </a:prstGeom>
          <a:noFill/>
          <a:ln cap="flat" cmpd="sng" w="9525">
            <a:solidFill>
              <a:schemeClr val="dk1"/>
            </a:solidFill>
            <a:prstDash val="solid"/>
            <a:round/>
            <a:headEnd len="sm" w="sm" type="none"/>
            <a:tailEnd len="sm" w="sm" type="none"/>
          </a:ln>
        </p:spPr>
      </p:pic>
      <p:sp>
        <p:nvSpPr>
          <p:cNvPr id="671" name="Google Shape;671;p43"/>
          <p:cNvSpPr txBox="1"/>
          <p:nvPr/>
        </p:nvSpPr>
        <p:spPr>
          <a:xfrm>
            <a:off x="7205913" y="1371248"/>
            <a:ext cx="4627335" cy="4420018"/>
          </a:xfrm>
          <a:prstGeom prst="rect">
            <a:avLst/>
          </a:prstGeom>
          <a:noFill/>
          <a:ln>
            <a:noFill/>
          </a:ln>
        </p:spPr>
        <p:txBody>
          <a:bodyPr anchorCtr="0" anchor="t" bIns="45700" lIns="91425" spcFirstLastPara="1" rIns="91425" wrap="square" tIns="45700">
            <a:noAutofit/>
          </a:bodyPr>
          <a:lstStyle/>
          <a:p>
            <a:pPr indent="-316865" lvl="0" marL="338455" marR="0" rtl="0" algn="l">
              <a:spcBef>
                <a:spcPts val="0"/>
              </a:spcBef>
              <a:spcAft>
                <a:spcPts val="0"/>
              </a:spcAft>
              <a:buClr>
                <a:schemeClr val="dk1"/>
              </a:buClr>
              <a:buSzPts val="1300"/>
              <a:buFont typeface="Arial"/>
              <a:buChar char="•"/>
            </a:pPr>
            <a:r>
              <a:rPr lang="es-MX" sz="1800">
                <a:solidFill>
                  <a:schemeClr val="dk1"/>
                </a:solidFill>
                <a:latin typeface="Poppins"/>
                <a:ea typeface="Poppins"/>
                <a:cs typeface="Poppins"/>
                <a:sym typeface="Poppins"/>
              </a:rPr>
              <a:t>Click on </a:t>
            </a:r>
            <a:r>
              <a:rPr b="1" lang="es-MX" sz="1800">
                <a:solidFill>
                  <a:schemeClr val="dk1"/>
                </a:solidFill>
                <a:latin typeface="Poppins"/>
                <a:ea typeface="Poppins"/>
                <a:cs typeface="Poppins"/>
                <a:sym typeface="Poppins"/>
              </a:rPr>
              <a:t>Messages </a:t>
            </a:r>
            <a:r>
              <a:rPr lang="es-MX" sz="1800">
                <a:solidFill>
                  <a:schemeClr val="dk1"/>
                </a:solidFill>
                <a:latin typeface="Poppins"/>
                <a:ea typeface="Poppins"/>
                <a:cs typeface="Poppins"/>
                <a:sym typeface="Poppins"/>
              </a:rPr>
              <a:t>to view or send messages as a parent.</a:t>
            </a:r>
            <a:endParaRPr sz="1200">
              <a:latin typeface="Poppins"/>
              <a:ea typeface="Poppins"/>
              <a:cs typeface="Poppins"/>
              <a:sym typeface="Poppins"/>
            </a:endParaRPr>
          </a:p>
          <a:p>
            <a:pPr indent="-316865" lvl="0" marL="338455" marR="0" rtl="0" algn="l">
              <a:spcBef>
                <a:spcPts val="0"/>
              </a:spcBef>
              <a:spcAft>
                <a:spcPts val="0"/>
              </a:spcAft>
              <a:buClr>
                <a:srgbClr val="000000"/>
              </a:buClr>
              <a:buSzPts val="1300"/>
              <a:buFont typeface="Arial"/>
              <a:buChar char="•"/>
            </a:pPr>
            <a:r>
              <a:rPr lang="es-MX" sz="1800">
                <a:solidFill>
                  <a:srgbClr val="0000FF"/>
                </a:solidFill>
                <a:latin typeface="Poppins"/>
                <a:ea typeface="Poppins"/>
                <a:cs typeface="Poppins"/>
                <a:sym typeface="Poppins"/>
              </a:rPr>
              <a:t>Haga clic en </a:t>
            </a:r>
            <a:r>
              <a:rPr b="1" lang="es-MX" sz="1800">
                <a:solidFill>
                  <a:srgbClr val="0000FF"/>
                </a:solidFill>
                <a:latin typeface="Poppins"/>
                <a:ea typeface="Poppins"/>
                <a:cs typeface="Poppins"/>
                <a:sym typeface="Poppins"/>
              </a:rPr>
              <a:t>Messages</a:t>
            </a:r>
            <a:r>
              <a:rPr lang="es-MX" sz="1800">
                <a:solidFill>
                  <a:srgbClr val="0000FF"/>
                </a:solidFill>
                <a:latin typeface="Poppins"/>
                <a:ea typeface="Poppins"/>
                <a:cs typeface="Poppins"/>
                <a:sym typeface="Poppins"/>
              </a:rPr>
              <a:t> (</a:t>
            </a:r>
            <a:r>
              <a:rPr b="1" lang="es-MX" sz="1800">
                <a:solidFill>
                  <a:srgbClr val="0000FF"/>
                </a:solidFill>
                <a:latin typeface="Poppins"/>
                <a:ea typeface="Poppins"/>
                <a:cs typeface="Poppins"/>
                <a:sym typeface="Poppins"/>
              </a:rPr>
              <a:t>Mensajes</a:t>
            </a:r>
            <a:r>
              <a:rPr lang="es-MX" sz="1800">
                <a:solidFill>
                  <a:srgbClr val="0000FF"/>
                </a:solidFill>
                <a:latin typeface="Poppins"/>
                <a:ea typeface="Poppins"/>
                <a:cs typeface="Poppins"/>
                <a:sym typeface="Poppins"/>
              </a:rPr>
              <a:t>) para ver o enviar mensajes como padre.</a:t>
            </a:r>
            <a:endParaRPr sz="1200">
              <a:latin typeface="Poppins"/>
              <a:ea typeface="Poppins"/>
              <a:cs typeface="Poppins"/>
              <a:sym typeface="Poppins"/>
            </a:endParaRPr>
          </a:p>
          <a:p>
            <a:pPr indent="0" lvl="1" marL="456565" marR="0" rtl="0" algn="l">
              <a:spcBef>
                <a:spcPts val="0"/>
              </a:spcBef>
              <a:spcAft>
                <a:spcPts val="0"/>
              </a:spcAft>
              <a:buNone/>
            </a:pPr>
            <a:r>
              <a:t/>
            </a:r>
            <a:endParaRPr i="0" sz="1800" u="none" cap="none" strike="noStrike">
              <a:solidFill>
                <a:schemeClr val="dk1"/>
              </a:solidFill>
              <a:latin typeface="Poppins"/>
              <a:ea typeface="Poppins"/>
              <a:cs typeface="Poppins"/>
              <a:sym typeface="Poppins"/>
            </a:endParaRPr>
          </a:p>
          <a:p>
            <a:pPr indent="-316865" lvl="0" marL="338455" marR="0" rtl="0" algn="l">
              <a:spcBef>
                <a:spcPts val="0"/>
              </a:spcBef>
              <a:spcAft>
                <a:spcPts val="0"/>
              </a:spcAft>
              <a:buClr>
                <a:schemeClr val="dk1"/>
              </a:buClr>
              <a:buSzPts val="1300"/>
              <a:buFont typeface="Poppins"/>
              <a:buChar char="•"/>
            </a:pPr>
            <a:r>
              <a:rPr lang="es-MX" sz="1800">
                <a:solidFill>
                  <a:schemeClr val="dk1"/>
                </a:solidFill>
                <a:latin typeface="Poppins"/>
                <a:ea typeface="Poppins"/>
                <a:cs typeface="Poppins"/>
                <a:sym typeface="Poppins"/>
              </a:rPr>
              <a:t>Parents cannot view messages sent/received by students.</a:t>
            </a:r>
            <a:endParaRPr sz="1200">
              <a:latin typeface="Poppins"/>
              <a:ea typeface="Poppins"/>
              <a:cs typeface="Poppins"/>
              <a:sym typeface="Poppins"/>
            </a:endParaRPr>
          </a:p>
          <a:p>
            <a:pPr indent="-316865" lvl="0" marL="338455" marR="0" rtl="0" algn="l">
              <a:spcBef>
                <a:spcPts val="0"/>
              </a:spcBef>
              <a:spcAft>
                <a:spcPts val="0"/>
              </a:spcAft>
              <a:buClr>
                <a:srgbClr val="000000"/>
              </a:buClr>
              <a:buSzPts val="1300"/>
              <a:buFont typeface="Poppins"/>
              <a:buChar char="•"/>
            </a:pPr>
            <a:r>
              <a:rPr lang="es-MX" sz="1800">
                <a:solidFill>
                  <a:srgbClr val="0000FF"/>
                </a:solidFill>
                <a:latin typeface="Poppins"/>
                <a:ea typeface="Poppins"/>
                <a:cs typeface="Poppins"/>
                <a:sym typeface="Poppins"/>
              </a:rPr>
              <a:t>Los padres no pueden ver los mensajes enviados/recibidos por los estudiantes.</a:t>
            </a:r>
            <a:endParaRPr sz="1200">
              <a:latin typeface="Poppins"/>
              <a:ea typeface="Poppins"/>
              <a:cs typeface="Poppins"/>
              <a:sym typeface="Poppins"/>
            </a:endParaRPr>
          </a:p>
          <a:p>
            <a:pPr indent="-202565" lvl="0" marL="338455" marR="0" rtl="0" algn="l">
              <a:spcBef>
                <a:spcPts val="0"/>
              </a:spcBef>
              <a:spcAft>
                <a:spcPts val="0"/>
              </a:spcAft>
              <a:buNone/>
            </a:pPr>
            <a:r>
              <a:t/>
            </a:r>
            <a:endParaRPr sz="1800">
              <a:solidFill>
                <a:schemeClr val="dk1"/>
              </a:solidFill>
              <a:latin typeface="Poppins"/>
              <a:ea typeface="Poppins"/>
              <a:cs typeface="Poppins"/>
              <a:sym typeface="Poppins"/>
            </a:endParaRPr>
          </a:p>
          <a:p>
            <a:pPr indent="-316865" lvl="0" marL="338455" marR="0" rtl="0" algn="l">
              <a:spcBef>
                <a:spcPts val="0"/>
              </a:spcBef>
              <a:spcAft>
                <a:spcPts val="0"/>
              </a:spcAft>
              <a:buClr>
                <a:schemeClr val="dk1"/>
              </a:buClr>
              <a:buSzPts val="1300"/>
              <a:buFont typeface="Poppins"/>
              <a:buChar char="•"/>
            </a:pPr>
            <a:r>
              <a:rPr lang="es-MX" sz="1800">
                <a:solidFill>
                  <a:schemeClr val="dk1"/>
                </a:solidFill>
                <a:latin typeface="Poppins"/>
                <a:ea typeface="Poppins"/>
                <a:cs typeface="Poppins"/>
                <a:sym typeface="Poppins"/>
              </a:rPr>
              <a:t>Click the “+” sign to start a new message.  </a:t>
            </a:r>
            <a:endParaRPr sz="1200">
              <a:latin typeface="Poppins"/>
              <a:ea typeface="Poppins"/>
              <a:cs typeface="Poppins"/>
              <a:sym typeface="Poppins"/>
            </a:endParaRPr>
          </a:p>
          <a:p>
            <a:pPr indent="-316865" lvl="0" marL="338455" marR="0" rtl="0" algn="l">
              <a:spcBef>
                <a:spcPts val="0"/>
              </a:spcBef>
              <a:spcAft>
                <a:spcPts val="0"/>
              </a:spcAft>
              <a:buClr>
                <a:srgbClr val="000000"/>
              </a:buClr>
              <a:buSzPts val="1300"/>
              <a:buFont typeface="Poppins"/>
              <a:buChar char="•"/>
            </a:pPr>
            <a:r>
              <a:rPr lang="es-MX" sz="1800">
                <a:solidFill>
                  <a:srgbClr val="0000FF"/>
                </a:solidFill>
                <a:latin typeface="Poppins"/>
                <a:ea typeface="Poppins"/>
                <a:cs typeface="Poppins"/>
                <a:sym typeface="Poppins"/>
              </a:rPr>
              <a:t>Haga clic en el signo "+" para iniciar un nuevo mensaje.</a:t>
            </a:r>
            <a:endParaRPr sz="1200">
              <a:latin typeface="Poppins"/>
              <a:ea typeface="Poppins"/>
              <a:cs typeface="Poppins"/>
              <a:sym typeface="Poppins"/>
            </a:endParaRPr>
          </a:p>
        </p:txBody>
      </p:sp>
      <p:pic>
        <p:nvPicPr>
          <p:cNvPr id="672" name="Google Shape;672;p43"/>
          <p:cNvPicPr preferRelativeResize="0"/>
          <p:nvPr/>
        </p:nvPicPr>
        <p:blipFill rotWithShape="1">
          <a:blip r:embed="rId4">
            <a:alphaModFix/>
          </a:blip>
          <a:srcRect b="0" l="0" r="0" t="0"/>
          <a:stretch/>
        </p:blipFill>
        <p:spPr>
          <a:xfrm>
            <a:off x="3596731" y="1325824"/>
            <a:ext cx="3095661" cy="5503395"/>
          </a:xfrm>
          <a:prstGeom prst="rect">
            <a:avLst/>
          </a:prstGeom>
          <a:noFill/>
          <a:ln cap="flat" cmpd="sng" w="9525">
            <a:solidFill>
              <a:schemeClr val="accent1"/>
            </a:solidFill>
            <a:prstDash val="solid"/>
            <a:round/>
            <a:headEnd len="sm" w="sm" type="none"/>
            <a:tailEnd len="sm" w="sm" type="none"/>
          </a:ln>
        </p:spPr>
      </p:pic>
      <p:pic>
        <p:nvPicPr>
          <p:cNvPr descr="A screenshot of a cell phone&#10;&#10;Description automatically generated" id="673" name="Google Shape;673;p43"/>
          <p:cNvPicPr preferRelativeResize="0"/>
          <p:nvPr/>
        </p:nvPicPr>
        <p:blipFill rotWithShape="1">
          <a:blip r:embed="rId5">
            <a:alphaModFix/>
          </a:blip>
          <a:srcRect b="55315" l="0" r="0" t="0"/>
          <a:stretch/>
        </p:blipFill>
        <p:spPr>
          <a:xfrm>
            <a:off x="3036652" y="3849063"/>
            <a:ext cx="3429000" cy="3064473"/>
          </a:xfrm>
          <a:prstGeom prst="rect">
            <a:avLst/>
          </a:prstGeom>
          <a:noFill/>
          <a:ln cap="flat" cmpd="sng" w="9525">
            <a:solidFill>
              <a:schemeClr val="dk1"/>
            </a:solidFill>
            <a:prstDash val="solid"/>
            <a:round/>
            <a:headEnd len="sm" w="sm" type="none"/>
            <a:tailEnd len="sm" w="sm" type="none"/>
          </a:ln>
        </p:spPr>
      </p:pic>
      <p:sp>
        <p:nvSpPr>
          <p:cNvPr id="674" name="Google Shape;674;p43"/>
          <p:cNvSpPr/>
          <p:nvPr/>
        </p:nvSpPr>
        <p:spPr>
          <a:xfrm>
            <a:off x="237437" y="2060140"/>
            <a:ext cx="1842654" cy="387928"/>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675" name="Google Shape;675;p43"/>
          <p:cNvSpPr/>
          <p:nvPr/>
        </p:nvSpPr>
        <p:spPr>
          <a:xfrm>
            <a:off x="5070764" y="1866176"/>
            <a:ext cx="606058" cy="378260"/>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676" name="Google Shape;676;p43"/>
          <p:cNvSpPr/>
          <p:nvPr/>
        </p:nvSpPr>
        <p:spPr>
          <a:xfrm>
            <a:off x="3145873" y="4580128"/>
            <a:ext cx="3235009" cy="1518065"/>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id="677" name="Google Shape;677;p43"/>
          <p:cNvPicPr preferRelativeResize="0"/>
          <p:nvPr/>
        </p:nvPicPr>
        <p:blipFill rotWithShape="1">
          <a:blip r:embed="rId6">
            <a:alphaModFix/>
          </a:blip>
          <a:srcRect b="-5797" l="0" r="0" t="0"/>
          <a:stretch/>
        </p:blipFill>
        <p:spPr>
          <a:xfrm>
            <a:off x="10577225" y="6223800"/>
            <a:ext cx="1537151" cy="5589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4"/>
                                        </p:tgtEl>
                                        <p:attrNameLst>
                                          <p:attrName>style.visibility</p:attrName>
                                        </p:attrNameLst>
                                      </p:cBhvr>
                                      <p:to>
                                        <p:strVal val="visible"/>
                                      </p:to>
                                    </p:set>
                                    <p:animEffect filter="fade" transition="in">
                                      <p:cBhvr>
                                        <p:cTn dur="500"/>
                                        <p:tgtEl>
                                          <p:spTgt spid="674"/>
                                        </p:tgtEl>
                                      </p:cBhvr>
                                    </p:animEffect>
                                  </p:childTnLst>
                                </p:cTn>
                              </p:par>
                              <p:par>
                                <p:cTn fill="hold" nodeType="withEffect" presetClass="entr" presetID="10" presetSubtype="0">
                                  <p:stCondLst>
                                    <p:cond delay="0"/>
                                  </p:stCondLst>
                                  <p:childTnLst>
                                    <p:set>
                                      <p:cBhvr>
                                        <p:cTn dur="1" fill="hold">
                                          <p:stCondLst>
                                            <p:cond delay="0"/>
                                          </p:stCondLst>
                                        </p:cTn>
                                        <p:tgtEl>
                                          <p:spTgt spid="671">
                                            <p:txEl>
                                              <p:pRg end="0" st="0"/>
                                            </p:txEl>
                                          </p:spTgt>
                                        </p:tgtEl>
                                        <p:attrNameLst>
                                          <p:attrName>style.visibility</p:attrName>
                                        </p:attrNameLst>
                                      </p:cBhvr>
                                      <p:to>
                                        <p:strVal val="visible"/>
                                      </p:to>
                                    </p:set>
                                    <p:animEffect filter="fade" transition="in">
                                      <p:cBhvr>
                                        <p:cTn dur="500"/>
                                        <p:tgtEl>
                                          <p:spTgt spid="671">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671">
                                            <p:txEl>
                                              <p:pRg end="1" st="1"/>
                                            </p:txEl>
                                          </p:spTgt>
                                        </p:tgtEl>
                                        <p:attrNameLst>
                                          <p:attrName>style.visibility</p:attrName>
                                        </p:attrNameLst>
                                      </p:cBhvr>
                                      <p:to>
                                        <p:strVal val="visible"/>
                                      </p:to>
                                    </p:set>
                                    <p:animEffect filter="fade" transition="in">
                                      <p:cBhvr>
                                        <p:cTn dur="500"/>
                                        <p:tgtEl>
                                          <p:spTgt spid="671">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671">
                                            <p:txEl>
                                              <p:pRg end="2" st="2"/>
                                            </p:txEl>
                                          </p:spTgt>
                                        </p:tgtEl>
                                        <p:attrNameLst>
                                          <p:attrName>style.visibility</p:attrName>
                                        </p:attrNameLst>
                                      </p:cBhvr>
                                      <p:to>
                                        <p:strVal val="visible"/>
                                      </p:to>
                                    </p:set>
                                    <p:animEffect filter="fade" transition="in">
                                      <p:cBhvr>
                                        <p:cTn dur="500"/>
                                        <p:tgtEl>
                                          <p:spTgt spid="671">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671">
                                            <p:txEl>
                                              <p:pRg end="3" st="3"/>
                                            </p:txEl>
                                          </p:spTgt>
                                        </p:tgtEl>
                                        <p:attrNameLst>
                                          <p:attrName>style.visibility</p:attrName>
                                        </p:attrNameLst>
                                      </p:cBhvr>
                                      <p:to>
                                        <p:strVal val="visible"/>
                                      </p:to>
                                    </p:set>
                                    <p:animEffect filter="fade" transition="in">
                                      <p:cBhvr>
                                        <p:cTn dur="500"/>
                                        <p:tgtEl>
                                          <p:spTgt spid="671">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671">
                                            <p:txEl>
                                              <p:pRg end="4" st="4"/>
                                            </p:txEl>
                                          </p:spTgt>
                                        </p:tgtEl>
                                        <p:attrNameLst>
                                          <p:attrName>style.visibility</p:attrName>
                                        </p:attrNameLst>
                                      </p:cBhvr>
                                      <p:to>
                                        <p:strVal val="visible"/>
                                      </p:to>
                                    </p:set>
                                    <p:animEffect filter="fade" transition="in">
                                      <p:cBhvr>
                                        <p:cTn dur="500"/>
                                        <p:tgtEl>
                                          <p:spTgt spid="671">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671">
                                            <p:txEl>
                                              <p:pRg end="5" st="5"/>
                                            </p:txEl>
                                          </p:spTgt>
                                        </p:tgtEl>
                                        <p:attrNameLst>
                                          <p:attrName>style.visibility</p:attrName>
                                        </p:attrNameLst>
                                      </p:cBhvr>
                                      <p:to>
                                        <p:strVal val="visible"/>
                                      </p:to>
                                    </p:set>
                                    <p:animEffect filter="fade" transition="in">
                                      <p:cBhvr>
                                        <p:cTn dur="500"/>
                                        <p:tgtEl>
                                          <p:spTgt spid="671">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671">
                                            <p:txEl>
                                              <p:pRg end="6" st="6"/>
                                            </p:txEl>
                                          </p:spTgt>
                                        </p:tgtEl>
                                        <p:attrNameLst>
                                          <p:attrName>style.visibility</p:attrName>
                                        </p:attrNameLst>
                                      </p:cBhvr>
                                      <p:to>
                                        <p:strVal val="visible"/>
                                      </p:to>
                                    </p:set>
                                    <p:animEffect filter="fade" transition="in">
                                      <p:cBhvr>
                                        <p:cTn dur="500"/>
                                        <p:tgtEl>
                                          <p:spTgt spid="671">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671">
                                            <p:txEl>
                                              <p:pRg end="7" st="7"/>
                                            </p:txEl>
                                          </p:spTgt>
                                        </p:tgtEl>
                                        <p:attrNameLst>
                                          <p:attrName>style.visibility</p:attrName>
                                        </p:attrNameLst>
                                      </p:cBhvr>
                                      <p:to>
                                        <p:strVal val="visible"/>
                                      </p:to>
                                    </p:set>
                                    <p:animEffect filter="fade" transition="in">
                                      <p:cBhvr>
                                        <p:cTn dur="500"/>
                                        <p:tgtEl>
                                          <p:spTgt spid="67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5"/>
                                        </p:tgtEl>
                                        <p:attrNameLst>
                                          <p:attrName>style.visibility</p:attrName>
                                        </p:attrNameLst>
                                      </p:cBhvr>
                                      <p:to>
                                        <p:strVal val="visible"/>
                                      </p:to>
                                    </p:set>
                                    <p:animEffect filter="fade" transition="in">
                                      <p:cBhvr>
                                        <p:cTn dur="500"/>
                                        <p:tgtEl>
                                          <p:spTgt spid="6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6"/>
                                        </p:tgtEl>
                                        <p:attrNameLst>
                                          <p:attrName>style.visibility</p:attrName>
                                        </p:attrNameLst>
                                      </p:cBhvr>
                                      <p:to>
                                        <p:strVal val="visible"/>
                                      </p:to>
                                    </p:set>
                                    <p:animEffect filter="fade" transition="in">
                                      <p:cBhvr>
                                        <p:cTn dur="500"/>
                                        <p:tgtEl>
                                          <p:spTgt spid="676"/>
                                        </p:tgtEl>
                                      </p:cBhvr>
                                    </p:animEffect>
                                  </p:childTnLst>
                                </p:cTn>
                              </p:par>
                              <p:par>
                                <p:cTn fill="hold" nodeType="withEffect" presetClass="entr" presetID="10" presetSubtype="0">
                                  <p:stCondLst>
                                    <p:cond delay="0"/>
                                  </p:stCondLst>
                                  <p:childTnLst>
                                    <p:set>
                                      <p:cBhvr>
                                        <p:cTn dur="1" fill="hold">
                                          <p:stCondLst>
                                            <p:cond delay="0"/>
                                          </p:stCondLst>
                                        </p:cTn>
                                        <p:tgtEl>
                                          <p:spTgt spid="673"/>
                                        </p:tgtEl>
                                        <p:attrNameLst>
                                          <p:attrName>style.visibility</p:attrName>
                                        </p:attrNameLst>
                                      </p:cBhvr>
                                      <p:to>
                                        <p:strVal val="visible"/>
                                      </p:to>
                                    </p:set>
                                    <p:animEffect filter="fade" transition="in">
                                      <p:cBhvr>
                                        <p:cTn dur="500"/>
                                        <p:tgtEl>
                                          <p:spTgt spid="6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pic>
        <p:nvPicPr>
          <p:cNvPr id="683" name="Google Shape;683;p44">
            <a:hlinkClick r:id="rId3"/>
          </p:cNvPr>
          <p:cNvPicPr preferRelativeResize="0"/>
          <p:nvPr/>
        </p:nvPicPr>
        <p:blipFill rotWithShape="1">
          <a:blip r:embed="rId4">
            <a:alphaModFix/>
          </a:blip>
          <a:srcRect b="0" l="0" r="0" t="0"/>
          <a:stretch/>
        </p:blipFill>
        <p:spPr>
          <a:xfrm>
            <a:off x="998376" y="354564"/>
            <a:ext cx="10401504" cy="5735507"/>
          </a:xfrm>
          <a:prstGeom prst="rect">
            <a:avLst/>
          </a:prstGeom>
          <a:noFill/>
          <a:ln>
            <a:noFill/>
          </a:ln>
        </p:spPr>
      </p:pic>
      <p:pic>
        <p:nvPicPr>
          <p:cNvPr id="684" name="Google Shape;684;p44"/>
          <p:cNvPicPr preferRelativeResize="0"/>
          <p:nvPr/>
        </p:nvPicPr>
        <p:blipFill rotWithShape="1">
          <a:blip r:embed="rId5">
            <a:alphaModFix/>
          </a:blip>
          <a:srcRect b="-5797" l="0" r="0" t="0"/>
          <a:stretch/>
        </p:blipFill>
        <p:spPr>
          <a:xfrm>
            <a:off x="10577225" y="6223800"/>
            <a:ext cx="1537151" cy="558949"/>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descr="Image result for video play icon" id="690" name="Google Shape;690;p4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pic>
        <p:nvPicPr>
          <p:cNvPr id="691" name="Google Shape;691;p45">
            <a:hlinkClick r:id="rId3"/>
          </p:cNvPr>
          <p:cNvPicPr preferRelativeResize="0"/>
          <p:nvPr/>
        </p:nvPicPr>
        <p:blipFill rotWithShape="1">
          <a:blip r:embed="rId4">
            <a:alphaModFix/>
          </a:blip>
          <a:srcRect b="0" l="0" r="0" t="0"/>
          <a:stretch/>
        </p:blipFill>
        <p:spPr>
          <a:xfrm>
            <a:off x="1655795" y="1328932"/>
            <a:ext cx="9029700" cy="5095875"/>
          </a:xfrm>
          <a:prstGeom prst="rect">
            <a:avLst/>
          </a:prstGeom>
          <a:noFill/>
          <a:ln>
            <a:noFill/>
          </a:ln>
        </p:spPr>
      </p:pic>
      <p:pic>
        <p:nvPicPr>
          <p:cNvPr id="692" name="Google Shape;692;p45"/>
          <p:cNvPicPr preferRelativeResize="0"/>
          <p:nvPr/>
        </p:nvPicPr>
        <p:blipFill rotWithShape="1">
          <a:blip r:embed="rId5">
            <a:alphaModFix/>
          </a:blip>
          <a:srcRect b="0" l="0" r="0" t="0"/>
          <a:stretch/>
        </p:blipFill>
        <p:spPr>
          <a:xfrm>
            <a:off x="763166" y="332209"/>
            <a:ext cx="10553700" cy="819150"/>
          </a:xfrm>
          <a:prstGeom prst="rect">
            <a:avLst/>
          </a:prstGeom>
          <a:noFill/>
          <a:ln>
            <a:noFill/>
          </a:ln>
        </p:spPr>
      </p:pic>
      <p:sp>
        <p:nvSpPr>
          <p:cNvPr id="693" name="Google Shape;693;p45"/>
          <p:cNvSpPr txBox="1"/>
          <p:nvPr/>
        </p:nvSpPr>
        <p:spPr>
          <a:xfrm>
            <a:off x="829414" y="449396"/>
            <a:ext cx="10441732" cy="584775"/>
          </a:xfrm>
          <a:prstGeom prst="rect">
            <a:avLst/>
          </a:prstGeom>
          <a:solidFill>
            <a:srgbClr val="4DCFCB"/>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MX" sz="3100">
                <a:solidFill>
                  <a:schemeClr val="lt1"/>
                </a:solidFill>
                <a:latin typeface="Gill Sans"/>
                <a:ea typeface="Gill Sans"/>
                <a:cs typeface="Gill Sans"/>
                <a:sym typeface="Gill Sans"/>
              </a:rPr>
              <a:t>Experiencia de los padres en la aplicación móvil de Schoology</a:t>
            </a:r>
            <a:endParaRPr sz="3100">
              <a:solidFill>
                <a:schemeClr val="lt1"/>
              </a:solidFill>
              <a:latin typeface="Gill Sans"/>
              <a:ea typeface="Gill Sans"/>
              <a:cs typeface="Gill Sans"/>
              <a:sym typeface="Gill Sans"/>
            </a:endParaRPr>
          </a:p>
        </p:txBody>
      </p:sp>
      <p:pic>
        <p:nvPicPr>
          <p:cNvPr id="694" name="Google Shape;694;p45"/>
          <p:cNvPicPr preferRelativeResize="0"/>
          <p:nvPr/>
        </p:nvPicPr>
        <p:blipFill rotWithShape="1">
          <a:blip r:embed="rId6">
            <a:alphaModFix/>
          </a:blip>
          <a:srcRect b="-5797" l="0" r="0" t="0"/>
          <a:stretch/>
        </p:blipFill>
        <p:spPr>
          <a:xfrm>
            <a:off x="10577225" y="6223800"/>
            <a:ext cx="1537151" cy="558949"/>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177"/>
        </a:solidFill>
      </p:bgPr>
    </p:bg>
    <p:spTree>
      <p:nvGrpSpPr>
        <p:cNvPr id="699" name="Shape 699"/>
        <p:cNvGrpSpPr/>
        <p:nvPr/>
      </p:nvGrpSpPr>
      <p:grpSpPr>
        <a:xfrm>
          <a:off x="0" y="0"/>
          <a:ext cx="0" cy="0"/>
          <a:chOff x="0" y="0"/>
          <a:chExt cx="0" cy="0"/>
        </a:xfrm>
      </p:grpSpPr>
      <p:sp>
        <p:nvSpPr>
          <p:cNvPr id="700" name="Google Shape;700;p46"/>
          <p:cNvSpPr txBox="1"/>
          <p:nvPr/>
        </p:nvSpPr>
        <p:spPr>
          <a:xfrm>
            <a:off x="96525" y="645382"/>
            <a:ext cx="5664818" cy="228266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MX" sz="4600">
                <a:solidFill>
                  <a:srgbClr val="86CAFF"/>
                </a:solidFill>
                <a:latin typeface="Poppins"/>
                <a:ea typeface="Poppins"/>
                <a:cs typeface="Poppins"/>
                <a:sym typeface="Poppins"/>
              </a:rPr>
              <a:t>Schoology Mobile App </a:t>
            </a:r>
            <a:endParaRPr b="1" sz="200">
              <a:solidFill>
                <a:srgbClr val="86CAFF"/>
              </a:solidFill>
              <a:latin typeface="Poppins"/>
              <a:ea typeface="Poppins"/>
              <a:cs typeface="Poppins"/>
              <a:sym typeface="Poppins"/>
            </a:endParaRPr>
          </a:p>
          <a:p>
            <a:pPr indent="0" lvl="0" marL="0" marR="0" rtl="0" algn="ctr">
              <a:spcBef>
                <a:spcPts val="0"/>
              </a:spcBef>
              <a:spcAft>
                <a:spcPts val="0"/>
              </a:spcAft>
              <a:buNone/>
            </a:pPr>
            <a:r>
              <a:rPr b="1" lang="es-MX" sz="4600">
                <a:solidFill>
                  <a:srgbClr val="86CAFF"/>
                </a:solidFill>
                <a:latin typeface="Poppins"/>
                <a:ea typeface="Poppins"/>
                <a:cs typeface="Poppins"/>
                <a:sym typeface="Poppins"/>
              </a:rPr>
              <a:t>How to Login</a:t>
            </a:r>
            <a:endParaRPr b="1" sz="200">
              <a:solidFill>
                <a:srgbClr val="86CAFF"/>
              </a:solidFill>
              <a:latin typeface="Poppins"/>
              <a:ea typeface="Poppins"/>
              <a:cs typeface="Poppins"/>
              <a:sym typeface="Poppins"/>
            </a:endParaRPr>
          </a:p>
        </p:txBody>
      </p:sp>
      <p:sp>
        <p:nvSpPr>
          <p:cNvPr id="701" name="Google Shape;701;p46"/>
          <p:cNvSpPr/>
          <p:nvPr/>
        </p:nvSpPr>
        <p:spPr>
          <a:xfrm>
            <a:off x="1704688" y="4993101"/>
            <a:ext cx="9526800" cy="708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MX" sz="2600" u="sng">
                <a:solidFill>
                  <a:srgbClr val="002177"/>
                </a:solidFill>
                <a:latin typeface="Poppins"/>
                <a:ea typeface="Poppins"/>
                <a:cs typeface="Poppins"/>
                <a:sym typeface="Poppins"/>
                <a:hlinkClick r:id="rId3">
                  <a:extLst>
                    <a:ext uri="{A12FA001-AC4F-418D-AE19-62706E023703}">
                      <ahyp:hlinkClr val="tx"/>
                    </a:ext>
                  </a:extLst>
                </a:hlinkClick>
              </a:rPr>
              <a:t>http://bit.ly/schoologymobileapp</a:t>
            </a:r>
            <a:r>
              <a:rPr lang="es-MX" sz="2600">
                <a:solidFill>
                  <a:srgbClr val="002177"/>
                </a:solidFill>
                <a:latin typeface="Poppins"/>
                <a:ea typeface="Poppins"/>
                <a:cs typeface="Poppins"/>
                <a:sym typeface="Poppins"/>
              </a:rPr>
              <a:t> </a:t>
            </a:r>
            <a:endParaRPr sz="200">
              <a:solidFill>
                <a:srgbClr val="002177"/>
              </a:solidFill>
              <a:latin typeface="Poppins"/>
              <a:ea typeface="Poppins"/>
              <a:cs typeface="Poppins"/>
              <a:sym typeface="Poppins"/>
            </a:endParaRPr>
          </a:p>
          <a:p>
            <a:pPr indent="0" lvl="0" marL="0" marR="0" rtl="0" algn="l">
              <a:spcBef>
                <a:spcPts val="0"/>
              </a:spcBef>
              <a:spcAft>
                <a:spcPts val="0"/>
              </a:spcAft>
              <a:buNone/>
            </a:pPr>
            <a:r>
              <a:t/>
            </a:r>
            <a:endParaRPr sz="200">
              <a:solidFill>
                <a:srgbClr val="002177"/>
              </a:solidFill>
              <a:latin typeface="Poppins"/>
              <a:ea typeface="Poppins"/>
              <a:cs typeface="Poppins"/>
              <a:sym typeface="Poppins"/>
            </a:endParaRPr>
          </a:p>
          <a:p>
            <a:pPr indent="0" lvl="0" marL="0" marR="0" rtl="0" algn="l">
              <a:spcBef>
                <a:spcPts val="0"/>
              </a:spcBef>
              <a:spcAft>
                <a:spcPts val="0"/>
              </a:spcAft>
              <a:buNone/>
            </a:pPr>
            <a:r>
              <a:rPr lang="es-MX" sz="2600" u="sng">
                <a:solidFill>
                  <a:srgbClr val="002177"/>
                </a:solidFill>
                <a:latin typeface="Poppins"/>
                <a:ea typeface="Poppins"/>
                <a:cs typeface="Poppins"/>
                <a:sym typeface="Poppins"/>
                <a:hlinkClick r:id="rId4">
                  <a:extLst>
                    <a:ext uri="{A12FA001-AC4F-418D-AE19-62706E023703}">
                      <ahyp:hlinkClr val="tx"/>
                    </a:ext>
                  </a:extLst>
                </a:hlinkClick>
              </a:rPr>
              <a:t>http://bit.ly/schoologymobileapp_span</a:t>
            </a:r>
            <a:r>
              <a:rPr lang="es-MX" sz="2600">
                <a:solidFill>
                  <a:srgbClr val="002177"/>
                </a:solidFill>
                <a:latin typeface="Poppins"/>
                <a:ea typeface="Poppins"/>
                <a:cs typeface="Poppins"/>
                <a:sym typeface="Poppins"/>
              </a:rPr>
              <a:t> </a:t>
            </a:r>
            <a:endParaRPr sz="200">
              <a:solidFill>
                <a:srgbClr val="002177"/>
              </a:solidFill>
              <a:latin typeface="Poppins"/>
              <a:ea typeface="Poppins"/>
              <a:cs typeface="Poppins"/>
              <a:sym typeface="Poppins"/>
            </a:endParaRPr>
          </a:p>
          <a:p>
            <a:pPr indent="0" lvl="0" marL="0" marR="0" rtl="0" algn="l">
              <a:spcBef>
                <a:spcPts val="0"/>
              </a:spcBef>
              <a:spcAft>
                <a:spcPts val="0"/>
              </a:spcAft>
              <a:buNone/>
            </a:pPr>
            <a:r>
              <a:t/>
            </a:r>
            <a:endParaRPr sz="200">
              <a:solidFill>
                <a:srgbClr val="002177"/>
              </a:solidFill>
              <a:latin typeface="Poppins"/>
              <a:ea typeface="Poppins"/>
              <a:cs typeface="Poppins"/>
              <a:sym typeface="Poppins"/>
            </a:endParaRPr>
          </a:p>
        </p:txBody>
      </p:sp>
      <p:sp>
        <p:nvSpPr>
          <p:cNvPr id="702" name="Google Shape;702;p46"/>
          <p:cNvSpPr txBox="1"/>
          <p:nvPr/>
        </p:nvSpPr>
        <p:spPr>
          <a:xfrm>
            <a:off x="5514975" y="645382"/>
            <a:ext cx="6677025" cy="228266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MX" sz="4600">
                <a:solidFill>
                  <a:srgbClr val="86CAFF"/>
                </a:solidFill>
                <a:latin typeface="Poppins"/>
                <a:ea typeface="Poppins"/>
                <a:cs typeface="Poppins"/>
                <a:sym typeface="Poppins"/>
              </a:rPr>
              <a:t>Aplicación móvil de Schoology</a:t>
            </a:r>
            <a:br>
              <a:rPr b="1" lang="es-MX" sz="4600">
                <a:solidFill>
                  <a:srgbClr val="86CAFF"/>
                </a:solidFill>
                <a:latin typeface="Poppins"/>
                <a:ea typeface="Poppins"/>
                <a:cs typeface="Poppins"/>
                <a:sym typeface="Poppins"/>
              </a:rPr>
            </a:br>
            <a:r>
              <a:rPr b="1" lang="es-MX" sz="4600">
                <a:solidFill>
                  <a:srgbClr val="86CAFF"/>
                </a:solidFill>
                <a:latin typeface="Poppins"/>
                <a:ea typeface="Poppins"/>
                <a:cs typeface="Poppins"/>
                <a:sym typeface="Poppins"/>
              </a:rPr>
              <a:t>Cómo iniciar sesión</a:t>
            </a:r>
            <a:endParaRPr b="1" sz="4600">
              <a:solidFill>
                <a:srgbClr val="86CAFF"/>
              </a:solidFill>
              <a:latin typeface="Poppins"/>
              <a:ea typeface="Poppins"/>
              <a:cs typeface="Poppins"/>
              <a:sym typeface="Poppins"/>
            </a:endParaRPr>
          </a:p>
        </p:txBody>
      </p:sp>
      <p:pic>
        <p:nvPicPr>
          <p:cNvPr id="703" name="Google Shape;703;p46"/>
          <p:cNvPicPr preferRelativeResize="0"/>
          <p:nvPr/>
        </p:nvPicPr>
        <p:blipFill rotWithShape="1">
          <a:blip r:embed="rId5">
            <a:alphaModFix/>
          </a:blip>
          <a:srcRect b="-5797" l="0" r="0" t="0"/>
          <a:stretch/>
        </p:blipFill>
        <p:spPr>
          <a:xfrm>
            <a:off x="10577225" y="6223800"/>
            <a:ext cx="1537151" cy="55894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177"/>
        </a:solidFill>
      </p:bgPr>
    </p:bg>
    <p:spTree>
      <p:nvGrpSpPr>
        <p:cNvPr id="707" name="Shape 707"/>
        <p:cNvGrpSpPr/>
        <p:nvPr/>
      </p:nvGrpSpPr>
      <p:grpSpPr>
        <a:xfrm>
          <a:off x="0" y="0"/>
          <a:ext cx="0" cy="0"/>
          <a:chOff x="0" y="0"/>
          <a:chExt cx="0" cy="0"/>
        </a:xfrm>
      </p:grpSpPr>
      <p:pic>
        <p:nvPicPr>
          <p:cNvPr descr="How to Say &quot;Thank You&quot; in Different Languages - Swedish Nomad" id="708" name="Google Shape;708;p47"/>
          <p:cNvPicPr preferRelativeResize="0"/>
          <p:nvPr/>
        </p:nvPicPr>
        <p:blipFill rotWithShape="1">
          <a:blip r:embed="rId3">
            <a:alphaModFix/>
          </a:blip>
          <a:srcRect b="0" l="0" r="0" t="0"/>
          <a:stretch/>
        </p:blipFill>
        <p:spPr>
          <a:xfrm>
            <a:off x="2284149" y="708913"/>
            <a:ext cx="6854503" cy="4569669"/>
          </a:xfrm>
          <a:prstGeom prst="rect">
            <a:avLst/>
          </a:prstGeom>
          <a:noFill/>
          <a:ln>
            <a:noFill/>
          </a:ln>
          <a:effectLst>
            <a:outerShdw blurRad="50800" rotWithShape="0" algn="t" dir="5400000" dist="38100">
              <a:srgbClr val="000000">
                <a:alpha val="40000"/>
              </a:srgbClr>
            </a:outerShdw>
          </a:effectLst>
        </p:spPr>
      </p:pic>
      <p:pic>
        <p:nvPicPr>
          <p:cNvPr id="709" name="Google Shape;709;p47"/>
          <p:cNvPicPr preferRelativeResize="0"/>
          <p:nvPr/>
        </p:nvPicPr>
        <p:blipFill rotWithShape="1">
          <a:blip r:embed="rId4">
            <a:alphaModFix/>
          </a:blip>
          <a:srcRect b="-5797" l="0" r="0" t="0"/>
          <a:stretch/>
        </p:blipFill>
        <p:spPr>
          <a:xfrm>
            <a:off x="10577225" y="6223800"/>
            <a:ext cx="1537151" cy="5589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5"/>
          <p:cNvSpPr txBox="1"/>
          <p:nvPr>
            <p:ph type="title"/>
          </p:nvPr>
        </p:nvSpPr>
        <p:spPr>
          <a:xfrm>
            <a:off x="834773" y="263179"/>
            <a:ext cx="10743177" cy="1814635"/>
          </a:xfrm>
          <a:prstGeom prst="rect">
            <a:avLst/>
          </a:prstGeom>
          <a:noFill/>
          <a:ln>
            <a:noFill/>
          </a:ln>
        </p:spPr>
        <p:txBody>
          <a:bodyPr anchorCtr="0" anchor="b" bIns="91425" lIns="91425" spcFirstLastPara="1" rIns="91425" wrap="square" tIns="91425">
            <a:noAutofit/>
          </a:bodyPr>
          <a:lstStyle/>
          <a:p>
            <a:pPr indent="0" lvl="0" marL="0" rtl="0" algn="l">
              <a:lnSpc>
                <a:spcPct val="114999"/>
              </a:lnSpc>
              <a:spcBef>
                <a:spcPts val="0"/>
              </a:spcBef>
              <a:spcAft>
                <a:spcPts val="0"/>
              </a:spcAft>
              <a:buClr>
                <a:schemeClr val="dk1"/>
              </a:buClr>
              <a:buSzPts val="2400"/>
              <a:buFont typeface="Gill Sans"/>
              <a:buNone/>
            </a:pPr>
            <a:r>
              <a:rPr lang="es-MX">
                <a:solidFill>
                  <a:srgbClr val="002177"/>
                </a:solidFill>
                <a:latin typeface="Poppins"/>
                <a:ea typeface="Poppins"/>
                <a:cs typeface="Poppins"/>
                <a:sym typeface="Poppins"/>
              </a:rPr>
              <a:t>MEETING NORMS</a:t>
            </a:r>
            <a:br>
              <a:rPr lang="es-MX">
                <a:solidFill>
                  <a:srgbClr val="002177"/>
                </a:solidFill>
                <a:latin typeface="Poppins"/>
                <a:ea typeface="Poppins"/>
                <a:cs typeface="Poppins"/>
                <a:sym typeface="Poppins"/>
              </a:rPr>
            </a:br>
            <a:r>
              <a:rPr lang="es-MX">
                <a:solidFill>
                  <a:srgbClr val="002177"/>
                </a:solidFill>
                <a:latin typeface="Poppins"/>
                <a:ea typeface="Poppins"/>
                <a:cs typeface="Poppins"/>
                <a:sym typeface="Poppins"/>
              </a:rPr>
              <a:t>NORMAS PARA LA REUNIÓN</a:t>
            </a:r>
            <a:r>
              <a:rPr b="0" lang="es-MX">
                <a:solidFill>
                  <a:srgbClr val="002177"/>
                </a:solidFill>
                <a:latin typeface="Poppins"/>
                <a:ea typeface="Poppins"/>
                <a:cs typeface="Poppins"/>
                <a:sym typeface="Poppins"/>
              </a:rPr>
              <a:t> </a:t>
            </a:r>
            <a:endParaRPr>
              <a:solidFill>
                <a:srgbClr val="002177"/>
              </a:solidFill>
              <a:latin typeface="Poppins"/>
              <a:ea typeface="Poppins"/>
              <a:cs typeface="Poppins"/>
              <a:sym typeface="Poppins"/>
            </a:endParaRPr>
          </a:p>
          <a:p>
            <a:pPr indent="0" lvl="0" marL="0" rtl="0" algn="l">
              <a:lnSpc>
                <a:spcPct val="114999"/>
              </a:lnSpc>
              <a:spcBef>
                <a:spcPts val="0"/>
              </a:spcBef>
              <a:spcAft>
                <a:spcPts val="0"/>
              </a:spcAft>
              <a:buClr>
                <a:schemeClr val="dk1"/>
              </a:buClr>
              <a:buSzPts val="2400"/>
              <a:buFont typeface="Gill Sans"/>
              <a:buNone/>
            </a:pPr>
            <a:r>
              <a:t/>
            </a:r>
            <a:endParaRPr/>
          </a:p>
        </p:txBody>
      </p:sp>
      <p:sp>
        <p:nvSpPr>
          <p:cNvPr id="162" name="Google Shape;162;p5"/>
          <p:cNvSpPr txBox="1"/>
          <p:nvPr/>
        </p:nvSpPr>
        <p:spPr>
          <a:xfrm>
            <a:off x="6203515" y="1609769"/>
            <a:ext cx="5150285" cy="4246955"/>
          </a:xfrm>
          <a:prstGeom prst="rect">
            <a:avLst/>
          </a:prstGeom>
          <a:noFill/>
          <a:ln>
            <a:noFill/>
          </a:ln>
        </p:spPr>
        <p:txBody>
          <a:bodyPr anchorCtr="0" anchor="t" bIns="22850" lIns="45700" spcFirstLastPara="1" rIns="45700" wrap="square" tIns="22850">
            <a:normAutofit/>
          </a:bodyPr>
          <a:lstStyle/>
          <a:p>
            <a:pPr indent="-513913" lvl="0" marL="513913" marR="0" rtl="0" algn="l">
              <a:lnSpc>
                <a:spcPct val="90000"/>
              </a:lnSpc>
              <a:spcBef>
                <a:spcPts val="1000"/>
              </a:spcBef>
              <a:spcAft>
                <a:spcPts val="0"/>
              </a:spcAft>
              <a:buClr>
                <a:srgbClr val="002177"/>
              </a:buClr>
              <a:buSzPts val="1867"/>
              <a:buFont typeface="Poppins"/>
              <a:buAutoNum type="arabicPeriod"/>
            </a:pPr>
            <a:r>
              <a:rPr i="0" lang="es-MX" sz="1867" u="sng" cap="none" strike="noStrike">
                <a:solidFill>
                  <a:srgbClr val="002177"/>
                </a:solidFill>
                <a:latin typeface="Poppins"/>
                <a:ea typeface="Poppins"/>
                <a:cs typeface="Poppins"/>
                <a:sym typeface="Poppins"/>
              </a:rPr>
              <a:t>Mantendremos a los estudiantes como una prioridad</a:t>
            </a:r>
            <a:r>
              <a:rPr i="0" lang="es-MX" sz="1867" u="none" cap="none" strike="noStrike">
                <a:solidFill>
                  <a:srgbClr val="002177"/>
                </a:solidFill>
                <a:latin typeface="Poppins"/>
                <a:ea typeface="Poppins"/>
                <a:cs typeface="Poppins"/>
                <a:sym typeface="Poppins"/>
              </a:rPr>
              <a:t>.</a:t>
            </a:r>
            <a:endParaRPr>
              <a:solidFill>
                <a:srgbClr val="002177"/>
              </a:solidFill>
              <a:latin typeface="Poppins"/>
              <a:ea typeface="Poppins"/>
              <a:cs typeface="Poppins"/>
              <a:sym typeface="Poppins"/>
            </a:endParaRPr>
          </a:p>
          <a:p>
            <a:pPr indent="-513913" lvl="0" marL="513913" marR="0" rtl="0" algn="l">
              <a:lnSpc>
                <a:spcPct val="90000"/>
              </a:lnSpc>
              <a:spcBef>
                <a:spcPts val="1000"/>
              </a:spcBef>
              <a:spcAft>
                <a:spcPts val="0"/>
              </a:spcAft>
              <a:buClr>
                <a:srgbClr val="002177"/>
              </a:buClr>
              <a:buSzPts val="1867"/>
              <a:buFont typeface="Poppins"/>
              <a:buAutoNum type="arabicPeriod"/>
            </a:pPr>
            <a:r>
              <a:rPr i="0" lang="es-MX" sz="1867" u="sng" cap="none" strike="noStrike">
                <a:solidFill>
                  <a:srgbClr val="002177"/>
                </a:solidFill>
                <a:latin typeface="Poppins"/>
                <a:ea typeface="Poppins"/>
                <a:cs typeface="Poppins"/>
                <a:sym typeface="Poppins"/>
              </a:rPr>
              <a:t>Hablaremos y nos comunicaremos respetuosamente</a:t>
            </a:r>
            <a:r>
              <a:rPr i="0" lang="es-MX" sz="1867" u="none" cap="none" strike="noStrike">
                <a:solidFill>
                  <a:srgbClr val="002177"/>
                </a:solidFill>
                <a:latin typeface="Poppins"/>
                <a:ea typeface="Poppins"/>
                <a:cs typeface="Poppins"/>
                <a:sym typeface="Poppins"/>
              </a:rPr>
              <a:t>, monitoreando nuestro discurso y palabras escritas para brindar a cada participante un ambiente seguro y acogedor. </a:t>
            </a:r>
            <a:endParaRPr>
              <a:solidFill>
                <a:srgbClr val="002177"/>
              </a:solidFill>
              <a:latin typeface="Poppins"/>
              <a:ea typeface="Poppins"/>
              <a:cs typeface="Poppins"/>
              <a:sym typeface="Poppins"/>
            </a:endParaRPr>
          </a:p>
          <a:p>
            <a:pPr indent="-513913" lvl="0" marL="513913" marR="0" rtl="0" algn="l">
              <a:lnSpc>
                <a:spcPct val="90000"/>
              </a:lnSpc>
              <a:spcBef>
                <a:spcPts val="1000"/>
              </a:spcBef>
              <a:spcAft>
                <a:spcPts val="0"/>
              </a:spcAft>
              <a:buClr>
                <a:srgbClr val="002177"/>
              </a:buClr>
              <a:buSzPts val="1867"/>
              <a:buFont typeface="Poppins"/>
              <a:buAutoNum type="arabicPeriod"/>
            </a:pPr>
            <a:r>
              <a:rPr i="0" lang="es-MX" sz="1867" u="none" cap="none" strike="noStrike">
                <a:solidFill>
                  <a:srgbClr val="002177"/>
                </a:solidFill>
                <a:latin typeface="Poppins"/>
                <a:ea typeface="Poppins"/>
                <a:cs typeface="Poppins"/>
                <a:sym typeface="Poppins"/>
              </a:rPr>
              <a:t>Utilizaremos </a:t>
            </a:r>
            <a:r>
              <a:rPr i="0" lang="es-MX" sz="1867" u="sng" cap="none" strike="noStrike">
                <a:solidFill>
                  <a:srgbClr val="002177"/>
                </a:solidFill>
                <a:latin typeface="Poppins"/>
                <a:ea typeface="Poppins"/>
                <a:cs typeface="Poppins"/>
                <a:sym typeface="Poppins"/>
              </a:rPr>
              <a:t>las funciones de la aplicación de reuniones en línea para respetuosamente presentar preguntas y comentarios</a:t>
            </a:r>
            <a:r>
              <a:rPr i="0" lang="es-MX" sz="1867" u="none" cap="none" strike="noStrike">
                <a:solidFill>
                  <a:srgbClr val="002177"/>
                </a:solidFill>
                <a:latin typeface="Poppins"/>
                <a:ea typeface="Poppins"/>
                <a:cs typeface="Poppins"/>
                <a:sym typeface="Poppins"/>
              </a:rPr>
              <a:t> relacionados con el tema en discusión. </a:t>
            </a:r>
            <a:endParaRPr>
              <a:solidFill>
                <a:srgbClr val="002177"/>
              </a:solidFill>
              <a:latin typeface="Poppins"/>
              <a:ea typeface="Poppins"/>
              <a:cs typeface="Poppins"/>
              <a:sym typeface="Poppins"/>
            </a:endParaRPr>
          </a:p>
          <a:p>
            <a:pPr indent="-338634" lvl="0" marL="457189" marR="0" rtl="0" algn="l">
              <a:lnSpc>
                <a:spcPct val="120000"/>
              </a:lnSpc>
              <a:spcBef>
                <a:spcPts val="0"/>
              </a:spcBef>
              <a:spcAft>
                <a:spcPts val="0"/>
              </a:spcAft>
              <a:buClr>
                <a:schemeClr val="accent1"/>
              </a:buClr>
              <a:buSzPts val="1867"/>
              <a:buFont typeface="Arial"/>
              <a:buNone/>
            </a:pPr>
            <a:r>
              <a:t/>
            </a:r>
            <a:endParaRPr i="0" sz="1867" u="none" cap="none" strike="noStrike">
              <a:solidFill>
                <a:srgbClr val="002177"/>
              </a:solidFill>
              <a:latin typeface="Poppins"/>
              <a:ea typeface="Poppins"/>
              <a:cs typeface="Poppins"/>
              <a:sym typeface="Poppins"/>
            </a:endParaRPr>
          </a:p>
        </p:txBody>
      </p:sp>
      <p:sp>
        <p:nvSpPr>
          <p:cNvPr id="163" name="Google Shape;163;p5"/>
          <p:cNvSpPr txBox="1"/>
          <p:nvPr/>
        </p:nvSpPr>
        <p:spPr>
          <a:xfrm>
            <a:off x="553092" y="1609770"/>
            <a:ext cx="5239505" cy="4249300"/>
          </a:xfrm>
          <a:prstGeom prst="rect">
            <a:avLst/>
          </a:prstGeom>
          <a:noFill/>
          <a:ln>
            <a:noFill/>
          </a:ln>
        </p:spPr>
        <p:txBody>
          <a:bodyPr anchorCtr="0" anchor="t" bIns="121900" lIns="121900" spcFirstLastPara="1" rIns="121900" wrap="square" tIns="121900">
            <a:normAutofit/>
          </a:bodyPr>
          <a:lstStyle/>
          <a:p>
            <a:pPr indent="-513913" lvl="0" marL="513913" marR="0" rtl="0" algn="l">
              <a:lnSpc>
                <a:spcPct val="120000"/>
              </a:lnSpc>
              <a:spcBef>
                <a:spcPts val="0"/>
              </a:spcBef>
              <a:spcAft>
                <a:spcPts val="0"/>
              </a:spcAft>
              <a:buClr>
                <a:srgbClr val="002177"/>
              </a:buClr>
              <a:buSzPts val="1867"/>
              <a:buFont typeface="Poppins"/>
              <a:buAutoNum type="arabicPeriod"/>
            </a:pPr>
            <a:r>
              <a:rPr i="0" lang="es-MX" sz="1867" u="none" cap="none" strike="noStrike">
                <a:solidFill>
                  <a:srgbClr val="002177"/>
                </a:solidFill>
                <a:latin typeface="Poppins"/>
                <a:ea typeface="Poppins"/>
                <a:cs typeface="Poppins"/>
                <a:sym typeface="Poppins"/>
              </a:rPr>
              <a:t>We will </a:t>
            </a:r>
            <a:r>
              <a:rPr i="0" lang="es-MX" sz="1867" u="sng" cap="none" strike="noStrike">
                <a:solidFill>
                  <a:srgbClr val="002177"/>
                </a:solidFill>
                <a:latin typeface="Poppins"/>
                <a:ea typeface="Poppins"/>
                <a:cs typeface="Poppins"/>
                <a:sym typeface="Poppins"/>
              </a:rPr>
              <a:t>keep students as a priority</a:t>
            </a:r>
            <a:r>
              <a:rPr i="0" lang="es-MX" sz="1867" u="none" cap="none" strike="noStrike">
                <a:solidFill>
                  <a:srgbClr val="002177"/>
                </a:solidFill>
                <a:latin typeface="Poppins"/>
                <a:ea typeface="Poppins"/>
                <a:cs typeface="Poppins"/>
                <a:sym typeface="Poppins"/>
              </a:rPr>
              <a:t>.</a:t>
            </a:r>
            <a:endParaRPr>
              <a:solidFill>
                <a:srgbClr val="002177"/>
              </a:solidFill>
              <a:latin typeface="Poppins"/>
              <a:ea typeface="Poppins"/>
              <a:cs typeface="Poppins"/>
              <a:sym typeface="Poppins"/>
            </a:endParaRPr>
          </a:p>
          <a:p>
            <a:pPr indent="-513913" lvl="0" marL="513913" marR="0" rtl="0" algn="l">
              <a:lnSpc>
                <a:spcPct val="120000"/>
              </a:lnSpc>
              <a:spcBef>
                <a:spcPts val="0"/>
              </a:spcBef>
              <a:spcAft>
                <a:spcPts val="0"/>
              </a:spcAft>
              <a:buClr>
                <a:srgbClr val="002177"/>
              </a:buClr>
              <a:buSzPts val="1867"/>
              <a:buFont typeface="Poppins"/>
              <a:buAutoNum type="arabicPeriod"/>
            </a:pPr>
            <a:r>
              <a:rPr i="0" lang="es-MX" sz="1867" u="none" cap="none" strike="noStrike">
                <a:solidFill>
                  <a:srgbClr val="002177"/>
                </a:solidFill>
                <a:latin typeface="Poppins"/>
                <a:ea typeface="Poppins"/>
                <a:cs typeface="Poppins"/>
                <a:sym typeface="Poppins"/>
              </a:rPr>
              <a:t>We will </a:t>
            </a:r>
            <a:r>
              <a:rPr i="0" lang="es-MX" sz="1867" u="sng" cap="none" strike="noStrike">
                <a:solidFill>
                  <a:srgbClr val="002177"/>
                </a:solidFill>
                <a:latin typeface="Poppins"/>
                <a:ea typeface="Poppins"/>
                <a:cs typeface="Poppins"/>
                <a:sym typeface="Poppins"/>
              </a:rPr>
              <a:t>speak and communicate respectfully</a:t>
            </a:r>
            <a:r>
              <a:rPr i="0" lang="es-MX" sz="1867" u="none" cap="none" strike="noStrike">
                <a:solidFill>
                  <a:srgbClr val="002177"/>
                </a:solidFill>
                <a:latin typeface="Poppins"/>
                <a:ea typeface="Poppins"/>
                <a:cs typeface="Poppins"/>
                <a:sym typeface="Poppins"/>
              </a:rPr>
              <a:t>, monitoring our speech and written words to provide every participant with a safe and welcoming environment.</a:t>
            </a:r>
            <a:endParaRPr>
              <a:solidFill>
                <a:srgbClr val="002177"/>
              </a:solidFill>
              <a:latin typeface="Poppins"/>
              <a:ea typeface="Poppins"/>
              <a:cs typeface="Poppins"/>
              <a:sym typeface="Poppins"/>
            </a:endParaRPr>
          </a:p>
          <a:p>
            <a:pPr indent="-513913" lvl="0" marL="513913" marR="0" rtl="0" algn="l">
              <a:lnSpc>
                <a:spcPct val="120000"/>
              </a:lnSpc>
              <a:spcBef>
                <a:spcPts val="0"/>
              </a:spcBef>
              <a:spcAft>
                <a:spcPts val="0"/>
              </a:spcAft>
              <a:buClr>
                <a:srgbClr val="002177"/>
              </a:buClr>
              <a:buSzPts val="1867"/>
              <a:buFont typeface="Poppins"/>
              <a:buAutoNum type="arabicPeriod"/>
            </a:pPr>
            <a:r>
              <a:rPr i="0" lang="es-MX" sz="1867" u="none" cap="none" strike="noStrike">
                <a:solidFill>
                  <a:srgbClr val="002177"/>
                </a:solidFill>
                <a:latin typeface="Poppins"/>
                <a:ea typeface="Poppins"/>
                <a:cs typeface="Poppins"/>
                <a:sym typeface="Poppins"/>
              </a:rPr>
              <a:t>We will </a:t>
            </a:r>
            <a:r>
              <a:rPr i="0" lang="es-MX" sz="1867" u="sng" cap="none" strike="noStrike">
                <a:solidFill>
                  <a:srgbClr val="002177"/>
                </a:solidFill>
                <a:latin typeface="Poppins"/>
                <a:ea typeface="Poppins"/>
                <a:cs typeface="Poppins"/>
                <a:sym typeface="Poppins"/>
              </a:rPr>
              <a:t>use online meeting application features to respectfully present questions and comments </a:t>
            </a:r>
            <a:r>
              <a:rPr i="0" lang="es-MX" sz="1867" u="none" cap="none" strike="noStrike">
                <a:solidFill>
                  <a:srgbClr val="002177"/>
                </a:solidFill>
                <a:latin typeface="Poppins"/>
                <a:ea typeface="Poppins"/>
                <a:cs typeface="Poppins"/>
                <a:sym typeface="Poppins"/>
              </a:rPr>
              <a:t>related to the topic in discussion.</a:t>
            </a:r>
            <a:endParaRPr>
              <a:solidFill>
                <a:srgbClr val="002177"/>
              </a:solidFill>
              <a:latin typeface="Poppins"/>
              <a:ea typeface="Poppins"/>
              <a:cs typeface="Poppins"/>
              <a:sym typeface="Poppins"/>
            </a:endParaRPr>
          </a:p>
        </p:txBody>
      </p:sp>
      <p:pic>
        <p:nvPicPr>
          <p:cNvPr id="164" name="Google Shape;164;p5"/>
          <p:cNvPicPr preferRelativeResize="0"/>
          <p:nvPr/>
        </p:nvPicPr>
        <p:blipFill rotWithShape="1">
          <a:blip r:embed="rId3">
            <a:alphaModFix/>
          </a:blip>
          <a:srcRect b="-5797" l="0" r="0" t="0"/>
          <a:stretch/>
        </p:blipFill>
        <p:spPr>
          <a:xfrm>
            <a:off x="10577225" y="6223800"/>
            <a:ext cx="1537151" cy="5589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6"/>
          <p:cNvSpPr txBox="1"/>
          <p:nvPr>
            <p:ph type="title"/>
          </p:nvPr>
        </p:nvSpPr>
        <p:spPr>
          <a:xfrm>
            <a:off x="834773" y="263179"/>
            <a:ext cx="10743177" cy="1814635"/>
          </a:xfrm>
          <a:prstGeom prst="rect">
            <a:avLst/>
          </a:prstGeom>
          <a:noFill/>
          <a:ln>
            <a:noFill/>
          </a:ln>
        </p:spPr>
        <p:txBody>
          <a:bodyPr anchorCtr="0" anchor="b" bIns="91425" lIns="91425" spcFirstLastPara="1" rIns="91425" wrap="square" tIns="91425">
            <a:noAutofit/>
          </a:bodyPr>
          <a:lstStyle/>
          <a:p>
            <a:pPr indent="0" lvl="0" marL="0" rtl="0" algn="l">
              <a:lnSpc>
                <a:spcPct val="114999"/>
              </a:lnSpc>
              <a:spcBef>
                <a:spcPts val="0"/>
              </a:spcBef>
              <a:spcAft>
                <a:spcPts val="0"/>
              </a:spcAft>
              <a:buClr>
                <a:schemeClr val="dk1"/>
              </a:buClr>
              <a:buSzPts val="2400"/>
              <a:buFont typeface="Gill Sans"/>
              <a:buNone/>
            </a:pPr>
            <a:r>
              <a:rPr lang="es-MX" sz="3100">
                <a:solidFill>
                  <a:srgbClr val="002177"/>
                </a:solidFill>
                <a:latin typeface="Poppins"/>
                <a:ea typeface="Poppins"/>
                <a:cs typeface="Poppins"/>
                <a:sym typeface="Poppins"/>
              </a:rPr>
              <a:t>MEETING NORMS</a:t>
            </a:r>
            <a:br>
              <a:rPr lang="es-MX" sz="3100">
                <a:solidFill>
                  <a:srgbClr val="002177"/>
                </a:solidFill>
                <a:latin typeface="Poppins"/>
                <a:ea typeface="Poppins"/>
                <a:cs typeface="Poppins"/>
                <a:sym typeface="Poppins"/>
              </a:rPr>
            </a:br>
            <a:r>
              <a:rPr lang="es-MX" sz="3100">
                <a:solidFill>
                  <a:srgbClr val="002177"/>
                </a:solidFill>
                <a:latin typeface="Poppins"/>
                <a:ea typeface="Poppins"/>
                <a:cs typeface="Poppins"/>
                <a:sym typeface="Poppins"/>
              </a:rPr>
              <a:t>NORMAS PARA LA REUNIÓN</a:t>
            </a:r>
            <a:r>
              <a:rPr b="0" lang="es-MX" sz="3100">
                <a:solidFill>
                  <a:srgbClr val="002177"/>
                </a:solidFill>
                <a:latin typeface="Poppins"/>
                <a:ea typeface="Poppins"/>
                <a:cs typeface="Poppins"/>
                <a:sym typeface="Poppins"/>
              </a:rPr>
              <a:t> </a:t>
            </a:r>
            <a:endParaRPr sz="3100">
              <a:solidFill>
                <a:srgbClr val="002177"/>
              </a:solidFill>
              <a:latin typeface="Poppins"/>
              <a:ea typeface="Poppins"/>
              <a:cs typeface="Poppins"/>
              <a:sym typeface="Poppins"/>
            </a:endParaRPr>
          </a:p>
          <a:p>
            <a:pPr indent="0" lvl="0" marL="0" rtl="0" algn="l">
              <a:lnSpc>
                <a:spcPct val="114999"/>
              </a:lnSpc>
              <a:spcBef>
                <a:spcPts val="0"/>
              </a:spcBef>
              <a:spcAft>
                <a:spcPts val="0"/>
              </a:spcAft>
              <a:buClr>
                <a:schemeClr val="dk1"/>
              </a:buClr>
              <a:buSzPts val="2400"/>
              <a:buFont typeface="Gill Sans"/>
              <a:buNone/>
            </a:pPr>
            <a:r>
              <a:t/>
            </a:r>
            <a:endParaRPr sz="3100">
              <a:solidFill>
                <a:srgbClr val="002177"/>
              </a:solidFill>
              <a:latin typeface="Poppins"/>
              <a:ea typeface="Poppins"/>
              <a:cs typeface="Poppins"/>
              <a:sym typeface="Poppins"/>
            </a:endParaRPr>
          </a:p>
        </p:txBody>
      </p:sp>
      <p:sp>
        <p:nvSpPr>
          <p:cNvPr id="170" name="Google Shape;170;p6"/>
          <p:cNvSpPr txBox="1"/>
          <p:nvPr/>
        </p:nvSpPr>
        <p:spPr>
          <a:xfrm>
            <a:off x="838200" y="1606420"/>
            <a:ext cx="5181600" cy="4351339"/>
          </a:xfrm>
          <a:prstGeom prst="rect">
            <a:avLst/>
          </a:prstGeom>
          <a:noFill/>
          <a:ln>
            <a:noFill/>
          </a:ln>
        </p:spPr>
        <p:txBody>
          <a:bodyPr anchorCtr="0" anchor="t" bIns="121900" lIns="121900" spcFirstLastPara="1" rIns="121900" wrap="square" tIns="121900">
            <a:normAutofit/>
          </a:bodyPr>
          <a:lstStyle/>
          <a:p>
            <a:pPr indent="-507884" lvl="0" marL="514234" marR="0" rtl="0" algn="l">
              <a:lnSpc>
                <a:spcPct val="120000"/>
              </a:lnSpc>
              <a:spcBef>
                <a:spcPts val="0"/>
              </a:spcBef>
              <a:spcAft>
                <a:spcPts val="0"/>
              </a:spcAft>
              <a:buClr>
                <a:srgbClr val="002177"/>
              </a:buClr>
              <a:buSzPts val="1767"/>
              <a:buFont typeface="Poppins"/>
              <a:buAutoNum type="arabicPeriod" startAt="4"/>
            </a:pPr>
            <a:r>
              <a:rPr i="0" lang="es-MX" sz="1767" u="none" cap="none" strike="noStrike">
                <a:solidFill>
                  <a:srgbClr val="002177"/>
                </a:solidFill>
                <a:latin typeface="Poppins"/>
                <a:ea typeface="Poppins"/>
                <a:cs typeface="Poppins"/>
                <a:sym typeface="Poppins"/>
              </a:rPr>
              <a:t>We will </a:t>
            </a:r>
            <a:r>
              <a:rPr i="0" lang="es-MX" sz="1767" u="sng" cap="none" strike="noStrike">
                <a:solidFill>
                  <a:srgbClr val="002177"/>
                </a:solidFill>
                <a:latin typeface="Poppins"/>
                <a:ea typeface="Poppins"/>
                <a:cs typeface="Poppins"/>
                <a:sym typeface="Poppins"/>
              </a:rPr>
              <a:t>listen attentively and speak briefly</a:t>
            </a:r>
            <a:r>
              <a:rPr i="0" lang="es-MX" sz="1767" u="none" cap="none" strike="noStrike">
                <a:solidFill>
                  <a:srgbClr val="002177"/>
                </a:solidFill>
                <a:latin typeface="Poppins"/>
                <a:ea typeface="Poppins"/>
                <a:cs typeface="Poppins"/>
                <a:sym typeface="Poppins"/>
              </a:rPr>
              <a:t>, keeping our microphones muted while we are not speaking.</a:t>
            </a:r>
            <a:endParaRPr sz="1300">
              <a:solidFill>
                <a:srgbClr val="002177"/>
              </a:solidFill>
              <a:latin typeface="Poppins"/>
              <a:ea typeface="Poppins"/>
              <a:cs typeface="Poppins"/>
              <a:sym typeface="Poppins"/>
            </a:endParaRPr>
          </a:p>
          <a:p>
            <a:pPr indent="-507884" lvl="0" marL="514234" marR="0" rtl="0" algn="l">
              <a:lnSpc>
                <a:spcPct val="120000"/>
              </a:lnSpc>
              <a:spcBef>
                <a:spcPts val="0"/>
              </a:spcBef>
              <a:spcAft>
                <a:spcPts val="0"/>
              </a:spcAft>
              <a:buClr>
                <a:srgbClr val="002177"/>
              </a:buClr>
              <a:buSzPts val="1767"/>
              <a:buFont typeface="Poppins"/>
              <a:buAutoNum type="arabicPeriod" startAt="4"/>
            </a:pPr>
            <a:r>
              <a:rPr i="0" lang="es-MX" sz="1767" u="none" cap="none" strike="noStrike">
                <a:solidFill>
                  <a:srgbClr val="002177"/>
                </a:solidFill>
                <a:latin typeface="Poppins"/>
                <a:ea typeface="Poppins"/>
                <a:cs typeface="Poppins"/>
                <a:sym typeface="Poppins"/>
              </a:rPr>
              <a:t>We will </a:t>
            </a:r>
            <a:r>
              <a:rPr i="0" lang="es-MX" sz="1767" u="sng" cap="none" strike="noStrike">
                <a:solidFill>
                  <a:srgbClr val="002177"/>
                </a:solidFill>
                <a:latin typeface="Poppins"/>
                <a:ea typeface="Poppins"/>
                <a:cs typeface="Poppins"/>
                <a:sym typeface="Poppins"/>
              </a:rPr>
              <a:t>not interrupt </a:t>
            </a:r>
            <a:r>
              <a:rPr i="0" lang="es-MX" sz="1767" u="none" cap="none" strike="noStrike">
                <a:solidFill>
                  <a:srgbClr val="002177"/>
                </a:solidFill>
                <a:latin typeface="Poppins"/>
                <a:ea typeface="Poppins"/>
                <a:cs typeface="Poppins"/>
                <a:sym typeface="Poppins"/>
              </a:rPr>
              <a:t>each other.</a:t>
            </a:r>
            <a:endParaRPr sz="1300">
              <a:solidFill>
                <a:srgbClr val="002177"/>
              </a:solidFill>
              <a:latin typeface="Poppins"/>
              <a:ea typeface="Poppins"/>
              <a:cs typeface="Poppins"/>
              <a:sym typeface="Poppins"/>
            </a:endParaRPr>
          </a:p>
          <a:p>
            <a:pPr indent="-507884" lvl="0" marL="514234" marR="0" rtl="0" algn="l">
              <a:lnSpc>
                <a:spcPct val="120000"/>
              </a:lnSpc>
              <a:spcBef>
                <a:spcPts val="0"/>
              </a:spcBef>
              <a:spcAft>
                <a:spcPts val="0"/>
              </a:spcAft>
              <a:buClr>
                <a:srgbClr val="002177"/>
              </a:buClr>
              <a:buSzPts val="1767"/>
              <a:buFont typeface="Poppins"/>
              <a:buAutoNum type="arabicPeriod" startAt="4"/>
            </a:pPr>
            <a:r>
              <a:rPr i="0" lang="es-MX" sz="1767" u="none" cap="none" strike="noStrike">
                <a:solidFill>
                  <a:srgbClr val="002177"/>
                </a:solidFill>
                <a:latin typeface="Poppins"/>
                <a:ea typeface="Poppins"/>
                <a:cs typeface="Poppins"/>
                <a:sym typeface="Poppins"/>
              </a:rPr>
              <a:t>We will </a:t>
            </a:r>
            <a:r>
              <a:rPr i="0" lang="es-MX" sz="1767" u="sng" cap="none" strike="noStrike">
                <a:solidFill>
                  <a:srgbClr val="002177"/>
                </a:solidFill>
                <a:latin typeface="Poppins"/>
                <a:ea typeface="Poppins"/>
                <a:cs typeface="Poppins"/>
                <a:sym typeface="Poppins"/>
              </a:rPr>
              <a:t>stay focused </a:t>
            </a:r>
            <a:r>
              <a:rPr i="0" lang="es-MX" sz="1767" u="none" cap="none" strike="noStrike">
                <a:solidFill>
                  <a:srgbClr val="002177"/>
                </a:solidFill>
                <a:latin typeface="Poppins"/>
                <a:ea typeface="Poppins"/>
                <a:cs typeface="Poppins"/>
                <a:sym typeface="Poppins"/>
              </a:rPr>
              <a:t>on the meeting topics.</a:t>
            </a:r>
            <a:endParaRPr sz="1300">
              <a:solidFill>
                <a:srgbClr val="002177"/>
              </a:solidFill>
              <a:latin typeface="Poppins"/>
              <a:ea typeface="Poppins"/>
              <a:cs typeface="Poppins"/>
              <a:sym typeface="Poppins"/>
            </a:endParaRPr>
          </a:p>
          <a:p>
            <a:pPr indent="-507884" lvl="0" marL="514234" marR="0" rtl="0" algn="l">
              <a:lnSpc>
                <a:spcPct val="120000"/>
              </a:lnSpc>
              <a:spcBef>
                <a:spcPts val="0"/>
              </a:spcBef>
              <a:spcAft>
                <a:spcPts val="0"/>
              </a:spcAft>
              <a:buClr>
                <a:srgbClr val="002177"/>
              </a:buClr>
              <a:buSzPts val="1767"/>
              <a:buFont typeface="Poppins"/>
              <a:buAutoNum type="arabicPeriod" startAt="4"/>
            </a:pPr>
            <a:r>
              <a:rPr i="0" lang="es-MX" sz="1767" u="none" cap="none" strike="noStrike">
                <a:solidFill>
                  <a:srgbClr val="002177"/>
                </a:solidFill>
                <a:latin typeface="Poppins"/>
                <a:ea typeface="Poppins"/>
                <a:cs typeface="Poppins"/>
                <a:sym typeface="Poppins"/>
              </a:rPr>
              <a:t>We believe that </a:t>
            </a:r>
            <a:r>
              <a:rPr i="0" lang="es-MX" sz="1767" u="sng" cap="none" strike="noStrike">
                <a:solidFill>
                  <a:srgbClr val="002177"/>
                </a:solidFill>
                <a:latin typeface="Poppins"/>
                <a:ea typeface="Poppins"/>
                <a:cs typeface="Poppins"/>
                <a:sym typeface="Poppins"/>
              </a:rPr>
              <a:t>we can agree to disagree.</a:t>
            </a:r>
            <a:endParaRPr sz="1300">
              <a:solidFill>
                <a:srgbClr val="002177"/>
              </a:solidFill>
              <a:latin typeface="Poppins"/>
              <a:ea typeface="Poppins"/>
              <a:cs typeface="Poppins"/>
              <a:sym typeface="Poppins"/>
            </a:endParaRPr>
          </a:p>
          <a:p>
            <a:pPr indent="-507884" lvl="0" marL="514234" marR="0" rtl="0" algn="l">
              <a:lnSpc>
                <a:spcPct val="120000"/>
              </a:lnSpc>
              <a:spcBef>
                <a:spcPts val="0"/>
              </a:spcBef>
              <a:spcAft>
                <a:spcPts val="0"/>
              </a:spcAft>
              <a:buClr>
                <a:srgbClr val="002177"/>
              </a:buClr>
              <a:buSzPts val="1767"/>
              <a:buFont typeface="Poppins"/>
              <a:buAutoNum type="arabicPeriod" startAt="4"/>
            </a:pPr>
            <a:r>
              <a:rPr i="0" lang="es-MX" sz="1767" u="none" cap="none" strike="noStrike">
                <a:solidFill>
                  <a:srgbClr val="002177"/>
                </a:solidFill>
                <a:latin typeface="Poppins"/>
                <a:ea typeface="Poppins"/>
                <a:cs typeface="Poppins"/>
                <a:sym typeface="Poppins"/>
              </a:rPr>
              <a:t>We believe that there might be </a:t>
            </a:r>
            <a:r>
              <a:rPr i="0" lang="es-MX" sz="1767" u="sng" cap="none" strike="noStrike">
                <a:solidFill>
                  <a:srgbClr val="002177"/>
                </a:solidFill>
                <a:latin typeface="Poppins"/>
                <a:ea typeface="Poppins"/>
                <a:cs typeface="Poppins"/>
                <a:sym typeface="Poppins"/>
              </a:rPr>
              <a:t>more than one solution to a problem</a:t>
            </a:r>
            <a:r>
              <a:rPr i="0" lang="es-MX" sz="1767" u="none" cap="none" strike="noStrike">
                <a:solidFill>
                  <a:srgbClr val="002177"/>
                </a:solidFill>
                <a:latin typeface="Poppins"/>
                <a:ea typeface="Poppins"/>
                <a:cs typeface="Poppins"/>
                <a:sym typeface="Poppins"/>
              </a:rPr>
              <a:t>.</a:t>
            </a:r>
            <a:endParaRPr sz="1300">
              <a:solidFill>
                <a:srgbClr val="002177"/>
              </a:solidFill>
              <a:latin typeface="Poppins"/>
              <a:ea typeface="Poppins"/>
              <a:cs typeface="Poppins"/>
              <a:sym typeface="Poppins"/>
            </a:endParaRPr>
          </a:p>
          <a:p>
            <a:pPr indent="-395679" lvl="0" marL="514234" marR="0" rtl="0" algn="l">
              <a:lnSpc>
                <a:spcPct val="120000"/>
              </a:lnSpc>
              <a:spcBef>
                <a:spcPts val="0"/>
              </a:spcBef>
              <a:spcAft>
                <a:spcPts val="0"/>
              </a:spcAft>
              <a:buClr>
                <a:schemeClr val="accent1"/>
              </a:buClr>
              <a:buSzPts val="1867"/>
              <a:buFont typeface="Gill Sans"/>
              <a:buNone/>
            </a:pPr>
            <a:r>
              <a:t/>
            </a:r>
            <a:endParaRPr i="0" sz="1767" u="none" cap="none" strike="noStrike">
              <a:solidFill>
                <a:srgbClr val="002177"/>
              </a:solidFill>
              <a:latin typeface="Poppins"/>
              <a:ea typeface="Poppins"/>
              <a:cs typeface="Poppins"/>
              <a:sym typeface="Poppins"/>
            </a:endParaRPr>
          </a:p>
        </p:txBody>
      </p:sp>
      <p:sp>
        <p:nvSpPr>
          <p:cNvPr id="171" name="Google Shape;171;p6"/>
          <p:cNvSpPr txBox="1"/>
          <p:nvPr/>
        </p:nvSpPr>
        <p:spPr>
          <a:xfrm>
            <a:off x="6172200" y="1606420"/>
            <a:ext cx="5181600" cy="4351339"/>
          </a:xfrm>
          <a:prstGeom prst="rect">
            <a:avLst/>
          </a:prstGeom>
          <a:noFill/>
          <a:ln>
            <a:noFill/>
          </a:ln>
        </p:spPr>
        <p:txBody>
          <a:bodyPr anchorCtr="0" anchor="t" bIns="22850" lIns="45700" spcFirstLastPara="1" rIns="45700" wrap="square" tIns="22850">
            <a:normAutofit/>
          </a:bodyPr>
          <a:lstStyle/>
          <a:p>
            <a:pPr indent="-507669" lvl="0" marL="514019" marR="0" rtl="0" algn="l">
              <a:lnSpc>
                <a:spcPct val="110000"/>
              </a:lnSpc>
              <a:spcBef>
                <a:spcPts val="0"/>
              </a:spcBef>
              <a:spcAft>
                <a:spcPts val="0"/>
              </a:spcAft>
              <a:buClr>
                <a:srgbClr val="002177"/>
              </a:buClr>
              <a:buSzPts val="1767"/>
              <a:buFont typeface="Poppins"/>
              <a:buAutoNum type="arabicPeriod" startAt="4"/>
            </a:pPr>
            <a:r>
              <a:rPr i="0" lang="es-MX" sz="1767" u="sng" cap="none" strike="noStrike">
                <a:solidFill>
                  <a:srgbClr val="002177"/>
                </a:solidFill>
                <a:latin typeface="Poppins"/>
                <a:ea typeface="Poppins"/>
                <a:cs typeface="Poppins"/>
                <a:sym typeface="Poppins"/>
              </a:rPr>
              <a:t>Escucharemos con atención y hablaremos brevement</a:t>
            </a:r>
            <a:r>
              <a:rPr i="0" lang="es-MX" sz="1767" u="none" cap="none" strike="noStrike">
                <a:solidFill>
                  <a:srgbClr val="002177"/>
                </a:solidFill>
                <a:latin typeface="Poppins"/>
                <a:ea typeface="Poppins"/>
                <a:cs typeface="Poppins"/>
                <a:sym typeface="Poppins"/>
              </a:rPr>
              <a:t>e, manteniendo nuestros micrófonos en silencio mientras no estemos hablando.</a:t>
            </a:r>
            <a:endParaRPr sz="1300">
              <a:solidFill>
                <a:srgbClr val="002177"/>
              </a:solidFill>
              <a:latin typeface="Poppins"/>
              <a:ea typeface="Poppins"/>
              <a:cs typeface="Poppins"/>
              <a:sym typeface="Poppins"/>
            </a:endParaRPr>
          </a:p>
          <a:p>
            <a:pPr indent="-507669" lvl="0" marL="514019" marR="0" rtl="0" algn="l">
              <a:lnSpc>
                <a:spcPct val="110000"/>
              </a:lnSpc>
              <a:spcBef>
                <a:spcPts val="0"/>
              </a:spcBef>
              <a:spcAft>
                <a:spcPts val="0"/>
              </a:spcAft>
              <a:buClr>
                <a:srgbClr val="002177"/>
              </a:buClr>
              <a:buSzPts val="1767"/>
              <a:buFont typeface="Poppins"/>
              <a:buAutoNum type="arabicPeriod" startAt="4"/>
            </a:pPr>
            <a:r>
              <a:rPr i="0" lang="es-MX" sz="1767" u="none" cap="none" strike="noStrike">
                <a:solidFill>
                  <a:srgbClr val="002177"/>
                </a:solidFill>
                <a:latin typeface="Poppins"/>
                <a:ea typeface="Poppins"/>
                <a:cs typeface="Poppins"/>
                <a:sym typeface="Poppins"/>
              </a:rPr>
              <a:t>No nos </a:t>
            </a:r>
            <a:r>
              <a:rPr i="0" lang="es-MX" sz="1767" u="sng" cap="none" strike="noStrike">
                <a:solidFill>
                  <a:srgbClr val="002177"/>
                </a:solidFill>
                <a:latin typeface="Poppins"/>
                <a:ea typeface="Poppins"/>
                <a:cs typeface="Poppins"/>
                <a:sym typeface="Poppins"/>
              </a:rPr>
              <a:t>interrumpiremos</a:t>
            </a:r>
            <a:r>
              <a:rPr i="0" lang="es-MX" sz="1767" u="none" cap="none" strike="noStrike">
                <a:solidFill>
                  <a:srgbClr val="002177"/>
                </a:solidFill>
                <a:latin typeface="Poppins"/>
                <a:ea typeface="Poppins"/>
                <a:cs typeface="Poppins"/>
                <a:sym typeface="Poppins"/>
              </a:rPr>
              <a:t>.</a:t>
            </a:r>
            <a:endParaRPr sz="1300">
              <a:solidFill>
                <a:srgbClr val="002177"/>
              </a:solidFill>
              <a:latin typeface="Poppins"/>
              <a:ea typeface="Poppins"/>
              <a:cs typeface="Poppins"/>
              <a:sym typeface="Poppins"/>
            </a:endParaRPr>
          </a:p>
          <a:p>
            <a:pPr indent="-507669" lvl="0" marL="514019" marR="0" rtl="0" algn="l">
              <a:lnSpc>
                <a:spcPct val="110000"/>
              </a:lnSpc>
              <a:spcBef>
                <a:spcPts val="0"/>
              </a:spcBef>
              <a:spcAft>
                <a:spcPts val="0"/>
              </a:spcAft>
              <a:buClr>
                <a:srgbClr val="002177"/>
              </a:buClr>
              <a:buSzPts val="1767"/>
              <a:buFont typeface="Poppins"/>
              <a:buAutoNum type="arabicPeriod" startAt="4"/>
            </a:pPr>
            <a:r>
              <a:rPr i="0" lang="es-MX" sz="1767" u="none" cap="none" strike="noStrike">
                <a:solidFill>
                  <a:srgbClr val="002177"/>
                </a:solidFill>
                <a:latin typeface="Poppins"/>
                <a:ea typeface="Poppins"/>
                <a:cs typeface="Poppins"/>
                <a:sym typeface="Poppins"/>
              </a:rPr>
              <a:t>Nos </a:t>
            </a:r>
            <a:r>
              <a:rPr i="0" lang="es-MX" sz="1767" u="sng" cap="none" strike="noStrike">
                <a:solidFill>
                  <a:srgbClr val="002177"/>
                </a:solidFill>
                <a:latin typeface="Poppins"/>
                <a:ea typeface="Poppins"/>
                <a:cs typeface="Poppins"/>
                <a:sym typeface="Poppins"/>
              </a:rPr>
              <a:t>mantendremos enfocados</a:t>
            </a:r>
            <a:r>
              <a:rPr i="0" lang="es-MX" sz="1767" u="none" cap="none" strike="noStrike">
                <a:solidFill>
                  <a:srgbClr val="002177"/>
                </a:solidFill>
                <a:latin typeface="Poppins"/>
                <a:ea typeface="Poppins"/>
                <a:cs typeface="Poppins"/>
                <a:sym typeface="Poppins"/>
              </a:rPr>
              <a:t> en los temas de la reunión. </a:t>
            </a:r>
            <a:endParaRPr sz="1300">
              <a:solidFill>
                <a:srgbClr val="002177"/>
              </a:solidFill>
              <a:latin typeface="Poppins"/>
              <a:ea typeface="Poppins"/>
              <a:cs typeface="Poppins"/>
              <a:sym typeface="Poppins"/>
            </a:endParaRPr>
          </a:p>
          <a:p>
            <a:pPr indent="-507669" lvl="0" marL="514019" marR="0" rtl="0" algn="l">
              <a:lnSpc>
                <a:spcPct val="110000"/>
              </a:lnSpc>
              <a:spcBef>
                <a:spcPts val="0"/>
              </a:spcBef>
              <a:spcAft>
                <a:spcPts val="0"/>
              </a:spcAft>
              <a:buClr>
                <a:srgbClr val="002177"/>
              </a:buClr>
              <a:buSzPts val="1767"/>
              <a:buFont typeface="Poppins"/>
              <a:buAutoNum type="arabicPeriod" startAt="4"/>
            </a:pPr>
            <a:r>
              <a:rPr i="0" lang="es-MX" sz="1767" u="none" cap="none" strike="noStrike">
                <a:solidFill>
                  <a:srgbClr val="002177"/>
                </a:solidFill>
                <a:latin typeface="Poppins"/>
                <a:ea typeface="Poppins"/>
                <a:cs typeface="Poppins"/>
                <a:sym typeface="Poppins"/>
              </a:rPr>
              <a:t>Creemos que </a:t>
            </a:r>
            <a:r>
              <a:rPr i="0" lang="es-MX" sz="1767" u="sng" cap="none" strike="noStrike">
                <a:solidFill>
                  <a:srgbClr val="002177"/>
                </a:solidFill>
                <a:latin typeface="Poppins"/>
                <a:ea typeface="Poppins"/>
                <a:cs typeface="Poppins"/>
                <a:sym typeface="Poppins"/>
              </a:rPr>
              <a:t>podemos aceptar estar en desacuerdo</a:t>
            </a:r>
            <a:r>
              <a:rPr i="0" lang="es-MX" sz="1767" u="none" cap="none" strike="noStrike">
                <a:solidFill>
                  <a:srgbClr val="002177"/>
                </a:solidFill>
                <a:latin typeface="Poppins"/>
                <a:ea typeface="Poppins"/>
                <a:cs typeface="Poppins"/>
                <a:sym typeface="Poppins"/>
              </a:rPr>
              <a:t>. </a:t>
            </a:r>
            <a:endParaRPr sz="1300">
              <a:solidFill>
                <a:srgbClr val="002177"/>
              </a:solidFill>
              <a:latin typeface="Poppins"/>
              <a:ea typeface="Poppins"/>
              <a:cs typeface="Poppins"/>
              <a:sym typeface="Poppins"/>
            </a:endParaRPr>
          </a:p>
          <a:p>
            <a:pPr indent="-507669" lvl="0" marL="514019" marR="0" rtl="0" algn="l">
              <a:lnSpc>
                <a:spcPct val="110000"/>
              </a:lnSpc>
              <a:spcBef>
                <a:spcPts val="0"/>
              </a:spcBef>
              <a:spcAft>
                <a:spcPts val="0"/>
              </a:spcAft>
              <a:buClr>
                <a:srgbClr val="002177"/>
              </a:buClr>
              <a:buSzPts val="1767"/>
              <a:buFont typeface="Poppins"/>
              <a:buAutoNum type="arabicPeriod" startAt="4"/>
            </a:pPr>
            <a:r>
              <a:rPr i="0" lang="es-MX" sz="1767" u="none" cap="none" strike="noStrike">
                <a:solidFill>
                  <a:srgbClr val="002177"/>
                </a:solidFill>
                <a:latin typeface="Poppins"/>
                <a:ea typeface="Poppins"/>
                <a:cs typeface="Poppins"/>
                <a:sym typeface="Poppins"/>
              </a:rPr>
              <a:t>Creemos que puede haber </a:t>
            </a:r>
            <a:r>
              <a:rPr i="0" lang="es-MX" sz="1767" u="sng" cap="none" strike="noStrike">
                <a:solidFill>
                  <a:srgbClr val="002177"/>
                </a:solidFill>
                <a:latin typeface="Poppins"/>
                <a:ea typeface="Poppins"/>
                <a:cs typeface="Poppins"/>
                <a:sym typeface="Poppins"/>
              </a:rPr>
              <a:t>más de una solución a un problema</a:t>
            </a:r>
            <a:r>
              <a:rPr i="0" lang="es-MX" sz="1767" u="none" cap="none" strike="noStrike">
                <a:solidFill>
                  <a:srgbClr val="002177"/>
                </a:solidFill>
                <a:latin typeface="Poppins"/>
                <a:ea typeface="Poppins"/>
                <a:cs typeface="Poppins"/>
                <a:sym typeface="Poppins"/>
              </a:rPr>
              <a:t>.</a:t>
            </a:r>
            <a:endParaRPr sz="1300">
              <a:solidFill>
                <a:srgbClr val="002177"/>
              </a:solidFill>
              <a:latin typeface="Poppins"/>
              <a:ea typeface="Poppins"/>
              <a:cs typeface="Poppins"/>
              <a:sym typeface="Poppins"/>
            </a:endParaRPr>
          </a:p>
          <a:p>
            <a:pPr indent="-228277" lvl="0" marL="228277" marR="0" rtl="0" algn="l">
              <a:lnSpc>
                <a:spcPct val="110000"/>
              </a:lnSpc>
              <a:spcBef>
                <a:spcPts val="0"/>
              </a:spcBef>
              <a:spcAft>
                <a:spcPts val="0"/>
              </a:spcAft>
              <a:buClr>
                <a:schemeClr val="accent1"/>
              </a:buClr>
              <a:buSzPts val="1867"/>
              <a:buFont typeface="Arial"/>
              <a:buNone/>
            </a:pPr>
            <a:r>
              <a:t/>
            </a:r>
            <a:endParaRPr i="0" sz="1767" u="none" cap="none" strike="noStrike">
              <a:solidFill>
                <a:srgbClr val="002177"/>
              </a:solidFill>
              <a:latin typeface="Poppins"/>
              <a:ea typeface="Poppins"/>
              <a:cs typeface="Poppins"/>
              <a:sym typeface="Poppins"/>
            </a:endParaRPr>
          </a:p>
        </p:txBody>
      </p:sp>
      <p:pic>
        <p:nvPicPr>
          <p:cNvPr id="172" name="Google Shape;172;p6"/>
          <p:cNvPicPr preferRelativeResize="0"/>
          <p:nvPr/>
        </p:nvPicPr>
        <p:blipFill rotWithShape="1">
          <a:blip r:embed="rId3">
            <a:alphaModFix/>
          </a:blip>
          <a:srcRect b="-5797" l="0" r="0" t="0"/>
          <a:stretch/>
        </p:blipFill>
        <p:spPr>
          <a:xfrm>
            <a:off x="10577225" y="6223800"/>
            <a:ext cx="1537151" cy="5589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7"/>
          <p:cNvSpPr/>
          <p:nvPr/>
        </p:nvSpPr>
        <p:spPr>
          <a:xfrm>
            <a:off x="2" y="0"/>
            <a:ext cx="12191695" cy="6858000"/>
          </a:xfrm>
          <a:prstGeom prst="rect">
            <a:avLst/>
          </a:prstGeom>
          <a:gradFill>
            <a:gsLst>
              <a:gs pos="0">
                <a:srgbClr val="EBE9E6"/>
              </a:gs>
              <a:gs pos="100000">
                <a:srgbClr val="C9C5C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cxnSp>
        <p:nvCxnSpPr>
          <p:cNvPr id="178" name="Google Shape;178;p7"/>
          <p:cNvCxnSpPr/>
          <p:nvPr/>
        </p:nvCxnSpPr>
        <p:spPr>
          <a:xfrm>
            <a:off x="1453896" y="1847088"/>
            <a:ext cx="4177373" cy="0"/>
          </a:xfrm>
          <a:prstGeom prst="straightConnector1">
            <a:avLst/>
          </a:prstGeom>
          <a:noFill/>
          <a:ln cap="flat" cmpd="sng" w="31750">
            <a:solidFill>
              <a:schemeClr val="accent1"/>
            </a:solidFill>
            <a:prstDash val="solid"/>
            <a:round/>
            <a:headEnd len="sm" w="sm" type="none"/>
            <a:tailEnd len="sm" w="sm" type="none"/>
          </a:ln>
        </p:spPr>
      </p:cxnSp>
      <p:sp>
        <p:nvSpPr>
          <p:cNvPr id="179" name="Google Shape;179;p7"/>
          <p:cNvSpPr txBox="1"/>
          <p:nvPr>
            <p:ph type="title"/>
          </p:nvPr>
        </p:nvSpPr>
        <p:spPr>
          <a:xfrm>
            <a:off x="1451580" y="804520"/>
            <a:ext cx="5267201" cy="104923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s-MX">
                <a:solidFill>
                  <a:srgbClr val="002177"/>
                </a:solidFill>
                <a:latin typeface="Poppins"/>
                <a:ea typeface="Poppins"/>
                <a:cs typeface="Poppins"/>
                <a:sym typeface="Poppins"/>
              </a:rPr>
              <a:t>INCLUSION ACTIVITY</a:t>
            </a:r>
            <a:br>
              <a:rPr lang="es-MX">
                <a:solidFill>
                  <a:srgbClr val="002177"/>
                </a:solidFill>
                <a:latin typeface="Poppins"/>
                <a:ea typeface="Poppins"/>
                <a:cs typeface="Poppins"/>
                <a:sym typeface="Poppins"/>
              </a:rPr>
            </a:br>
            <a:r>
              <a:rPr lang="es-MX">
                <a:solidFill>
                  <a:srgbClr val="002177"/>
                </a:solidFill>
                <a:latin typeface="Poppins"/>
                <a:ea typeface="Poppins"/>
                <a:cs typeface="Poppins"/>
                <a:sym typeface="Poppins"/>
              </a:rPr>
              <a:t>ACTIVIDAD DE INCLUSIÓN</a:t>
            </a:r>
            <a:endParaRPr>
              <a:solidFill>
                <a:srgbClr val="002177"/>
              </a:solidFill>
              <a:latin typeface="Poppins"/>
              <a:ea typeface="Poppins"/>
              <a:cs typeface="Poppins"/>
              <a:sym typeface="Poppins"/>
            </a:endParaRPr>
          </a:p>
        </p:txBody>
      </p:sp>
      <p:sp>
        <p:nvSpPr>
          <p:cNvPr id="180" name="Google Shape;180;p7"/>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81" name="Google Shape;181;p7"/>
          <p:cNvSpPr txBox="1"/>
          <p:nvPr>
            <p:ph idx="1" type="body"/>
          </p:nvPr>
        </p:nvSpPr>
        <p:spPr>
          <a:xfrm>
            <a:off x="1442994" y="2015732"/>
            <a:ext cx="4805405" cy="1872952"/>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rgbClr val="002177"/>
              </a:buClr>
              <a:buSzPts val="2000"/>
              <a:buFont typeface="Poppins"/>
              <a:buChar char="•"/>
            </a:pPr>
            <a:r>
              <a:rPr lang="es-MX">
                <a:solidFill>
                  <a:srgbClr val="002177"/>
                </a:solidFill>
                <a:latin typeface="Poppins"/>
                <a:ea typeface="Poppins"/>
                <a:cs typeface="Poppins"/>
                <a:sym typeface="Poppins"/>
              </a:rPr>
              <a:t>If you had to pack an “emergency kit” of resources and skills for a parent who is new to Los Angeles Unified School District, what would you include?</a:t>
            </a:r>
            <a:endParaRPr>
              <a:solidFill>
                <a:srgbClr val="002177"/>
              </a:solidFill>
              <a:latin typeface="Poppins"/>
              <a:ea typeface="Poppins"/>
              <a:cs typeface="Poppins"/>
              <a:sym typeface="Poppins"/>
            </a:endParaRPr>
          </a:p>
        </p:txBody>
      </p:sp>
      <p:pic>
        <p:nvPicPr>
          <p:cNvPr descr="A picture containing text, first-aid kit&#10;&#10;Description automatically generated" id="182" name="Google Shape;182;p7"/>
          <p:cNvPicPr preferRelativeResize="0"/>
          <p:nvPr/>
        </p:nvPicPr>
        <p:blipFill rotWithShape="1">
          <a:blip r:embed="rId3">
            <a:alphaModFix/>
          </a:blip>
          <a:srcRect b="0" l="0" r="0" t="0"/>
          <a:stretch/>
        </p:blipFill>
        <p:spPr>
          <a:xfrm>
            <a:off x="6555904" y="2421995"/>
            <a:ext cx="4960442" cy="3050674"/>
          </a:xfrm>
          <a:prstGeom prst="rect">
            <a:avLst/>
          </a:prstGeom>
          <a:noFill/>
          <a:ln>
            <a:noFill/>
          </a:ln>
        </p:spPr>
      </p:pic>
      <p:pic>
        <p:nvPicPr>
          <p:cNvPr id="183" name="Google Shape;183;p7"/>
          <p:cNvPicPr preferRelativeResize="0"/>
          <p:nvPr/>
        </p:nvPicPr>
        <p:blipFill rotWithShape="1">
          <a:blip r:embed="rId4">
            <a:alphaModFix/>
          </a:blip>
          <a:srcRect b="-1538" l="0" r="0" t="1538"/>
          <a:stretch/>
        </p:blipFill>
        <p:spPr>
          <a:xfrm>
            <a:off x="0" y="6126480"/>
            <a:ext cx="12192000" cy="742950"/>
          </a:xfrm>
          <a:prstGeom prst="rect">
            <a:avLst/>
          </a:prstGeom>
          <a:noFill/>
          <a:ln>
            <a:noFill/>
          </a:ln>
        </p:spPr>
      </p:pic>
      <p:cxnSp>
        <p:nvCxnSpPr>
          <p:cNvPr id="184" name="Google Shape;184;p7"/>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sp>
        <p:nvSpPr>
          <p:cNvPr id="185" name="Google Shape;185;p7"/>
          <p:cNvSpPr txBox="1"/>
          <p:nvPr/>
        </p:nvSpPr>
        <p:spPr>
          <a:xfrm>
            <a:off x="7533971" y="752889"/>
            <a:ext cx="3204000" cy="1477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s-MX" sz="1800" u="none" cap="none" strike="noStrike">
                <a:solidFill>
                  <a:srgbClr val="002177"/>
                </a:solidFill>
                <a:latin typeface="Poppins"/>
                <a:ea typeface="Poppins"/>
                <a:cs typeface="Poppins"/>
                <a:sym typeface="Poppins"/>
              </a:rPr>
              <a:t>Example: How to read an LAUSD report card. – </a:t>
            </a:r>
            <a:br>
              <a:rPr i="0" lang="es-MX" sz="1800" u="none" cap="none" strike="noStrike">
                <a:solidFill>
                  <a:srgbClr val="002177"/>
                </a:solidFill>
                <a:latin typeface="Poppins"/>
                <a:ea typeface="Poppins"/>
                <a:cs typeface="Poppins"/>
                <a:sym typeface="Poppins"/>
              </a:rPr>
            </a:br>
            <a:r>
              <a:rPr i="0" lang="es-MX" sz="1800" u="none" cap="none" strike="noStrike">
                <a:solidFill>
                  <a:srgbClr val="002177"/>
                </a:solidFill>
                <a:latin typeface="Poppins"/>
                <a:ea typeface="Poppins"/>
                <a:cs typeface="Poppins"/>
                <a:sym typeface="Poppins"/>
              </a:rPr>
              <a:t>Ejemplo: Cómo leer un boletín de calificaciones del LAUSD.</a:t>
            </a:r>
            <a:endParaRPr>
              <a:solidFill>
                <a:srgbClr val="002177"/>
              </a:solidFill>
              <a:latin typeface="Poppins"/>
              <a:ea typeface="Poppins"/>
              <a:cs typeface="Poppins"/>
              <a:sym typeface="Poppins"/>
            </a:endParaRPr>
          </a:p>
        </p:txBody>
      </p:sp>
      <p:sp>
        <p:nvSpPr>
          <p:cNvPr id="186" name="Google Shape;186;p7"/>
          <p:cNvSpPr txBox="1"/>
          <p:nvPr/>
        </p:nvSpPr>
        <p:spPr>
          <a:xfrm>
            <a:off x="1442994" y="3981907"/>
            <a:ext cx="4653005" cy="1872952"/>
          </a:xfrm>
          <a:prstGeom prst="rect">
            <a:avLst/>
          </a:prstGeom>
          <a:noFill/>
          <a:ln>
            <a:noFill/>
          </a:ln>
        </p:spPr>
        <p:txBody>
          <a:bodyPr anchorCtr="0" anchor="t" bIns="45700" lIns="91425" spcFirstLastPara="1" rIns="91425" wrap="square" tIns="45700">
            <a:normAutofit fontScale="92500" lnSpcReduction="20000"/>
          </a:bodyPr>
          <a:lstStyle/>
          <a:p>
            <a:pPr indent="-219075" lvl="0" marL="228600" marR="0" rtl="0" algn="l">
              <a:lnSpc>
                <a:spcPct val="120000"/>
              </a:lnSpc>
              <a:spcBef>
                <a:spcPts val="0"/>
              </a:spcBef>
              <a:spcAft>
                <a:spcPts val="0"/>
              </a:spcAft>
              <a:buClr>
                <a:srgbClr val="002177"/>
              </a:buClr>
              <a:buSzPct val="100000"/>
              <a:buFont typeface="Poppins"/>
              <a:buChar char="•"/>
            </a:pPr>
            <a:r>
              <a:rPr lang="es-MX" sz="2000" u="none">
                <a:solidFill>
                  <a:srgbClr val="002177"/>
                </a:solidFill>
                <a:latin typeface="Poppins"/>
                <a:ea typeface="Poppins"/>
                <a:cs typeface="Poppins"/>
                <a:sym typeface="Poppins"/>
              </a:rPr>
              <a:t>Si tuviera que preparar un "kit de emergencia" de recursos y habilidades para un padre que es nuevo en el Distrito Escolar Unificado de Los Ángeles, ¿qué incluiría?</a:t>
            </a:r>
            <a:endParaRPr>
              <a:solidFill>
                <a:srgbClr val="002177"/>
              </a:solidFill>
              <a:latin typeface="Poppins"/>
              <a:ea typeface="Poppins"/>
              <a:cs typeface="Poppins"/>
              <a:sym typeface="Poppins"/>
            </a:endParaRPr>
          </a:p>
        </p:txBody>
      </p:sp>
      <p:pic>
        <p:nvPicPr>
          <p:cNvPr id="187" name="Google Shape;187;p7"/>
          <p:cNvPicPr preferRelativeResize="0"/>
          <p:nvPr/>
        </p:nvPicPr>
        <p:blipFill rotWithShape="1">
          <a:blip r:embed="rId5">
            <a:alphaModFix/>
          </a:blip>
          <a:srcRect b="-5797" l="0" r="0" t="0"/>
          <a:stretch/>
        </p:blipFill>
        <p:spPr>
          <a:xfrm>
            <a:off x="10577225" y="6223800"/>
            <a:ext cx="1537151" cy="5589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8"/>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s-MX" sz="2600">
                <a:solidFill>
                  <a:srgbClr val="002177"/>
                </a:solidFill>
                <a:latin typeface="Poppins"/>
                <a:ea typeface="Poppins"/>
                <a:cs typeface="Poppins"/>
                <a:sym typeface="Poppins"/>
              </a:rPr>
              <a:t>OUTCOMES</a:t>
            </a:r>
            <a:br>
              <a:rPr lang="es-MX" sz="2600">
                <a:solidFill>
                  <a:srgbClr val="002177"/>
                </a:solidFill>
                <a:latin typeface="Poppins"/>
                <a:ea typeface="Poppins"/>
                <a:cs typeface="Poppins"/>
                <a:sym typeface="Poppins"/>
              </a:rPr>
            </a:br>
            <a:r>
              <a:rPr lang="es-MX" sz="2600">
                <a:solidFill>
                  <a:srgbClr val="002177"/>
                </a:solidFill>
                <a:latin typeface="Poppins"/>
                <a:ea typeface="Poppins"/>
                <a:cs typeface="Poppins"/>
                <a:sym typeface="Poppins"/>
              </a:rPr>
              <a:t>RESULTADOS</a:t>
            </a:r>
            <a:endParaRPr sz="2600">
              <a:solidFill>
                <a:srgbClr val="002177"/>
              </a:solidFill>
              <a:latin typeface="Poppins"/>
              <a:ea typeface="Poppins"/>
              <a:cs typeface="Poppins"/>
              <a:sym typeface="Poppins"/>
            </a:endParaRPr>
          </a:p>
        </p:txBody>
      </p:sp>
      <p:sp>
        <p:nvSpPr>
          <p:cNvPr id="194" name="Google Shape;194;p8"/>
          <p:cNvSpPr/>
          <p:nvPr/>
        </p:nvSpPr>
        <p:spPr>
          <a:xfrm>
            <a:off x="5842774" y="2214992"/>
            <a:ext cx="5497362" cy="992777"/>
          </a:xfrm>
          <a:prstGeom prst="roundRect">
            <a:avLst>
              <a:gd fmla="val 16667" name="adj"/>
            </a:avLst>
          </a:prstGeom>
          <a:solidFill>
            <a:schemeClr val="accent1"/>
          </a:solidFill>
          <a:ln cap="flat" cmpd="sng" w="15875">
            <a:solidFill>
              <a:srgbClr val="85153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MX" sz="2200">
                <a:solidFill>
                  <a:srgbClr val="002177"/>
                </a:solidFill>
                <a:latin typeface="Poppins"/>
                <a:ea typeface="Poppins"/>
                <a:cs typeface="Poppins"/>
                <a:sym typeface="Poppins"/>
              </a:rPr>
              <a:t>Access Schoology Platform</a:t>
            </a:r>
            <a:endParaRPr sz="800">
              <a:solidFill>
                <a:srgbClr val="002177"/>
              </a:solidFill>
              <a:latin typeface="Poppins"/>
              <a:ea typeface="Poppins"/>
              <a:cs typeface="Poppins"/>
              <a:sym typeface="Poppins"/>
            </a:endParaRPr>
          </a:p>
          <a:p>
            <a:pPr indent="0" lvl="0" marL="0" marR="0" rtl="0" algn="ctr">
              <a:spcBef>
                <a:spcPts val="0"/>
              </a:spcBef>
              <a:spcAft>
                <a:spcPts val="0"/>
              </a:spcAft>
              <a:buNone/>
            </a:pPr>
            <a:r>
              <a:rPr lang="es-MX" sz="2200">
                <a:solidFill>
                  <a:srgbClr val="002177"/>
                </a:solidFill>
                <a:latin typeface="Poppins"/>
                <a:ea typeface="Poppins"/>
                <a:cs typeface="Poppins"/>
                <a:sym typeface="Poppins"/>
              </a:rPr>
              <a:t>Acceso a la plataforma Schoology</a:t>
            </a:r>
            <a:endParaRPr sz="800">
              <a:solidFill>
                <a:srgbClr val="002177"/>
              </a:solidFill>
              <a:latin typeface="Poppins"/>
              <a:ea typeface="Poppins"/>
              <a:cs typeface="Poppins"/>
              <a:sym typeface="Poppins"/>
            </a:endParaRPr>
          </a:p>
        </p:txBody>
      </p:sp>
      <p:sp>
        <p:nvSpPr>
          <p:cNvPr id="195" name="Google Shape;195;p8"/>
          <p:cNvSpPr/>
          <p:nvPr/>
        </p:nvSpPr>
        <p:spPr>
          <a:xfrm>
            <a:off x="5842774" y="4797304"/>
            <a:ext cx="5497362" cy="1185057"/>
          </a:xfrm>
          <a:prstGeom prst="roundRect">
            <a:avLst>
              <a:gd fmla="val 16667" name="adj"/>
            </a:avLst>
          </a:prstGeom>
          <a:solidFill>
            <a:schemeClr val="accent1"/>
          </a:solidFill>
          <a:ln cap="flat" cmpd="sng" w="15875">
            <a:solidFill>
              <a:srgbClr val="85153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MX" sz="2200">
                <a:solidFill>
                  <a:srgbClr val="002177"/>
                </a:solidFill>
                <a:latin typeface="Poppins"/>
                <a:ea typeface="Poppins"/>
                <a:cs typeface="Poppins"/>
                <a:sym typeface="Poppins"/>
              </a:rPr>
              <a:t>Schedule an Email Digest</a:t>
            </a:r>
            <a:endParaRPr sz="800">
              <a:solidFill>
                <a:srgbClr val="002177"/>
              </a:solidFill>
              <a:latin typeface="Poppins"/>
              <a:ea typeface="Poppins"/>
              <a:cs typeface="Poppins"/>
              <a:sym typeface="Poppins"/>
            </a:endParaRPr>
          </a:p>
          <a:p>
            <a:pPr indent="0" lvl="0" marL="0" marR="0" rtl="0" algn="ctr">
              <a:spcBef>
                <a:spcPts val="0"/>
              </a:spcBef>
              <a:spcAft>
                <a:spcPts val="0"/>
              </a:spcAft>
              <a:buNone/>
            </a:pPr>
            <a:r>
              <a:rPr lang="es-MX" sz="2200">
                <a:solidFill>
                  <a:srgbClr val="002177"/>
                </a:solidFill>
                <a:latin typeface="Poppins"/>
                <a:ea typeface="Poppins"/>
                <a:cs typeface="Poppins"/>
                <a:sym typeface="Poppins"/>
              </a:rPr>
              <a:t>Configurar el envío de informes periódicos por correo electrónico</a:t>
            </a:r>
            <a:endParaRPr sz="800">
              <a:solidFill>
                <a:srgbClr val="002177"/>
              </a:solidFill>
              <a:latin typeface="Poppins"/>
              <a:ea typeface="Poppins"/>
              <a:cs typeface="Poppins"/>
              <a:sym typeface="Poppins"/>
            </a:endParaRPr>
          </a:p>
        </p:txBody>
      </p:sp>
      <p:sp>
        <p:nvSpPr>
          <p:cNvPr id="196" name="Google Shape;196;p8"/>
          <p:cNvSpPr/>
          <p:nvPr/>
        </p:nvSpPr>
        <p:spPr>
          <a:xfrm>
            <a:off x="5842773" y="3541708"/>
            <a:ext cx="5497363" cy="992777"/>
          </a:xfrm>
          <a:prstGeom prst="roundRect">
            <a:avLst>
              <a:gd fmla="val 16667" name="adj"/>
            </a:avLst>
          </a:prstGeom>
          <a:solidFill>
            <a:schemeClr val="accent1"/>
          </a:solidFill>
          <a:ln cap="flat" cmpd="sng" w="15875">
            <a:solidFill>
              <a:srgbClr val="85153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MX" sz="2200">
                <a:solidFill>
                  <a:srgbClr val="002177"/>
                </a:solidFill>
                <a:latin typeface="Poppins"/>
                <a:ea typeface="Poppins"/>
                <a:cs typeface="Poppins"/>
                <a:sym typeface="Poppins"/>
              </a:rPr>
              <a:t>Navigate the Schoology Platform</a:t>
            </a:r>
            <a:endParaRPr sz="800">
              <a:solidFill>
                <a:srgbClr val="002177"/>
              </a:solidFill>
              <a:latin typeface="Poppins"/>
              <a:ea typeface="Poppins"/>
              <a:cs typeface="Poppins"/>
              <a:sym typeface="Poppins"/>
            </a:endParaRPr>
          </a:p>
          <a:p>
            <a:pPr indent="0" lvl="0" marL="0" marR="0" rtl="0" algn="ctr">
              <a:spcBef>
                <a:spcPts val="0"/>
              </a:spcBef>
              <a:spcAft>
                <a:spcPts val="0"/>
              </a:spcAft>
              <a:buNone/>
            </a:pPr>
            <a:r>
              <a:rPr lang="es-MX" sz="2200">
                <a:solidFill>
                  <a:srgbClr val="002177"/>
                </a:solidFill>
                <a:latin typeface="Poppins"/>
                <a:ea typeface="Poppins"/>
                <a:cs typeface="Poppins"/>
                <a:sym typeface="Poppins"/>
              </a:rPr>
              <a:t>Cómo usar la plataforma Schoology</a:t>
            </a:r>
            <a:endParaRPr sz="800">
              <a:solidFill>
                <a:srgbClr val="002177"/>
              </a:solidFill>
              <a:latin typeface="Poppins"/>
              <a:ea typeface="Poppins"/>
              <a:cs typeface="Poppins"/>
              <a:sym typeface="Poppins"/>
            </a:endParaRPr>
          </a:p>
        </p:txBody>
      </p:sp>
      <p:pic>
        <p:nvPicPr>
          <p:cNvPr id="197" name="Google Shape;197;p8"/>
          <p:cNvPicPr preferRelativeResize="0"/>
          <p:nvPr/>
        </p:nvPicPr>
        <p:blipFill rotWithShape="1">
          <a:blip r:embed="rId3">
            <a:alphaModFix/>
          </a:blip>
          <a:srcRect b="-5797" l="0" r="0" t="0"/>
          <a:stretch/>
        </p:blipFill>
        <p:spPr>
          <a:xfrm>
            <a:off x="10577225" y="6223800"/>
            <a:ext cx="1537151" cy="558949"/>
          </a:xfrm>
          <a:prstGeom prst="rect">
            <a:avLst/>
          </a:prstGeom>
          <a:noFill/>
          <a:ln>
            <a:noFill/>
          </a:ln>
        </p:spPr>
      </p:pic>
      <p:pic>
        <p:nvPicPr>
          <p:cNvPr descr="Setting Smart Objectives - Society Insurance Blog" id="198" name="Google Shape;198;p8"/>
          <p:cNvPicPr preferRelativeResize="0"/>
          <p:nvPr/>
        </p:nvPicPr>
        <p:blipFill rotWithShape="1">
          <a:blip r:embed="rId4">
            <a:alphaModFix/>
          </a:blip>
          <a:srcRect b="0" l="0" r="0" t="0"/>
          <a:stretch/>
        </p:blipFill>
        <p:spPr>
          <a:xfrm>
            <a:off x="851863" y="1981394"/>
            <a:ext cx="2673263" cy="312062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177"/>
        </a:solidFill>
      </p:bgPr>
    </p:bg>
    <p:spTree>
      <p:nvGrpSpPr>
        <p:cNvPr id="202" name="Shape 202"/>
        <p:cNvGrpSpPr/>
        <p:nvPr/>
      </p:nvGrpSpPr>
      <p:grpSpPr>
        <a:xfrm>
          <a:off x="0" y="0"/>
          <a:ext cx="0" cy="0"/>
          <a:chOff x="0" y="0"/>
          <a:chExt cx="0" cy="0"/>
        </a:xfrm>
      </p:grpSpPr>
      <p:sp>
        <p:nvSpPr>
          <p:cNvPr id="203" name="Google Shape;203;p9"/>
          <p:cNvSpPr txBox="1"/>
          <p:nvPr>
            <p:ph type="title"/>
          </p:nvPr>
        </p:nvSpPr>
        <p:spPr>
          <a:xfrm>
            <a:off x="1454239" y="1756130"/>
            <a:ext cx="8643154" cy="188795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Gill Sans"/>
              <a:buNone/>
            </a:pPr>
            <a:r>
              <a:rPr lang="es-MX">
                <a:solidFill>
                  <a:srgbClr val="86CAFF"/>
                </a:solidFill>
                <a:latin typeface="Poppins"/>
                <a:ea typeface="Poppins"/>
                <a:cs typeface="Poppins"/>
                <a:sym typeface="Poppins"/>
              </a:rPr>
              <a:t>ACCESS SCHOOLOGY</a:t>
            </a:r>
            <a:br>
              <a:rPr lang="es-MX">
                <a:solidFill>
                  <a:srgbClr val="86CAFF"/>
                </a:solidFill>
                <a:latin typeface="Poppins"/>
                <a:ea typeface="Poppins"/>
                <a:cs typeface="Poppins"/>
                <a:sym typeface="Poppins"/>
              </a:rPr>
            </a:br>
            <a:r>
              <a:rPr lang="es-MX">
                <a:solidFill>
                  <a:srgbClr val="86CAFF"/>
                </a:solidFill>
                <a:latin typeface="Poppins"/>
                <a:ea typeface="Poppins"/>
                <a:cs typeface="Poppins"/>
                <a:sym typeface="Poppins"/>
              </a:rPr>
              <a:t>ACCESO A SCHOOLOGY</a:t>
            </a:r>
            <a:endParaRPr>
              <a:solidFill>
                <a:srgbClr val="86CAFF"/>
              </a:solidFill>
              <a:latin typeface="Poppins"/>
              <a:ea typeface="Poppins"/>
              <a:cs typeface="Poppins"/>
              <a:sym typeface="Poppins"/>
            </a:endParaRPr>
          </a:p>
        </p:txBody>
      </p:sp>
      <p:sp>
        <p:nvSpPr>
          <p:cNvPr id="204" name="Google Shape;204;p9"/>
          <p:cNvSpPr txBox="1"/>
          <p:nvPr>
            <p:ph idx="1" type="body"/>
          </p:nvPr>
        </p:nvSpPr>
        <p:spPr>
          <a:xfrm>
            <a:off x="1454239" y="3806195"/>
            <a:ext cx="8630400" cy="1012800"/>
          </a:xfrm>
          <a:prstGeom prst="rect">
            <a:avLst/>
          </a:prstGeom>
          <a:noFill/>
          <a:ln>
            <a:noFill/>
          </a:ln>
        </p:spPr>
        <p:txBody>
          <a:bodyPr anchorCtr="0" anchor="t" bIns="45700" lIns="91425" spcFirstLastPara="1" rIns="91425" wrap="square" tIns="91425">
            <a:normAutofit/>
          </a:bodyPr>
          <a:lstStyle/>
          <a:p>
            <a:pPr indent="0" lvl="0" marL="0" rtl="0" algn="l">
              <a:lnSpc>
                <a:spcPct val="120000"/>
              </a:lnSpc>
              <a:spcBef>
                <a:spcPts val="0"/>
              </a:spcBef>
              <a:spcAft>
                <a:spcPts val="0"/>
              </a:spcAft>
              <a:buSzPts val="1800"/>
              <a:buNone/>
            </a:pPr>
            <a:r>
              <a:rPr lang="es-MX">
                <a:solidFill>
                  <a:srgbClr val="86CAFF"/>
                </a:solidFill>
                <a:latin typeface="Poppins"/>
                <a:ea typeface="Poppins"/>
                <a:cs typeface="Poppins"/>
                <a:sym typeface="Poppins"/>
              </a:rPr>
              <a:t>Learn how to access the Schoology platform</a:t>
            </a:r>
            <a:endParaRPr>
              <a:solidFill>
                <a:srgbClr val="86CAFF"/>
              </a:solidFill>
              <a:latin typeface="Poppins"/>
              <a:ea typeface="Poppins"/>
              <a:cs typeface="Poppins"/>
              <a:sym typeface="Poppins"/>
            </a:endParaRPr>
          </a:p>
          <a:p>
            <a:pPr indent="0" lvl="0" marL="0" rtl="0" algn="l">
              <a:lnSpc>
                <a:spcPct val="120000"/>
              </a:lnSpc>
              <a:spcBef>
                <a:spcPts val="1000"/>
              </a:spcBef>
              <a:spcAft>
                <a:spcPts val="0"/>
              </a:spcAft>
              <a:buSzPts val="1800"/>
              <a:buNone/>
            </a:pPr>
            <a:r>
              <a:rPr lang="es-MX">
                <a:solidFill>
                  <a:srgbClr val="86CAFF"/>
                </a:solidFill>
                <a:latin typeface="Poppins"/>
                <a:ea typeface="Poppins"/>
                <a:cs typeface="Poppins"/>
                <a:sym typeface="Poppins"/>
              </a:rPr>
              <a:t>Aprenda a acceder a la plataforma de Schoology</a:t>
            </a:r>
            <a:endParaRPr>
              <a:solidFill>
                <a:srgbClr val="86CAFF"/>
              </a:solidFill>
              <a:latin typeface="Poppins"/>
              <a:ea typeface="Poppins"/>
              <a:cs typeface="Poppins"/>
              <a:sym typeface="Poppins"/>
            </a:endParaRPr>
          </a:p>
        </p:txBody>
      </p:sp>
      <p:pic>
        <p:nvPicPr>
          <p:cNvPr descr="Schoology logo" id="205" name="Google Shape;205;p9"/>
          <p:cNvPicPr preferRelativeResize="0"/>
          <p:nvPr/>
        </p:nvPicPr>
        <p:blipFill rotWithShape="1">
          <a:blip r:embed="rId3">
            <a:alphaModFix/>
          </a:blip>
          <a:srcRect b="0" l="0" r="0" t="0"/>
          <a:stretch/>
        </p:blipFill>
        <p:spPr>
          <a:xfrm>
            <a:off x="6906895" y="1955614"/>
            <a:ext cx="1688465" cy="1688466"/>
          </a:xfrm>
          <a:prstGeom prst="rect">
            <a:avLst/>
          </a:prstGeom>
          <a:noFill/>
          <a:ln>
            <a:noFill/>
          </a:ln>
        </p:spPr>
      </p:pic>
      <p:pic>
        <p:nvPicPr>
          <p:cNvPr id="206" name="Google Shape;206;p9"/>
          <p:cNvPicPr preferRelativeResize="0"/>
          <p:nvPr/>
        </p:nvPicPr>
        <p:blipFill rotWithShape="1">
          <a:blip r:embed="rId4">
            <a:alphaModFix/>
          </a:blip>
          <a:srcRect b="-5797" l="0" r="0" t="0"/>
          <a:stretch/>
        </p:blipFill>
        <p:spPr>
          <a:xfrm>
            <a:off x="10577225" y="6223800"/>
            <a:ext cx="1537151" cy="5589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2020-11-02T18:26:51Z</dcterms:created>
  <dc:creator>Lubrin, Claire</dc:creator>
</cp:coreProperties>
</file>