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Lst>
  <p:sldSz cy="6858000" cx="12192000"/>
  <p:notesSz cx="6858000" cy="9144000"/>
  <p:embeddedFontLst>
    <p:embeddedFont>
      <p:font typeface="Poppins"/>
      <p:regular r:id="rId48"/>
      <p:bold r:id="rId49"/>
      <p:italic r:id="rId50"/>
      <p:boldItalic r:id="rId51"/>
    </p:embeddedFont>
    <p:embeddedFont>
      <p:font typeface="Arvo"/>
      <p:regular r:id="rId52"/>
      <p:bold r:id="rId53"/>
      <p:italic r:id="rId54"/>
      <p:boldItalic r:id="rId55"/>
    </p:embeddedFont>
    <p:embeddedFont>
      <p:font typeface="Palatino Linotype"/>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0" roundtripDataSignature="AMtx7miiAJBjX2nu/PNlQmYVuv89UuSm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Poppins-regular.fntdata"/><Relationship Id="rId47" Type="http://schemas.openxmlformats.org/officeDocument/2006/relationships/slide" Target="slides/slide43.xml"/><Relationship Id="rId49" Type="http://schemas.openxmlformats.org/officeDocument/2006/relationships/font" Target="fonts/Poppins-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customschemas.google.com/relationships/presentationmetadata" Target="meta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Poppins-boldItalic.fntdata"/><Relationship Id="rId50" Type="http://schemas.openxmlformats.org/officeDocument/2006/relationships/font" Target="fonts/Poppins-italic.fntdata"/><Relationship Id="rId53" Type="http://schemas.openxmlformats.org/officeDocument/2006/relationships/font" Target="fonts/Arvo-bold.fntdata"/><Relationship Id="rId52" Type="http://schemas.openxmlformats.org/officeDocument/2006/relationships/font" Target="fonts/Arvo-regular.fntdata"/><Relationship Id="rId11" Type="http://schemas.openxmlformats.org/officeDocument/2006/relationships/slide" Target="slides/slide7.xml"/><Relationship Id="rId55" Type="http://schemas.openxmlformats.org/officeDocument/2006/relationships/font" Target="fonts/Arvo-boldItalic.fntdata"/><Relationship Id="rId10" Type="http://schemas.openxmlformats.org/officeDocument/2006/relationships/slide" Target="slides/slide6.xml"/><Relationship Id="rId54" Type="http://schemas.openxmlformats.org/officeDocument/2006/relationships/font" Target="fonts/Arvo-italic.fntdata"/><Relationship Id="rId13" Type="http://schemas.openxmlformats.org/officeDocument/2006/relationships/slide" Target="slides/slide9.xml"/><Relationship Id="rId57" Type="http://schemas.openxmlformats.org/officeDocument/2006/relationships/font" Target="fonts/PalatinoLinotype-bold.fntdata"/><Relationship Id="rId12" Type="http://schemas.openxmlformats.org/officeDocument/2006/relationships/slide" Target="slides/slide8.xml"/><Relationship Id="rId56" Type="http://schemas.openxmlformats.org/officeDocument/2006/relationships/font" Target="fonts/PalatinoLinotype-regular.fntdata"/><Relationship Id="rId15" Type="http://schemas.openxmlformats.org/officeDocument/2006/relationships/slide" Target="slides/slide11.xml"/><Relationship Id="rId59" Type="http://schemas.openxmlformats.org/officeDocument/2006/relationships/font" Target="fonts/PalatinoLinotype-boldItalic.fntdata"/><Relationship Id="rId14" Type="http://schemas.openxmlformats.org/officeDocument/2006/relationships/slide" Target="slides/slide10.xml"/><Relationship Id="rId58" Type="http://schemas.openxmlformats.org/officeDocument/2006/relationships/font" Target="fonts/PalatinoLinotype-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Presenter: Have a word document open and demonstrate these shortcuts</a:t>
            </a:r>
            <a:endParaRPr/>
          </a:p>
        </p:txBody>
      </p:sp>
      <p:sp>
        <p:nvSpPr>
          <p:cNvPr id="194" name="Google Shape;19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i="0" sz="1200">
              <a:solidFill>
                <a:schemeClr val="dk1"/>
              </a:solidFill>
              <a:latin typeface="Calibri"/>
              <a:ea typeface="Calibri"/>
              <a:cs typeface="Calibri"/>
              <a:sym typeface="Calibri"/>
            </a:endParaRPr>
          </a:p>
          <a:p>
            <a:pPr indent="0" lvl="0" marL="0" rtl="0" algn="l">
              <a:spcBef>
                <a:spcPts val="0"/>
              </a:spcBef>
              <a:spcAft>
                <a:spcPts val="0"/>
              </a:spcAft>
              <a:buNone/>
            </a:pPr>
            <a:br>
              <a:rPr lang="en-US"/>
            </a:br>
            <a:endParaRPr/>
          </a:p>
        </p:txBody>
      </p:sp>
      <p:sp>
        <p:nvSpPr>
          <p:cNvPr id="341" name="Google Shape;341;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Presenter: demo live</a:t>
            </a:r>
            <a:endParaRPr/>
          </a:p>
        </p:txBody>
      </p:sp>
      <p:sp>
        <p:nvSpPr>
          <p:cNvPr id="463" name="Google Shape;463;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2" name="Google Shape;492;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8" name="Google Shape;498;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5" name="Google Shape;515;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2" name="Google Shape;522;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3" name="Google Shape;523;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45"/>
          <p:cNvSpPr txBox="1"/>
          <p:nvPr>
            <p:ph type="ctrTitle"/>
          </p:nvPr>
        </p:nvSpPr>
        <p:spPr>
          <a:xfrm>
            <a:off x="2493105" y="802298"/>
            <a:ext cx="8561747" cy="2541431"/>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dk1"/>
              </a:buClr>
              <a:buSzPts val="6600"/>
              <a:buFont typeface="Palatino Linotype"/>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45"/>
          <p:cNvSpPr txBox="1"/>
          <p:nvPr>
            <p:ph idx="1" type="subTitle"/>
          </p:nvPr>
        </p:nvSpPr>
        <p:spPr>
          <a:xfrm>
            <a:off x="2493106" y="3531204"/>
            <a:ext cx="8561746" cy="977621"/>
          </a:xfrm>
          <a:prstGeom prst="rect">
            <a:avLst/>
          </a:prstGeom>
          <a:noFill/>
          <a:ln>
            <a:noFill/>
          </a:ln>
        </p:spPr>
        <p:txBody>
          <a:bodyPr anchorCtr="0" anchor="t" bIns="91425" lIns="91425" spcFirstLastPara="1" rIns="91425" wrap="square" tIns="91425">
            <a:normAutofit/>
          </a:bodyPr>
          <a:lstStyle>
            <a:lvl1pPr lvl="0" algn="l">
              <a:lnSpc>
                <a:spcPct val="120000"/>
              </a:lnSpc>
              <a:spcBef>
                <a:spcPts val="1000"/>
              </a:spcBef>
              <a:spcAft>
                <a:spcPts val="0"/>
              </a:spcAft>
              <a:buSzPts val="1800"/>
              <a:buNone/>
              <a:defRPr b="0" sz="1800" cap="none">
                <a:solidFill>
                  <a:schemeClr val="dk1"/>
                </a:solidFill>
              </a:defRPr>
            </a:lvl1pPr>
            <a:lvl2pPr lvl="1" algn="ctr">
              <a:lnSpc>
                <a:spcPct val="120000"/>
              </a:lnSpc>
              <a:spcBef>
                <a:spcPts val="500"/>
              </a:spcBef>
              <a:spcAft>
                <a:spcPts val="0"/>
              </a:spcAft>
              <a:buSzPts val="1800"/>
              <a:buNone/>
              <a:defRPr sz="18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p:txBody>
      </p:sp>
      <p:sp>
        <p:nvSpPr>
          <p:cNvPr id="21" name="Google Shape;21;p45"/>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5"/>
          <p:cNvSpPr txBox="1"/>
          <p:nvPr>
            <p:ph idx="11" type="ftr"/>
          </p:nvPr>
        </p:nvSpPr>
        <p:spPr>
          <a:xfrm>
            <a:off x="2493105" y="329307"/>
            <a:ext cx="4897310"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5"/>
          <p:cNvSpPr txBox="1"/>
          <p:nvPr>
            <p:ph idx="12" type="sldNum"/>
          </p:nvPr>
        </p:nvSpPr>
        <p:spPr>
          <a:xfrm>
            <a:off x="1437664"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4" name="Google Shape;24;p45"/>
          <p:cNvCxnSpPr/>
          <p:nvPr/>
        </p:nvCxnSpPr>
        <p:spPr>
          <a:xfrm>
            <a:off x="2334637" y="798973"/>
            <a:ext cx="0" cy="2544756"/>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0" name="Shape 80"/>
        <p:cNvGrpSpPr/>
        <p:nvPr/>
      </p:nvGrpSpPr>
      <p:grpSpPr>
        <a:xfrm>
          <a:off x="0" y="0"/>
          <a:ext cx="0" cy="0"/>
          <a:chOff x="0" y="0"/>
          <a:chExt cx="0" cy="0"/>
        </a:xfrm>
      </p:grpSpPr>
      <p:grpSp>
        <p:nvGrpSpPr>
          <p:cNvPr id="81" name="Google Shape;81;p54"/>
          <p:cNvGrpSpPr/>
          <p:nvPr/>
        </p:nvGrpSpPr>
        <p:grpSpPr>
          <a:xfrm>
            <a:off x="7477387" y="482170"/>
            <a:ext cx="4074533" cy="5149101"/>
            <a:chOff x="7477387" y="482170"/>
            <a:chExt cx="4074533" cy="5149101"/>
          </a:xfrm>
        </p:grpSpPr>
        <p:sp>
          <p:nvSpPr>
            <p:cNvPr id="82" name="Google Shape;82;p54"/>
            <p:cNvSpPr/>
            <p:nvPr/>
          </p:nvSpPr>
          <p:spPr>
            <a:xfrm>
              <a:off x="7477387" y="482170"/>
              <a:ext cx="4074533" cy="5149101"/>
            </a:xfrm>
            <a:prstGeom prst="rect">
              <a:avLst/>
            </a:prstGeom>
            <a:gradFill>
              <a:gsLst>
                <a:gs pos="0">
                  <a:srgbClr val="1A1814"/>
                </a:gs>
                <a:gs pos="100000">
                  <a:srgbClr val="1A1814"/>
                </a:gs>
              </a:gsLst>
              <a:lin ang="5400000" scaled="0"/>
            </a:gradFill>
            <a:ln>
              <a:noFill/>
            </a:ln>
            <a:effectLst>
              <a:outerShdw blurRad="127000" sx="98000" rotWithShape="0" algn="tl" dir="4740000" dist="228600" sy="98000">
                <a:srgbClr val="000000">
                  <a:alpha val="3372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54"/>
            <p:cNvSpPr/>
            <p:nvPr/>
          </p:nvSpPr>
          <p:spPr>
            <a:xfrm>
              <a:off x="7790446" y="812506"/>
              <a:ext cx="3450289" cy="4466452"/>
            </a:xfrm>
            <a:prstGeom prst="rect">
              <a:avLst/>
            </a:prstGeom>
            <a:gradFill>
              <a:gsLst>
                <a:gs pos="0">
                  <a:srgbClr val="DADADA"/>
                </a:gs>
                <a:gs pos="100000">
                  <a:srgbClr val="FFFFFE"/>
                </a:gs>
              </a:gsLst>
              <a:lin ang="16200000" scaled="0"/>
            </a:gradFill>
            <a:ln cap="flat" cmpd="sng" w="50800">
              <a:solidFill>
                <a:srgbClr val="19191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54"/>
          <p:cNvSpPr txBox="1"/>
          <p:nvPr>
            <p:ph type="title"/>
          </p:nvPr>
        </p:nvSpPr>
        <p:spPr>
          <a:xfrm>
            <a:off x="1535694" y="1129513"/>
            <a:ext cx="5447840" cy="18305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alatino Linotyp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54"/>
          <p:cNvSpPr/>
          <p:nvPr>
            <p:ph idx="2" type="pic"/>
          </p:nvPr>
        </p:nvSpPr>
        <p:spPr>
          <a:xfrm>
            <a:off x="8124389" y="1122542"/>
            <a:ext cx="2791171" cy="3866327"/>
          </a:xfrm>
          <a:prstGeom prst="rect">
            <a:avLst/>
          </a:prstGeom>
          <a:solidFill>
            <a:srgbClr val="D8D8D8"/>
          </a:solidFill>
          <a:ln>
            <a:noFill/>
          </a:ln>
        </p:spPr>
      </p:sp>
      <p:sp>
        <p:nvSpPr>
          <p:cNvPr id="86" name="Google Shape;86;p54"/>
          <p:cNvSpPr txBox="1"/>
          <p:nvPr>
            <p:ph idx="1" type="body"/>
          </p:nvPr>
        </p:nvSpPr>
        <p:spPr>
          <a:xfrm>
            <a:off x="1534695" y="3145992"/>
            <a:ext cx="5440037" cy="200374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800"/>
              <a:buNone/>
              <a:defRPr sz="18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87" name="Google Shape;87;p54"/>
          <p:cNvSpPr txBox="1"/>
          <p:nvPr>
            <p:ph idx="10" type="dt"/>
          </p:nvPr>
        </p:nvSpPr>
        <p:spPr>
          <a:xfrm>
            <a:off x="1534695" y="5469856"/>
            <a:ext cx="5440038" cy="32012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54"/>
          <p:cNvSpPr txBox="1"/>
          <p:nvPr>
            <p:ph idx="11" type="ftr"/>
          </p:nvPr>
        </p:nvSpPr>
        <p:spPr>
          <a:xfrm>
            <a:off x="1534910" y="318640"/>
            <a:ext cx="5453475" cy="32093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54"/>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90" name="Google Shape;90;p54"/>
          <p:cNvCxnSpPr/>
          <p:nvPr/>
        </p:nvCxnSpPr>
        <p:spPr>
          <a:xfrm>
            <a:off x="1371687" y="798973"/>
            <a:ext cx="0" cy="2161124"/>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1" name="Shape 91"/>
        <p:cNvGrpSpPr/>
        <p:nvPr/>
      </p:nvGrpSpPr>
      <p:grpSpPr>
        <a:xfrm>
          <a:off x="0" y="0"/>
          <a:ext cx="0" cy="0"/>
          <a:chOff x="0" y="0"/>
          <a:chExt cx="0" cy="0"/>
        </a:xfrm>
      </p:grpSpPr>
      <p:sp>
        <p:nvSpPr>
          <p:cNvPr id="92" name="Google Shape;92;p55"/>
          <p:cNvSpPr txBox="1"/>
          <p:nvPr>
            <p:ph type="title"/>
          </p:nvPr>
        </p:nvSpPr>
        <p:spPr>
          <a:xfrm>
            <a:off x="1534696" y="804519"/>
            <a:ext cx="9520158" cy="10492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55"/>
          <p:cNvSpPr txBox="1"/>
          <p:nvPr>
            <p:ph idx="1" type="body"/>
          </p:nvPr>
        </p:nvSpPr>
        <p:spPr>
          <a:xfrm rot="5400000">
            <a:off x="4569469" y="-1019041"/>
            <a:ext cx="3450613" cy="9520158"/>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94" name="Google Shape;94;p55"/>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55"/>
          <p:cNvSpPr txBox="1"/>
          <p:nvPr>
            <p:ph idx="11" type="ftr"/>
          </p:nvPr>
        </p:nvSpPr>
        <p:spPr>
          <a:xfrm>
            <a:off x="1534695" y="329307"/>
            <a:ext cx="5855719"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55"/>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97" name="Google Shape;97;p55"/>
          <p:cNvCxnSpPr/>
          <p:nvPr/>
        </p:nvCxnSpPr>
        <p:spPr>
          <a:xfrm>
            <a:off x="1371687" y="798973"/>
            <a:ext cx="0" cy="1067168"/>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8" name="Shape 98"/>
        <p:cNvGrpSpPr/>
        <p:nvPr/>
      </p:nvGrpSpPr>
      <p:grpSpPr>
        <a:xfrm>
          <a:off x="0" y="0"/>
          <a:ext cx="0" cy="0"/>
          <a:chOff x="0" y="0"/>
          <a:chExt cx="0" cy="0"/>
        </a:xfrm>
      </p:grpSpPr>
      <p:sp>
        <p:nvSpPr>
          <p:cNvPr id="99" name="Google Shape;99;p56"/>
          <p:cNvSpPr txBox="1"/>
          <p:nvPr>
            <p:ph type="title"/>
          </p:nvPr>
        </p:nvSpPr>
        <p:spPr>
          <a:xfrm rot="5400000">
            <a:off x="7959483" y="2363492"/>
            <a:ext cx="4574999" cy="161574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alatino Linotyp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56"/>
          <p:cNvSpPr txBox="1"/>
          <p:nvPr>
            <p:ph idx="1" type="body"/>
          </p:nvPr>
        </p:nvSpPr>
        <p:spPr>
          <a:xfrm rot="5400000">
            <a:off x="3116598" y="-698041"/>
            <a:ext cx="4574999" cy="77388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01" name="Google Shape;101;p56"/>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56"/>
          <p:cNvSpPr txBox="1"/>
          <p:nvPr>
            <p:ph idx="11" type="ftr"/>
          </p:nvPr>
        </p:nvSpPr>
        <p:spPr>
          <a:xfrm>
            <a:off x="1534695" y="329307"/>
            <a:ext cx="5855719"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56"/>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04" name="Google Shape;104;p56"/>
          <p:cNvCxnSpPr/>
          <p:nvPr/>
        </p:nvCxnSpPr>
        <p:spPr>
          <a:xfrm rot="10800000">
            <a:off x="9439111" y="719272"/>
            <a:ext cx="1615742" cy="0"/>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6"/>
          <p:cNvSpPr txBox="1"/>
          <p:nvPr>
            <p:ph type="title"/>
          </p:nvPr>
        </p:nvSpPr>
        <p:spPr>
          <a:xfrm>
            <a:off x="1534696" y="804519"/>
            <a:ext cx="9520158" cy="10492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6"/>
          <p:cNvSpPr txBox="1"/>
          <p:nvPr>
            <p:ph idx="1" type="body"/>
          </p:nvPr>
        </p:nvSpPr>
        <p:spPr>
          <a:xfrm>
            <a:off x="1534696" y="2015732"/>
            <a:ext cx="9520158" cy="3450613"/>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28" name="Google Shape;28;p46"/>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6"/>
          <p:cNvSpPr txBox="1"/>
          <p:nvPr>
            <p:ph idx="11" type="ftr"/>
          </p:nvPr>
        </p:nvSpPr>
        <p:spPr>
          <a:xfrm>
            <a:off x="1534695" y="329307"/>
            <a:ext cx="5855719"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6"/>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31" name="Google Shape;31;p46"/>
          <p:cNvCxnSpPr/>
          <p:nvPr/>
        </p:nvCxnSpPr>
        <p:spPr>
          <a:xfrm>
            <a:off x="1371687" y="798973"/>
            <a:ext cx="0" cy="1067168"/>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 name="Shape 32"/>
        <p:cNvGrpSpPr/>
        <p:nvPr/>
      </p:nvGrpSpPr>
      <p:grpSpPr>
        <a:xfrm>
          <a:off x="0" y="0"/>
          <a:ext cx="0" cy="0"/>
          <a:chOff x="0" y="0"/>
          <a:chExt cx="0" cy="0"/>
        </a:xfrm>
      </p:grpSpPr>
      <p:sp>
        <p:nvSpPr>
          <p:cNvPr id="33" name="Google Shape;33;p47"/>
          <p:cNvSpPr txBox="1"/>
          <p:nvPr>
            <p:ph type="title"/>
          </p:nvPr>
        </p:nvSpPr>
        <p:spPr>
          <a:xfrm>
            <a:off x="1534695" y="804889"/>
            <a:ext cx="9520157" cy="105930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47"/>
          <p:cNvSpPr txBox="1"/>
          <p:nvPr>
            <p:ph idx="1" type="body"/>
          </p:nvPr>
        </p:nvSpPr>
        <p:spPr>
          <a:xfrm>
            <a:off x="1534695" y="2010878"/>
            <a:ext cx="4608576" cy="3438144"/>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35" name="Google Shape;35;p47"/>
          <p:cNvSpPr txBox="1"/>
          <p:nvPr>
            <p:ph idx="2" type="body"/>
          </p:nvPr>
        </p:nvSpPr>
        <p:spPr>
          <a:xfrm>
            <a:off x="6454793" y="2017343"/>
            <a:ext cx="4604130" cy="344152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36" name="Google Shape;36;p47"/>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7"/>
          <p:cNvSpPr txBox="1"/>
          <p:nvPr>
            <p:ph idx="11" type="ftr"/>
          </p:nvPr>
        </p:nvSpPr>
        <p:spPr>
          <a:xfrm>
            <a:off x="1534695" y="329307"/>
            <a:ext cx="5855719"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7"/>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39" name="Google Shape;39;p47"/>
          <p:cNvCxnSpPr/>
          <p:nvPr/>
        </p:nvCxnSpPr>
        <p:spPr>
          <a:xfrm>
            <a:off x="1371687" y="798973"/>
            <a:ext cx="0" cy="1067168"/>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with cyan frame">
  <p:cSld name="Title and subtitle with cyan frame">
    <p:spTree>
      <p:nvGrpSpPr>
        <p:cNvPr id="40" name="Shape 40"/>
        <p:cNvGrpSpPr/>
        <p:nvPr/>
      </p:nvGrpSpPr>
      <p:grpSpPr>
        <a:xfrm>
          <a:off x="0" y="0"/>
          <a:ext cx="0" cy="0"/>
          <a:chOff x="0" y="0"/>
          <a:chExt cx="0" cy="0"/>
        </a:xfrm>
      </p:grpSpPr>
      <p:sp>
        <p:nvSpPr>
          <p:cNvPr id="41" name="Google Shape;41;p48"/>
          <p:cNvSpPr txBox="1"/>
          <p:nvPr>
            <p:ph idx="12" type="sldNum"/>
          </p:nvPr>
        </p:nvSpPr>
        <p:spPr>
          <a:xfrm>
            <a:off x="113982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l">
              <a:buClr>
                <a:srgbClr val="D9D9D9"/>
              </a:buClr>
              <a:buSzPts val="2800"/>
              <a:buFont typeface="Palatino Linotype"/>
              <a:buNone/>
              <a:defRPr b="0" i="0" sz="2800" u="none" cap="none" strike="noStrike">
                <a:solidFill>
                  <a:srgbClr val="D9D9D9"/>
                </a:solidFill>
                <a:latin typeface="Palatino Linotype"/>
                <a:ea typeface="Palatino Linotype"/>
                <a:cs typeface="Palatino Linotype"/>
                <a:sym typeface="Palatino Linotype"/>
              </a:defRPr>
            </a:lvl1pPr>
            <a:lvl2pPr indent="0" lvl="1" marL="0" marR="0" algn="l">
              <a:buClr>
                <a:srgbClr val="D9D9D9"/>
              </a:buClr>
              <a:buSzPts val="2800"/>
              <a:buFont typeface="Palatino Linotype"/>
              <a:buNone/>
              <a:defRPr b="0" i="0" sz="2800" u="none" cap="none" strike="noStrike">
                <a:solidFill>
                  <a:srgbClr val="D9D9D9"/>
                </a:solidFill>
                <a:latin typeface="Palatino Linotype"/>
                <a:ea typeface="Palatino Linotype"/>
                <a:cs typeface="Palatino Linotype"/>
                <a:sym typeface="Palatino Linotype"/>
              </a:defRPr>
            </a:lvl2pPr>
            <a:lvl3pPr indent="0" lvl="2" marL="0" marR="0" algn="l">
              <a:buClr>
                <a:srgbClr val="D9D9D9"/>
              </a:buClr>
              <a:buSzPts val="2800"/>
              <a:buFont typeface="Palatino Linotype"/>
              <a:buNone/>
              <a:defRPr b="0" i="0" sz="2800" u="none" cap="none" strike="noStrike">
                <a:solidFill>
                  <a:srgbClr val="D9D9D9"/>
                </a:solidFill>
                <a:latin typeface="Palatino Linotype"/>
                <a:ea typeface="Palatino Linotype"/>
                <a:cs typeface="Palatino Linotype"/>
                <a:sym typeface="Palatino Linotype"/>
              </a:defRPr>
            </a:lvl3pPr>
            <a:lvl4pPr indent="0" lvl="3" marL="0" marR="0" algn="l">
              <a:buClr>
                <a:srgbClr val="D9D9D9"/>
              </a:buClr>
              <a:buSzPts val="2800"/>
              <a:buFont typeface="Palatino Linotype"/>
              <a:buNone/>
              <a:defRPr b="0" i="0" sz="2800" u="none" cap="none" strike="noStrike">
                <a:solidFill>
                  <a:srgbClr val="D9D9D9"/>
                </a:solidFill>
                <a:latin typeface="Palatino Linotype"/>
                <a:ea typeface="Palatino Linotype"/>
                <a:cs typeface="Palatino Linotype"/>
                <a:sym typeface="Palatino Linotype"/>
              </a:defRPr>
            </a:lvl4pPr>
            <a:lvl5pPr indent="0" lvl="4" marL="0" marR="0" algn="l">
              <a:buClr>
                <a:srgbClr val="D9D9D9"/>
              </a:buClr>
              <a:buSzPts val="2800"/>
              <a:buFont typeface="Palatino Linotype"/>
              <a:buNone/>
              <a:defRPr b="0" i="0" sz="2800" u="none" cap="none" strike="noStrike">
                <a:solidFill>
                  <a:srgbClr val="D9D9D9"/>
                </a:solidFill>
                <a:latin typeface="Palatino Linotype"/>
                <a:ea typeface="Palatino Linotype"/>
                <a:cs typeface="Palatino Linotype"/>
                <a:sym typeface="Palatino Linotype"/>
              </a:defRPr>
            </a:lvl5pPr>
            <a:lvl6pPr indent="0" lvl="5" marL="0" marR="0" algn="l">
              <a:buClr>
                <a:srgbClr val="D9D9D9"/>
              </a:buClr>
              <a:buSzPts val="2800"/>
              <a:buFont typeface="Palatino Linotype"/>
              <a:buNone/>
              <a:defRPr b="0" i="0" sz="2800" u="none" cap="none" strike="noStrike">
                <a:solidFill>
                  <a:srgbClr val="D9D9D9"/>
                </a:solidFill>
                <a:latin typeface="Palatino Linotype"/>
                <a:ea typeface="Palatino Linotype"/>
                <a:cs typeface="Palatino Linotype"/>
                <a:sym typeface="Palatino Linotype"/>
              </a:defRPr>
            </a:lvl6pPr>
            <a:lvl7pPr indent="0" lvl="6" marL="0" marR="0" algn="l">
              <a:buClr>
                <a:srgbClr val="D9D9D9"/>
              </a:buClr>
              <a:buSzPts val="2800"/>
              <a:buFont typeface="Palatino Linotype"/>
              <a:buNone/>
              <a:defRPr b="0" i="0" sz="2800" u="none" cap="none" strike="noStrike">
                <a:solidFill>
                  <a:srgbClr val="D9D9D9"/>
                </a:solidFill>
                <a:latin typeface="Palatino Linotype"/>
                <a:ea typeface="Palatino Linotype"/>
                <a:cs typeface="Palatino Linotype"/>
                <a:sym typeface="Palatino Linotype"/>
              </a:defRPr>
            </a:lvl7pPr>
            <a:lvl8pPr indent="0" lvl="7" marL="0" marR="0" algn="l">
              <a:buClr>
                <a:srgbClr val="D9D9D9"/>
              </a:buClr>
              <a:buSzPts val="2800"/>
              <a:buFont typeface="Palatino Linotype"/>
              <a:buNone/>
              <a:defRPr b="0" i="0" sz="2800" u="none" cap="none" strike="noStrike">
                <a:solidFill>
                  <a:srgbClr val="D9D9D9"/>
                </a:solidFill>
                <a:latin typeface="Palatino Linotype"/>
                <a:ea typeface="Palatino Linotype"/>
                <a:cs typeface="Palatino Linotype"/>
                <a:sym typeface="Palatino Linotype"/>
              </a:defRPr>
            </a:lvl8pPr>
            <a:lvl9pPr indent="0" lvl="8" marL="0" marR="0" algn="l">
              <a:buClr>
                <a:srgbClr val="D9D9D9"/>
              </a:buClr>
              <a:buSzPts val="2800"/>
              <a:buFont typeface="Palatino Linotype"/>
              <a:buNone/>
              <a:defRPr b="0" i="0" sz="2800" u="none" cap="none" strike="noStrike">
                <a:solidFill>
                  <a:srgbClr val="D9D9D9"/>
                </a:solidFill>
                <a:latin typeface="Palatino Linotype"/>
                <a:ea typeface="Palatino Linotype"/>
                <a:cs typeface="Palatino Linotype"/>
                <a:sym typeface="Palatino Linotype"/>
              </a:defRPr>
            </a:lvl9pPr>
          </a:lstStyle>
          <a:p>
            <a:pPr indent="0" lvl="0" marL="0" rtl="0" algn="l">
              <a:spcBef>
                <a:spcPts val="0"/>
              </a:spcBef>
              <a:spcAft>
                <a:spcPts val="0"/>
              </a:spcAft>
              <a:buNone/>
            </a:pPr>
            <a:r>
              <a:t/>
            </a:r>
            <a:endParaRPr/>
          </a:p>
          <a:p>
            <a:pPr indent="0" lvl="0" marL="0" rtl="0" algn="l">
              <a:spcBef>
                <a:spcPts val="0"/>
              </a:spcBef>
              <a:spcAft>
                <a:spcPts val="0"/>
              </a:spcAft>
              <a:buClr>
                <a:srgbClr val="B7B7B7"/>
              </a:buClr>
              <a:buSzPts val="1600"/>
              <a:buFont typeface="Arvo"/>
              <a:buNone/>
            </a:pPr>
            <a:fld id="{00000000-1234-1234-1234-123412341234}" type="slidenum">
              <a:rPr lang="en-US" sz="1600">
                <a:solidFill>
                  <a:srgbClr val="B7B7B7"/>
                </a:solidFill>
                <a:latin typeface="Arvo"/>
                <a:ea typeface="Arvo"/>
                <a:cs typeface="Arvo"/>
                <a:sym typeface="Arvo"/>
              </a:rPr>
              <a:t>‹#›</a:t>
            </a:fld>
            <a:endParaRPr sz="1600">
              <a:solidFill>
                <a:srgbClr val="B7B7B7"/>
              </a:solidFill>
              <a:latin typeface="Arvo"/>
              <a:ea typeface="Arvo"/>
              <a:cs typeface="Arvo"/>
              <a:sym typeface="Arvo"/>
            </a:endParaRPr>
          </a:p>
        </p:txBody>
      </p:sp>
      <p:sp>
        <p:nvSpPr>
          <p:cNvPr id="42" name="Google Shape;42;p48"/>
          <p:cNvSpPr txBox="1"/>
          <p:nvPr>
            <p:ph type="title"/>
          </p:nvPr>
        </p:nvSpPr>
        <p:spPr>
          <a:xfrm>
            <a:off x="834772" y="1307013"/>
            <a:ext cx="4762000" cy="7708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Clr>
                <a:schemeClr val="dk1"/>
              </a:buClr>
              <a:buSzPts val="2400"/>
              <a:buFont typeface="Palatino Linotype"/>
              <a:buNone/>
              <a:defRPr b="1"/>
            </a:lvl1pPr>
            <a:lvl2pPr lvl="1">
              <a:spcBef>
                <a:spcPts val="0"/>
              </a:spcBef>
              <a:spcAft>
                <a:spcPts val="0"/>
              </a:spcAft>
              <a:buSzPts val="4000"/>
              <a:buNone/>
              <a:defRPr sz="5333"/>
            </a:lvl2pPr>
            <a:lvl3pPr lvl="2">
              <a:spcBef>
                <a:spcPts val="0"/>
              </a:spcBef>
              <a:spcAft>
                <a:spcPts val="0"/>
              </a:spcAft>
              <a:buSzPts val="4000"/>
              <a:buNone/>
              <a:defRPr sz="5333"/>
            </a:lvl3pPr>
            <a:lvl4pPr lvl="3">
              <a:spcBef>
                <a:spcPts val="0"/>
              </a:spcBef>
              <a:spcAft>
                <a:spcPts val="0"/>
              </a:spcAft>
              <a:buSzPts val="4000"/>
              <a:buNone/>
              <a:defRPr sz="5333"/>
            </a:lvl4pPr>
            <a:lvl5pPr lvl="4">
              <a:spcBef>
                <a:spcPts val="0"/>
              </a:spcBef>
              <a:spcAft>
                <a:spcPts val="0"/>
              </a:spcAft>
              <a:buSzPts val="4000"/>
              <a:buNone/>
              <a:defRPr sz="5333"/>
            </a:lvl5pPr>
            <a:lvl6pPr lvl="5">
              <a:spcBef>
                <a:spcPts val="0"/>
              </a:spcBef>
              <a:spcAft>
                <a:spcPts val="0"/>
              </a:spcAft>
              <a:buSzPts val="4000"/>
              <a:buNone/>
              <a:defRPr sz="5333"/>
            </a:lvl6pPr>
            <a:lvl7pPr lvl="6">
              <a:spcBef>
                <a:spcPts val="0"/>
              </a:spcBef>
              <a:spcAft>
                <a:spcPts val="0"/>
              </a:spcAft>
              <a:buSzPts val="4000"/>
              <a:buNone/>
              <a:defRPr sz="5333"/>
            </a:lvl7pPr>
            <a:lvl8pPr lvl="7">
              <a:spcBef>
                <a:spcPts val="0"/>
              </a:spcBef>
              <a:spcAft>
                <a:spcPts val="0"/>
              </a:spcAft>
              <a:buSzPts val="4000"/>
              <a:buNone/>
              <a:defRPr sz="5333"/>
            </a:lvl8pPr>
            <a:lvl9pPr lvl="8">
              <a:spcBef>
                <a:spcPts val="0"/>
              </a:spcBef>
              <a:spcAft>
                <a:spcPts val="0"/>
              </a:spcAft>
              <a:buSzPts val="4000"/>
              <a:buNone/>
              <a:defRPr sz="5333"/>
            </a:lvl9pPr>
          </a:lstStyle>
          <a:p/>
        </p:txBody>
      </p:sp>
      <p:sp>
        <p:nvSpPr>
          <p:cNvPr id="43" name="Google Shape;43;p48"/>
          <p:cNvSpPr txBox="1"/>
          <p:nvPr>
            <p:ph idx="1" type="subTitle"/>
          </p:nvPr>
        </p:nvSpPr>
        <p:spPr>
          <a:xfrm>
            <a:off x="834772" y="3015333"/>
            <a:ext cx="4808800" cy="2589200"/>
          </a:xfrm>
          <a:prstGeom prst="rect">
            <a:avLst/>
          </a:prstGeom>
          <a:noFill/>
          <a:ln>
            <a:noFill/>
          </a:ln>
        </p:spPr>
        <p:txBody>
          <a:bodyPr anchorCtr="0" anchor="t" bIns="91425" lIns="91425" spcFirstLastPara="1" rIns="91425" wrap="square" tIns="91425">
            <a:noAutofit/>
          </a:bodyPr>
          <a:lstStyle>
            <a:lvl1pPr lvl="0" algn="l">
              <a:lnSpc>
                <a:spcPct val="120000"/>
              </a:lnSpc>
              <a:spcBef>
                <a:spcPts val="0"/>
              </a:spcBef>
              <a:spcAft>
                <a:spcPts val="0"/>
              </a:spcAft>
              <a:buSzPts val="1867"/>
              <a:buNone/>
              <a:defRPr sz="1867"/>
            </a:lvl1pPr>
            <a:lvl2pPr lvl="1" algn="l">
              <a:lnSpc>
                <a:spcPct val="120000"/>
              </a:lnSpc>
              <a:spcBef>
                <a:spcPts val="0"/>
              </a:spcBef>
              <a:spcAft>
                <a:spcPts val="0"/>
              </a:spcAft>
              <a:buSzPts val="1800"/>
              <a:buNone/>
              <a:defRPr/>
            </a:lvl2pPr>
            <a:lvl3pPr lvl="2" algn="l">
              <a:lnSpc>
                <a:spcPct val="120000"/>
              </a:lnSpc>
              <a:spcBef>
                <a:spcPts val="0"/>
              </a:spcBef>
              <a:spcAft>
                <a:spcPts val="0"/>
              </a:spcAft>
              <a:buSzPts val="1600"/>
              <a:buNone/>
              <a:defRPr/>
            </a:lvl3pPr>
            <a:lvl4pPr lvl="3" algn="l">
              <a:lnSpc>
                <a:spcPct val="120000"/>
              </a:lnSpc>
              <a:spcBef>
                <a:spcPts val="0"/>
              </a:spcBef>
              <a:spcAft>
                <a:spcPts val="0"/>
              </a:spcAft>
              <a:buSzPts val="1400"/>
              <a:buNone/>
              <a:defRPr/>
            </a:lvl4pPr>
            <a:lvl5pPr lvl="4" algn="l">
              <a:lnSpc>
                <a:spcPct val="120000"/>
              </a:lnSpc>
              <a:spcBef>
                <a:spcPts val="0"/>
              </a:spcBef>
              <a:spcAft>
                <a:spcPts val="0"/>
              </a:spcAft>
              <a:buSzPts val="1200"/>
              <a:buNone/>
              <a:defRPr/>
            </a:lvl5pPr>
            <a:lvl6pPr lvl="5" algn="l">
              <a:lnSpc>
                <a:spcPct val="120000"/>
              </a:lnSpc>
              <a:spcBef>
                <a:spcPts val="0"/>
              </a:spcBef>
              <a:spcAft>
                <a:spcPts val="0"/>
              </a:spcAft>
              <a:buSzPts val="1200"/>
              <a:buNone/>
              <a:defRPr/>
            </a:lvl6pPr>
            <a:lvl7pPr lvl="6" algn="l">
              <a:lnSpc>
                <a:spcPct val="120000"/>
              </a:lnSpc>
              <a:spcBef>
                <a:spcPts val="0"/>
              </a:spcBef>
              <a:spcAft>
                <a:spcPts val="0"/>
              </a:spcAft>
              <a:buSzPts val="1200"/>
              <a:buNone/>
              <a:defRPr/>
            </a:lvl7pPr>
            <a:lvl8pPr lvl="7" algn="l">
              <a:lnSpc>
                <a:spcPct val="120000"/>
              </a:lnSpc>
              <a:spcBef>
                <a:spcPts val="0"/>
              </a:spcBef>
              <a:spcAft>
                <a:spcPts val="0"/>
              </a:spcAft>
              <a:buSzPts val="1200"/>
              <a:buNone/>
              <a:defRPr/>
            </a:lvl8pPr>
            <a:lvl9pPr lvl="8" algn="l">
              <a:lnSpc>
                <a:spcPct val="120000"/>
              </a:lnSpc>
              <a:spcBef>
                <a:spcPts val="0"/>
              </a:spcBef>
              <a:spcAft>
                <a:spcPts val="0"/>
              </a:spcAft>
              <a:buSzPts val="1200"/>
              <a:buNone/>
              <a:defRPr/>
            </a:lvl9pPr>
          </a:lstStyle>
          <a:p/>
        </p:txBody>
      </p:sp>
      <p:sp>
        <p:nvSpPr>
          <p:cNvPr id="44" name="Google Shape;44;p48"/>
          <p:cNvSpPr txBox="1"/>
          <p:nvPr>
            <p:ph idx="2" type="subTitle"/>
          </p:nvPr>
        </p:nvSpPr>
        <p:spPr>
          <a:xfrm>
            <a:off x="6772405" y="3015333"/>
            <a:ext cx="4808800" cy="2589200"/>
          </a:xfrm>
          <a:prstGeom prst="rect">
            <a:avLst/>
          </a:prstGeom>
          <a:noFill/>
          <a:ln>
            <a:noFill/>
          </a:ln>
        </p:spPr>
        <p:txBody>
          <a:bodyPr anchorCtr="0" anchor="t" bIns="91425" lIns="91425" spcFirstLastPara="1" rIns="91425" wrap="square" tIns="91425">
            <a:noAutofit/>
          </a:bodyPr>
          <a:lstStyle>
            <a:lvl1pPr lvl="0" algn="l">
              <a:lnSpc>
                <a:spcPct val="120000"/>
              </a:lnSpc>
              <a:spcBef>
                <a:spcPts val="0"/>
              </a:spcBef>
              <a:spcAft>
                <a:spcPts val="0"/>
              </a:spcAft>
              <a:buSzPts val="1867"/>
              <a:buNone/>
              <a:defRPr sz="1867"/>
            </a:lvl1pPr>
            <a:lvl2pPr lvl="1" algn="l">
              <a:lnSpc>
                <a:spcPct val="120000"/>
              </a:lnSpc>
              <a:spcBef>
                <a:spcPts val="0"/>
              </a:spcBef>
              <a:spcAft>
                <a:spcPts val="0"/>
              </a:spcAft>
              <a:buSzPts val="1800"/>
              <a:buNone/>
              <a:defRPr/>
            </a:lvl2pPr>
            <a:lvl3pPr lvl="2" algn="l">
              <a:lnSpc>
                <a:spcPct val="120000"/>
              </a:lnSpc>
              <a:spcBef>
                <a:spcPts val="0"/>
              </a:spcBef>
              <a:spcAft>
                <a:spcPts val="0"/>
              </a:spcAft>
              <a:buSzPts val="1600"/>
              <a:buNone/>
              <a:defRPr/>
            </a:lvl3pPr>
            <a:lvl4pPr lvl="3" algn="l">
              <a:lnSpc>
                <a:spcPct val="120000"/>
              </a:lnSpc>
              <a:spcBef>
                <a:spcPts val="0"/>
              </a:spcBef>
              <a:spcAft>
                <a:spcPts val="0"/>
              </a:spcAft>
              <a:buSzPts val="1400"/>
              <a:buNone/>
              <a:defRPr/>
            </a:lvl4pPr>
            <a:lvl5pPr lvl="4" algn="l">
              <a:lnSpc>
                <a:spcPct val="120000"/>
              </a:lnSpc>
              <a:spcBef>
                <a:spcPts val="0"/>
              </a:spcBef>
              <a:spcAft>
                <a:spcPts val="0"/>
              </a:spcAft>
              <a:buSzPts val="1200"/>
              <a:buNone/>
              <a:defRPr/>
            </a:lvl5pPr>
            <a:lvl6pPr lvl="5" algn="l">
              <a:lnSpc>
                <a:spcPct val="120000"/>
              </a:lnSpc>
              <a:spcBef>
                <a:spcPts val="0"/>
              </a:spcBef>
              <a:spcAft>
                <a:spcPts val="0"/>
              </a:spcAft>
              <a:buSzPts val="1200"/>
              <a:buNone/>
              <a:defRPr/>
            </a:lvl6pPr>
            <a:lvl7pPr lvl="6" algn="l">
              <a:lnSpc>
                <a:spcPct val="120000"/>
              </a:lnSpc>
              <a:spcBef>
                <a:spcPts val="0"/>
              </a:spcBef>
              <a:spcAft>
                <a:spcPts val="0"/>
              </a:spcAft>
              <a:buSzPts val="1200"/>
              <a:buNone/>
              <a:defRPr/>
            </a:lvl7pPr>
            <a:lvl8pPr lvl="7" algn="l">
              <a:lnSpc>
                <a:spcPct val="120000"/>
              </a:lnSpc>
              <a:spcBef>
                <a:spcPts val="0"/>
              </a:spcBef>
              <a:spcAft>
                <a:spcPts val="0"/>
              </a:spcAft>
              <a:buSzPts val="1200"/>
              <a:buNone/>
              <a:defRPr/>
            </a:lvl8pPr>
            <a:lvl9pPr lvl="8" algn="l">
              <a:lnSpc>
                <a:spcPct val="120000"/>
              </a:lnSpc>
              <a:spcBef>
                <a:spcPts val="0"/>
              </a:spcBef>
              <a:spcAft>
                <a:spcPts val="0"/>
              </a:spcAft>
              <a:buSzPts val="12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49"/>
          <p:cNvSpPr txBox="1"/>
          <p:nvPr>
            <p:ph type="title"/>
          </p:nvPr>
        </p:nvSpPr>
        <p:spPr>
          <a:xfrm>
            <a:off x="1534696" y="804519"/>
            <a:ext cx="9520158" cy="10492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49"/>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9"/>
          <p:cNvSpPr txBox="1"/>
          <p:nvPr>
            <p:ph idx="11" type="ftr"/>
          </p:nvPr>
        </p:nvSpPr>
        <p:spPr>
          <a:xfrm>
            <a:off x="1534695" y="329307"/>
            <a:ext cx="5855719"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9"/>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50" name="Google Shape;50;p49"/>
          <p:cNvCxnSpPr/>
          <p:nvPr/>
        </p:nvCxnSpPr>
        <p:spPr>
          <a:xfrm>
            <a:off x="1371687" y="798973"/>
            <a:ext cx="0" cy="1067168"/>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1" name="Shape 51"/>
        <p:cNvGrpSpPr/>
        <p:nvPr/>
      </p:nvGrpSpPr>
      <p:grpSpPr>
        <a:xfrm>
          <a:off x="0" y="0"/>
          <a:ext cx="0" cy="0"/>
          <a:chOff x="0" y="0"/>
          <a:chExt cx="0" cy="0"/>
        </a:xfrm>
      </p:grpSpPr>
      <p:sp>
        <p:nvSpPr>
          <p:cNvPr id="52" name="Google Shape;52;p50"/>
          <p:cNvSpPr txBox="1"/>
          <p:nvPr>
            <p:ph type="title"/>
          </p:nvPr>
        </p:nvSpPr>
        <p:spPr>
          <a:xfrm>
            <a:off x="1534813" y="1756130"/>
            <a:ext cx="8562580" cy="18879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Palatino Linotype"/>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50"/>
          <p:cNvSpPr txBox="1"/>
          <p:nvPr>
            <p:ph idx="1" type="body"/>
          </p:nvPr>
        </p:nvSpPr>
        <p:spPr>
          <a:xfrm>
            <a:off x="1534695" y="3806195"/>
            <a:ext cx="8549990" cy="1012929"/>
          </a:xfrm>
          <a:prstGeom prst="rect">
            <a:avLst/>
          </a:prstGeom>
          <a:noFill/>
          <a:ln>
            <a:noFill/>
          </a:ln>
        </p:spPr>
        <p:txBody>
          <a:bodyPr anchorCtr="0" anchor="t" bIns="45700" lIns="91425" spcFirstLastPara="1" rIns="91425" wrap="square" tIns="91425">
            <a:normAutofit/>
          </a:bodyPr>
          <a:lstStyle>
            <a:lvl1pPr indent="-228600" lvl="0" marL="457200" algn="l">
              <a:lnSpc>
                <a:spcPct val="120000"/>
              </a:lnSpc>
              <a:spcBef>
                <a:spcPts val="1000"/>
              </a:spcBef>
              <a:spcAft>
                <a:spcPts val="0"/>
              </a:spcAft>
              <a:buSzPts val="1800"/>
              <a:buNone/>
              <a:defRPr sz="1800">
                <a:solidFill>
                  <a:schemeClr val="dk1"/>
                </a:solidFill>
              </a:defRPr>
            </a:lvl1pPr>
            <a:lvl2pPr indent="-228600" lvl="1" marL="914400" algn="l">
              <a:lnSpc>
                <a:spcPct val="120000"/>
              </a:lnSpc>
              <a:spcBef>
                <a:spcPts val="500"/>
              </a:spcBef>
              <a:spcAft>
                <a:spcPts val="0"/>
              </a:spcAft>
              <a:buSzPts val="1800"/>
              <a:buNone/>
              <a:defRPr sz="1800">
                <a:solidFill>
                  <a:srgbClr val="888888"/>
                </a:solidFill>
              </a:defRPr>
            </a:lvl2pPr>
            <a:lvl3pPr indent="-228600" lvl="2" marL="1371600" algn="l">
              <a:lnSpc>
                <a:spcPct val="120000"/>
              </a:lnSpc>
              <a:spcBef>
                <a:spcPts val="500"/>
              </a:spcBef>
              <a:spcAft>
                <a:spcPts val="0"/>
              </a:spcAft>
              <a:buSzPts val="1800"/>
              <a:buNone/>
              <a:defRPr sz="1800">
                <a:solidFill>
                  <a:srgbClr val="888888"/>
                </a:solidFill>
              </a:defRPr>
            </a:lvl3pPr>
            <a:lvl4pPr indent="-228600" lvl="3" marL="1828800" algn="l">
              <a:lnSpc>
                <a:spcPct val="120000"/>
              </a:lnSpc>
              <a:spcBef>
                <a:spcPts val="500"/>
              </a:spcBef>
              <a:spcAft>
                <a:spcPts val="0"/>
              </a:spcAft>
              <a:buSzPts val="1600"/>
              <a:buNone/>
              <a:defRPr sz="1600">
                <a:solidFill>
                  <a:srgbClr val="888888"/>
                </a:solidFill>
              </a:defRPr>
            </a:lvl4pPr>
            <a:lvl5pPr indent="-228600" lvl="4" marL="2286000" algn="l">
              <a:lnSpc>
                <a:spcPct val="120000"/>
              </a:lnSpc>
              <a:spcBef>
                <a:spcPts val="500"/>
              </a:spcBef>
              <a:spcAft>
                <a:spcPts val="0"/>
              </a:spcAft>
              <a:buSzPts val="1600"/>
              <a:buNone/>
              <a:defRPr sz="1600">
                <a:solidFill>
                  <a:srgbClr val="888888"/>
                </a:solidFill>
              </a:defRPr>
            </a:lvl5pPr>
            <a:lvl6pPr indent="-228600" lvl="5" marL="2743200" algn="l">
              <a:lnSpc>
                <a:spcPct val="120000"/>
              </a:lnSpc>
              <a:spcBef>
                <a:spcPts val="500"/>
              </a:spcBef>
              <a:spcAft>
                <a:spcPts val="0"/>
              </a:spcAft>
              <a:buSzPts val="1600"/>
              <a:buNone/>
              <a:defRPr sz="1600">
                <a:solidFill>
                  <a:srgbClr val="888888"/>
                </a:solidFill>
              </a:defRPr>
            </a:lvl6pPr>
            <a:lvl7pPr indent="-228600" lvl="6" marL="3200400" algn="l">
              <a:lnSpc>
                <a:spcPct val="120000"/>
              </a:lnSpc>
              <a:spcBef>
                <a:spcPts val="500"/>
              </a:spcBef>
              <a:spcAft>
                <a:spcPts val="0"/>
              </a:spcAft>
              <a:buSzPts val="1600"/>
              <a:buNone/>
              <a:defRPr sz="1600">
                <a:solidFill>
                  <a:srgbClr val="888888"/>
                </a:solidFill>
              </a:defRPr>
            </a:lvl7pPr>
            <a:lvl8pPr indent="-228600" lvl="7" marL="3657600" algn="l">
              <a:lnSpc>
                <a:spcPct val="120000"/>
              </a:lnSpc>
              <a:spcBef>
                <a:spcPts val="500"/>
              </a:spcBef>
              <a:spcAft>
                <a:spcPts val="0"/>
              </a:spcAft>
              <a:buSzPts val="1600"/>
              <a:buNone/>
              <a:defRPr sz="1600">
                <a:solidFill>
                  <a:srgbClr val="888888"/>
                </a:solidFill>
              </a:defRPr>
            </a:lvl8pPr>
            <a:lvl9pPr indent="-228600" lvl="8" marL="4114800" algn="l">
              <a:lnSpc>
                <a:spcPct val="120000"/>
              </a:lnSpc>
              <a:spcBef>
                <a:spcPts val="500"/>
              </a:spcBef>
              <a:spcAft>
                <a:spcPts val="0"/>
              </a:spcAft>
              <a:buSzPts val="1600"/>
              <a:buNone/>
              <a:defRPr sz="1600">
                <a:solidFill>
                  <a:srgbClr val="888888"/>
                </a:solidFill>
              </a:defRPr>
            </a:lvl9pPr>
          </a:lstStyle>
          <a:p/>
        </p:txBody>
      </p:sp>
      <p:sp>
        <p:nvSpPr>
          <p:cNvPr id="54" name="Google Shape;54;p50"/>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50"/>
          <p:cNvSpPr txBox="1"/>
          <p:nvPr>
            <p:ph idx="11" type="ftr"/>
          </p:nvPr>
        </p:nvSpPr>
        <p:spPr>
          <a:xfrm>
            <a:off x="1534695" y="329307"/>
            <a:ext cx="5855719"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0"/>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57" name="Google Shape;57;p50"/>
          <p:cNvCxnSpPr/>
          <p:nvPr/>
        </p:nvCxnSpPr>
        <p:spPr>
          <a:xfrm>
            <a:off x="1371687" y="798973"/>
            <a:ext cx="0" cy="2845107"/>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51"/>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51"/>
          <p:cNvSpPr txBox="1"/>
          <p:nvPr>
            <p:ph idx="11" type="ftr"/>
          </p:nvPr>
        </p:nvSpPr>
        <p:spPr>
          <a:xfrm>
            <a:off x="1534695" y="329307"/>
            <a:ext cx="5855719"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51"/>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52"/>
          <p:cNvSpPr txBox="1"/>
          <p:nvPr>
            <p:ph type="title"/>
          </p:nvPr>
        </p:nvSpPr>
        <p:spPr>
          <a:xfrm>
            <a:off x="1534695" y="804163"/>
            <a:ext cx="9520157" cy="105631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52"/>
          <p:cNvSpPr txBox="1"/>
          <p:nvPr>
            <p:ph idx="1" type="body"/>
          </p:nvPr>
        </p:nvSpPr>
        <p:spPr>
          <a:xfrm>
            <a:off x="1534695" y="2019549"/>
            <a:ext cx="4608576" cy="80194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SzPts val="2200"/>
              <a:buNone/>
              <a:defRPr b="0" sz="2200" cap="none">
                <a:solidFill>
                  <a:schemeClr val="accent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65" name="Google Shape;65;p52"/>
          <p:cNvSpPr txBox="1"/>
          <p:nvPr>
            <p:ph idx="2" type="body"/>
          </p:nvPr>
        </p:nvSpPr>
        <p:spPr>
          <a:xfrm>
            <a:off x="1534695" y="2824269"/>
            <a:ext cx="4608576" cy="264445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66" name="Google Shape;66;p52"/>
          <p:cNvSpPr txBox="1"/>
          <p:nvPr>
            <p:ph idx="3" type="body"/>
          </p:nvPr>
        </p:nvSpPr>
        <p:spPr>
          <a:xfrm>
            <a:off x="6454791" y="2023003"/>
            <a:ext cx="4608576" cy="80223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SzPts val="2200"/>
              <a:buNone/>
              <a:defRPr b="0" sz="2200" cap="none">
                <a:solidFill>
                  <a:schemeClr val="accent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67" name="Google Shape;67;p52"/>
          <p:cNvSpPr txBox="1"/>
          <p:nvPr>
            <p:ph idx="4" type="body"/>
          </p:nvPr>
        </p:nvSpPr>
        <p:spPr>
          <a:xfrm>
            <a:off x="6454792" y="2821491"/>
            <a:ext cx="4608576" cy="2637371"/>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68" name="Google Shape;68;p52"/>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52"/>
          <p:cNvSpPr txBox="1"/>
          <p:nvPr>
            <p:ph idx="11" type="ftr"/>
          </p:nvPr>
        </p:nvSpPr>
        <p:spPr>
          <a:xfrm>
            <a:off x="1534695" y="329307"/>
            <a:ext cx="5855719"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2"/>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71" name="Google Shape;71;p52"/>
          <p:cNvCxnSpPr/>
          <p:nvPr/>
        </p:nvCxnSpPr>
        <p:spPr>
          <a:xfrm>
            <a:off x="1371687" y="798973"/>
            <a:ext cx="0" cy="1067168"/>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2" name="Shape 72"/>
        <p:cNvGrpSpPr/>
        <p:nvPr/>
      </p:nvGrpSpPr>
      <p:grpSpPr>
        <a:xfrm>
          <a:off x="0" y="0"/>
          <a:ext cx="0" cy="0"/>
          <a:chOff x="0" y="0"/>
          <a:chExt cx="0" cy="0"/>
        </a:xfrm>
      </p:grpSpPr>
      <p:sp>
        <p:nvSpPr>
          <p:cNvPr id="73" name="Google Shape;73;p53"/>
          <p:cNvSpPr txBox="1"/>
          <p:nvPr>
            <p:ph type="title"/>
          </p:nvPr>
        </p:nvSpPr>
        <p:spPr>
          <a:xfrm>
            <a:off x="1534642" y="798973"/>
            <a:ext cx="3183128" cy="224711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Palatino Linotype"/>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3"/>
          <p:cNvSpPr txBox="1"/>
          <p:nvPr>
            <p:ph idx="1" type="body"/>
          </p:nvPr>
        </p:nvSpPr>
        <p:spPr>
          <a:xfrm>
            <a:off x="5043714" y="798974"/>
            <a:ext cx="6012470" cy="4658826"/>
          </a:xfrm>
          <a:prstGeom prst="rect">
            <a:avLst/>
          </a:prstGeom>
          <a:noFill/>
          <a:ln>
            <a:noFill/>
          </a:ln>
        </p:spPr>
        <p:txBody>
          <a:bodyPr anchorCtr="0" anchor="ctr"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75" name="Google Shape;75;p53"/>
          <p:cNvSpPr txBox="1"/>
          <p:nvPr>
            <p:ph idx="2" type="body"/>
          </p:nvPr>
        </p:nvSpPr>
        <p:spPr>
          <a:xfrm>
            <a:off x="1534695" y="3205491"/>
            <a:ext cx="3184989" cy="2248181"/>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76" name="Google Shape;76;p53"/>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3"/>
          <p:cNvSpPr txBox="1"/>
          <p:nvPr>
            <p:ph idx="11" type="ftr"/>
          </p:nvPr>
        </p:nvSpPr>
        <p:spPr>
          <a:xfrm>
            <a:off x="1534695" y="329307"/>
            <a:ext cx="5855719"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53"/>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79" name="Google Shape;79;p53"/>
          <p:cNvCxnSpPr/>
          <p:nvPr/>
        </p:nvCxnSpPr>
        <p:spPr>
          <a:xfrm>
            <a:off x="1371687" y="798973"/>
            <a:ext cx="0" cy="2247117"/>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
        <p:nvSpPr>
          <p:cNvPr id="10" name="Google Shape;10;p44"/>
          <p:cNvSpPr/>
          <p:nvPr/>
        </p:nvSpPr>
        <p:spPr>
          <a:xfrm>
            <a:off x="0" y="2015732"/>
            <a:ext cx="12192000" cy="4118829"/>
          </a:xfrm>
          <a:prstGeom prst="rect">
            <a:avLst/>
          </a:prstGeom>
          <a:gradFill>
            <a:gsLst>
              <a:gs pos="0">
                <a:srgbClr val="EDEBE7">
                  <a:alpha val="0"/>
                </a:srgbClr>
              </a:gs>
              <a:gs pos="100000">
                <a:schemeClr val="lt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 name="Google Shape;11;p44"/>
          <p:cNvPicPr preferRelativeResize="0"/>
          <p:nvPr/>
        </p:nvPicPr>
        <p:blipFill rotWithShape="1">
          <a:blip r:embed="rId1">
            <a:alphaModFix/>
          </a:blip>
          <a:srcRect b="-2768" l="0" r="0" t="2769"/>
          <a:stretch/>
        </p:blipFill>
        <p:spPr>
          <a:xfrm>
            <a:off x="0" y="6135624"/>
            <a:ext cx="12192000" cy="742950"/>
          </a:xfrm>
          <a:prstGeom prst="rect">
            <a:avLst/>
          </a:prstGeom>
          <a:noFill/>
          <a:ln>
            <a:noFill/>
          </a:ln>
        </p:spPr>
      </p:pic>
      <p:sp>
        <p:nvSpPr>
          <p:cNvPr id="12" name="Google Shape;12;p44"/>
          <p:cNvSpPr txBox="1"/>
          <p:nvPr>
            <p:ph type="title"/>
          </p:nvPr>
        </p:nvSpPr>
        <p:spPr>
          <a:xfrm>
            <a:off x="1534696" y="804519"/>
            <a:ext cx="9520158" cy="1049235"/>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3200"/>
              <a:buFont typeface="Palatino Linotype"/>
              <a:buNone/>
              <a:defRPr b="0" i="0" sz="3200" u="none" cap="none" strike="noStrike">
                <a:solidFill>
                  <a:schemeClr val="dk1"/>
                </a:solidFill>
                <a:latin typeface="Palatino Linotype"/>
                <a:ea typeface="Palatino Linotype"/>
                <a:cs typeface="Palatino Linotype"/>
                <a:sym typeface="Palatino Linotyp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44"/>
          <p:cNvSpPr txBox="1"/>
          <p:nvPr>
            <p:ph idx="1" type="body"/>
          </p:nvPr>
        </p:nvSpPr>
        <p:spPr>
          <a:xfrm>
            <a:off x="1534696" y="2015732"/>
            <a:ext cx="9520158" cy="3450613"/>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Palatino Linotype"/>
                <a:ea typeface="Palatino Linotype"/>
                <a:cs typeface="Palatino Linotype"/>
                <a:sym typeface="Palatino Linotype"/>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Palatino Linotype"/>
                <a:ea typeface="Palatino Linotype"/>
                <a:cs typeface="Palatino Linotype"/>
                <a:sym typeface="Palatino Linotype"/>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Palatino Linotype"/>
                <a:ea typeface="Palatino Linotype"/>
                <a:cs typeface="Palatino Linotype"/>
                <a:sym typeface="Palatino Linotype"/>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Palatino Linotype"/>
                <a:ea typeface="Palatino Linotype"/>
                <a:cs typeface="Palatino Linotype"/>
                <a:sym typeface="Palatino Linotype"/>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Palatino Linotype"/>
                <a:ea typeface="Palatino Linotype"/>
                <a:cs typeface="Palatino Linotype"/>
                <a:sym typeface="Palatino Linotype"/>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Palatino Linotype"/>
                <a:ea typeface="Palatino Linotype"/>
                <a:cs typeface="Palatino Linotype"/>
                <a:sym typeface="Palatino Linotype"/>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Palatino Linotype"/>
                <a:ea typeface="Palatino Linotype"/>
                <a:cs typeface="Palatino Linotype"/>
                <a:sym typeface="Palatino Linotype"/>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Palatino Linotype"/>
                <a:ea typeface="Palatino Linotype"/>
                <a:cs typeface="Palatino Linotype"/>
                <a:sym typeface="Palatino Linotype"/>
              </a:defRPr>
            </a:lvl9pPr>
          </a:lstStyle>
          <a:p/>
        </p:txBody>
      </p:sp>
      <p:sp>
        <p:nvSpPr>
          <p:cNvPr id="14" name="Google Shape;14;p44"/>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888888"/>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6pPr>
            <a:lvl7pPr lvl="6"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7pPr>
            <a:lvl8pPr lvl="7"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8pPr>
            <a:lvl9pPr lvl="8"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15" name="Google Shape;15;p44"/>
          <p:cNvSpPr txBox="1"/>
          <p:nvPr>
            <p:ph idx="11" type="ftr"/>
          </p:nvPr>
        </p:nvSpPr>
        <p:spPr>
          <a:xfrm>
            <a:off x="1534695" y="329307"/>
            <a:ext cx="5855719" cy="309201"/>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888888"/>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6pPr>
            <a:lvl7pPr lvl="6"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7pPr>
            <a:lvl8pPr lvl="7"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8pPr>
            <a:lvl9pPr lvl="8"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16" name="Google Shape;16;p44"/>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2800" u="none" cap="none" strike="noStrike">
                <a:solidFill>
                  <a:schemeClr val="accent1"/>
                </a:solidFill>
                <a:latin typeface="Palatino Linotype"/>
                <a:ea typeface="Palatino Linotype"/>
                <a:cs typeface="Palatino Linotype"/>
                <a:sym typeface="Palatino Linotype"/>
              </a:defRPr>
            </a:lvl1pPr>
            <a:lvl2pPr indent="0" lvl="1" marL="0" marR="0" rtl="0" algn="r">
              <a:spcBef>
                <a:spcPts val="0"/>
              </a:spcBef>
              <a:buNone/>
              <a:defRPr b="0" i="0" sz="2800" u="none" cap="none" strike="noStrike">
                <a:solidFill>
                  <a:schemeClr val="accent1"/>
                </a:solidFill>
                <a:latin typeface="Palatino Linotype"/>
                <a:ea typeface="Palatino Linotype"/>
                <a:cs typeface="Palatino Linotype"/>
                <a:sym typeface="Palatino Linotype"/>
              </a:defRPr>
            </a:lvl2pPr>
            <a:lvl3pPr indent="0" lvl="2" marL="0" marR="0" rtl="0" algn="r">
              <a:spcBef>
                <a:spcPts val="0"/>
              </a:spcBef>
              <a:buNone/>
              <a:defRPr b="0" i="0" sz="2800" u="none" cap="none" strike="noStrike">
                <a:solidFill>
                  <a:schemeClr val="accent1"/>
                </a:solidFill>
                <a:latin typeface="Palatino Linotype"/>
                <a:ea typeface="Palatino Linotype"/>
                <a:cs typeface="Palatino Linotype"/>
                <a:sym typeface="Palatino Linotype"/>
              </a:defRPr>
            </a:lvl3pPr>
            <a:lvl4pPr indent="0" lvl="3" marL="0" marR="0" rtl="0" algn="r">
              <a:spcBef>
                <a:spcPts val="0"/>
              </a:spcBef>
              <a:buNone/>
              <a:defRPr b="0" i="0" sz="2800" u="none" cap="none" strike="noStrike">
                <a:solidFill>
                  <a:schemeClr val="accent1"/>
                </a:solidFill>
                <a:latin typeface="Palatino Linotype"/>
                <a:ea typeface="Palatino Linotype"/>
                <a:cs typeface="Palatino Linotype"/>
                <a:sym typeface="Palatino Linotype"/>
              </a:defRPr>
            </a:lvl4pPr>
            <a:lvl5pPr indent="0" lvl="4" marL="0" marR="0" rtl="0" algn="r">
              <a:spcBef>
                <a:spcPts val="0"/>
              </a:spcBef>
              <a:buNone/>
              <a:defRPr b="0" i="0" sz="2800" u="none" cap="none" strike="noStrike">
                <a:solidFill>
                  <a:schemeClr val="accent1"/>
                </a:solidFill>
                <a:latin typeface="Palatino Linotype"/>
                <a:ea typeface="Palatino Linotype"/>
                <a:cs typeface="Palatino Linotype"/>
                <a:sym typeface="Palatino Linotype"/>
              </a:defRPr>
            </a:lvl5pPr>
            <a:lvl6pPr indent="0" lvl="5" marL="0" marR="0" rtl="0" algn="r">
              <a:spcBef>
                <a:spcPts val="0"/>
              </a:spcBef>
              <a:buNone/>
              <a:defRPr b="0" i="0" sz="2800" u="none" cap="none" strike="noStrike">
                <a:solidFill>
                  <a:schemeClr val="accent1"/>
                </a:solidFill>
                <a:latin typeface="Palatino Linotype"/>
                <a:ea typeface="Palatino Linotype"/>
                <a:cs typeface="Palatino Linotype"/>
                <a:sym typeface="Palatino Linotype"/>
              </a:defRPr>
            </a:lvl6pPr>
            <a:lvl7pPr indent="0" lvl="6" marL="0" marR="0" rtl="0" algn="r">
              <a:spcBef>
                <a:spcPts val="0"/>
              </a:spcBef>
              <a:buNone/>
              <a:defRPr b="0" i="0" sz="2800" u="none" cap="none" strike="noStrike">
                <a:solidFill>
                  <a:schemeClr val="accent1"/>
                </a:solidFill>
                <a:latin typeface="Palatino Linotype"/>
                <a:ea typeface="Palatino Linotype"/>
                <a:cs typeface="Palatino Linotype"/>
                <a:sym typeface="Palatino Linotype"/>
              </a:defRPr>
            </a:lvl7pPr>
            <a:lvl8pPr indent="0" lvl="7" marL="0" marR="0" rtl="0" algn="r">
              <a:spcBef>
                <a:spcPts val="0"/>
              </a:spcBef>
              <a:buNone/>
              <a:defRPr b="0" i="0" sz="2800" u="none" cap="none" strike="noStrike">
                <a:solidFill>
                  <a:schemeClr val="accent1"/>
                </a:solidFill>
                <a:latin typeface="Palatino Linotype"/>
                <a:ea typeface="Palatino Linotype"/>
                <a:cs typeface="Palatino Linotype"/>
                <a:sym typeface="Palatino Linotype"/>
              </a:defRPr>
            </a:lvl8pPr>
            <a:lvl9pPr indent="0" lvl="8" marL="0" marR="0" rtl="0" algn="r">
              <a:spcBef>
                <a:spcPts val="0"/>
              </a:spcBef>
              <a:buNone/>
              <a:defRPr b="0" i="0" sz="2800" u="none" cap="none" strike="noStrike">
                <a:solidFill>
                  <a:schemeClr val="accent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cxnSp>
        <p:nvCxnSpPr>
          <p:cNvPr id="17" name="Google Shape;17;p44"/>
          <p:cNvCxnSpPr/>
          <p:nvPr/>
        </p:nvCxnSpPr>
        <p:spPr>
          <a:xfrm>
            <a:off x="0" y="6141705"/>
            <a:ext cx="12192000" cy="0"/>
          </a:xfrm>
          <a:prstGeom prst="straightConnector1">
            <a:avLst/>
          </a:prstGeom>
          <a:noFill/>
          <a:ln cap="flat" cmpd="sng" w="12700">
            <a:solidFill>
              <a:srgbClr val="000001">
                <a:alpha val="20000"/>
              </a:srgbClr>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34.png"/><Relationship Id="rId5" Type="http://schemas.openxmlformats.org/officeDocument/2006/relationships/image" Target="../media/image26.png"/><Relationship Id="rId6" Type="http://schemas.openxmlformats.org/officeDocument/2006/relationships/image" Target="../media/image23.png"/><Relationship Id="rId7"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31.jp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7.jp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9.png"/><Relationship Id="rId7"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png"/><Relationship Id="rId4" Type="http://schemas.openxmlformats.org/officeDocument/2006/relationships/image" Target="../media/image3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33.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7.pn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png"/><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6.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6.png"/><Relationship Id="rId5"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9.jpg"/><Relationship Id="rId4" Type="http://schemas.openxmlformats.org/officeDocument/2006/relationships/image" Target="../media/image40.jpg"/><Relationship Id="rId5" Type="http://schemas.openxmlformats.org/officeDocument/2006/relationships/image" Target="../media/image37.jpg"/><Relationship Id="rId6"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3.jp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7.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51.png"/><Relationship Id="rId4" Type="http://schemas.openxmlformats.org/officeDocument/2006/relationships/image" Target="../media/image50.png"/><Relationship Id="rId5"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51.png"/><Relationship Id="rId4" Type="http://schemas.openxmlformats.org/officeDocument/2006/relationships/image" Target="../media/image48.jpg"/><Relationship Id="rId5"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42.jp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5.png"/><Relationship Id="rId4" Type="http://schemas.openxmlformats.org/officeDocument/2006/relationships/image" Target="../media/image44.png"/><Relationship Id="rId5"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55.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image" Target="../media/image3.png"/><Relationship Id="rId8"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54.jp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52.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177"/>
        </a:solidFill>
      </p:bgPr>
    </p:bg>
    <p:spTree>
      <p:nvGrpSpPr>
        <p:cNvPr id="108" name="Shape 108"/>
        <p:cNvGrpSpPr/>
        <p:nvPr/>
      </p:nvGrpSpPr>
      <p:grpSpPr>
        <a:xfrm>
          <a:off x="0" y="0"/>
          <a:ext cx="0" cy="0"/>
          <a:chOff x="0" y="0"/>
          <a:chExt cx="0" cy="0"/>
        </a:xfrm>
      </p:grpSpPr>
      <p:sp>
        <p:nvSpPr>
          <p:cNvPr id="109" name="Google Shape;109;p1"/>
          <p:cNvSpPr txBox="1"/>
          <p:nvPr>
            <p:ph type="ctrTitle"/>
          </p:nvPr>
        </p:nvSpPr>
        <p:spPr>
          <a:xfrm>
            <a:off x="2493105" y="802298"/>
            <a:ext cx="8561747" cy="2541431"/>
          </a:xfrm>
          <a:prstGeom prst="rect">
            <a:avLst/>
          </a:prstGeom>
          <a:noFill/>
          <a:ln>
            <a:noFill/>
          </a:ln>
        </p:spPr>
        <p:txBody>
          <a:bodyPr anchorCtr="0" anchor="b" bIns="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Palatino Linotype"/>
              <a:buNone/>
            </a:pPr>
            <a:r>
              <a:rPr lang="en-US" sz="4000">
                <a:solidFill>
                  <a:srgbClr val="86CAFF"/>
                </a:solidFill>
                <a:latin typeface="Poppins"/>
                <a:ea typeface="Poppins"/>
                <a:cs typeface="Poppins"/>
                <a:sym typeface="Poppins"/>
              </a:rPr>
              <a:t>Computer Tips &amp; Tricks for Parents</a:t>
            </a:r>
            <a:br>
              <a:rPr lang="en-US" sz="4000">
                <a:solidFill>
                  <a:srgbClr val="86CAFF"/>
                </a:solidFill>
                <a:latin typeface="Poppins"/>
                <a:ea typeface="Poppins"/>
                <a:cs typeface="Poppins"/>
                <a:sym typeface="Poppins"/>
              </a:rPr>
            </a:br>
            <a:r>
              <a:rPr i="1" lang="en-US" sz="4000">
                <a:solidFill>
                  <a:srgbClr val="86CAFF"/>
                </a:solidFill>
                <a:latin typeface="Poppins"/>
                <a:ea typeface="Poppins"/>
                <a:cs typeface="Poppins"/>
                <a:sym typeface="Poppins"/>
              </a:rPr>
              <a:t>Consejos y Trucos de computación para los Padres</a:t>
            </a:r>
            <a:endParaRPr sz="4000">
              <a:solidFill>
                <a:srgbClr val="86CAFF"/>
              </a:solidFill>
              <a:latin typeface="Poppins"/>
              <a:ea typeface="Poppins"/>
              <a:cs typeface="Poppins"/>
              <a:sym typeface="Poppins"/>
            </a:endParaRPr>
          </a:p>
        </p:txBody>
      </p:sp>
      <p:sp>
        <p:nvSpPr>
          <p:cNvPr id="110" name="Google Shape;110;p1"/>
          <p:cNvSpPr txBox="1"/>
          <p:nvPr>
            <p:ph idx="1" type="subTitle"/>
          </p:nvPr>
        </p:nvSpPr>
        <p:spPr>
          <a:xfrm>
            <a:off x="2493106" y="3531204"/>
            <a:ext cx="8561746" cy="977621"/>
          </a:xfrm>
          <a:prstGeom prst="rect">
            <a:avLst/>
          </a:prstGeom>
          <a:noFill/>
          <a:ln>
            <a:noFill/>
          </a:ln>
        </p:spPr>
        <p:txBody>
          <a:bodyPr anchorCtr="0" anchor="t" bIns="91425" lIns="91425" spcFirstLastPara="1" rIns="91425" wrap="square" tIns="91425">
            <a:normAutofit/>
          </a:bodyPr>
          <a:lstStyle/>
          <a:p>
            <a:pPr indent="0" lvl="0" marL="0" rtl="0" algn="l">
              <a:lnSpc>
                <a:spcPct val="120000"/>
              </a:lnSpc>
              <a:spcBef>
                <a:spcPts val="0"/>
              </a:spcBef>
              <a:spcAft>
                <a:spcPts val="0"/>
              </a:spcAft>
              <a:buSzPts val="1800"/>
              <a:buNone/>
            </a:pPr>
            <a:r>
              <a:rPr lang="en-US" sz="1700">
                <a:latin typeface="Poppins"/>
                <a:ea typeface="Poppins"/>
                <a:cs typeface="Poppins"/>
                <a:sym typeface="Poppins"/>
              </a:rPr>
              <a:t>PARENT TECH TALK SERIES</a:t>
            </a:r>
            <a:endParaRPr sz="1700">
              <a:latin typeface="Poppins"/>
              <a:ea typeface="Poppins"/>
              <a:cs typeface="Poppins"/>
              <a:sym typeface="Poppins"/>
            </a:endParaRPr>
          </a:p>
          <a:p>
            <a:pPr indent="0" lvl="0" marL="0" rtl="0" algn="l">
              <a:lnSpc>
                <a:spcPct val="120000"/>
              </a:lnSpc>
              <a:spcBef>
                <a:spcPts val="1000"/>
              </a:spcBef>
              <a:spcAft>
                <a:spcPts val="0"/>
              </a:spcAft>
              <a:buSzPts val="1800"/>
              <a:buNone/>
            </a:pPr>
            <a:r>
              <a:rPr lang="en-US" sz="1700">
                <a:solidFill>
                  <a:srgbClr val="002177"/>
                </a:solidFill>
                <a:latin typeface="Poppins"/>
                <a:ea typeface="Poppins"/>
                <a:cs typeface="Poppins"/>
                <a:sym typeface="Poppins"/>
              </a:rPr>
              <a:t>SERIES DE CHARLAS TECNOLÓGICAS CON LOS PADRES</a:t>
            </a:r>
            <a:endParaRPr sz="1700">
              <a:solidFill>
                <a:srgbClr val="002177"/>
              </a:solidFill>
              <a:latin typeface="Poppins"/>
              <a:ea typeface="Poppins"/>
              <a:cs typeface="Poppins"/>
              <a:sym typeface="Poppins"/>
            </a:endParaRPr>
          </a:p>
        </p:txBody>
      </p:sp>
      <p:pic>
        <p:nvPicPr>
          <p:cNvPr id="111" name="Google Shape;111;p1"/>
          <p:cNvPicPr preferRelativeResize="0"/>
          <p:nvPr/>
        </p:nvPicPr>
        <p:blipFill rotWithShape="1">
          <a:blip r:embed="rId3">
            <a:alphaModFix/>
          </a:blip>
          <a:srcRect b="0" l="0" r="0" t="0"/>
          <a:stretch/>
        </p:blipFill>
        <p:spPr>
          <a:xfrm>
            <a:off x="6999358" y="4355815"/>
            <a:ext cx="4900779" cy="1651879"/>
          </a:xfrm>
          <a:prstGeom prst="rect">
            <a:avLst/>
          </a:prstGeom>
          <a:noFill/>
          <a:ln>
            <a:noFill/>
          </a:ln>
        </p:spPr>
      </p:pic>
      <p:pic>
        <p:nvPicPr>
          <p:cNvPr descr="Logo&#10;&#10;Description automatically generated" id="112" name="Google Shape;112;p1"/>
          <p:cNvPicPr preferRelativeResize="0"/>
          <p:nvPr/>
        </p:nvPicPr>
        <p:blipFill rotWithShape="1">
          <a:blip r:embed="rId4">
            <a:alphaModFix/>
          </a:blip>
          <a:srcRect b="0" l="0" r="0" t="0"/>
          <a:stretch/>
        </p:blipFill>
        <p:spPr>
          <a:xfrm>
            <a:off x="270641" y="3596114"/>
            <a:ext cx="2230821" cy="2674358"/>
          </a:xfrm>
          <a:prstGeom prst="rect">
            <a:avLst/>
          </a:prstGeom>
          <a:noFill/>
          <a:ln>
            <a:noFill/>
          </a:ln>
        </p:spPr>
      </p:pic>
      <p:pic>
        <p:nvPicPr>
          <p:cNvPr id="113" name="Google Shape;113;p1"/>
          <p:cNvPicPr preferRelativeResize="0"/>
          <p:nvPr/>
        </p:nvPicPr>
        <p:blipFill rotWithShape="1">
          <a:blip r:embed="rId5">
            <a:alphaModFix/>
          </a:blip>
          <a:srcRect b="-5797" l="0" r="0" t="0"/>
          <a:stretch/>
        </p:blipFill>
        <p:spPr>
          <a:xfrm>
            <a:off x="8898525" y="54275"/>
            <a:ext cx="3164451" cy="829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0"/>
          <p:cNvSpPr txBox="1"/>
          <p:nvPr>
            <p:ph type="title"/>
          </p:nvPr>
        </p:nvSpPr>
        <p:spPr>
          <a:xfrm>
            <a:off x="1534696" y="804519"/>
            <a:ext cx="9520158" cy="104923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Palatino Linotype"/>
              <a:buNone/>
            </a:pPr>
            <a:r>
              <a:rPr lang="en-US" sz="3100">
                <a:solidFill>
                  <a:srgbClr val="002177"/>
                </a:solidFill>
                <a:latin typeface="Poppins"/>
                <a:ea typeface="Poppins"/>
                <a:cs typeface="Poppins"/>
                <a:sym typeface="Poppins"/>
              </a:rPr>
              <a:t>Keyboard Shortcuts</a:t>
            </a:r>
            <a:br>
              <a:rPr lang="en-US" sz="3100">
                <a:solidFill>
                  <a:srgbClr val="002177"/>
                </a:solidFill>
                <a:latin typeface="Poppins"/>
                <a:ea typeface="Poppins"/>
                <a:cs typeface="Poppins"/>
                <a:sym typeface="Poppins"/>
              </a:rPr>
            </a:br>
            <a:r>
              <a:rPr lang="en-US" sz="3100">
                <a:solidFill>
                  <a:srgbClr val="002177"/>
                </a:solidFill>
                <a:latin typeface="Poppins"/>
                <a:ea typeface="Poppins"/>
                <a:cs typeface="Poppins"/>
                <a:sym typeface="Poppins"/>
              </a:rPr>
              <a:t>Atajos de teclado</a:t>
            </a:r>
            <a:endParaRPr sz="3100">
              <a:solidFill>
                <a:srgbClr val="002177"/>
              </a:solidFill>
              <a:latin typeface="Poppins"/>
              <a:ea typeface="Poppins"/>
              <a:cs typeface="Poppins"/>
              <a:sym typeface="Poppins"/>
            </a:endParaRPr>
          </a:p>
        </p:txBody>
      </p:sp>
      <p:sp>
        <p:nvSpPr>
          <p:cNvPr id="197" name="Google Shape;197;p10"/>
          <p:cNvSpPr txBox="1"/>
          <p:nvPr>
            <p:ph idx="1" type="body"/>
          </p:nvPr>
        </p:nvSpPr>
        <p:spPr>
          <a:xfrm>
            <a:off x="196310" y="2032828"/>
            <a:ext cx="5705771" cy="4097685"/>
          </a:xfrm>
          <a:prstGeom prst="rect">
            <a:avLst/>
          </a:prstGeom>
          <a:noFill/>
          <a:ln>
            <a:noFill/>
          </a:ln>
        </p:spPr>
        <p:txBody>
          <a:bodyPr anchorCtr="0" anchor="t" bIns="45700" lIns="91425" spcFirstLastPara="1" rIns="91425" wrap="square" tIns="45700">
            <a:normAutofit/>
          </a:bodyPr>
          <a:lstStyle/>
          <a:p>
            <a:pPr indent="-203200" lvl="0" marL="228600" rtl="0" algn="l">
              <a:lnSpc>
                <a:spcPct val="110000"/>
              </a:lnSpc>
              <a:spcBef>
                <a:spcPts val="0"/>
              </a:spcBef>
              <a:spcAft>
                <a:spcPts val="0"/>
              </a:spcAft>
              <a:buClr>
                <a:srgbClr val="002177"/>
              </a:buClr>
              <a:buSzPts val="1300"/>
              <a:buFont typeface="Poppins"/>
              <a:buChar char="•"/>
            </a:pPr>
            <a:r>
              <a:rPr lang="en-US" sz="1300">
                <a:solidFill>
                  <a:srgbClr val="002177"/>
                </a:solidFill>
                <a:latin typeface="Poppins"/>
                <a:ea typeface="Poppins"/>
                <a:cs typeface="Poppins"/>
                <a:sym typeface="Poppins"/>
              </a:rPr>
              <a:t>Ctrl + A = Selects all text</a:t>
            </a:r>
            <a:endParaRPr sz="1300">
              <a:solidFill>
                <a:srgbClr val="002177"/>
              </a:solidFill>
              <a:latin typeface="Poppins"/>
              <a:ea typeface="Poppins"/>
              <a:cs typeface="Poppins"/>
              <a:sym typeface="Poppins"/>
            </a:endParaRPr>
          </a:p>
          <a:p>
            <a:pPr indent="-203200" lvl="0" marL="228600" rtl="0" algn="l">
              <a:lnSpc>
                <a:spcPct val="110000"/>
              </a:lnSpc>
              <a:spcBef>
                <a:spcPts val="1000"/>
              </a:spcBef>
              <a:spcAft>
                <a:spcPts val="0"/>
              </a:spcAft>
              <a:buClr>
                <a:srgbClr val="002177"/>
              </a:buClr>
              <a:buSzPts val="1300"/>
              <a:buFont typeface="Poppins"/>
              <a:buChar char="•"/>
            </a:pPr>
            <a:r>
              <a:rPr lang="en-US" sz="1300">
                <a:solidFill>
                  <a:srgbClr val="002177"/>
                </a:solidFill>
                <a:latin typeface="Poppins"/>
                <a:ea typeface="Poppins"/>
                <a:cs typeface="Poppins"/>
                <a:sym typeface="Poppins"/>
              </a:rPr>
              <a:t>Home = moves cursor to the beginning of the current line</a:t>
            </a:r>
            <a:endParaRPr sz="1300">
              <a:solidFill>
                <a:srgbClr val="002177"/>
              </a:solidFill>
              <a:latin typeface="Poppins"/>
              <a:ea typeface="Poppins"/>
              <a:cs typeface="Poppins"/>
              <a:sym typeface="Poppins"/>
            </a:endParaRPr>
          </a:p>
          <a:p>
            <a:pPr indent="-203200" lvl="0" marL="228600" rtl="0" algn="l">
              <a:lnSpc>
                <a:spcPct val="110000"/>
              </a:lnSpc>
              <a:spcBef>
                <a:spcPts val="1000"/>
              </a:spcBef>
              <a:spcAft>
                <a:spcPts val="0"/>
              </a:spcAft>
              <a:buClr>
                <a:srgbClr val="002177"/>
              </a:buClr>
              <a:buSzPts val="1300"/>
              <a:buFont typeface="Poppins"/>
              <a:buChar char="•"/>
            </a:pPr>
            <a:r>
              <a:rPr lang="en-US" sz="1300">
                <a:solidFill>
                  <a:srgbClr val="002177"/>
                </a:solidFill>
                <a:latin typeface="Poppins"/>
                <a:ea typeface="Poppins"/>
                <a:cs typeface="Poppins"/>
                <a:sym typeface="Poppins"/>
              </a:rPr>
              <a:t>Ctrl + Home = moves cursor to the beginning of the document</a:t>
            </a:r>
            <a:endParaRPr sz="1300">
              <a:solidFill>
                <a:srgbClr val="002177"/>
              </a:solidFill>
              <a:latin typeface="Poppins"/>
              <a:ea typeface="Poppins"/>
              <a:cs typeface="Poppins"/>
              <a:sym typeface="Poppins"/>
            </a:endParaRPr>
          </a:p>
          <a:p>
            <a:pPr indent="-203200" lvl="0" marL="228600" rtl="0" algn="l">
              <a:lnSpc>
                <a:spcPct val="110000"/>
              </a:lnSpc>
              <a:spcBef>
                <a:spcPts val="1000"/>
              </a:spcBef>
              <a:spcAft>
                <a:spcPts val="0"/>
              </a:spcAft>
              <a:buClr>
                <a:srgbClr val="002177"/>
              </a:buClr>
              <a:buSzPts val="1300"/>
              <a:buFont typeface="Poppins"/>
              <a:buChar char="•"/>
            </a:pPr>
            <a:r>
              <a:rPr lang="en-US" sz="1300">
                <a:solidFill>
                  <a:srgbClr val="002177"/>
                </a:solidFill>
                <a:latin typeface="Poppins"/>
                <a:ea typeface="Poppins"/>
                <a:cs typeface="Poppins"/>
                <a:sym typeface="Poppins"/>
              </a:rPr>
              <a:t>End = moves cursor to the end of the current line</a:t>
            </a:r>
            <a:endParaRPr sz="1300">
              <a:solidFill>
                <a:srgbClr val="002177"/>
              </a:solidFill>
              <a:latin typeface="Poppins"/>
              <a:ea typeface="Poppins"/>
              <a:cs typeface="Poppins"/>
              <a:sym typeface="Poppins"/>
            </a:endParaRPr>
          </a:p>
          <a:p>
            <a:pPr indent="-203200" lvl="0" marL="228600" rtl="0" algn="l">
              <a:lnSpc>
                <a:spcPct val="110000"/>
              </a:lnSpc>
              <a:spcBef>
                <a:spcPts val="1000"/>
              </a:spcBef>
              <a:spcAft>
                <a:spcPts val="0"/>
              </a:spcAft>
              <a:buClr>
                <a:srgbClr val="002177"/>
              </a:buClr>
              <a:buSzPts val="1300"/>
              <a:buFont typeface="Poppins"/>
              <a:buChar char="•"/>
            </a:pPr>
            <a:r>
              <a:rPr lang="en-US" sz="1300">
                <a:solidFill>
                  <a:srgbClr val="002177"/>
                </a:solidFill>
                <a:latin typeface="Poppins"/>
                <a:ea typeface="Poppins"/>
                <a:cs typeface="Poppins"/>
                <a:sym typeface="Poppins"/>
              </a:rPr>
              <a:t>Ctrl + End = moves cursor to the end of the document</a:t>
            </a:r>
            <a:endParaRPr sz="1300">
              <a:solidFill>
                <a:srgbClr val="002177"/>
              </a:solidFill>
              <a:latin typeface="Poppins"/>
              <a:ea typeface="Poppins"/>
              <a:cs typeface="Poppins"/>
              <a:sym typeface="Poppins"/>
            </a:endParaRPr>
          </a:p>
          <a:p>
            <a:pPr indent="-203200" lvl="0" marL="228600" rtl="0" algn="l">
              <a:lnSpc>
                <a:spcPct val="110000"/>
              </a:lnSpc>
              <a:spcBef>
                <a:spcPts val="1000"/>
              </a:spcBef>
              <a:spcAft>
                <a:spcPts val="0"/>
              </a:spcAft>
              <a:buClr>
                <a:srgbClr val="002177"/>
              </a:buClr>
              <a:buSzPts val="1300"/>
              <a:buFont typeface="Poppins"/>
              <a:buChar char="•"/>
            </a:pPr>
            <a:r>
              <a:rPr lang="en-US" sz="1300">
                <a:solidFill>
                  <a:srgbClr val="002177"/>
                </a:solidFill>
                <a:latin typeface="Poppins"/>
                <a:ea typeface="Poppins"/>
                <a:cs typeface="Poppins"/>
                <a:sym typeface="Poppins"/>
              </a:rPr>
              <a:t>Shift + Home = Highlight from current position to beginning of line</a:t>
            </a:r>
            <a:endParaRPr sz="1300">
              <a:solidFill>
                <a:srgbClr val="002177"/>
              </a:solidFill>
              <a:latin typeface="Poppins"/>
              <a:ea typeface="Poppins"/>
              <a:cs typeface="Poppins"/>
              <a:sym typeface="Poppins"/>
            </a:endParaRPr>
          </a:p>
          <a:p>
            <a:pPr indent="-203200" lvl="0" marL="228600" rtl="0" algn="l">
              <a:lnSpc>
                <a:spcPct val="110000"/>
              </a:lnSpc>
              <a:spcBef>
                <a:spcPts val="1000"/>
              </a:spcBef>
              <a:spcAft>
                <a:spcPts val="0"/>
              </a:spcAft>
              <a:buClr>
                <a:srgbClr val="002177"/>
              </a:buClr>
              <a:buSzPts val="1300"/>
              <a:buFont typeface="Poppins"/>
              <a:buChar char="•"/>
            </a:pPr>
            <a:r>
              <a:rPr lang="en-US" sz="1300">
                <a:solidFill>
                  <a:srgbClr val="002177"/>
                </a:solidFill>
                <a:latin typeface="Poppins"/>
                <a:ea typeface="Poppins"/>
                <a:cs typeface="Poppins"/>
                <a:sym typeface="Poppins"/>
              </a:rPr>
              <a:t>Shift + End = Highlight from current position to the end of the line</a:t>
            </a:r>
            <a:endParaRPr sz="1300">
              <a:solidFill>
                <a:srgbClr val="002177"/>
              </a:solidFill>
              <a:latin typeface="Poppins"/>
              <a:ea typeface="Poppins"/>
              <a:cs typeface="Poppins"/>
              <a:sym typeface="Poppins"/>
            </a:endParaRPr>
          </a:p>
          <a:p>
            <a:pPr indent="-120650" lvl="0" marL="228600" rtl="0" algn="l">
              <a:lnSpc>
                <a:spcPct val="110000"/>
              </a:lnSpc>
              <a:spcBef>
                <a:spcPts val="1000"/>
              </a:spcBef>
              <a:spcAft>
                <a:spcPts val="0"/>
              </a:spcAft>
              <a:buSzPts val="1400"/>
              <a:buNone/>
            </a:pPr>
            <a:r>
              <a:t/>
            </a:r>
            <a:endParaRPr sz="1300">
              <a:solidFill>
                <a:srgbClr val="002177"/>
              </a:solidFill>
              <a:latin typeface="Poppins"/>
              <a:ea typeface="Poppins"/>
              <a:cs typeface="Poppins"/>
              <a:sym typeface="Poppins"/>
            </a:endParaRPr>
          </a:p>
          <a:p>
            <a:pPr indent="-120650" lvl="0" marL="228600" rtl="0" algn="l">
              <a:lnSpc>
                <a:spcPct val="110000"/>
              </a:lnSpc>
              <a:spcBef>
                <a:spcPts val="1000"/>
              </a:spcBef>
              <a:spcAft>
                <a:spcPts val="0"/>
              </a:spcAft>
              <a:buSzPts val="1400"/>
              <a:buNone/>
            </a:pPr>
            <a:r>
              <a:t/>
            </a:r>
            <a:endParaRPr sz="1300">
              <a:solidFill>
                <a:srgbClr val="002177"/>
              </a:solidFill>
              <a:latin typeface="Poppins"/>
              <a:ea typeface="Poppins"/>
              <a:cs typeface="Poppins"/>
              <a:sym typeface="Poppins"/>
            </a:endParaRPr>
          </a:p>
        </p:txBody>
      </p:sp>
      <p:sp>
        <p:nvSpPr>
          <p:cNvPr id="198" name="Google Shape;198;p10"/>
          <p:cNvSpPr txBox="1"/>
          <p:nvPr/>
        </p:nvSpPr>
        <p:spPr>
          <a:xfrm>
            <a:off x="5989129" y="2328347"/>
            <a:ext cx="5814000" cy="3630300"/>
          </a:xfrm>
          <a:prstGeom prst="rect">
            <a:avLst/>
          </a:prstGeom>
          <a:noFill/>
          <a:ln>
            <a:noFill/>
          </a:ln>
        </p:spPr>
        <p:txBody>
          <a:bodyPr anchorCtr="0" anchor="t" bIns="45700" lIns="91425" spcFirstLastPara="1" rIns="91425" wrap="square" tIns="45700">
            <a:normAutofit/>
          </a:bodyPr>
          <a:lstStyle/>
          <a:p>
            <a:pPr indent="-212725" lvl="0" marL="228600" marR="0" rtl="0" algn="l">
              <a:lnSpc>
                <a:spcPct val="100000"/>
              </a:lnSpc>
              <a:spcBef>
                <a:spcPts val="0"/>
              </a:spcBef>
              <a:spcAft>
                <a:spcPts val="0"/>
              </a:spcAft>
              <a:buClr>
                <a:srgbClr val="002177"/>
              </a:buClr>
              <a:buSzPts val="1450"/>
              <a:buFont typeface="Poppins"/>
              <a:buChar char="•"/>
            </a:pPr>
            <a:r>
              <a:rPr i="0" lang="en-US" sz="1450" u="none" cap="none" strike="noStrike">
                <a:solidFill>
                  <a:srgbClr val="002177"/>
                </a:solidFill>
                <a:latin typeface="Poppins"/>
                <a:ea typeface="Poppins"/>
                <a:cs typeface="Poppins"/>
                <a:sym typeface="Poppins"/>
              </a:rPr>
              <a:t>Ctrl + A = selecciona todo el texto</a:t>
            </a:r>
            <a:endParaRPr sz="985">
              <a:solidFill>
                <a:srgbClr val="002177"/>
              </a:solidFill>
              <a:latin typeface="Poppins"/>
              <a:ea typeface="Poppins"/>
              <a:cs typeface="Poppins"/>
              <a:sym typeface="Poppins"/>
            </a:endParaRPr>
          </a:p>
          <a:p>
            <a:pPr indent="-212725" lvl="0" marL="228600" marR="0" rtl="0" algn="l">
              <a:lnSpc>
                <a:spcPct val="100000"/>
              </a:lnSpc>
              <a:spcBef>
                <a:spcPts val="1000"/>
              </a:spcBef>
              <a:spcAft>
                <a:spcPts val="0"/>
              </a:spcAft>
              <a:buClr>
                <a:srgbClr val="002177"/>
              </a:buClr>
              <a:buSzPts val="1450"/>
              <a:buFont typeface="Poppins"/>
              <a:buChar char="•"/>
            </a:pPr>
            <a:r>
              <a:rPr i="0" lang="en-US" sz="1450" u="none" cap="none" strike="noStrike">
                <a:solidFill>
                  <a:srgbClr val="002177"/>
                </a:solidFill>
                <a:latin typeface="Poppins"/>
                <a:ea typeface="Poppins"/>
                <a:cs typeface="Poppins"/>
                <a:sym typeface="Poppins"/>
              </a:rPr>
              <a:t>Home = mueve el cursor al principio del renglón actual</a:t>
            </a:r>
            <a:endParaRPr sz="985">
              <a:solidFill>
                <a:srgbClr val="002177"/>
              </a:solidFill>
              <a:latin typeface="Poppins"/>
              <a:ea typeface="Poppins"/>
              <a:cs typeface="Poppins"/>
              <a:sym typeface="Poppins"/>
            </a:endParaRPr>
          </a:p>
          <a:p>
            <a:pPr indent="-212725" lvl="0" marL="228600" marR="0" rtl="0" algn="l">
              <a:lnSpc>
                <a:spcPct val="100000"/>
              </a:lnSpc>
              <a:spcBef>
                <a:spcPts val="1000"/>
              </a:spcBef>
              <a:spcAft>
                <a:spcPts val="0"/>
              </a:spcAft>
              <a:buClr>
                <a:srgbClr val="002177"/>
              </a:buClr>
              <a:buSzPts val="1450"/>
              <a:buFont typeface="Poppins"/>
              <a:buChar char="•"/>
            </a:pPr>
            <a:r>
              <a:rPr i="0" lang="en-US" sz="1450" u="none" cap="none" strike="noStrike">
                <a:solidFill>
                  <a:srgbClr val="002177"/>
                </a:solidFill>
                <a:latin typeface="Poppins"/>
                <a:ea typeface="Poppins"/>
                <a:cs typeface="Poppins"/>
                <a:sym typeface="Poppins"/>
              </a:rPr>
              <a:t>Ctrl + Home= mueve el cursor al principio del documento</a:t>
            </a:r>
            <a:endParaRPr sz="985">
              <a:solidFill>
                <a:srgbClr val="002177"/>
              </a:solidFill>
              <a:latin typeface="Poppins"/>
              <a:ea typeface="Poppins"/>
              <a:cs typeface="Poppins"/>
              <a:sym typeface="Poppins"/>
            </a:endParaRPr>
          </a:p>
          <a:p>
            <a:pPr indent="-212725" lvl="0" marL="228600" marR="0" rtl="0" algn="l">
              <a:lnSpc>
                <a:spcPct val="100000"/>
              </a:lnSpc>
              <a:spcBef>
                <a:spcPts val="1000"/>
              </a:spcBef>
              <a:spcAft>
                <a:spcPts val="0"/>
              </a:spcAft>
              <a:buClr>
                <a:srgbClr val="002177"/>
              </a:buClr>
              <a:buSzPts val="1450"/>
              <a:buFont typeface="Poppins"/>
              <a:buChar char="•"/>
            </a:pPr>
            <a:r>
              <a:rPr i="0" lang="en-US" sz="1450" u="none" cap="none" strike="noStrike">
                <a:solidFill>
                  <a:srgbClr val="002177"/>
                </a:solidFill>
                <a:latin typeface="Poppins"/>
                <a:ea typeface="Poppins"/>
                <a:cs typeface="Poppins"/>
                <a:sym typeface="Poppins"/>
              </a:rPr>
              <a:t>End = mueve el cursor al final del renglón actual</a:t>
            </a:r>
            <a:endParaRPr sz="985">
              <a:solidFill>
                <a:srgbClr val="002177"/>
              </a:solidFill>
              <a:latin typeface="Poppins"/>
              <a:ea typeface="Poppins"/>
              <a:cs typeface="Poppins"/>
              <a:sym typeface="Poppins"/>
            </a:endParaRPr>
          </a:p>
          <a:p>
            <a:pPr indent="-212725" lvl="0" marL="228600" marR="0" rtl="0" algn="l">
              <a:lnSpc>
                <a:spcPct val="100000"/>
              </a:lnSpc>
              <a:spcBef>
                <a:spcPts val="1000"/>
              </a:spcBef>
              <a:spcAft>
                <a:spcPts val="0"/>
              </a:spcAft>
              <a:buClr>
                <a:srgbClr val="002177"/>
              </a:buClr>
              <a:buSzPts val="1450"/>
              <a:buFont typeface="Poppins"/>
              <a:buChar char="•"/>
            </a:pPr>
            <a:r>
              <a:rPr i="0" lang="en-US" sz="1450" u="none" cap="none" strike="noStrike">
                <a:solidFill>
                  <a:srgbClr val="002177"/>
                </a:solidFill>
                <a:latin typeface="Poppins"/>
                <a:ea typeface="Poppins"/>
                <a:cs typeface="Poppins"/>
                <a:sym typeface="Poppins"/>
              </a:rPr>
              <a:t>Ctrl + End= mueve el cursor al final del documento</a:t>
            </a:r>
            <a:endParaRPr sz="985">
              <a:solidFill>
                <a:srgbClr val="002177"/>
              </a:solidFill>
              <a:latin typeface="Poppins"/>
              <a:ea typeface="Poppins"/>
              <a:cs typeface="Poppins"/>
              <a:sym typeface="Poppins"/>
            </a:endParaRPr>
          </a:p>
          <a:p>
            <a:pPr indent="-212725" lvl="0" marL="228600" marR="0" rtl="0" algn="l">
              <a:lnSpc>
                <a:spcPct val="100000"/>
              </a:lnSpc>
              <a:spcBef>
                <a:spcPts val="1000"/>
              </a:spcBef>
              <a:spcAft>
                <a:spcPts val="0"/>
              </a:spcAft>
              <a:buClr>
                <a:srgbClr val="002177"/>
              </a:buClr>
              <a:buSzPts val="1450"/>
              <a:buFont typeface="Poppins"/>
              <a:buChar char="•"/>
            </a:pPr>
            <a:r>
              <a:rPr i="0" lang="en-US" sz="1450" u="none" cap="none" strike="noStrike">
                <a:solidFill>
                  <a:srgbClr val="002177"/>
                </a:solidFill>
                <a:latin typeface="Poppins"/>
                <a:ea typeface="Poppins"/>
                <a:cs typeface="Poppins"/>
                <a:sym typeface="Poppins"/>
              </a:rPr>
              <a:t>Shift + Home = resalta desde la posición actual hasta el principio de línea</a:t>
            </a:r>
            <a:endParaRPr sz="985">
              <a:solidFill>
                <a:srgbClr val="002177"/>
              </a:solidFill>
              <a:latin typeface="Poppins"/>
              <a:ea typeface="Poppins"/>
              <a:cs typeface="Poppins"/>
              <a:sym typeface="Poppins"/>
            </a:endParaRPr>
          </a:p>
          <a:p>
            <a:pPr indent="-212725" lvl="0" marL="228600" marR="0" rtl="0" algn="l">
              <a:lnSpc>
                <a:spcPct val="100000"/>
              </a:lnSpc>
              <a:spcBef>
                <a:spcPts val="1000"/>
              </a:spcBef>
              <a:spcAft>
                <a:spcPts val="0"/>
              </a:spcAft>
              <a:buClr>
                <a:srgbClr val="002177"/>
              </a:buClr>
              <a:buSzPts val="1450"/>
              <a:buFont typeface="Poppins"/>
              <a:buChar char="•"/>
            </a:pPr>
            <a:r>
              <a:rPr i="0" lang="en-US" sz="1450" u="none" cap="none" strike="noStrike">
                <a:solidFill>
                  <a:srgbClr val="002177"/>
                </a:solidFill>
                <a:latin typeface="Poppins"/>
                <a:ea typeface="Poppins"/>
                <a:cs typeface="Poppins"/>
                <a:sym typeface="Poppins"/>
              </a:rPr>
              <a:t>Shift + End = resalta de la posición actual a la final de la línea</a:t>
            </a:r>
            <a:endParaRPr sz="985">
              <a:solidFill>
                <a:srgbClr val="002177"/>
              </a:solidFill>
              <a:latin typeface="Poppins"/>
              <a:ea typeface="Poppins"/>
              <a:cs typeface="Poppins"/>
              <a:sym typeface="Poppins"/>
            </a:endParaRPr>
          </a:p>
        </p:txBody>
      </p:sp>
      <p:pic>
        <p:nvPicPr>
          <p:cNvPr id="199" name="Google Shape;199;p10"/>
          <p:cNvPicPr preferRelativeResize="0"/>
          <p:nvPr/>
        </p:nvPicPr>
        <p:blipFill rotWithShape="1">
          <a:blip r:embed="rId3">
            <a:alphaModFix/>
          </a:blip>
          <a:srcRect b="-5797" l="0" r="0" t="0"/>
          <a:stretch/>
        </p:blipFill>
        <p:spPr>
          <a:xfrm>
            <a:off x="10350325" y="6333250"/>
            <a:ext cx="1782799" cy="467300"/>
          </a:xfrm>
          <a:prstGeom prst="rect">
            <a:avLst/>
          </a:prstGeom>
          <a:noFill/>
          <a:ln>
            <a:noFill/>
          </a:ln>
        </p:spPr>
      </p:pic>
      <p:pic>
        <p:nvPicPr>
          <p:cNvPr descr="Keyboard shortcuts to help the Windows user work smarter – Dynamic Edge" id="200" name="Google Shape;200;p10"/>
          <p:cNvPicPr preferRelativeResize="0"/>
          <p:nvPr/>
        </p:nvPicPr>
        <p:blipFill rotWithShape="1">
          <a:blip r:embed="rId4">
            <a:alphaModFix/>
          </a:blip>
          <a:srcRect b="0" l="0" r="0" t="0"/>
          <a:stretch/>
        </p:blipFill>
        <p:spPr>
          <a:xfrm>
            <a:off x="8767824" y="251955"/>
            <a:ext cx="3035251" cy="190787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177"/>
        </a:solidFill>
      </p:bgPr>
    </p:bg>
    <p:spTree>
      <p:nvGrpSpPr>
        <p:cNvPr id="204" name="Shape 204"/>
        <p:cNvGrpSpPr/>
        <p:nvPr/>
      </p:nvGrpSpPr>
      <p:grpSpPr>
        <a:xfrm>
          <a:off x="0" y="0"/>
          <a:ext cx="0" cy="0"/>
          <a:chOff x="0" y="0"/>
          <a:chExt cx="0" cy="0"/>
        </a:xfrm>
      </p:grpSpPr>
      <p:sp>
        <p:nvSpPr>
          <p:cNvPr id="205" name="Google Shape;205;p11"/>
          <p:cNvSpPr txBox="1"/>
          <p:nvPr>
            <p:ph type="title"/>
          </p:nvPr>
        </p:nvSpPr>
        <p:spPr>
          <a:xfrm>
            <a:off x="1534813" y="1756130"/>
            <a:ext cx="8562580" cy="18879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Palatino Linotype"/>
              <a:buNone/>
            </a:pPr>
            <a:r>
              <a:rPr lang="en-US" sz="3500">
                <a:solidFill>
                  <a:srgbClr val="86CAFF"/>
                </a:solidFill>
                <a:latin typeface="Poppins"/>
                <a:ea typeface="Poppins"/>
                <a:cs typeface="Poppins"/>
                <a:sym typeface="Poppins"/>
              </a:rPr>
              <a:t>Copy or Cut and Paste</a:t>
            </a:r>
            <a:br>
              <a:rPr lang="en-US" sz="3500">
                <a:solidFill>
                  <a:srgbClr val="86CAFF"/>
                </a:solidFill>
                <a:latin typeface="Poppins"/>
                <a:ea typeface="Poppins"/>
                <a:cs typeface="Poppins"/>
                <a:sym typeface="Poppins"/>
              </a:rPr>
            </a:br>
            <a:r>
              <a:rPr i="1" lang="en-US" sz="3500">
                <a:solidFill>
                  <a:srgbClr val="86CAFF"/>
                </a:solidFill>
                <a:latin typeface="Poppins"/>
                <a:ea typeface="Poppins"/>
                <a:cs typeface="Poppins"/>
                <a:sym typeface="Poppins"/>
              </a:rPr>
              <a:t>Copiar o Cortar y Pegar</a:t>
            </a:r>
            <a:endParaRPr i="1" sz="3500">
              <a:solidFill>
                <a:srgbClr val="86CAFF"/>
              </a:solidFill>
              <a:latin typeface="Poppins"/>
              <a:ea typeface="Poppins"/>
              <a:cs typeface="Poppins"/>
              <a:sym typeface="Poppins"/>
            </a:endParaRPr>
          </a:p>
        </p:txBody>
      </p:sp>
      <p:sp>
        <p:nvSpPr>
          <p:cNvPr id="206" name="Google Shape;206;p11"/>
          <p:cNvSpPr txBox="1"/>
          <p:nvPr>
            <p:ph idx="1" type="body"/>
          </p:nvPr>
        </p:nvSpPr>
        <p:spPr>
          <a:xfrm>
            <a:off x="1534695" y="3806195"/>
            <a:ext cx="8549990" cy="1012929"/>
          </a:xfrm>
          <a:prstGeom prst="rect">
            <a:avLst/>
          </a:prstGeom>
          <a:noFill/>
          <a:ln>
            <a:noFill/>
          </a:ln>
        </p:spPr>
        <p:txBody>
          <a:bodyPr anchorCtr="0" anchor="t" bIns="45700" lIns="91425" spcFirstLastPara="1" rIns="91425" wrap="square" tIns="91425">
            <a:normAutofit/>
          </a:bodyPr>
          <a:lstStyle/>
          <a:p>
            <a:pPr indent="0" lvl="0" marL="0" rtl="0" algn="l">
              <a:lnSpc>
                <a:spcPct val="110000"/>
              </a:lnSpc>
              <a:spcBef>
                <a:spcPts val="0"/>
              </a:spcBef>
              <a:spcAft>
                <a:spcPts val="0"/>
              </a:spcAft>
              <a:buSzPts val="1260"/>
              <a:buNone/>
            </a:pPr>
            <a:r>
              <a:rPr i="1" lang="en-US" sz="1160">
                <a:solidFill>
                  <a:schemeClr val="lt1"/>
                </a:solidFill>
                <a:latin typeface="Poppins"/>
                <a:ea typeface="Poppins"/>
                <a:cs typeface="Poppins"/>
                <a:sym typeface="Poppins"/>
              </a:rPr>
              <a:t>To copy and/or move text, images or files, you can copy or cut &amp; paste.</a:t>
            </a:r>
            <a:endParaRPr i="1" sz="1160">
              <a:solidFill>
                <a:schemeClr val="lt1"/>
              </a:solidFill>
              <a:latin typeface="Poppins"/>
              <a:ea typeface="Poppins"/>
              <a:cs typeface="Poppins"/>
              <a:sym typeface="Poppins"/>
            </a:endParaRPr>
          </a:p>
          <a:p>
            <a:pPr indent="0" lvl="0" marL="0" rtl="0" algn="l">
              <a:lnSpc>
                <a:spcPct val="110000"/>
              </a:lnSpc>
              <a:spcBef>
                <a:spcPts val="1000"/>
              </a:spcBef>
              <a:spcAft>
                <a:spcPts val="0"/>
              </a:spcAft>
              <a:buSzPts val="1260"/>
              <a:buNone/>
            </a:pPr>
            <a:r>
              <a:rPr i="1" lang="en-US" sz="1160">
                <a:solidFill>
                  <a:schemeClr val="lt1"/>
                </a:solidFill>
                <a:latin typeface="Poppins"/>
                <a:ea typeface="Poppins"/>
                <a:cs typeface="Poppins"/>
                <a:sym typeface="Poppins"/>
              </a:rPr>
              <a:t>Para copiar y/o mover texto, imágenes o archivos, puedes copiar o cortar y pegar.</a:t>
            </a:r>
            <a:endParaRPr i="1" sz="1160">
              <a:solidFill>
                <a:schemeClr val="lt1"/>
              </a:solidFill>
              <a:latin typeface="Poppins"/>
              <a:ea typeface="Poppins"/>
              <a:cs typeface="Poppins"/>
              <a:sym typeface="Poppins"/>
            </a:endParaRPr>
          </a:p>
          <a:p>
            <a:pPr indent="0" lvl="0" marL="0" rtl="0" algn="l">
              <a:lnSpc>
                <a:spcPct val="110000"/>
              </a:lnSpc>
              <a:spcBef>
                <a:spcPts val="1000"/>
              </a:spcBef>
              <a:spcAft>
                <a:spcPts val="0"/>
              </a:spcAft>
              <a:buSzPts val="1260"/>
              <a:buNone/>
            </a:pPr>
            <a:r>
              <a:t/>
            </a:r>
            <a:endParaRPr i="1" sz="1160">
              <a:solidFill>
                <a:schemeClr val="lt1"/>
              </a:solidFill>
              <a:latin typeface="Poppins"/>
              <a:ea typeface="Poppins"/>
              <a:cs typeface="Poppins"/>
              <a:sym typeface="Poppins"/>
            </a:endParaRPr>
          </a:p>
        </p:txBody>
      </p:sp>
      <p:pic>
        <p:nvPicPr>
          <p:cNvPr id="207" name="Google Shape;207;p11"/>
          <p:cNvPicPr preferRelativeResize="0"/>
          <p:nvPr/>
        </p:nvPicPr>
        <p:blipFill rotWithShape="1">
          <a:blip r:embed="rId3">
            <a:alphaModFix/>
          </a:blip>
          <a:srcRect b="-5797" l="0" r="0" t="0"/>
          <a:stretch/>
        </p:blipFill>
        <p:spPr>
          <a:xfrm>
            <a:off x="10350325" y="6333250"/>
            <a:ext cx="1782799" cy="467300"/>
          </a:xfrm>
          <a:prstGeom prst="rect">
            <a:avLst/>
          </a:prstGeom>
          <a:noFill/>
          <a:ln>
            <a:noFill/>
          </a:ln>
        </p:spPr>
      </p:pic>
      <p:pic>
        <p:nvPicPr>
          <p:cNvPr descr="How to Copy And Paste on a Mac - The Mac Observer" id="208" name="Google Shape;208;p11"/>
          <p:cNvPicPr preferRelativeResize="0"/>
          <p:nvPr/>
        </p:nvPicPr>
        <p:blipFill rotWithShape="1">
          <a:blip r:embed="rId4">
            <a:alphaModFix/>
          </a:blip>
          <a:srcRect b="0" l="0" r="0" t="0"/>
          <a:stretch/>
        </p:blipFill>
        <p:spPr>
          <a:xfrm>
            <a:off x="7132320" y="380792"/>
            <a:ext cx="4441372" cy="233171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2"/>
          <p:cNvSpPr txBox="1"/>
          <p:nvPr>
            <p:ph type="title"/>
          </p:nvPr>
        </p:nvSpPr>
        <p:spPr>
          <a:xfrm>
            <a:off x="1534696" y="804519"/>
            <a:ext cx="9520158" cy="104923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Palatino Linotype"/>
              <a:buNone/>
            </a:pPr>
            <a:r>
              <a:rPr lang="en-US" sz="3100">
                <a:solidFill>
                  <a:srgbClr val="002177"/>
                </a:solidFill>
                <a:latin typeface="Poppins"/>
                <a:ea typeface="Poppins"/>
                <a:cs typeface="Poppins"/>
                <a:sym typeface="Poppins"/>
              </a:rPr>
              <a:t>Cut &amp; Paste vs Copy &amp; Paste</a:t>
            </a:r>
            <a:br>
              <a:rPr lang="en-US" sz="3100">
                <a:solidFill>
                  <a:srgbClr val="002177"/>
                </a:solidFill>
                <a:latin typeface="Poppins"/>
                <a:ea typeface="Poppins"/>
                <a:cs typeface="Poppins"/>
                <a:sym typeface="Poppins"/>
              </a:rPr>
            </a:br>
            <a:r>
              <a:rPr i="1" lang="en-US" sz="3100">
                <a:solidFill>
                  <a:srgbClr val="002177"/>
                </a:solidFill>
                <a:latin typeface="Poppins"/>
                <a:ea typeface="Poppins"/>
                <a:cs typeface="Poppins"/>
                <a:sym typeface="Poppins"/>
              </a:rPr>
              <a:t>Cortar y Pegar a diferencia de Copiar y Pegar</a:t>
            </a:r>
            <a:endParaRPr i="1" sz="3100">
              <a:solidFill>
                <a:srgbClr val="002177"/>
              </a:solidFill>
              <a:latin typeface="Poppins"/>
              <a:ea typeface="Poppins"/>
              <a:cs typeface="Poppins"/>
              <a:sym typeface="Poppins"/>
            </a:endParaRPr>
          </a:p>
        </p:txBody>
      </p:sp>
      <p:sp>
        <p:nvSpPr>
          <p:cNvPr id="214" name="Google Shape;214;p12"/>
          <p:cNvSpPr txBox="1"/>
          <p:nvPr>
            <p:ph idx="1" type="body"/>
          </p:nvPr>
        </p:nvSpPr>
        <p:spPr>
          <a:xfrm>
            <a:off x="696496" y="2368661"/>
            <a:ext cx="4199354" cy="3450613"/>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SzPts val="2000"/>
              <a:buNone/>
            </a:pPr>
            <a:r>
              <a:rPr b="1" lang="en-US" sz="1900">
                <a:solidFill>
                  <a:srgbClr val="002177"/>
                </a:solidFill>
                <a:latin typeface="Poppins"/>
                <a:ea typeface="Poppins"/>
                <a:cs typeface="Poppins"/>
                <a:sym typeface="Poppins"/>
              </a:rPr>
              <a:t>Cut &amp; Paste </a:t>
            </a:r>
            <a:r>
              <a:rPr lang="en-US" sz="1900">
                <a:solidFill>
                  <a:srgbClr val="002177"/>
                </a:solidFill>
                <a:latin typeface="Poppins"/>
                <a:ea typeface="Poppins"/>
                <a:cs typeface="Poppins"/>
                <a:sym typeface="Poppins"/>
              </a:rPr>
              <a:t>will remove the original content from the document and place it in the new location. </a:t>
            </a:r>
            <a:endParaRPr sz="1900">
              <a:solidFill>
                <a:srgbClr val="002177"/>
              </a:solidFill>
              <a:latin typeface="Poppins"/>
              <a:ea typeface="Poppins"/>
              <a:cs typeface="Poppins"/>
              <a:sym typeface="Poppins"/>
            </a:endParaRPr>
          </a:p>
          <a:p>
            <a:pPr indent="0" lvl="0" marL="0" rtl="0" algn="l">
              <a:lnSpc>
                <a:spcPct val="110000"/>
              </a:lnSpc>
              <a:spcBef>
                <a:spcPts val="1000"/>
              </a:spcBef>
              <a:spcAft>
                <a:spcPts val="0"/>
              </a:spcAft>
              <a:buSzPts val="2000"/>
              <a:buNone/>
            </a:pPr>
            <a:r>
              <a:t/>
            </a:r>
            <a:endParaRPr b="1" sz="1900">
              <a:solidFill>
                <a:srgbClr val="002177"/>
              </a:solidFill>
              <a:latin typeface="Poppins"/>
              <a:ea typeface="Poppins"/>
              <a:cs typeface="Poppins"/>
              <a:sym typeface="Poppins"/>
            </a:endParaRPr>
          </a:p>
          <a:p>
            <a:pPr indent="0" lvl="0" marL="0" rtl="0" algn="l">
              <a:lnSpc>
                <a:spcPct val="110000"/>
              </a:lnSpc>
              <a:spcBef>
                <a:spcPts val="1000"/>
              </a:spcBef>
              <a:spcAft>
                <a:spcPts val="0"/>
              </a:spcAft>
              <a:buSzPts val="2000"/>
              <a:buNone/>
            </a:pPr>
            <a:r>
              <a:rPr b="1" lang="en-US" sz="1900">
                <a:solidFill>
                  <a:srgbClr val="002177"/>
                </a:solidFill>
                <a:latin typeface="Poppins"/>
                <a:ea typeface="Poppins"/>
                <a:cs typeface="Poppins"/>
                <a:sym typeface="Poppins"/>
              </a:rPr>
              <a:t>Copy &amp; Paste </a:t>
            </a:r>
            <a:r>
              <a:rPr lang="en-US" sz="1900">
                <a:solidFill>
                  <a:srgbClr val="002177"/>
                </a:solidFill>
                <a:latin typeface="Poppins"/>
                <a:ea typeface="Poppins"/>
                <a:cs typeface="Poppins"/>
                <a:sym typeface="Poppins"/>
              </a:rPr>
              <a:t>inserts the copied content to a new location without removing the original content.</a:t>
            </a:r>
            <a:endParaRPr sz="1900">
              <a:solidFill>
                <a:srgbClr val="002177"/>
              </a:solidFill>
              <a:latin typeface="Poppins"/>
              <a:ea typeface="Poppins"/>
              <a:cs typeface="Poppins"/>
              <a:sym typeface="Poppins"/>
            </a:endParaRPr>
          </a:p>
        </p:txBody>
      </p:sp>
      <p:sp>
        <p:nvSpPr>
          <p:cNvPr id="215" name="Google Shape;215;p12"/>
          <p:cNvSpPr txBox="1"/>
          <p:nvPr/>
        </p:nvSpPr>
        <p:spPr>
          <a:xfrm>
            <a:off x="6855500" y="2368660"/>
            <a:ext cx="4199354" cy="3450613"/>
          </a:xfrm>
          <a:prstGeom prst="rect">
            <a:avLst/>
          </a:prstGeom>
          <a:noFill/>
          <a:ln>
            <a:noFill/>
          </a:ln>
        </p:spPr>
        <p:txBody>
          <a:bodyPr anchorCtr="0" anchor="t" bIns="45700" lIns="91425" spcFirstLastPara="1" rIns="91425" wrap="square" tIns="45700">
            <a:normAutofit/>
          </a:bodyPr>
          <a:lstStyle/>
          <a:p>
            <a:pPr indent="0" lvl="0" marL="0" marR="0" rtl="0" algn="l">
              <a:lnSpc>
                <a:spcPct val="110000"/>
              </a:lnSpc>
              <a:spcBef>
                <a:spcPts val="0"/>
              </a:spcBef>
              <a:spcAft>
                <a:spcPts val="0"/>
              </a:spcAft>
              <a:buClr>
                <a:schemeClr val="accent1"/>
              </a:buClr>
              <a:buSzPts val="2000"/>
              <a:buFont typeface="Arial"/>
              <a:buNone/>
            </a:pPr>
            <a:r>
              <a:rPr b="1" i="0" lang="en-US" sz="1900" u="none" cap="none" strike="noStrike">
                <a:solidFill>
                  <a:srgbClr val="002177"/>
                </a:solidFill>
                <a:latin typeface="Poppins"/>
                <a:ea typeface="Poppins"/>
                <a:cs typeface="Poppins"/>
                <a:sym typeface="Poppins"/>
              </a:rPr>
              <a:t>Cortar y pegar </a:t>
            </a:r>
            <a:r>
              <a:rPr i="0" lang="en-US" sz="1900" u="none" cap="none" strike="noStrike">
                <a:solidFill>
                  <a:srgbClr val="002177"/>
                </a:solidFill>
                <a:latin typeface="Poppins"/>
                <a:ea typeface="Poppins"/>
                <a:cs typeface="Poppins"/>
                <a:sym typeface="Poppins"/>
              </a:rPr>
              <a:t>eliminará el contenido original del documento y lo colocará en la nueva ubicación. </a:t>
            </a:r>
            <a:endParaRPr sz="1300">
              <a:solidFill>
                <a:srgbClr val="002177"/>
              </a:solidFill>
              <a:latin typeface="Poppins"/>
              <a:ea typeface="Poppins"/>
              <a:cs typeface="Poppins"/>
              <a:sym typeface="Poppins"/>
            </a:endParaRPr>
          </a:p>
          <a:p>
            <a:pPr indent="0" lvl="0" marL="0" marR="0" rtl="0" algn="l">
              <a:lnSpc>
                <a:spcPct val="110000"/>
              </a:lnSpc>
              <a:spcBef>
                <a:spcPts val="1000"/>
              </a:spcBef>
              <a:spcAft>
                <a:spcPts val="0"/>
              </a:spcAft>
              <a:buClr>
                <a:schemeClr val="accent1"/>
              </a:buClr>
              <a:buSzPts val="2000"/>
              <a:buFont typeface="Arial"/>
              <a:buNone/>
            </a:pPr>
            <a:r>
              <a:t/>
            </a:r>
            <a:endParaRPr b="1" i="0" sz="1900" u="none" cap="none" strike="noStrike">
              <a:solidFill>
                <a:srgbClr val="002177"/>
              </a:solidFill>
              <a:latin typeface="Poppins"/>
              <a:ea typeface="Poppins"/>
              <a:cs typeface="Poppins"/>
              <a:sym typeface="Poppins"/>
            </a:endParaRPr>
          </a:p>
          <a:p>
            <a:pPr indent="0" lvl="0" marL="0" marR="0" rtl="0" algn="l">
              <a:lnSpc>
                <a:spcPct val="110000"/>
              </a:lnSpc>
              <a:spcBef>
                <a:spcPts val="1000"/>
              </a:spcBef>
              <a:spcAft>
                <a:spcPts val="0"/>
              </a:spcAft>
              <a:buClr>
                <a:schemeClr val="accent1"/>
              </a:buClr>
              <a:buSzPts val="2000"/>
              <a:buFont typeface="Arial"/>
              <a:buNone/>
            </a:pPr>
            <a:r>
              <a:rPr b="1" i="0" lang="en-US" sz="1900" u="none" cap="none" strike="noStrike">
                <a:solidFill>
                  <a:srgbClr val="002177"/>
                </a:solidFill>
                <a:latin typeface="Poppins"/>
                <a:ea typeface="Poppins"/>
                <a:cs typeface="Poppins"/>
                <a:sym typeface="Poppins"/>
              </a:rPr>
              <a:t>Copiar y pegar </a:t>
            </a:r>
            <a:r>
              <a:rPr i="0" lang="en-US" sz="1900" u="none" cap="none" strike="noStrike">
                <a:solidFill>
                  <a:srgbClr val="002177"/>
                </a:solidFill>
                <a:latin typeface="Poppins"/>
                <a:ea typeface="Poppins"/>
                <a:cs typeface="Poppins"/>
                <a:sym typeface="Poppins"/>
              </a:rPr>
              <a:t>inserta el contenido copiado en una nueva ubicación sin eliminar el contenido original.</a:t>
            </a:r>
            <a:endParaRPr sz="1300">
              <a:solidFill>
                <a:srgbClr val="002177"/>
              </a:solidFill>
              <a:latin typeface="Poppins"/>
              <a:ea typeface="Poppins"/>
              <a:cs typeface="Poppins"/>
              <a:sym typeface="Poppins"/>
            </a:endParaRPr>
          </a:p>
        </p:txBody>
      </p:sp>
      <p:pic>
        <p:nvPicPr>
          <p:cNvPr id="216" name="Google Shape;216;p12"/>
          <p:cNvPicPr preferRelativeResize="0"/>
          <p:nvPr/>
        </p:nvPicPr>
        <p:blipFill rotWithShape="1">
          <a:blip r:embed="rId3">
            <a:alphaModFix/>
          </a:blip>
          <a:srcRect b="-5797" l="0" r="0" t="0"/>
          <a:stretch/>
        </p:blipFill>
        <p:spPr>
          <a:xfrm>
            <a:off x="10350325" y="6333250"/>
            <a:ext cx="1782799" cy="467300"/>
          </a:xfrm>
          <a:prstGeom prst="rect">
            <a:avLst/>
          </a:prstGeom>
          <a:noFill/>
          <a:ln>
            <a:noFill/>
          </a:ln>
        </p:spPr>
      </p:pic>
      <p:pic>
        <p:nvPicPr>
          <p:cNvPr id="217" name="Google Shape;217;p12"/>
          <p:cNvPicPr preferRelativeResize="0"/>
          <p:nvPr/>
        </p:nvPicPr>
        <p:blipFill rotWithShape="1">
          <a:blip r:embed="rId4">
            <a:alphaModFix/>
          </a:blip>
          <a:srcRect b="3292" l="18137" r="17817" t="2643"/>
          <a:stretch/>
        </p:blipFill>
        <p:spPr>
          <a:xfrm>
            <a:off x="9137975" y="99525"/>
            <a:ext cx="2343300" cy="1284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3"/>
          <p:cNvSpPr txBox="1"/>
          <p:nvPr>
            <p:ph idx="1" type="body"/>
          </p:nvPr>
        </p:nvSpPr>
        <p:spPr>
          <a:xfrm>
            <a:off x="403804" y="2076957"/>
            <a:ext cx="5799555" cy="4384279"/>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000"/>
              <a:buNone/>
            </a:pPr>
            <a:r>
              <a:rPr b="1" lang="en-US" sz="1900">
                <a:solidFill>
                  <a:srgbClr val="002177"/>
                </a:solidFill>
                <a:latin typeface="Poppins"/>
                <a:ea typeface="Poppins"/>
                <a:cs typeface="Poppins"/>
                <a:sym typeface="Poppins"/>
              </a:rPr>
              <a:t>Method 1: Using the mouse</a:t>
            </a:r>
            <a:endParaRPr sz="1900">
              <a:solidFill>
                <a:srgbClr val="002177"/>
              </a:solidFill>
              <a:latin typeface="Poppins"/>
              <a:ea typeface="Poppins"/>
              <a:cs typeface="Poppins"/>
              <a:sym typeface="Poppins"/>
            </a:endParaRPr>
          </a:p>
          <a:p>
            <a:pPr indent="-450850" lvl="0" marL="457200" rtl="0" algn="l">
              <a:lnSpc>
                <a:spcPct val="100000"/>
              </a:lnSpc>
              <a:spcBef>
                <a:spcPts val="1000"/>
              </a:spcBef>
              <a:spcAft>
                <a:spcPts val="0"/>
              </a:spcAft>
              <a:buClr>
                <a:srgbClr val="002177"/>
              </a:buClr>
              <a:buSzPts val="1900"/>
              <a:buFont typeface="Poppins"/>
              <a:buAutoNum type="arabicPeriod"/>
            </a:pPr>
            <a:r>
              <a:rPr lang="en-US" sz="1900">
                <a:solidFill>
                  <a:srgbClr val="002177"/>
                </a:solidFill>
                <a:latin typeface="Poppins"/>
                <a:ea typeface="Poppins"/>
                <a:cs typeface="Poppins"/>
                <a:sym typeface="Poppins"/>
              </a:rPr>
              <a:t>Select the content you wish to copy</a:t>
            </a:r>
            <a:endParaRPr sz="1900">
              <a:solidFill>
                <a:srgbClr val="002177"/>
              </a:solidFill>
              <a:latin typeface="Poppins"/>
              <a:ea typeface="Poppins"/>
              <a:cs typeface="Poppins"/>
              <a:sym typeface="Poppins"/>
            </a:endParaRPr>
          </a:p>
          <a:p>
            <a:pPr indent="-222250" lvl="1" marL="685800" rtl="0" algn="l">
              <a:lnSpc>
                <a:spcPct val="100000"/>
              </a:lnSpc>
              <a:spcBef>
                <a:spcPts val="500"/>
              </a:spcBef>
              <a:spcAft>
                <a:spcPts val="0"/>
              </a:spcAft>
              <a:buClr>
                <a:srgbClr val="002177"/>
              </a:buClr>
              <a:buSzPts val="1700"/>
              <a:buFont typeface="Poppins"/>
              <a:buChar char="•"/>
            </a:pPr>
            <a:r>
              <a:rPr lang="en-US" sz="1700">
                <a:solidFill>
                  <a:srgbClr val="002177"/>
                </a:solidFill>
                <a:latin typeface="Poppins"/>
                <a:ea typeface="Poppins"/>
                <a:cs typeface="Poppins"/>
                <a:sym typeface="Poppins"/>
              </a:rPr>
              <a:t>For text, left-click and drag your mouse cursor over the portion of text you wish to highlight. Then, right-click the highlighted text and select “Copy” or “Cut” from the menu. </a:t>
            </a:r>
            <a:endParaRPr sz="1700">
              <a:solidFill>
                <a:srgbClr val="002177"/>
              </a:solidFill>
              <a:latin typeface="Poppins"/>
              <a:ea typeface="Poppins"/>
              <a:cs typeface="Poppins"/>
              <a:sym typeface="Poppins"/>
            </a:endParaRPr>
          </a:p>
          <a:p>
            <a:pPr indent="-450850" lvl="0" marL="457200" rtl="0" algn="l">
              <a:lnSpc>
                <a:spcPct val="100000"/>
              </a:lnSpc>
              <a:spcBef>
                <a:spcPts val="1000"/>
              </a:spcBef>
              <a:spcAft>
                <a:spcPts val="0"/>
              </a:spcAft>
              <a:buClr>
                <a:srgbClr val="002177"/>
              </a:buClr>
              <a:buSzPts val="1900"/>
              <a:buFont typeface="Poppins"/>
              <a:buAutoNum type="arabicPeriod"/>
            </a:pPr>
            <a:r>
              <a:rPr lang="en-US" sz="1900">
                <a:solidFill>
                  <a:srgbClr val="002177"/>
                </a:solidFill>
                <a:latin typeface="Poppins"/>
                <a:ea typeface="Poppins"/>
                <a:cs typeface="Poppins"/>
                <a:sym typeface="Poppins"/>
              </a:rPr>
              <a:t>Paste the content you’ve copied</a:t>
            </a:r>
            <a:endParaRPr sz="1900">
              <a:solidFill>
                <a:srgbClr val="002177"/>
              </a:solidFill>
              <a:latin typeface="Poppins"/>
              <a:ea typeface="Poppins"/>
              <a:cs typeface="Poppins"/>
              <a:sym typeface="Poppins"/>
            </a:endParaRPr>
          </a:p>
          <a:p>
            <a:pPr indent="-222250" lvl="1" marL="685800" rtl="0" algn="l">
              <a:lnSpc>
                <a:spcPct val="100000"/>
              </a:lnSpc>
              <a:spcBef>
                <a:spcPts val="500"/>
              </a:spcBef>
              <a:spcAft>
                <a:spcPts val="0"/>
              </a:spcAft>
              <a:buClr>
                <a:srgbClr val="002177"/>
              </a:buClr>
              <a:buSzPts val="1700"/>
              <a:buFont typeface="Poppins"/>
              <a:buChar char="•"/>
            </a:pPr>
            <a:r>
              <a:rPr lang="en-US" sz="1700">
                <a:solidFill>
                  <a:srgbClr val="002177"/>
                </a:solidFill>
                <a:latin typeface="Poppins"/>
                <a:ea typeface="Poppins"/>
                <a:cs typeface="Poppins"/>
                <a:sym typeface="Poppins"/>
              </a:rPr>
              <a:t>Place your cursor in the location you wish to paste the copied content to. Then right-click, and select “Paste” from the menu. </a:t>
            </a:r>
            <a:endParaRPr sz="1700">
              <a:solidFill>
                <a:srgbClr val="002177"/>
              </a:solidFill>
              <a:latin typeface="Poppins"/>
              <a:ea typeface="Poppins"/>
              <a:cs typeface="Poppins"/>
              <a:sym typeface="Poppins"/>
            </a:endParaRPr>
          </a:p>
          <a:p>
            <a:pPr indent="-342900" lvl="1" marL="914400" rtl="0" algn="l">
              <a:lnSpc>
                <a:spcPct val="100000"/>
              </a:lnSpc>
              <a:spcBef>
                <a:spcPts val="500"/>
              </a:spcBef>
              <a:spcAft>
                <a:spcPts val="0"/>
              </a:spcAft>
              <a:buSzPts val="1800"/>
              <a:buFont typeface="Palatino Linotype"/>
              <a:buNone/>
            </a:pPr>
            <a:r>
              <a:t/>
            </a:r>
            <a:endParaRPr sz="1700">
              <a:solidFill>
                <a:srgbClr val="002177"/>
              </a:solidFill>
              <a:latin typeface="Poppins"/>
              <a:ea typeface="Poppins"/>
              <a:cs typeface="Poppins"/>
              <a:sym typeface="Poppins"/>
            </a:endParaRPr>
          </a:p>
        </p:txBody>
      </p:sp>
      <p:sp>
        <p:nvSpPr>
          <p:cNvPr id="224" name="Google Shape;224;p13"/>
          <p:cNvSpPr txBox="1"/>
          <p:nvPr>
            <p:ph type="title"/>
          </p:nvPr>
        </p:nvSpPr>
        <p:spPr>
          <a:xfrm>
            <a:off x="1534696" y="804519"/>
            <a:ext cx="9520158" cy="104923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Palatino Linotype"/>
              <a:buNone/>
            </a:pPr>
            <a:r>
              <a:rPr lang="en-US" sz="3100">
                <a:solidFill>
                  <a:srgbClr val="002177"/>
                </a:solidFill>
                <a:latin typeface="Poppins"/>
                <a:ea typeface="Poppins"/>
                <a:cs typeface="Poppins"/>
                <a:sym typeface="Poppins"/>
              </a:rPr>
              <a:t>Copy/Cut &amp; Paste</a:t>
            </a:r>
            <a:br>
              <a:rPr lang="en-US" sz="3100">
                <a:solidFill>
                  <a:srgbClr val="002177"/>
                </a:solidFill>
                <a:latin typeface="Poppins"/>
                <a:ea typeface="Poppins"/>
                <a:cs typeface="Poppins"/>
                <a:sym typeface="Poppins"/>
              </a:rPr>
            </a:br>
            <a:r>
              <a:rPr lang="en-US" sz="3100">
                <a:solidFill>
                  <a:srgbClr val="002177"/>
                </a:solidFill>
                <a:latin typeface="Poppins"/>
                <a:ea typeface="Poppins"/>
                <a:cs typeface="Poppins"/>
                <a:sym typeface="Poppins"/>
              </a:rPr>
              <a:t>Copiar/cortar y pegar</a:t>
            </a:r>
            <a:endParaRPr sz="3100">
              <a:solidFill>
                <a:srgbClr val="002177"/>
              </a:solidFill>
              <a:latin typeface="Poppins"/>
              <a:ea typeface="Poppins"/>
              <a:cs typeface="Poppins"/>
              <a:sym typeface="Poppins"/>
            </a:endParaRPr>
          </a:p>
        </p:txBody>
      </p:sp>
      <p:sp>
        <p:nvSpPr>
          <p:cNvPr id="225" name="Google Shape;225;p13"/>
          <p:cNvSpPr txBox="1"/>
          <p:nvPr/>
        </p:nvSpPr>
        <p:spPr>
          <a:xfrm>
            <a:off x="6392445" y="1853754"/>
            <a:ext cx="5799555" cy="4384279"/>
          </a:xfrm>
          <a:prstGeom prst="rect">
            <a:avLst/>
          </a:prstGeom>
          <a:noFill/>
          <a:ln>
            <a:noFill/>
          </a:ln>
        </p:spPr>
        <p:txBody>
          <a:bodyPr anchorCtr="0" anchor="t" bIns="45700" lIns="91425" spcFirstLastPara="1" rIns="91425" wrap="square" tIns="45700">
            <a:normAutofit/>
          </a:bodyPr>
          <a:lstStyle/>
          <a:p>
            <a:pPr indent="0" lvl="0" marL="0" marR="0" rtl="0" algn="l">
              <a:lnSpc>
                <a:spcPct val="110000"/>
              </a:lnSpc>
              <a:spcBef>
                <a:spcPts val="0"/>
              </a:spcBef>
              <a:spcAft>
                <a:spcPts val="0"/>
              </a:spcAft>
              <a:buClr>
                <a:schemeClr val="accent1"/>
              </a:buClr>
              <a:buSzPts val="1700"/>
              <a:buFont typeface="Arial"/>
              <a:buNone/>
            </a:pPr>
            <a:r>
              <a:rPr b="1" i="0" lang="en-US" sz="1600" u="none" cap="none" strike="noStrike">
                <a:solidFill>
                  <a:srgbClr val="002177"/>
                </a:solidFill>
                <a:latin typeface="Poppins"/>
                <a:ea typeface="Poppins"/>
                <a:cs typeface="Poppins"/>
                <a:sym typeface="Poppins"/>
              </a:rPr>
              <a:t>Método 1: Con el ratón</a:t>
            </a:r>
            <a:endParaRPr sz="1090">
              <a:solidFill>
                <a:srgbClr val="002177"/>
              </a:solidFill>
              <a:latin typeface="Poppins"/>
              <a:ea typeface="Poppins"/>
              <a:cs typeface="Poppins"/>
              <a:sym typeface="Poppins"/>
            </a:endParaRPr>
          </a:p>
          <a:p>
            <a:pPr indent="-441325" lvl="0" marL="457200" marR="0" rtl="0" algn="l">
              <a:lnSpc>
                <a:spcPct val="110000"/>
              </a:lnSpc>
              <a:spcBef>
                <a:spcPts val="1000"/>
              </a:spcBef>
              <a:spcAft>
                <a:spcPts val="0"/>
              </a:spcAft>
              <a:buClr>
                <a:srgbClr val="002177"/>
              </a:buClr>
              <a:buSzPts val="1600"/>
              <a:buFont typeface="Poppins"/>
              <a:buAutoNum type="arabicPeriod"/>
            </a:pPr>
            <a:r>
              <a:rPr i="0" lang="en-US" sz="1600" u="none" cap="none" strike="noStrike">
                <a:solidFill>
                  <a:srgbClr val="002177"/>
                </a:solidFill>
                <a:latin typeface="Poppins"/>
                <a:ea typeface="Poppins"/>
                <a:cs typeface="Poppins"/>
                <a:sym typeface="Poppins"/>
              </a:rPr>
              <a:t>Selecciona el contenido que deseas copiar</a:t>
            </a:r>
            <a:endParaRPr sz="1090">
              <a:solidFill>
                <a:srgbClr val="002177"/>
              </a:solidFill>
              <a:latin typeface="Poppins"/>
              <a:ea typeface="Poppins"/>
              <a:cs typeface="Poppins"/>
              <a:sym typeface="Poppins"/>
            </a:endParaRPr>
          </a:p>
          <a:p>
            <a:pPr indent="-213677" lvl="1" marL="685800" marR="0" rtl="0" algn="l">
              <a:lnSpc>
                <a:spcPct val="110000"/>
              </a:lnSpc>
              <a:spcBef>
                <a:spcPts val="500"/>
              </a:spcBef>
              <a:spcAft>
                <a:spcPts val="0"/>
              </a:spcAft>
              <a:buClr>
                <a:srgbClr val="002177"/>
              </a:buClr>
              <a:buSzPts val="1430"/>
              <a:buFont typeface="Poppins"/>
              <a:buChar char="•"/>
            </a:pPr>
            <a:r>
              <a:rPr i="0" lang="en-US" sz="1430" u="none" cap="none" strike="noStrike">
                <a:solidFill>
                  <a:srgbClr val="002177"/>
                </a:solidFill>
                <a:latin typeface="Poppins"/>
                <a:ea typeface="Poppins"/>
                <a:cs typeface="Poppins"/>
                <a:sym typeface="Poppins"/>
              </a:rPr>
              <a:t>Para texto, haz clic con el botón izquierdo del ratón y arrastra el cursor del ratón sobre la parte del texto que quieras resaltar. después, haz clic con el botón derecho del ratón en el texto resaltado y selecciona “Copiar” o “Cortar” del menú. </a:t>
            </a:r>
            <a:endParaRPr sz="1090">
              <a:solidFill>
                <a:srgbClr val="002177"/>
              </a:solidFill>
              <a:latin typeface="Poppins"/>
              <a:ea typeface="Poppins"/>
              <a:cs typeface="Poppins"/>
              <a:sym typeface="Poppins"/>
            </a:endParaRPr>
          </a:p>
          <a:p>
            <a:pPr indent="-441325" lvl="0" marL="457200" marR="0" rtl="0" algn="l">
              <a:lnSpc>
                <a:spcPct val="110000"/>
              </a:lnSpc>
              <a:spcBef>
                <a:spcPts val="1000"/>
              </a:spcBef>
              <a:spcAft>
                <a:spcPts val="0"/>
              </a:spcAft>
              <a:buClr>
                <a:srgbClr val="002177"/>
              </a:buClr>
              <a:buSzPts val="1600"/>
              <a:buFont typeface="Poppins"/>
              <a:buAutoNum type="arabicPeriod"/>
            </a:pPr>
            <a:r>
              <a:rPr i="0" lang="en-US" sz="1600" u="none" cap="none" strike="noStrike">
                <a:solidFill>
                  <a:srgbClr val="002177"/>
                </a:solidFill>
                <a:latin typeface="Poppins"/>
                <a:ea typeface="Poppins"/>
                <a:cs typeface="Poppins"/>
                <a:sym typeface="Poppins"/>
              </a:rPr>
              <a:t>Pega el contenido que copiaste</a:t>
            </a:r>
            <a:endParaRPr sz="1090">
              <a:solidFill>
                <a:srgbClr val="002177"/>
              </a:solidFill>
              <a:latin typeface="Poppins"/>
              <a:ea typeface="Poppins"/>
              <a:cs typeface="Poppins"/>
              <a:sym typeface="Poppins"/>
            </a:endParaRPr>
          </a:p>
          <a:p>
            <a:pPr indent="-213677" lvl="1" marL="685800" marR="0" rtl="0" algn="l">
              <a:lnSpc>
                <a:spcPct val="110000"/>
              </a:lnSpc>
              <a:spcBef>
                <a:spcPts val="500"/>
              </a:spcBef>
              <a:spcAft>
                <a:spcPts val="0"/>
              </a:spcAft>
              <a:buClr>
                <a:srgbClr val="002177"/>
              </a:buClr>
              <a:buSzPts val="1430"/>
              <a:buFont typeface="Poppins"/>
              <a:buChar char="•"/>
            </a:pPr>
            <a:r>
              <a:rPr i="0" lang="en-US" sz="1430" u="none" cap="none" strike="noStrike">
                <a:solidFill>
                  <a:srgbClr val="002177"/>
                </a:solidFill>
                <a:latin typeface="Poppins"/>
                <a:ea typeface="Poppins"/>
                <a:cs typeface="Poppins"/>
                <a:sym typeface="Poppins"/>
              </a:rPr>
              <a:t>Coloca el cursor en la ubicación en la que desees pegar el contenido copiado. Después haz clic con el botón derecho del ratón y selecciona “Pegar” en el menú. </a:t>
            </a:r>
            <a:endParaRPr sz="1090">
              <a:solidFill>
                <a:srgbClr val="002177"/>
              </a:solidFill>
              <a:latin typeface="Poppins"/>
              <a:ea typeface="Poppins"/>
              <a:cs typeface="Poppins"/>
              <a:sym typeface="Poppins"/>
            </a:endParaRPr>
          </a:p>
          <a:p>
            <a:pPr indent="-339725" lvl="0" marL="457200" marR="0" rtl="0" algn="l">
              <a:lnSpc>
                <a:spcPct val="110000"/>
              </a:lnSpc>
              <a:spcBef>
                <a:spcPts val="1000"/>
              </a:spcBef>
              <a:spcAft>
                <a:spcPts val="0"/>
              </a:spcAft>
              <a:buClr>
                <a:schemeClr val="accent1"/>
              </a:buClr>
              <a:buSzPts val="1700"/>
              <a:buFont typeface="Palatino Linotype"/>
              <a:buNone/>
            </a:pPr>
            <a:r>
              <a:t/>
            </a:r>
            <a:endParaRPr i="0" sz="1600" u="none" cap="none" strike="noStrike">
              <a:solidFill>
                <a:srgbClr val="002177"/>
              </a:solidFill>
              <a:latin typeface="Poppins"/>
              <a:ea typeface="Poppins"/>
              <a:cs typeface="Poppins"/>
              <a:sym typeface="Poppins"/>
            </a:endParaRPr>
          </a:p>
          <a:p>
            <a:pPr indent="-351472" lvl="1" marL="914400" marR="0" rtl="0" algn="l">
              <a:lnSpc>
                <a:spcPct val="110000"/>
              </a:lnSpc>
              <a:spcBef>
                <a:spcPts val="500"/>
              </a:spcBef>
              <a:spcAft>
                <a:spcPts val="0"/>
              </a:spcAft>
              <a:buClr>
                <a:schemeClr val="accent1"/>
              </a:buClr>
              <a:buSzPts val="1530"/>
              <a:buFont typeface="Palatino Linotype"/>
              <a:buNone/>
            </a:pPr>
            <a:r>
              <a:t/>
            </a:r>
            <a:endParaRPr i="0" sz="1430" u="none" cap="none" strike="noStrike">
              <a:solidFill>
                <a:srgbClr val="002177"/>
              </a:solidFill>
              <a:latin typeface="Poppins"/>
              <a:ea typeface="Poppins"/>
              <a:cs typeface="Poppins"/>
              <a:sym typeface="Poppins"/>
            </a:endParaRPr>
          </a:p>
        </p:txBody>
      </p:sp>
      <p:pic>
        <p:nvPicPr>
          <p:cNvPr id="226" name="Google Shape;226;p13"/>
          <p:cNvPicPr preferRelativeResize="0"/>
          <p:nvPr/>
        </p:nvPicPr>
        <p:blipFill rotWithShape="1">
          <a:blip r:embed="rId3">
            <a:alphaModFix/>
          </a:blip>
          <a:srcRect b="-5797" l="0" r="0" t="0"/>
          <a:stretch/>
        </p:blipFill>
        <p:spPr>
          <a:xfrm>
            <a:off x="10350325" y="6333250"/>
            <a:ext cx="1782799" cy="467300"/>
          </a:xfrm>
          <a:prstGeom prst="rect">
            <a:avLst/>
          </a:prstGeom>
          <a:noFill/>
          <a:ln>
            <a:noFill/>
          </a:ln>
        </p:spPr>
      </p:pic>
      <p:pic>
        <p:nvPicPr>
          <p:cNvPr descr="Copy and Paste Images, Stock Photos &amp; Vectors | Shutterstock" id="227" name="Google Shape;227;p13"/>
          <p:cNvPicPr preferRelativeResize="0"/>
          <p:nvPr/>
        </p:nvPicPr>
        <p:blipFill rotWithShape="1">
          <a:blip r:embed="rId4">
            <a:alphaModFix/>
          </a:blip>
          <a:srcRect b="23646" l="0" r="0" t="0"/>
          <a:stretch/>
        </p:blipFill>
        <p:spPr>
          <a:xfrm>
            <a:off x="10382250" y="97198"/>
            <a:ext cx="1810982" cy="14891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4"/>
          <p:cNvSpPr txBox="1"/>
          <p:nvPr>
            <p:ph idx="1" type="body"/>
          </p:nvPr>
        </p:nvSpPr>
        <p:spPr>
          <a:xfrm>
            <a:off x="182146" y="1996682"/>
            <a:ext cx="5403901" cy="39884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550"/>
              <a:buNone/>
            </a:pPr>
            <a:r>
              <a:rPr b="1" lang="en-US" sz="1450">
                <a:solidFill>
                  <a:srgbClr val="002177"/>
                </a:solidFill>
                <a:latin typeface="Poppins"/>
                <a:ea typeface="Poppins"/>
                <a:cs typeface="Poppins"/>
                <a:sym typeface="Poppins"/>
              </a:rPr>
              <a:t>Method 2: Using Keyboard Commands</a:t>
            </a:r>
            <a:endParaRPr sz="1450">
              <a:solidFill>
                <a:srgbClr val="002177"/>
              </a:solidFill>
              <a:latin typeface="Poppins"/>
              <a:ea typeface="Poppins"/>
              <a:cs typeface="Poppins"/>
              <a:sym typeface="Poppins"/>
            </a:endParaRPr>
          </a:p>
          <a:p>
            <a:pPr indent="-431800" lvl="0" marL="457200" rtl="0" algn="l">
              <a:lnSpc>
                <a:spcPct val="100000"/>
              </a:lnSpc>
              <a:spcBef>
                <a:spcPts val="1000"/>
              </a:spcBef>
              <a:spcAft>
                <a:spcPts val="0"/>
              </a:spcAft>
              <a:buClr>
                <a:srgbClr val="002177"/>
              </a:buClr>
              <a:buSzPts val="1450"/>
              <a:buFont typeface="Poppins"/>
              <a:buAutoNum type="arabicPeriod"/>
            </a:pPr>
            <a:r>
              <a:rPr lang="en-US" sz="1450">
                <a:solidFill>
                  <a:srgbClr val="002177"/>
                </a:solidFill>
                <a:latin typeface="Poppins"/>
                <a:ea typeface="Poppins"/>
                <a:cs typeface="Poppins"/>
                <a:sym typeface="Poppins"/>
              </a:rPr>
              <a:t>Select the content you wish to copy.</a:t>
            </a:r>
            <a:endParaRPr sz="1450">
              <a:solidFill>
                <a:srgbClr val="002177"/>
              </a:solidFill>
              <a:latin typeface="Poppins"/>
              <a:ea typeface="Poppins"/>
              <a:cs typeface="Poppins"/>
              <a:sym typeface="Poppins"/>
            </a:endParaRPr>
          </a:p>
          <a:p>
            <a:pPr indent="-205104" lvl="1" marL="685800" rtl="0" algn="l">
              <a:lnSpc>
                <a:spcPct val="100000"/>
              </a:lnSpc>
              <a:spcBef>
                <a:spcPts val="500"/>
              </a:spcBef>
              <a:spcAft>
                <a:spcPts val="0"/>
              </a:spcAft>
              <a:buClr>
                <a:srgbClr val="002177"/>
              </a:buClr>
              <a:buSzPts val="1295"/>
              <a:buChar char="•"/>
            </a:pPr>
            <a:r>
              <a:rPr lang="en-US" sz="1295">
                <a:solidFill>
                  <a:srgbClr val="002177"/>
                </a:solidFill>
                <a:latin typeface="Poppins"/>
                <a:ea typeface="Poppins"/>
                <a:cs typeface="Poppins"/>
                <a:sym typeface="Poppins"/>
              </a:rPr>
              <a:t>For text, use the arrow keys to move your cursor to the text you wish to copy. Hold down the Shift key and move the cursor with the arrow keys to highlight the desired text. Then, hold down the </a:t>
            </a:r>
            <a:r>
              <a:rPr b="1" lang="en-US" sz="1295">
                <a:solidFill>
                  <a:srgbClr val="002177"/>
                </a:solidFill>
                <a:latin typeface="Poppins"/>
                <a:ea typeface="Poppins"/>
                <a:cs typeface="Poppins"/>
                <a:sym typeface="Poppins"/>
              </a:rPr>
              <a:t>Ctrl</a:t>
            </a:r>
            <a:r>
              <a:rPr lang="en-US" sz="1295">
                <a:solidFill>
                  <a:srgbClr val="002177"/>
                </a:solidFill>
                <a:latin typeface="Poppins"/>
                <a:ea typeface="Poppins"/>
                <a:cs typeface="Poppins"/>
                <a:sym typeface="Poppins"/>
              </a:rPr>
              <a:t> key and press the </a:t>
            </a:r>
            <a:r>
              <a:rPr b="1" lang="en-US" sz="1295">
                <a:solidFill>
                  <a:srgbClr val="002177"/>
                </a:solidFill>
                <a:latin typeface="Poppins"/>
                <a:ea typeface="Poppins"/>
                <a:cs typeface="Poppins"/>
                <a:sym typeface="Poppins"/>
              </a:rPr>
              <a:t>C</a:t>
            </a:r>
            <a:r>
              <a:rPr lang="en-US" sz="1295">
                <a:solidFill>
                  <a:srgbClr val="002177"/>
                </a:solidFill>
                <a:latin typeface="Poppins"/>
                <a:ea typeface="Poppins"/>
                <a:cs typeface="Poppins"/>
                <a:sym typeface="Poppins"/>
              </a:rPr>
              <a:t> key to copy it to the clipboard. To cut it, hold down the Ctrl key and press the X key.</a:t>
            </a:r>
            <a:endParaRPr sz="1295">
              <a:solidFill>
                <a:srgbClr val="002177"/>
              </a:solidFill>
              <a:latin typeface="Poppins"/>
              <a:ea typeface="Poppins"/>
              <a:cs typeface="Poppins"/>
              <a:sym typeface="Poppins"/>
            </a:endParaRPr>
          </a:p>
          <a:p>
            <a:pPr indent="-431800" lvl="0" marL="457200" rtl="0" algn="l">
              <a:lnSpc>
                <a:spcPct val="100000"/>
              </a:lnSpc>
              <a:spcBef>
                <a:spcPts val="1000"/>
              </a:spcBef>
              <a:spcAft>
                <a:spcPts val="0"/>
              </a:spcAft>
              <a:buClr>
                <a:srgbClr val="002177"/>
              </a:buClr>
              <a:buSzPts val="1450"/>
              <a:buFont typeface="Poppins"/>
              <a:buAutoNum type="arabicPeriod"/>
            </a:pPr>
            <a:r>
              <a:rPr lang="en-US" sz="1450">
                <a:solidFill>
                  <a:srgbClr val="002177"/>
                </a:solidFill>
                <a:latin typeface="Poppins"/>
                <a:ea typeface="Poppins"/>
                <a:cs typeface="Poppins"/>
                <a:sym typeface="Poppins"/>
              </a:rPr>
              <a:t>Paste the content you’ve copied</a:t>
            </a:r>
            <a:endParaRPr sz="1450">
              <a:solidFill>
                <a:srgbClr val="002177"/>
              </a:solidFill>
              <a:latin typeface="Poppins"/>
              <a:ea typeface="Poppins"/>
              <a:cs typeface="Poppins"/>
              <a:sym typeface="Poppins"/>
            </a:endParaRPr>
          </a:p>
          <a:p>
            <a:pPr indent="-205104" lvl="1" marL="685800" rtl="0" algn="l">
              <a:lnSpc>
                <a:spcPct val="100000"/>
              </a:lnSpc>
              <a:spcBef>
                <a:spcPts val="500"/>
              </a:spcBef>
              <a:spcAft>
                <a:spcPts val="0"/>
              </a:spcAft>
              <a:buClr>
                <a:srgbClr val="002177"/>
              </a:buClr>
              <a:buSzPts val="1295"/>
              <a:buChar char="•"/>
            </a:pPr>
            <a:r>
              <a:rPr lang="en-US" sz="1295">
                <a:solidFill>
                  <a:srgbClr val="002177"/>
                </a:solidFill>
                <a:latin typeface="Poppins"/>
                <a:ea typeface="Poppins"/>
                <a:cs typeface="Poppins"/>
                <a:sym typeface="Poppins"/>
              </a:rPr>
              <a:t>Navigate to where you want to paste the copied content. Then hold down the </a:t>
            </a:r>
            <a:r>
              <a:rPr b="1" lang="en-US" sz="1295">
                <a:solidFill>
                  <a:srgbClr val="002177"/>
                </a:solidFill>
                <a:latin typeface="Poppins"/>
                <a:ea typeface="Poppins"/>
                <a:cs typeface="Poppins"/>
                <a:sym typeface="Poppins"/>
              </a:rPr>
              <a:t>Ctrl</a:t>
            </a:r>
            <a:r>
              <a:rPr lang="en-US" sz="1295">
                <a:solidFill>
                  <a:srgbClr val="002177"/>
                </a:solidFill>
                <a:latin typeface="Poppins"/>
                <a:ea typeface="Poppins"/>
                <a:cs typeface="Poppins"/>
                <a:sym typeface="Poppins"/>
              </a:rPr>
              <a:t> key and press the </a:t>
            </a:r>
            <a:r>
              <a:rPr b="1" lang="en-US" sz="1295">
                <a:solidFill>
                  <a:srgbClr val="002177"/>
                </a:solidFill>
                <a:latin typeface="Poppins"/>
                <a:ea typeface="Poppins"/>
                <a:cs typeface="Poppins"/>
                <a:sym typeface="Poppins"/>
              </a:rPr>
              <a:t>V</a:t>
            </a:r>
            <a:r>
              <a:rPr lang="en-US" sz="1295">
                <a:solidFill>
                  <a:srgbClr val="002177"/>
                </a:solidFill>
                <a:latin typeface="Poppins"/>
                <a:ea typeface="Poppins"/>
                <a:cs typeface="Poppins"/>
                <a:sym typeface="Poppins"/>
              </a:rPr>
              <a:t> key to paste the content.</a:t>
            </a:r>
            <a:endParaRPr sz="1295">
              <a:solidFill>
                <a:srgbClr val="002177"/>
              </a:solidFill>
              <a:latin typeface="Poppins"/>
              <a:ea typeface="Poppins"/>
              <a:cs typeface="Poppins"/>
              <a:sym typeface="Poppins"/>
            </a:endParaRPr>
          </a:p>
          <a:p>
            <a:pPr indent="-122872" lvl="1" marL="685800" rtl="0" algn="l">
              <a:lnSpc>
                <a:spcPct val="100000"/>
              </a:lnSpc>
              <a:spcBef>
                <a:spcPts val="500"/>
              </a:spcBef>
              <a:spcAft>
                <a:spcPts val="0"/>
              </a:spcAft>
              <a:buSzPts val="1395"/>
              <a:buNone/>
            </a:pPr>
            <a:r>
              <a:t/>
            </a:r>
            <a:endParaRPr sz="1295">
              <a:solidFill>
                <a:srgbClr val="002177"/>
              </a:solidFill>
              <a:latin typeface="Poppins"/>
              <a:ea typeface="Poppins"/>
              <a:cs typeface="Poppins"/>
              <a:sym typeface="Poppins"/>
            </a:endParaRPr>
          </a:p>
          <a:p>
            <a:pPr indent="0" lvl="0" marL="0" rtl="0" algn="l">
              <a:lnSpc>
                <a:spcPct val="100000"/>
              </a:lnSpc>
              <a:spcBef>
                <a:spcPts val="1000"/>
              </a:spcBef>
              <a:spcAft>
                <a:spcPts val="0"/>
              </a:spcAft>
              <a:buSzPts val="1550"/>
              <a:buNone/>
            </a:pPr>
            <a:r>
              <a:t/>
            </a:r>
            <a:endParaRPr sz="1450">
              <a:solidFill>
                <a:srgbClr val="002177"/>
              </a:solidFill>
              <a:latin typeface="Poppins"/>
              <a:ea typeface="Poppins"/>
              <a:cs typeface="Poppins"/>
              <a:sym typeface="Poppins"/>
            </a:endParaRPr>
          </a:p>
        </p:txBody>
      </p:sp>
      <p:sp>
        <p:nvSpPr>
          <p:cNvPr id="233" name="Google Shape;233;p14"/>
          <p:cNvSpPr txBox="1"/>
          <p:nvPr>
            <p:ph type="title"/>
          </p:nvPr>
        </p:nvSpPr>
        <p:spPr>
          <a:xfrm>
            <a:off x="1534696" y="804519"/>
            <a:ext cx="9520158" cy="104923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Palatino Linotype"/>
              <a:buNone/>
            </a:pPr>
            <a:r>
              <a:rPr lang="en-US" sz="3100">
                <a:solidFill>
                  <a:srgbClr val="002177"/>
                </a:solidFill>
                <a:latin typeface="Poppins"/>
                <a:ea typeface="Poppins"/>
                <a:cs typeface="Poppins"/>
                <a:sym typeface="Poppins"/>
              </a:rPr>
              <a:t>Copy/Cut &amp; Paste in Windows</a:t>
            </a:r>
            <a:br>
              <a:rPr lang="en-US" sz="3100">
                <a:solidFill>
                  <a:srgbClr val="002177"/>
                </a:solidFill>
                <a:latin typeface="Poppins"/>
                <a:ea typeface="Poppins"/>
                <a:cs typeface="Poppins"/>
                <a:sym typeface="Poppins"/>
              </a:rPr>
            </a:br>
            <a:r>
              <a:rPr lang="en-US" sz="3100">
                <a:solidFill>
                  <a:srgbClr val="002177"/>
                </a:solidFill>
                <a:latin typeface="Poppins"/>
                <a:ea typeface="Poppins"/>
                <a:cs typeface="Poppins"/>
                <a:sym typeface="Poppins"/>
              </a:rPr>
              <a:t>Copiar/cortar y pegar en Windows</a:t>
            </a:r>
            <a:endParaRPr sz="3100">
              <a:solidFill>
                <a:srgbClr val="002177"/>
              </a:solidFill>
              <a:latin typeface="Poppins"/>
              <a:ea typeface="Poppins"/>
              <a:cs typeface="Poppins"/>
              <a:sym typeface="Poppins"/>
            </a:endParaRPr>
          </a:p>
        </p:txBody>
      </p:sp>
      <p:sp>
        <p:nvSpPr>
          <p:cNvPr id="234" name="Google Shape;234;p14"/>
          <p:cNvSpPr txBox="1"/>
          <p:nvPr/>
        </p:nvSpPr>
        <p:spPr>
          <a:xfrm>
            <a:off x="5586047" y="1840608"/>
            <a:ext cx="6605953" cy="4613668"/>
          </a:xfrm>
          <a:prstGeom prst="rect">
            <a:avLst/>
          </a:prstGeom>
          <a:noFill/>
          <a:ln>
            <a:noFill/>
          </a:ln>
        </p:spPr>
        <p:txBody>
          <a:bodyPr anchorCtr="0" anchor="t" bIns="45700" lIns="91425" spcFirstLastPara="1" rIns="91425" wrap="square" tIns="45700">
            <a:normAutofit/>
          </a:bodyPr>
          <a:lstStyle/>
          <a:p>
            <a:pPr indent="0" lvl="0" marL="0" marR="0" rtl="0" algn="l">
              <a:lnSpc>
                <a:spcPct val="110000"/>
              </a:lnSpc>
              <a:spcBef>
                <a:spcPts val="0"/>
              </a:spcBef>
              <a:spcAft>
                <a:spcPts val="0"/>
              </a:spcAft>
              <a:buClr>
                <a:schemeClr val="accent1"/>
              </a:buClr>
              <a:buSzPts val="2000"/>
              <a:buFont typeface="Arial"/>
              <a:buNone/>
            </a:pPr>
            <a:r>
              <a:rPr b="1" i="0" lang="en-US" sz="1900" u="none" cap="none" strike="noStrike">
                <a:solidFill>
                  <a:srgbClr val="002177"/>
                </a:solidFill>
                <a:latin typeface="Poppins"/>
                <a:ea typeface="Poppins"/>
                <a:cs typeface="Poppins"/>
                <a:sym typeface="Poppins"/>
              </a:rPr>
              <a:t>Método 2: Uso de comandos de teclado</a:t>
            </a:r>
            <a:endParaRPr sz="1300">
              <a:solidFill>
                <a:srgbClr val="002177"/>
              </a:solidFill>
              <a:latin typeface="Poppins"/>
              <a:ea typeface="Poppins"/>
              <a:cs typeface="Poppins"/>
              <a:sym typeface="Poppins"/>
            </a:endParaRPr>
          </a:p>
          <a:p>
            <a:pPr indent="-450850" lvl="0" marL="457200" marR="0" rtl="0" algn="l">
              <a:lnSpc>
                <a:spcPct val="110000"/>
              </a:lnSpc>
              <a:spcBef>
                <a:spcPts val="1000"/>
              </a:spcBef>
              <a:spcAft>
                <a:spcPts val="0"/>
              </a:spcAft>
              <a:buClr>
                <a:srgbClr val="002177"/>
              </a:buClr>
              <a:buSzPts val="1900"/>
              <a:buFont typeface="Poppins"/>
              <a:buAutoNum type="arabicPeriod"/>
            </a:pPr>
            <a:r>
              <a:rPr i="0" lang="en-US" sz="1900" u="none" cap="none" strike="noStrike">
                <a:solidFill>
                  <a:srgbClr val="002177"/>
                </a:solidFill>
                <a:latin typeface="Poppins"/>
                <a:ea typeface="Poppins"/>
                <a:cs typeface="Poppins"/>
                <a:sym typeface="Poppins"/>
              </a:rPr>
              <a:t>Selecciona el contenido que desees copiar.</a:t>
            </a:r>
            <a:endParaRPr sz="1300">
              <a:solidFill>
                <a:srgbClr val="002177"/>
              </a:solidFill>
              <a:latin typeface="Poppins"/>
              <a:ea typeface="Poppins"/>
              <a:cs typeface="Poppins"/>
              <a:sym typeface="Poppins"/>
            </a:endParaRPr>
          </a:p>
          <a:p>
            <a:pPr indent="-222250" lvl="1" marL="685800" marR="0" rtl="0" algn="l">
              <a:lnSpc>
                <a:spcPct val="110000"/>
              </a:lnSpc>
              <a:spcBef>
                <a:spcPts val="500"/>
              </a:spcBef>
              <a:spcAft>
                <a:spcPts val="0"/>
              </a:spcAft>
              <a:buClr>
                <a:srgbClr val="002177"/>
              </a:buClr>
              <a:buSzPts val="1500"/>
              <a:buFont typeface="Arial"/>
              <a:buChar char="•"/>
            </a:pPr>
            <a:r>
              <a:rPr i="0" lang="en-US" sz="1500" u="none" cap="none" strike="noStrike">
                <a:solidFill>
                  <a:srgbClr val="002177"/>
                </a:solidFill>
                <a:latin typeface="Poppins"/>
                <a:ea typeface="Poppins"/>
                <a:cs typeface="Poppins"/>
                <a:sym typeface="Poppins"/>
              </a:rPr>
              <a:t>Para texto, utiliza las teclas de flecha para mover el cursor al texto que desees copiar. Mantén pulsada la tecla Shift y mueve el cursor con las teclas de flecha para resaltar el texto deseado. después, mantén pulsada la </a:t>
            </a:r>
            <a:r>
              <a:rPr b="1" i="0" lang="en-US" sz="1500" u="none" cap="none" strike="noStrike">
                <a:solidFill>
                  <a:srgbClr val="002177"/>
                </a:solidFill>
                <a:latin typeface="Poppins"/>
                <a:ea typeface="Poppins"/>
                <a:cs typeface="Poppins"/>
                <a:sym typeface="Poppins"/>
              </a:rPr>
              <a:t>tecla Ctrl</a:t>
            </a:r>
            <a:r>
              <a:rPr i="0" lang="en-US" sz="1500" u="none" cap="none" strike="noStrike">
                <a:solidFill>
                  <a:srgbClr val="002177"/>
                </a:solidFill>
                <a:latin typeface="Poppins"/>
                <a:ea typeface="Poppins"/>
                <a:cs typeface="Poppins"/>
                <a:sym typeface="Poppins"/>
              </a:rPr>
              <a:t> y pulsa </a:t>
            </a:r>
            <a:r>
              <a:rPr b="1" i="0" lang="en-US" sz="1500" u="none" cap="none" strike="noStrike">
                <a:solidFill>
                  <a:srgbClr val="002177"/>
                </a:solidFill>
                <a:latin typeface="Poppins"/>
                <a:ea typeface="Poppins"/>
                <a:cs typeface="Poppins"/>
                <a:sym typeface="Poppins"/>
              </a:rPr>
              <a:t>la tecla C</a:t>
            </a:r>
            <a:r>
              <a:rPr i="0" lang="en-US" sz="1500" u="none" cap="none" strike="noStrike">
                <a:solidFill>
                  <a:srgbClr val="002177"/>
                </a:solidFill>
                <a:latin typeface="Poppins"/>
                <a:ea typeface="Poppins"/>
                <a:cs typeface="Poppins"/>
                <a:sym typeface="Poppins"/>
              </a:rPr>
              <a:t> para copiarla en el portapapeles. Para cortarlo, mantén pulsada la tecla Ctrl y pulsa la tecla X.</a:t>
            </a:r>
            <a:endParaRPr sz="1300">
              <a:solidFill>
                <a:srgbClr val="002177"/>
              </a:solidFill>
              <a:latin typeface="Poppins"/>
              <a:ea typeface="Poppins"/>
              <a:cs typeface="Poppins"/>
              <a:sym typeface="Poppins"/>
            </a:endParaRPr>
          </a:p>
          <a:p>
            <a:pPr indent="-450850" lvl="0" marL="457200" marR="0" rtl="0" algn="l">
              <a:lnSpc>
                <a:spcPct val="110000"/>
              </a:lnSpc>
              <a:spcBef>
                <a:spcPts val="1000"/>
              </a:spcBef>
              <a:spcAft>
                <a:spcPts val="0"/>
              </a:spcAft>
              <a:buClr>
                <a:srgbClr val="002177"/>
              </a:buClr>
              <a:buSzPts val="1900"/>
              <a:buFont typeface="Poppins"/>
              <a:buAutoNum type="arabicPeriod"/>
            </a:pPr>
            <a:r>
              <a:rPr i="0" lang="en-US" sz="1900" u="none" cap="none" strike="noStrike">
                <a:solidFill>
                  <a:srgbClr val="002177"/>
                </a:solidFill>
                <a:latin typeface="Poppins"/>
                <a:ea typeface="Poppins"/>
                <a:cs typeface="Poppins"/>
                <a:sym typeface="Poppins"/>
              </a:rPr>
              <a:t>Pega el contenido que copiaste</a:t>
            </a:r>
            <a:endParaRPr sz="1300">
              <a:solidFill>
                <a:srgbClr val="002177"/>
              </a:solidFill>
              <a:latin typeface="Poppins"/>
              <a:ea typeface="Poppins"/>
              <a:cs typeface="Poppins"/>
              <a:sym typeface="Poppins"/>
            </a:endParaRPr>
          </a:p>
          <a:p>
            <a:pPr indent="-222250" lvl="1" marL="685800" marR="0" rtl="0" algn="l">
              <a:lnSpc>
                <a:spcPct val="110000"/>
              </a:lnSpc>
              <a:spcBef>
                <a:spcPts val="500"/>
              </a:spcBef>
              <a:spcAft>
                <a:spcPts val="0"/>
              </a:spcAft>
              <a:buClr>
                <a:srgbClr val="002177"/>
              </a:buClr>
              <a:buSzPts val="1500"/>
              <a:buFont typeface="Arial"/>
              <a:buChar char="•"/>
            </a:pPr>
            <a:r>
              <a:rPr i="0" lang="en-US" sz="1500" u="none" cap="none" strike="noStrike">
                <a:solidFill>
                  <a:srgbClr val="002177"/>
                </a:solidFill>
                <a:latin typeface="Poppins"/>
                <a:ea typeface="Poppins"/>
                <a:cs typeface="Poppins"/>
                <a:sym typeface="Poppins"/>
              </a:rPr>
              <a:t>Desplázate hasta donde desees pegar el contenido copiado. después, mantén pulsada la </a:t>
            </a:r>
            <a:r>
              <a:rPr b="1" i="0" lang="en-US" sz="1500" u="none" cap="none" strike="noStrike">
                <a:solidFill>
                  <a:srgbClr val="002177"/>
                </a:solidFill>
                <a:latin typeface="Poppins"/>
                <a:ea typeface="Poppins"/>
                <a:cs typeface="Poppins"/>
                <a:sym typeface="Poppins"/>
              </a:rPr>
              <a:t>tecla Ctrl</a:t>
            </a:r>
            <a:r>
              <a:rPr i="0" lang="en-US" sz="1500" u="none" cap="none" strike="noStrike">
                <a:solidFill>
                  <a:srgbClr val="002177"/>
                </a:solidFill>
                <a:latin typeface="Poppins"/>
                <a:ea typeface="Poppins"/>
                <a:cs typeface="Poppins"/>
                <a:sym typeface="Poppins"/>
              </a:rPr>
              <a:t> y pulsa </a:t>
            </a:r>
            <a:r>
              <a:rPr b="1" i="0" lang="en-US" sz="1500" u="none" cap="none" strike="noStrike">
                <a:solidFill>
                  <a:srgbClr val="002177"/>
                </a:solidFill>
                <a:latin typeface="Poppins"/>
                <a:ea typeface="Poppins"/>
                <a:cs typeface="Poppins"/>
                <a:sym typeface="Poppins"/>
              </a:rPr>
              <a:t>la tecla V</a:t>
            </a:r>
            <a:r>
              <a:rPr i="0" lang="en-US" sz="1500" u="none" cap="none" strike="noStrike">
                <a:solidFill>
                  <a:srgbClr val="002177"/>
                </a:solidFill>
                <a:latin typeface="Poppins"/>
                <a:ea typeface="Poppins"/>
                <a:cs typeface="Poppins"/>
                <a:sym typeface="Poppins"/>
              </a:rPr>
              <a:t> para pegar el contenido</a:t>
            </a:r>
            <a:endParaRPr i="0" sz="1500" u="none" cap="none" strike="noStrike">
              <a:solidFill>
                <a:srgbClr val="002177"/>
              </a:solidFill>
              <a:latin typeface="Poppins"/>
              <a:ea typeface="Poppins"/>
              <a:cs typeface="Poppins"/>
              <a:sym typeface="Poppins"/>
            </a:endParaRPr>
          </a:p>
          <a:p>
            <a:pPr indent="0" lvl="0" marL="0" marR="0" rtl="0" algn="l">
              <a:lnSpc>
                <a:spcPct val="110000"/>
              </a:lnSpc>
              <a:spcBef>
                <a:spcPts val="1000"/>
              </a:spcBef>
              <a:spcAft>
                <a:spcPts val="0"/>
              </a:spcAft>
              <a:buClr>
                <a:schemeClr val="accent1"/>
              </a:buClr>
              <a:buSzPts val="2000"/>
              <a:buFont typeface="Arial"/>
              <a:buNone/>
            </a:pPr>
            <a:r>
              <a:t/>
            </a:r>
            <a:endParaRPr i="0" sz="1900" u="none" cap="none" strike="noStrike">
              <a:solidFill>
                <a:srgbClr val="002177"/>
              </a:solidFill>
              <a:latin typeface="Poppins"/>
              <a:ea typeface="Poppins"/>
              <a:cs typeface="Poppins"/>
              <a:sym typeface="Poppins"/>
            </a:endParaRPr>
          </a:p>
        </p:txBody>
      </p:sp>
      <p:pic>
        <p:nvPicPr>
          <p:cNvPr id="235" name="Google Shape;235;p14"/>
          <p:cNvPicPr preferRelativeResize="0"/>
          <p:nvPr/>
        </p:nvPicPr>
        <p:blipFill rotWithShape="1">
          <a:blip r:embed="rId3">
            <a:alphaModFix/>
          </a:blip>
          <a:srcRect b="-5797" l="0" r="0" t="0"/>
          <a:stretch/>
        </p:blipFill>
        <p:spPr>
          <a:xfrm>
            <a:off x="10350325" y="6333250"/>
            <a:ext cx="1782799" cy="467300"/>
          </a:xfrm>
          <a:prstGeom prst="rect">
            <a:avLst/>
          </a:prstGeom>
          <a:noFill/>
          <a:ln>
            <a:noFill/>
          </a:ln>
        </p:spPr>
      </p:pic>
      <p:pic>
        <p:nvPicPr>
          <p:cNvPr descr="Copy and Paste for Malware - WyzGuys Cybersecurity" id="236" name="Google Shape;236;p14"/>
          <p:cNvPicPr preferRelativeResize="0"/>
          <p:nvPr/>
        </p:nvPicPr>
        <p:blipFill rotWithShape="1">
          <a:blip r:embed="rId4">
            <a:alphaModFix/>
          </a:blip>
          <a:srcRect b="0" l="0" r="0" t="0"/>
          <a:stretch/>
        </p:blipFill>
        <p:spPr>
          <a:xfrm>
            <a:off x="9556170" y="166702"/>
            <a:ext cx="2116196" cy="140374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5"/>
          <p:cNvSpPr txBox="1"/>
          <p:nvPr>
            <p:ph idx="1" type="body"/>
          </p:nvPr>
        </p:nvSpPr>
        <p:spPr>
          <a:xfrm>
            <a:off x="391696" y="2091932"/>
            <a:ext cx="5710158" cy="423266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700"/>
              <a:buNone/>
            </a:pPr>
            <a:r>
              <a:rPr b="1" lang="en-US" sz="1600">
                <a:solidFill>
                  <a:srgbClr val="002177"/>
                </a:solidFill>
                <a:latin typeface="Poppins"/>
                <a:ea typeface="Poppins"/>
                <a:cs typeface="Poppins"/>
                <a:sym typeface="Poppins"/>
              </a:rPr>
              <a:t>Using Keyboard Commands</a:t>
            </a:r>
            <a:endParaRPr sz="1600">
              <a:solidFill>
                <a:srgbClr val="002177"/>
              </a:solidFill>
              <a:latin typeface="Poppins"/>
              <a:ea typeface="Poppins"/>
              <a:cs typeface="Poppins"/>
              <a:sym typeface="Poppins"/>
            </a:endParaRPr>
          </a:p>
          <a:p>
            <a:pPr indent="-441325" lvl="0" marL="457200" rtl="0" algn="l">
              <a:lnSpc>
                <a:spcPct val="100000"/>
              </a:lnSpc>
              <a:spcBef>
                <a:spcPts val="1000"/>
              </a:spcBef>
              <a:spcAft>
                <a:spcPts val="0"/>
              </a:spcAft>
              <a:buClr>
                <a:srgbClr val="002177"/>
              </a:buClr>
              <a:buSzPts val="1600"/>
              <a:buFont typeface="Poppins"/>
              <a:buAutoNum type="arabicPeriod"/>
            </a:pPr>
            <a:r>
              <a:rPr lang="en-US" sz="1600">
                <a:solidFill>
                  <a:srgbClr val="002177"/>
                </a:solidFill>
                <a:latin typeface="Poppins"/>
                <a:ea typeface="Poppins"/>
                <a:cs typeface="Poppins"/>
                <a:sym typeface="Poppins"/>
              </a:rPr>
              <a:t>Select the content you wish to copy.</a:t>
            </a:r>
            <a:endParaRPr sz="1600">
              <a:solidFill>
                <a:srgbClr val="002177"/>
              </a:solidFill>
              <a:latin typeface="Poppins"/>
              <a:ea typeface="Poppins"/>
              <a:cs typeface="Poppins"/>
              <a:sym typeface="Poppins"/>
            </a:endParaRPr>
          </a:p>
          <a:p>
            <a:pPr indent="-213677" lvl="1" marL="685800" rtl="0" algn="l">
              <a:lnSpc>
                <a:spcPct val="100000"/>
              </a:lnSpc>
              <a:spcBef>
                <a:spcPts val="500"/>
              </a:spcBef>
              <a:spcAft>
                <a:spcPts val="0"/>
              </a:spcAft>
              <a:buClr>
                <a:srgbClr val="002177"/>
              </a:buClr>
              <a:buSzPts val="1430"/>
              <a:buChar char="•"/>
            </a:pPr>
            <a:r>
              <a:rPr lang="en-US" sz="1430">
                <a:solidFill>
                  <a:srgbClr val="002177"/>
                </a:solidFill>
                <a:latin typeface="Poppins"/>
                <a:ea typeface="Poppins"/>
                <a:cs typeface="Poppins"/>
                <a:sym typeface="Poppins"/>
              </a:rPr>
              <a:t>For text, use the arrow keys to move your cursor to the text you wish to copy. Hold down the </a:t>
            </a:r>
            <a:r>
              <a:rPr b="1" lang="en-US" sz="1430">
                <a:solidFill>
                  <a:srgbClr val="002177"/>
                </a:solidFill>
                <a:latin typeface="Poppins"/>
                <a:ea typeface="Poppins"/>
                <a:cs typeface="Poppins"/>
                <a:sym typeface="Poppins"/>
              </a:rPr>
              <a:t>Shift</a:t>
            </a:r>
            <a:r>
              <a:rPr lang="en-US" sz="1430">
                <a:solidFill>
                  <a:srgbClr val="002177"/>
                </a:solidFill>
                <a:latin typeface="Poppins"/>
                <a:ea typeface="Poppins"/>
                <a:cs typeface="Poppins"/>
                <a:sym typeface="Poppins"/>
              </a:rPr>
              <a:t> key and move the cursor with the arrow keys to highlight the desired text. Then, hold down the </a:t>
            </a:r>
            <a:r>
              <a:rPr b="1" lang="en-US" sz="1430">
                <a:solidFill>
                  <a:srgbClr val="002177"/>
                </a:solidFill>
                <a:latin typeface="Poppins"/>
                <a:ea typeface="Poppins"/>
                <a:cs typeface="Poppins"/>
                <a:sym typeface="Poppins"/>
              </a:rPr>
              <a:t>Command</a:t>
            </a:r>
            <a:r>
              <a:rPr lang="en-US" sz="1430">
                <a:solidFill>
                  <a:srgbClr val="002177"/>
                </a:solidFill>
                <a:latin typeface="Poppins"/>
                <a:ea typeface="Poppins"/>
                <a:cs typeface="Poppins"/>
                <a:sym typeface="Poppins"/>
              </a:rPr>
              <a:t> key and press the </a:t>
            </a:r>
            <a:r>
              <a:rPr b="1" lang="en-US" sz="1430">
                <a:solidFill>
                  <a:srgbClr val="002177"/>
                </a:solidFill>
                <a:latin typeface="Poppins"/>
                <a:ea typeface="Poppins"/>
                <a:cs typeface="Poppins"/>
                <a:sym typeface="Poppins"/>
              </a:rPr>
              <a:t>C</a:t>
            </a:r>
            <a:r>
              <a:rPr lang="en-US" sz="1430">
                <a:solidFill>
                  <a:srgbClr val="002177"/>
                </a:solidFill>
                <a:latin typeface="Poppins"/>
                <a:ea typeface="Poppins"/>
                <a:cs typeface="Poppins"/>
                <a:sym typeface="Poppins"/>
              </a:rPr>
              <a:t> key to copy it to the clipboard. To cut it, hold down the </a:t>
            </a:r>
            <a:r>
              <a:rPr b="1" lang="en-US" sz="1430">
                <a:solidFill>
                  <a:srgbClr val="002177"/>
                </a:solidFill>
                <a:latin typeface="Poppins"/>
                <a:ea typeface="Poppins"/>
                <a:cs typeface="Poppins"/>
                <a:sym typeface="Poppins"/>
              </a:rPr>
              <a:t>Command</a:t>
            </a:r>
            <a:r>
              <a:rPr lang="en-US" sz="1430">
                <a:solidFill>
                  <a:srgbClr val="002177"/>
                </a:solidFill>
                <a:latin typeface="Poppins"/>
                <a:ea typeface="Poppins"/>
                <a:cs typeface="Poppins"/>
                <a:sym typeface="Poppins"/>
              </a:rPr>
              <a:t> key and press the X key.</a:t>
            </a:r>
            <a:endParaRPr sz="1430">
              <a:solidFill>
                <a:srgbClr val="002177"/>
              </a:solidFill>
              <a:latin typeface="Poppins"/>
              <a:ea typeface="Poppins"/>
              <a:cs typeface="Poppins"/>
              <a:sym typeface="Poppins"/>
            </a:endParaRPr>
          </a:p>
          <a:p>
            <a:pPr indent="-441325" lvl="0" marL="457200" rtl="0" algn="l">
              <a:lnSpc>
                <a:spcPct val="100000"/>
              </a:lnSpc>
              <a:spcBef>
                <a:spcPts val="1000"/>
              </a:spcBef>
              <a:spcAft>
                <a:spcPts val="0"/>
              </a:spcAft>
              <a:buClr>
                <a:srgbClr val="002177"/>
              </a:buClr>
              <a:buSzPts val="1600"/>
              <a:buFont typeface="Poppins"/>
              <a:buAutoNum type="arabicPeriod"/>
            </a:pPr>
            <a:r>
              <a:rPr lang="en-US" sz="1600">
                <a:solidFill>
                  <a:srgbClr val="002177"/>
                </a:solidFill>
                <a:latin typeface="Poppins"/>
                <a:ea typeface="Poppins"/>
                <a:cs typeface="Poppins"/>
                <a:sym typeface="Poppins"/>
              </a:rPr>
              <a:t>Paste the content you’ve copied</a:t>
            </a:r>
            <a:endParaRPr sz="1600">
              <a:solidFill>
                <a:srgbClr val="002177"/>
              </a:solidFill>
              <a:latin typeface="Poppins"/>
              <a:ea typeface="Poppins"/>
              <a:cs typeface="Poppins"/>
              <a:sym typeface="Poppins"/>
            </a:endParaRPr>
          </a:p>
          <a:p>
            <a:pPr indent="-213677" lvl="1" marL="685800" rtl="0" algn="l">
              <a:lnSpc>
                <a:spcPct val="100000"/>
              </a:lnSpc>
              <a:spcBef>
                <a:spcPts val="500"/>
              </a:spcBef>
              <a:spcAft>
                <a:spcPts val="0"/>
              </a:spcAft>
              <a:buClr>
                <a:srgbClr val="002177"/>
              </a:buClr>
              <a:buSzPts val="1430"/>
              <a:buChar char="•"/>
            </a:pPr>
            <a:r>
              <a:rPr lang="en-US" sz="1430">
                <a:solidFill>
                  <a:srgbClr val="002177"/>
                </a:solidFill>
                <a:latin typeface="Poppins"/>
                <a:ea typeface="Poppins"/>
                <a:cs typeface="Poppins"/>
                <a:sym typeface="Poppins"/>
              </a:rPr>
              <a:t>Navigate to where you want to paste the copied content and hold down the C</a:t>
            </a:r>
            <a:r>
              <a:rPr b="1" lang="en-US" sz="1430">
                <a:solidFill>
                  <a:srgbClr val="002177"/>
                </a:solidFill>
                <a:latin typeface="Poppins"/>
                <a:ea typeface="Poppins"/>
                <a:cs typeface="Poppins"/>
                <a:sym typeface="Poppins"/>
              </a:rPr>
              <a:t>ommand</a:t>
            </a:r>
            <a:r>
              <a:rPr lang="en-US" sz="1430">
                <a:solidFill>
                  <a:srgbClr val="002177"/>
                </a:solidFill>
                <a:latin typeface="Poppins"/>
                <a:ea typeface="Poppins"/>
                <a:cs typeface="Poppins"/>
                <a:sym typeface="Poppins"/>
              </a:rPr>
              <a:t> key once again. Then, press the </a:t>
            </a:r>
            <a:r>
              <a:rPr b="1" lang="en-US" sz="1430">
                <a:solidFill>
                  <a:srgbClr val="002177"/>
                </a:solidFill>
                <a:latin typeface="Poppins"/>
                <a:ea typeface="Poppins"/>
                <a:cs typeface="Poppins"/>
                <a:sym typeface="Poppins"/>
              </a:rPr>
              <a:t>V</a:t>
            </a:r>
            <a:r>
              <a:rPr lang="en-US" sz="1430">
                <a:solidFill>
                  <a:srgbClr val="002177"/>
                </a:solidFill>
                <a:latin typeface="Poppins"/>
                <a:ea typeface="Poppins"/>
                <a:cs typeface="Poppins"/>
                <a:sym typeface="Poppins"/>
              </a:rPr>
              <a:t> key to paste the content.</a:t>
            </a:r>
            <a:endParaRPr sz="1430">
              <a:solidFill>
                <a:srgbClr val="002177"/>
              </a:solidFill>
              <a:latin typeface="Poppins"/>
              <a:ea typeface="Poppins"/>
              <a:cs typeface="Poppins"/>
              <a:sym typeface="Poppins"/>
            </a:endParaRPr>
          </a:p>
          <a:p>
            <a:pPr indent="0" lvl="0" marL="0" rtl="0" algn="l">
              <a:lnSpc>
                <a:spcPct val="100000"/>
              </a:lnSpc>
              <a:spcBef>
                <a:spcPts val="1000"/>
              </a:spcBef>
              <a:spcAft>
                <a:spcPts val="0"/>
              </a:spcAft>
              <a:buSzPts val="1700"/>
              <a:buNone/>
            </a:pPr>
            <a:r>
              <a:t/>
            </a:r>
            <a:endParaRPr sz="1600">
              <a:solidFill>
                <a:srgbClr val="002177"/>
              </a:solidFill>
              <a:latin typeface="Poppins"/>
              <a:ea typeface="Poppins"/>
              <a:cs typeface="Poppins"/>
              <a:sym typeface="Poppins"/>
            </a:endParaRPr>
          </a:p>
        </p:txBody>
      </p:sp>
      <p:sp>
        <p:nvSpPr>
          <p:cNvPr id="242" name="Google Shape;242;p15"/>
          <p:cNvSpPr txBox="1"/>
          <p:nvPr>
            <p:ph type="title"/>
          </p:nvPr>
        </p:nvSpPr>
        <p:spPr>
          <a:xfrm>
            <a:off x="1534696" y="804519"/>
            <a:ext cx="9520158" cy="104923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Palatino Linotype"/>
              <a:buNone/>
            </a:pPr>
            <a:r>
              <a:rPr lang="en-US" sz="3100">
                <a:solidFill>
                  <a:srgbClr val="002177"/>
                </a:solidFill>
                <a:latin typeface="Poppins"/>
                <a:ea typeface="Poppins"/>
                <a:cs typeface="Poppins"/>
                <a:sym typeface="Poppins"/>
              </a:rPr>
              <a:t>Copy &amp; Paste in Mac OS</a:t>
            </a:r>
            <a:br>
              <a:rPr lang="en-US" sz="3100">
                <a:solidFill>
                  <a:srgbClr val="002177"/>
                </a:solidFill>
                <a:latin typeface="Poppins"/>
                <a:ea typeface="Poppins"/>
                <a:cs typeface="Poppins"/>
                <a:sym typeface="Poppins"/>
              </a:rPr>
            </a:br>
            <a:r>
              <a:rPr lang="en-US" sz="3100">
                <a:solidFill>
                  <a:srgbClr val="002177"/>
                </a:solidFill>
                <a:latin typeface="Poppins"/>
                <a:ea typeface="Poppins"/>
                <a:cs typeface="Poppins"/>
                <a:sym typeface="Poppins"/>
              </a:rPr>
              <a:t>Copiar/cortar y pegar en Mac OS</a:t>
            </a:r>
            <a:endParaRPr sz="3100">
              <a:solidFill>
                <a:srgbClr val="002177"/>
              </a:solidFill>
              <a:latin typeface="Poppins"/>
              <a:ea typeface="Poppins"/>
              <a:cs typeface="Poppins"/>
              <a:sym typeface="Poppins"/>
            </a:endParaRPr>
          </a:p>
        </p:txBody>
      </p:sp>
      <p:sp>
        <p:nvSpPr>
          <p:cNvPr id="243" name="Google Shape;243;p15"/>
          <p:cNvSpPr txBox="1"/>
          <p:nvPr/>
        </p:nvSpPr>
        <p:spPr>
          <a:xfrm>
            <a:off x="6483788" y="2088024"/>
            <a:ext cx="5710158" cy="4232668"/>
          </a:xfrm>
          <a:prstGeom prst="rect">
            <a:avLst/>
          </a:prstGeom>
          <a:noFill/>
          <a:ln>
            <a:noFill/>
          </a:ln>
        </p:spPr>
        <p:txBody>
          <a:bodyPr anchorCtr="0" anchor="t" bIns="45700" lIns="91425" spcFirstLastPara="1" rIns="91425" wrap="square" tIns="45700">
            <a:normAutofit/>
          </a:bodyPr>
          <a:lstStyle/>
          <a:p>
            <a:pPr indent="0" lvl="0" marL="0" marR="0" rtl="0" algn="l">
              <a:lnSpc>
                <a:spcPct val="110000"/>
              </a:lnSpc>
              <a:spcBef>
                <a:spcPts val="0"/>
              </a:spcBef>
              <a:spcAft>
                <a:spcPts val="0"/>
              </a:spcAft>
              <a:buClr>
                <a:schemeClr val="accent1"/>
              </a:buClr>
              <a:buSzPts val="1550"/>
              <a:buFont typeface="Arial"/>
              <a:buNone/>
            </a:pPr>
            <a:r>
              <a:rPr b="1" lang="en-US" sz="1450" u="none" cap="none" strike="noStrike">
                <a:solidFill>
                  <a:srgbClr val="002177"/>
                </a:solidFill>
                <a:latin typeface="Poppins"/>
                <a:ea typeface="Poppins"/>
                <a:cs typeface="Poppins"/>
                <a:sym typeface="Poppins"/>
              </a:rPr>
              <a:t>Uso de comandos de teclado</a:t>
            </a:r>
            <a:endParaRPr sz="985">
              <a:solidFill>
                <a:srgbClr val="002177"/>
              </a:solidFill>
              <a:latin typeface="Poppins"/>
              <a:ea typeface="Poppins"/>
              <a:cs typeface="Poppins"/>
              <a:sym typeface="Poppins"/>
            </a:endParaRPr>
          </a:p>
          <a:p>
            <a:pPr indent="-441325" lvl="0" marL="457200" marR="0" rtl="0" algn="l">
              <a:lnSpc>
                <a:spcPct val="110000"/>
              </a:lnSpc>
              <a:spcBef>
                <a:spcPts val="1000"/>
              </a:spcBef>
              <a:spcAft>
                <a:spcPts val="0"/>
              </a:spcAft>
              <a:buClr>
                <a:srgbClr val="002177"/>
              </a:buClr>
              <a:buSzPts val="1450"/>
              <a:buFont typeface="Poppins"/>
              <a:buAutoNum type="arabicPeriod"/>
            </a:pPr>
            <a:r>
              <a:rPr lang="en-US" sz="1450" u="none" cap="none" strike="noStrike">
                <a:solidFill>
                  <a:srgbClr val="002177"/>
                </a:solidFill>
                <a:latin typeface="Poppins"/>
                <a:ea typeface="Poppins"/>
                <a:cs typeface="Poppins"/>
                <a:sym typeface="Poppins"/>
              </a:rPr>
              <a:t>Selecciona el contenido que deseas copiar.</a:t>
            </a:r>
            <a:endParaRPr sz="985">
              <a:solidFill>
                <a:srgbClr val="002177"/>
              </a:solidFill>
              <a:latin typeface="Poppins"/>
              <a:ea typeface="Poppins"/>
              <a:cs typeface="Poppins"/>
              <a:sym typeface="Poppins"/>
            </a:endParaRPr>
          </a:p>
          <a:p>
            <a:pPr indent="-213677" lvl="1" marL="685800" marR="0" rtl="0" algn="l">
              <a:lnSpc>
                <a:spcPct val="110000"/>
              </a:lnSpc>
              <a:spcBef>
                <a:spcPts val="500"/>
              </a:spcBef>
              <a:spcAft>
                <a:spcPts val="0"/>
              </a:spcAft>
              <a:buClr>
                <a:srgbClr val="002177"/>
              </a:buClr>
              <a:buSzPts val="1295"/>
              <a:buFont typeface="Arial"/>
              <a:buChar char="•"/>
            </a:pPr>
            <a:r>
              <a:rPr lang="en-US" sz="1295" u="none" cap="none" strike="noStrike">
                <a:solidFill>
                  <a:srgbClr val="002177"/>
                </a:solidFill>
                <a:latin typeface="Poppins"/>
                <a:ea typeface="Poppins"/>
                <a:cs typeface="Poppins"/>
                <a:sym typeface="Poppins"/>
              </a:rPr>
              <a:t>Para texto, utiliza las teclas de flecha para mover el cursor al texto que desees copiar. Mantén pulsada la tecla Shift y mueve el cursor con las teclas de flecha para resaltar el texto deseado. después, mantén pulsada la </a:t>
            </a:r>
            <a:r>
              <a:rPr b="1" lang="en-US" sz="1295" u="none" cap="none" strike="noStrike">
                <a:solidFill>
                  <a:srgbClr val="002177"/>
                </a:solidFill>
                <a:latin typeface="Poppins"/>
                <a:ea typeface="Poppins"/>
                <a:cs typeface="Poppins"/>
                <a:sym typeface="Poppins"/>
              </a:rPr>
              <a:t>tecla Ctrl</a:t>
            </a:r>
            <a:r>
              <a:rPr lang="en-US" sz="1295" u="none" cap="none" strike="noStrike">
                <a:solidFill>
                  <a:srgbClr val="002177"/>
                </a:solidFill>
                <a:latin typeface="Poppins"/>
                <a:ea typeface="Poppins"/>
                <a:cs typeface="Poppins"/>
                <a:sym typeface="Poppins"/>
              </a:rPr>
              <a:t> y pulsa </a:t>
            </a:r>
            <a:r>
              <a:rPr b="1" lang="en-US" sz="1295" u="none" cap="none" strike="noStrike">
                <a:solidFill>
                  <a:srgbClr val="002177"/>
                </a:solidFill>
                <a:latin typeface="Poppins"/>
                <a:ea typeface="Poppins"/>
                <a:cs typeface="Poppins"/>
                <a:sym typeface="Poppins"/>
              </a:rPr>
              <a:t>la tecla C</a:t>
            </a:r>
            <a:r>
              <a:rPr lang="en-US" sz="1295" u="none" cap="none" strike="noStrike">
                <a:solidFill>
                  <a:srgbClr val="002177"/>
                </a:solidFill>
                <a:latin typeface="Poppins"/>
                <a:ea typeface="Poppins"/>
                <a:cs typeface="Poppins"/>
                <a:sym typeface="Poppins"/>
              </a:rPr>
              <a:t> para copiarla en el portapapeles. Para cortarlo, mantén pulsada la tecla </a:t>
            </a:r>
            <a:r>
              <a:rPr b="1" lang="en-US" sz="1295" u="none" cap="none" strike="noStrike">
                <a:solidFill>
                  <a:srgbClr val="002177"/>
                </a:solidFill>
                <a:latin typeface="Poppins"/>
                <a:ea typeface="Poppins"/>
                <a:cs typeface="Poppins"/>
                <a:sym typeface="Poppins"/>
              </a:rPr>
              <a:t>Commmand</a:t>
            </a:r>
            <a:r>
              <a:rPr lang="en-US" sz="1295" u="none" cap="none" strike="noStrike">
                <a:solidFill>
                  <a:srgbClr val="002177"/>
                </a:solidFill>
                <a:latin typeface="Poppins"/>
                <a:ea typeface="Poppins"/>
                <a:cs typeface="Poppins"/>
                <a:sym typeface="Poppins"/>
              </a:rPr>
              <a:t> y pulsa la tecla X.</a:t>
            </a:r>
            <a:endParaRPr sz="985">
              <a:solidFill>
                <a:srgbClr val="002177"/>
              </a:solidFill>
              <a:latin typeface="Poppins"/>
              <a:ea typeface="Poppins"/>
              <a:cs typeface="Poppins"/>
              <a:sym typeface="Poppins"/>
            </a:endParaRPr>
          </a:p>
          <a:p>
            <a:pPr indent="-441325" lvl="0" marL="457200" marR="0" rtl="0" algn="l">
              <a:lnSpc>
                <a:spcPct val="110000"/>
              </a:lnSpc>
              <a:spcBef>
                <a:spcPts val="1000"/>
              </a:spcBef>
              <a:spcAft>
                <a:spcPts val="0"/>
              </a:spcAft>
              <a:buClr>
                <a:srgbClr val="002177"/>
              </a:buClr>
              <a:buSzPts val="1450"/>
              <a:buFont typeface="Poppins"/>
              <a:buAutoNum type="arabicPeriod"/>
            </a:pPr>
            <a:r>
              <a:rPr lang="en-US" sz="1450" u="none" cap="none" strike="noStrike">
                <a:solidFill>
                  <a:srgbClr val="002177"/>
                </a:solidFill>
                <a:latin typeface="Poppins"/>
                <a:ea typeface="Poppins"/>
                <a:cs typeface="Poppins"/>
                <a:sym typeface="Poppins"/>
              </a:rPr>
              <a:t>Pega el contenido que copiaste</a:t>
            </a:r>
            <a:endParaRPr sz="985">
              <a:solidFill>
                <a:srgbClr val="002177"/>
              </a:solidFill>
              <a:latin typeface="Poppins"/>
              <a:ea typeface="Poppins"/>
              <a:cs typeface="Poppins"/>
              <a:sym typeface="Poppins"/>
            </a:endParaRPr>
          </a:p>
          <a:p>
            <a:pPr indent="-213677" lvl="1" marL="685800" marR="0" rtl="0" algn="l">
              <a:lnSpc>
                <a:spcPct val="110000"/>
              </a:lnSpc>
              <a:spcBef>
                <a:spcPts val="500"/>
              </a:spcBef>
              <a:spcAft>
                <a:spcPts val="0"/>
              </a:spcAft>
              <a:buClr>
                <a:srgbClr val="002177"/>
              </a:buClr>
              <a:buSzPts val="1295"/>
              <a:buFont typeface="Arial"/>
              <a:buChar char="•"/>
            </a:pPr>
            <a:r>
              <a:rPr lang="en-US" sz="1295" u="none" cap="none" strike="noStrike">
                <a:solidFill>
                  <a:srgbClr val="002177"/>
                </a:solidFill>
                <a:latin typeface="Poppins"/>
                <a:ea typeface="Poppins"/>
                <a:cs typeface="Poppins"/>
                <a:sym typeface="Poppins"/>
              </a:rPr>
              <a:t>Desplázate hasta donde desees pegar el contenido copiado y mantén pulsada la tecla </a:t>
            </a:r>
            <a:r>
              <a:rPr b="1" lang="en-US" sz="1295" u="none" cap="none" strike="noStrike">
                <a:solidFill>
                  <a:srgbClr val="002177"/>
                </a:solidFill>
                <a:latin typeface="Poppins"/>
                <a:ea typeface="Poppins"/>
                <a:cs typeface="Poppins"/>
                <a:sym typeface="Poppins"/>
              </a:rPr>
              <a:t>Commmand</a:t>
            </a:r>
            <a:r>
              <a:rPr lang="en-US" sz="1295" u="none" cap="none" strike="noStrike">
                <a:solidFill>
                  <a:srgbClr val="002177"/>
                </a:solidFill>
                <a:latin typeface="Poppins"/>
                <a:ea typeface="Poppins"/>
                <a:cs typeface="Poppins"/>
                <a:sym typeface="Poppins"/>
              </a:rPr>
              <a:t> una vez más. Después pulsa </a:t>
            </a:r>
            <a:r>
              <a:rPr b="1" lang="en-US" sz="1295" u="none" cap="none" strike="noStrike">
                <a:solidFill>
                  <a:srgbClr val="002177"/>
                </a:solidFill>
                <a:latin typeface="Poppins"/>
                <a:ea typeface="Poppins"/>
                <a:cs typeface="Poppins"/>
                <a:sym typeface="Poppins"/>
              </a:rPr>
              <a:t>la tecla V</a:t>
            </a:r>
            <a:r>
              <a:rPr lang="en-US" sz="1295" u="none" cap="none" strike="noStrike">
                <a:solidFill>
                  <a:srgbClr val="002177"/>
                </a:solidFill>
                <a:latin typeface="Poppins"/>
                <a:ea typeface="Poppins"/>
                <a:cs typeface="Poppins"/>
                <a:sym typeface="Poppins"/>
              </a:rPr>
              <a:t> para pegar el contenido.</a:t>
            </a:r>
            <a:endParaRPr sz="985">
              <a:solidFill>
                <a:srgbClr val="002177"/>
              </a:solidFill>
              <a:latin typeface="Poppins"/>
              <a:ea typeface="Poppins"/>
              <a:cs typeface="Poppins"/>
              <a:sym typeface="Poppins"/>
            </a:endParaRPr>
          </a:p>
          <a:p>
            <a:pPr indent="0" lvl="0" marL="0" marR="0" rtl="0" algn="l">
              <a:lnSpc>
                <a:spcPct val="110000"/>
              </a:lnSpc>
              <a:spcBef>
                <a:spcPts val="1000"/>
              </a:spcBef>
              <a:spcAft>
                <a:spcPts val="0"/>
              </a:spcAft>
              <a:buClr>
                <a:schemeClr val="accent1"/>
              </a:buClr>
              <a:buSzPts val="1550"/>
              <a:buFont typeface="Arial"/>
              <a:buNone/>
            </a:pPr>
            <a:r>
              <a:t/>
            </a:r>
            <a:endParaRPr sz="1450" u="none" cap="none" strike="noStrike">
              <a:solidFill>
                <a:srgbClr val="002177"/>
              </a:solidFill>
              <a:latin typeface="Poppins"/>
              <a:ea typeface="Poppins"/>
              <a:cs typeface="Poppins"/>
              <a:sym typeface="Poppins"/>
            </a:endParaRPr>
          </a:p>
        </p:txBody>
      </p:sp>
      <p:pic>
        <p:nvPicPr>
          <p:cNvPr id="244" name="Google Shape;244;p15"/>
          <p:cNvPicPr preferRelativeResize="0"/>
          <p:nvPr/>
        </p:nvPicPr>
        <p:blipFill rotWithShape="1">
          <a:blip r:embed="rId3">
            <a:alphaModFix/>
          </a:blip>
          <a:srcRect b="-5797" l="0" r="0" t="0"/>
          <a:stretch/>
        </p:blipFill>
        <p:spPr>
          <a:xfrm>
            <a:off x="10350325" y="6333250"/>
            <a:ext cx="1782799" cy="467300"/>
          </a:xfrm>
          <a:prstGeom prst="rect">
            <a:avLst/>
          </a:prstGeom>
          <a:noFill/>
          <a:ln>
            <a:noFill/>
          </a:ln>
        </p:spPr>
      </p:pic>
      <p:pic>
        <p:nvPicPr>
          <p:cNvPr descr="Apple Mac OS vector logo - Freevectorlogo.net" id="245" name="Google Shape;245;p15"/>
          <p:cNvPicPr preferRelativeResize="0"/>
          <p:nvPr/>
        </p:nvPicPr>
        <p:blipFill rotWithShape="1">
          <a:blip r:embed="rId4">
            <a:alphaModFix/>
          </a:blip>
          <a:srcRect b="0" l="0" r="0" t="0"/>
          <a:stretch/>
        </p:blipFill>
        <p:spPr>
          <a:xfrm>
            <a:off x="9516200" y="-593449"/>
            <a:ext cx="2680196" cy="268019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177"/>
        </a:solidFill>
      </p:bgPr>
    </p:bg>
    <p:spTree>
      <p:nvGrpSpPr>
        <p:cNvPr id="249" name="Shape 249"/>
        <p:cNvGrpSpPr/>
        <p:nvPr/>
      </p:nvGrpSpPr>
      <p:grpSpPr>
        <a:xfrm>
          <a:off x="0" y="0"/>
          <a:ext cx="0" cy="0"/>
          <a:chOff x="0" y="0"/>
          <a:chExt cx="0" cy="0"/>
        </a:xfrm>
      </p:grpSpPr>
      <p:sp>
        <p:nvSpPr>
          <p:cNvPr id="250" name="Google Shape;250;p16"/>
          <p:cNvSpPr txBox="1"/>
          <p:nvPr>
            <p:ph type="title"/>
          </p:nvPr>
        </p:nvSpPr>
        <p:spPr>
          <a:xfrm>
            <a:off x="1534813" y="1756130"/>
            <a:ext cx="8562580" cy="18879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Palatino Linotype"/>
              <a:buNone/>
            </a:pPr>
            <a:r>
              <a:rPr lang="en-US" sz="2800">
                <a:solidFill>
                  <a:srgbClr val="86CAFF"/>
                </a:solidFill>
                <a:latin typeface="Poppins"/>
                <a:ea typeface="Poppins"/>
                <a:cs typeface="Poppins"/>
                <a:sym typeface="Poppins"/>
              </a:rPr>
              <a:t>How to Take a Screenshot</a:t>
            </a:r>
            <a:br>
              <a:rPr lang="en-US" sz="2800">
                <a:solidFill>
                  <a:srgbClr val="86CAFF"/>
                </a:solidFill>
                <a:latin typeface="Poppins"/>
                <a:ea typeface="Poppins"/>
                <a:cs typeface="Poppins"/>
                <a:sym typeface="Poppins"/>
              </a:rPr>
            </a:br>
            <a:r>
              <a:rPr i="1" lang="en-US" sz="2800">
                <a:solidFill>
                  <a:srgbClr val="86CAFF"/>
                </a:solidFill>
                <a:latin typeface="Poppins"/>
                <a:ea typeface="Poppins"/>
                <a:cs typeface="Poppins"/>
                <a:sym typeface="Poppins"/>
              </a:rPr>
              <a:t>Cómo realizar una captura de pantalla</a:t>
            </a:r>
            <a:endParaRPr i="1" sz="2800">
              <a:solidFill>
                <a:srgbClr val="86CAFF"/>
              </a:solidFill>
              <a:latin typeface="Poppins"/>
              <a:ea typeface="Poppins"/>
              <a:cs typeface="Poppins"/>
              <a:sym typeface="Poppins"/>
            </a:endParaRPr>
          </a:p>
        </p:txBody>
      </p:sp>
      <p:pic>
        <p:nvPicPr>
          <p:cNvPr descr="Screen Recorder Studio — Free screen capture software" id="251" name="Google Shape;251;p16"/>
          <p:cNvPicPr preferRelativeResize="0"/>
          <p:nvPr/>
        </p:nvPicPr>
        <p:blipFill rotWithShape="1">
          <a:blip r:embed="rId3">
            <a:alphaModFix/>
          </a:blip>
          <a:srcRect b="0" l="0" r="0" t="0"/>
          <a:stretch/>
        </p:blipFill>
        <p:spPr>
          <a:xfrm>
            <a:off x="8260150" y="518155"/>
            <a:ext cx="3931850" cy="2910845"/>
          </a:xfrm>
          <a:prstGeom prst="rect">
            <a:avLst/>
          </a:prstGeom>
          <a:noFill/>
          <a:ln>
            <a:noFill/>
          </a:ln>
        </p:spPr>
      </p:pic>
      <p:pic>
        <p:nvPicPr>
          <p:cNvPr id="252" name="Google Shape;252;p16"/>
          <p:cNvPicPr preferRelativeResize="0"/>
          <p:nvPr/>
        </p:nvPicPr>
        <p:blipFill rotWithShape="1">
          <a:blip r:embed="rId4">
            <a:alphaModFix/>
          </a:blip>
          <a:srcRect b="-5797" l="0" r="0" t="0"/>
          <a:stretch/>
        </p:blipFill>
        <p:spPr>
          <a:xfrm>
            <a:off x="10350325" y="6333250"/>
            <a:ext cx="1782799" cy="467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7"/>
          <p:cNvSpPr txBox="1"/>
          <p:nvPr>
            <p:ph type="title"/>
          </p:nvPr>
        </p:nvSpPr>
        <p:spPr>
          <a:xfrm>
            <a:off x="1534696" y="804519"/>
            <a:ext cx="9520158" cy="104923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880"/>
              <a:buFont typeface="Palatino Linotype"/>
              <a:buNone/>
            </a:pPr>
            <a:r>
              <a:rPr lang="en-US" sz="2680">
                <a:solidFill>
                  <a:srgbClr val="002177"/>
                </a:solidFill>
                <a:latin typeface="Poppins"/>
                <a:ea typeface="Poppins"/>
                <a:cs typeface="Poppins"/>
                <a:sym typeface="Poppins"/>
              </a:rPr>
              <a:t>How to take a screenshot in Windows 10</a:t>
            </a:r>
            <a:br>
              <a:rPr lang="en-US" sz="2680">
                <a:solidFill>
                  <a:srgbClr val="002177"/>
                </a:solidFill>
                <a:latin typeface="Poppins"/>
                <a:ea typeface="Poppins"/>
                <a:cs typeface="Poppins"/>
                <a:sym typeface="Poppins"/>
              </a:rPr>
            </a:br>
            <a:r>
              <a:rPr lang="en-US" sz="2680">
                <a:solidFill>
                  <a:srgbClr val="002177"/>
                </a:solidFill>
                <a:latin typeface="Poppins"/>
                <a:ea typeface="Poppins"/>
                <a:cs typeface="Poppins"/>
                <a:sym typeface="Poppins"/>
              </a:rPr>
              <a:t>Cómo realizar una captura de pantalla en Windows</a:t>
            </a:r>
            <a:endParaRPr sz="2680">
              <a:solidFill>
                <a:srgbClr val="002177"/>
              </a:solidFill>
              <a:latin typeface="Poppins"/>
              <a:ea typeface="Poppins"/>
              <a:cs typeface="Poppins"/>
              <a:sym typeface="Poppins"/>
            </a:endParaRPr>
          </a:p>
        </p:txBody>
      </p:sp>
      <p:sp>
        <p:nvSpPr>
          <p:cNvPr id="259" name="Google Shape;259;p17"/>
          <p:cNvSpPr txBox="1"/>
          <p:nvPr>
            <p:ph idx="1" type="body"/>
          </p:nvPr>
        </p:nvSpPr>
        <p:spPr>
          <a:xfrm>
            <a:off x="1496524" y="1777078"/>
            <a:ext cx="4879774" cy="2014537"/>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000"/>
              <a:buNone/>
            </a:pPr>
            <a:r>
              <a:rPr b="1" lang="en-US" sz="1700">
                <a:solidFill>
                  <a:srgbClr val="002177"/>
                </a:solidFill>
                <a:latin typeface="Poppins"/>
                <a:ea typeface="Poppins"/>
                <a:cs typeface="Poppins"/>
                <a:sym typeface="Poppins"/>
              </a:rPr>
              <a:t>Keyboard Shortcuts</a:t>
            </a:r>
            <a:endParaRPr sz="1700">
              <a:solidFill>
                <a:srgbClr val="002177"/>
              </a:solidFill>
              <a:latin typeface="Poppins"/>
              <a:ea typeface="Poppins"/>
              <a:cs typeface="Poppins"/>
              <a:sym typeface="Poppins"/>
            </a:endParaRPr>
          </a:p>
          <a:p>
            <a:pPr indent="-209550" lvl="0" marL="228600" rtl="0" algn="l">
              <a:lnSpc>
                <a:spcPct val="120000"/>
              </a:lnSpc>
              <a:spcBef>
                <a:spcPts val="1000"/>
              </a:spcBef>
              <a:spcAft>
                <a:spcPts val="0"/>
              </a:spcAft>
              <a:buClr>
                <a:srgbClr val="002177"/>
              </a:buClr>
              <a:buSzPts val="1700"/>
              <a:buFont typeface="Poppins"/>
              <a:buChar char="•"/>
            </a:pPr>
            <a:r>
              <a:rPr lang="en-US" sz="1700">
                <a:solidFill>
                  <a:srgbClr val="002177"/>
                </a:solidFill>
                <a:latin typeface="Poppins"/>
                <a:ea typeface="Poppins"/>
                <a:cs typeface="Poppins"/>
                <a:sym typeface="Poppins"/>
              </a:rPr>
              <a:t>Windows key + Shift + S       </a:t>
            </a:r>
            <a:endParaRPr sz="1700">
              <a:solidFill>
                <a:srgbClr val="002177"/>
              </a:solidFill>
              <a:latin typeface="Poppins"/>
              <a:ea typeface="Poppins"/>
              <a:cs typeface="Poppins"/>
              <a:sym typeface="Poppins"/>
            </a:endParaRPr>
          </a:p>
          <a:p>
            <a:pPr indent="-209550" lvl="0" marL="228600" rtl="0" algn="l">
              <a:lnSpc>
                <a:spcPct val="120000"/>
              </a:lnSpc>
              <a:spcBef>
                <a:spcPts val="1000"/>
              </a:spcBef>
              <a:spcAft>
                <a:spcPts val="0"/>
              </a:spcAft>
              <a:buClr>
                <a:srgbClr val="002177"/>
              </a:buClr>
              <a:buSzPts val="1700"/>
              <a:buFont typeface="Poppins"/>
              <a:buChar char="•"/>
            </a:pPr>
            <a:r>
              <a:rPr lang="en-US" sz="1700">
                <a:solidFill>
                  <a:srgbClr val="002177"/>
                </a:solidFill>
                <a:latin typeface="Poppins"/>
                <a:ea typeface="Poppins"/>
                <a:cs typeface="Poppins"/>
                <a:sym typeface="Poppins"/>
              </a:rPr>
              <a:t>Press PrtScn key </a:t>
            </a:r>
            <a:endParaRPr sz="1700">
              <a:solidFill>
                <a:srgbClr val="002177"/>
              </a:solidFill>
              <a:latin typeface="Poppins"/>
              <a:ea typeface="Poppins"/>
              <a:cs typeface="Poppins"/>
              <a:sym typeface="Poppins"/>
            </a:endParaRPr>
          </a:p>
          <a:p>
            <a:pPr indent="-209550" lvl="0" marL="228600" rtl="0" algn="l">
              <a:lnSpc>
                <a:spcPct val="120000"/>
              </a:lnSpc>
              <a:spcBef>
                <a:spcPts val="1000"/>
              </a:spcBef>
              <a:spcAft>
                <a:spcPts val="0"/>
              </a:spcAft>
              <a:buClr>
                <a:srgbClr val="002177"/>
              </a:buClr>
              <a:buSzPts val="1700"/>
              <a:buFont typeface="Poppins"/>
              <a:buChar char="•"/>
            </a:pPr>
            <a:r>
              <a:rPr lang="en-US" sz="1700">
                <a:solidFill>
                  <a:srgbClr val="002177"/>
                </a:solidFill>
                <a:latin typeface="Poppins"/>
                <a:ea typeface="Poppins"/>
                <a:cs typeface="Poppins"/>
                <a:sym typeface="Poppins"/>
              </a:rPr>
              <a:t>Press the Windows key + PrtScn</a:t>
            </a:r>
            <a:endParaRPr sz="1700">
              <a:solidFill>
                <a:srgbClr val="002177"/>
              </a:solidFill>
              <a:latin typeface="Poppins"/>
              <a:ea typeface="Poppins"/>
              <a:cs typeface="Poppins"/>
              <a:sym typeface="Poppins"/>
            </a:endParaRPr>
          </a:p>
        </p:txBody>
      </p:sp>
      <p:pic>
        <p:nvPicPr>
          <p:cNvPr descr="Screenshot Icons - Free Download, PNG and SVG" id="260" name="Google Shape;260;p17"/>
          <p:cNvPicPr preferRelativeResize="0"/>
          <p:nvPr/>
        </p:nvPicPr>
        <p:blipFill rotWithShape="1">
          <a:blip r:embed="rId3">
            <a:alphaModFix/>
          </a:blip>
          <a:srcRect b="0" l="0" r="0" t="0"/>
          <a:stretch/>
        </p:blipFill>
        <p:spPr>
          <a:xfrm>
            <a:off x="10102354" y="-51246"/>
            <a:ext cx="1905000" cy="1905000"/>
          </a:xfrm>
          <a:prstGeom prst="rect">
            <a:avLst/>
          </a:prstGeom>
          <a:noFill/>
          <a:ln>
            <a:noFill/>
          </a:ln>
        </p:spPr>
      </p:pic>
      <p:grpSp>
        <p:nvGrpSpPr>
          <p:cNvPr id="261" name="Google Shape;261;p17"/>
          <p:cNvGrpSpPr/>
          <p:nvPr/>
        </p:nvGrpSpPr>
        <p:grpSpPr>
          <a:xfrm>
            <a:off x="3626638" y="1959853"/>
            <a:ext cx="3208532" cy="1648999"/>
            <a:chOff x="3743251" y="1851386"/>
            <a:chExt cx="3208532" cy="1648999"/>
          </a:xfrm>
        </p:grpSpPr>
        <p:pic>
          <p:nvPicPr>
            <p:cNvPr id="262" name="Google Shape;262;p17"/>
            <p:cNvPicPr preferRelativeResize="0"/>
            <p:nvPr/>
          </p:nvPicPr>
          <p:blipFill rotWithShape="1">
            <a:blip r:embed="rId4">
              <a:alphaModFix/>
            </a:blip>
            <a:srcRect b="0" l="0" r="0" t="0"/>
            <a:stretch/>
          </p:blipFill>
          <p:spPr>
            <a:xfrm>
              <a:off x="4654362" y="1851386"/>
              <a:ext cx="2297421" cy="558463"/>
            </a:xfrm>
            <a:prstGeom prst="rect">
              <a:avLst/>
            </a:prstGeom>
            <a:noFill/>
            <a:ln>
              <a:noFill/>
            </a:ln>
          </p:spPr>
        </p:pic>
        <p:pic>
          <p:nvPicPr>
            <p:cNvPr descr="Print Screen Not Working [Solved] - Driver Easy" id="263" name="Google Shape;263;p17"/>
            <p:cNvPicPr preferRelativeResize="0"/>
            <p:nvPr/>
          </p:nvPicPr>
          <p:blipFill rotWithShape="1">
            <a:blip r:embed="rId5">
              <a:alphaModFix/>
            </a:blip>
            <a:srcRect b="0" l="0" r="0" t="0"/>
            <a:stretch/>
          </p:blipFill>
          <p:spPr>
            <a:xfrm>
              <a:off x="3743251" y="2432655"/>
              <a:ext cx="605367" cy="568863"/>
            </a:xfrm>
            <a:prstGeom prst="rect">
              <a:avLst/>
            </a:prstGeom>
            <a:noFill/>
            <a:ln>
              <a:noFill/>
            </a:ln>
          </p:spPr>
        </p:pic>
        <p:pic>
          <p:nvPicPr>
            <p:cNvPr descr="Enable or Disable Windows Key in Windows 10 | Tutorials" id="264" name="Google Shape;264;p17"/>
            <p:cNvPicPr preferRelativeResize="0"/>
            <p:nvPr/>
          </p:nvPicPr>
          <p:blipFill rotWithShape="1">
            <a:blip r:embed="rId6">
              <a:alphaModFix/>
            </a:blip>
            <a:srcRect b="0" l="0" r="0" t="0"/>
            <a:stretch/>
          </p:blipFill>
          <p:spPr>
            <a:xfrm>
              <a:off x="5711816" y="2956713"/>
              <a:ext cx="543672" cy="543672"/>
            </a:xfrm>
            <a:prstGeom prst="rect">
              <a:avLst/>
            </a:prstGeom>
            <a:noFill/>
            <a:ln>
              <a:noFill/>
            </a:ln>
          </p:spPr>
        </p:pic>
        <p:pic>
          <p:nvPicPr>
            <p:cNvPr descr="Print Screen Not Working [Solved] - Driver Easy" id="265" name="Google Shape;265;p17"/>
            <p:cNvPicPr preferRelativeResize="0"/>
            <p:nvPr/>
          </p:nvPicPr>
          <p:blipFill rotWithShape="1">
            <a:blip r:embed="rId5">
              <a:alphaModFix/>
            </a:blip>
            <a:srcRect b="0" l="0" r="0" t="0"/>
            <a:stretch/>
          </p:blipFill>
          <p:spPr>
            <a:xfrm>
              <a:off x="6308971" y="2921029"/>
              <a:ext cx="605367" cy="568863"/>
            </a:xfrm>
            <a:prstGeom prst="rect">
              <a:avLst/>
            </a:prstGeom>
            <a:noFill/>
            <a:ln>
              <a:noFill/>
            </a:ln>
          </p:spPr>
        </p:pic>
      </p:grpSp>
      <p:sp>
        <p:nvSpPr>
          <p:cNvPr id="266" name="Google Shape;266;p17"/>
          <p:cNvSpPr txBox="1"/>
          <p:nvPr/>
        </p:nvSpPr>
        <p:spPr>
          <a:xfrm>
            <a:off x="1472173" y="4211632"/>
            <a:ext cx="7517466" cy="1897306"/>
          </a:xfrm>
          <a:prstGeom prst="rect">
            <a:avLst/>
          </a:prstGeom>
          <a:noFill/>
          <a:ln>
            <a:noFill/>
          </a:ln>
        </p:spPr>
        <p:txBody>
          <a:bodyPr anchorCtr="0" anchor="t" bIns="45700" lIns="91425" spcFirstLastPara="1" rIns="91425" wrap="square" tIns="45700">
            <a:normAutofit/>
          </a:bodyPr>
          <a:lstStyle/>
          <a:p>
            <a:pPr indent="0" lvl="0" marL="0" marR="0" rtl="0" algn="l">
              <a:lnSpc>
                <a:spcPct val="110000"/>
              </a:lnSpc>
              <a:spcBef>
                <a:spcPts val="0"/>
              </a:spcBef>
              <a:spcAft>
                <a:spcPts val="0"/>
              </a:spcAft>
              <a:buClr>
                <a:schemeClr val="accent1"/>
              </a:buClr>
              <a:buSzPts val="2000"/>
              <a:buFont typeface="Arial"/>
              <a:buNone/>
            </a:pPr>
            <a:r>
              <a:t/>
            </a:r>
            <a:endParaRPr b="1" i="0" sz="1800" u="none" cap="none" strike="noStrike">
              <a:solidFill>
                <a:srgbClr val="002177"/>
              </a:solidFill>
              <a:latin typeface="Poppins"/>
              <a:ea typeface="Poppins"/>
              <a:cs typeface="Poppins"/>
              <a:sym typeface="Poppins"/>
            </a:endParaRPr>
          </a:p>
          <a:p>
            <a:pPr indent="-215900" lvl="0" marL="228600" marR="0" rtl="0" algn="l">
              <a:lnSpc>
                <a:spcPct val="110000"/>
              </a:lnSpc>
              <a:spcBef>
                <a:spcPts val="1000"/>
              </a:spcBef>
              <a:spcAft>
                <a:spcPts val="0"/>
              </a:spcAft>
              <a:buClr>
                <a:srgbClr val="002177"/>
              </a:buClr>
              <a:buSzPts val="1800"/>
              <a:buFont typeface="Poppins"/>
              <a:buChar char="•"/>
            </a:pPr>
            <a:r>
              <a:rPr i="0" lang="en-US" sz="1800" u="none" cap="none" strike="noStrike">
                <a:solidFill>
                  <a:srgbClr val="002177"/>
                </a:solidFill>
                <a:latin typeface="Poppins"/>
                <a:ea typeface="Poppins"/>
                <a:cs typeface="Poppins"/>
                <a:sym typeface="Poppins"/>
              </a:rPr>
              <a:t>Tecla de Windows+ Shift + S       </a:t>
            </a:r>
            <a:endParaRPr sz="1200">
              <a:solidFill>
                <a:srgbClr val="002177"/>
              </a:solidFill>
              <a:latin typeface="Poppins"/>
              <a:ea typeface="Poppins"/>
              <a:cs typeface="Poppins"/>
              <a:sym typeface="Poppins"/>
            </a:endParaRPr>
          </a:p>
          <a:p>
            <a:pPr indent="-215900" lvl="0" marL="228600" marR="0" rtl="0" algn="l">
              <a:lnSpc>
                <a:spcPct val="110000"/>
              </a:lnSpc>
              <a:spcBef>
                <a:spcPts val="1000"/>
              </a:spcBef>
              <a:spcAft>
                <a:spcPts val="0"/>
              </a:spcAft>
              <a:buClr>
                <a:srgbClr val="002177"/>
              </a:buClr>
              <a:buSzPts val="1800"/>
              <a:buFont typeface="Poppins"/>
              <a:buChar char="•"/>
            </a:pPr>
            <a:r>
              <a:rPr i="0" lang="en-US" sz="1800" u="none" cap="none" strike="noStrike">
                <a:solidFill>
                  <a:srgbClr val="002177"/>
                </a:solidFill>
                <a:latin typeface="Poppins"/>
                <a:ea typeface="Poppins"/>
                <a:cs typeface="Poppins"/>
                <a:sym typeface="Poppins"/>
              </a:rPr>
              <a:t>Oprime la Tecla PrtScn  </a:t>
            </a:r>
            <a:endParaRPr sz="1200">
              <a:solidFill>
                <a:srgbClr val="002177"/>
              </a:solidFill>
              <a:latin typeface="Poppins"/>
              <a:ea typeface="Poppins"/>
              <a:cs typeface="Poppins"/>
              <a:sym typeface="Poppins"/>
            </a:endParaRPr>
          </a:p>
          <a:p>
            <a:pPr indent="-215900" lvl="0" marL="228600" marR="0" rtl="0" algn="l">
              <a:lnSpc>
                <a:spcPct val="110000"/>
              </a:lnSpc>
              <a:spcBef>
                <a:spcPts val="1000"/>
              </a:spcBef>
              <a:spcAft>
                <a:spcPts val="0"/>
              </a:spcAft>
              <a:buClr>
                <a:srgbClr val="002177"/>
              </a:buClr>
              <a:buSzPts val="1800"/>
              <a:buFont typeface="Poppins"/>
              <a:buChar char="•"/>
            </a:pPr>
            <a:r>
              <a:rPr i="0" lang="en-US" sz="1800" u="none" cap="none" strike="noStrike">
                <a:solidFill>
                  <a:srgbClr val="002177"/>
                </a:solidFill>
                <a:latin typeface="Poppins"/>
                <a:ea typeface="Poppins"/>
                <a:cs typeface="Poppins"/>
                <a:sym typeface="Poppins"/>
              </a:rPr>
              <a:t>Oprime la Tecla de Windows  + PrtScn</a:t>
            </a:r>
            <a:endParaRPr i="0" sz="1800" u="none" cap="none" strike="noStrike">
              <a:solidFill>
                <a:srgbClr val="002177"/>
              </a:solidFill>
              <a:latin typeface="Poppins"/>
              <a:ea typeface="Poppins"/>
              <a:cs typeface="Poppins"/>
              <a:sym typeface="Poppins"/>
            </a:endParaRPr>
          </a:p>
        </p:txBody>
      </p:sp>
      <p:grpSp>
        <p:nvGrpSpPr>
          <p:cNvPr id="267" name="Google Shape;267;p17"/>
          <p:cNvGrpSpPr/>
          <p:nvPr/>
        </p:nvGrpSpPr>
        <p:grpSpPr>
          <a:xfrm>
            <a:off x="4486848" y="4467175"/>
            <a:ext cx="3208532" cy="1648999"/>
            <a:chOff x="3743251" y="1851386"/>
            <a:chExt cx="3208532" cy="1648999"/>
          </a:xfrm>
        </p:grpSpPr>
        <p:pic>
          <p:nvPicPr>
            <p:cNvPr id="268" name="Google Shape;268;p17"/>
            <p:cNvPicPr preferRelativeResize="0"/>
            <p:nvPr/>
          </p:nvPicPr>
          <p:blipFill rotWithShape="1">
            <a:blip r:embed="rId4">
              <a:alphaModFix/>
            </a:blip>
            <a:srcRect b="0" l="0" r="0" t="0"/>
            <a:stretch/>
          </p:blipFill>
          <p:spPr>
            <a:xfrm>
              <a:off x="4654362" y="1851386"/>
              <a:ext cx="2297421" cy="558463"/>
            </a:xfrm>
            <a:prstGeom prst="rect">
              <a:avLst/>
            </a:prstGeom>
            <a:noFill/>
            <a:ln>
              <a:noFill/>
            </a:ln>
          </p:spPr>
        </p:pic>
        <p:pic>
          <p:nvPicPr>
            <p:cNvPr descr="Print Screen Not Working [Solved] - Driver Easy" id="269" name="Google Shape;269;p17"/>
            <p:cNvPicPr preferRelativeResize="0"/>
            <p:nvPr/>
          </p:nvPicPr>
          <p:blipFill rotWithShape="1">
            <a:blip r:embed="rId5">
              <a:alphaModFix/>
            </a:blip>
            <a:srcRect b="0" l="0" r="0" t="0"/>
            <a:stretch/>
          </p:blipFill>
          <p:spPr>
            <a:xfrm>
              <a:off x="3743251" y="2432655"/>
              <a:ext cx="605367" cy="568863"/>
            </a:xfrm>
            <a:prstGeom prst="rect">
              <a:avLst/>
            </a:prstGeom>
            <a:noFill/>
            <a:ln>
              <a:noFill/>
            </a:ln>
          </p:spPr>
        </p:pic>
        <p:pic>
          <p:nvPicPr>
            <p:cNvPr descr="Enable or Disable Windows Key in Windows 10 | Tutorials" id="270" name="Google Shape;270;p17"/>
            <p:cNvPicPr preferRelativeResize="0"/>
            <p:nvPr/>
          </p:nvPicPr>
          <p:blipFill rotWithShape="1">
            <a:blip r:embed="rId6">
              <a:alphaModFix/>
            </a:blip>
            <a:srcRect b="0" l="0" r="0" t="0"/>
            <a:stretch/>
          </p:blipFill>
          <p:spPr>
            <a:xfrm>
              <a:off x="5711816" y="2956713"/>
              <a:ext cx="543672" cy="543672"/>
            </a:xfrm>
            <a:prstGeom prst="rect">
              <a:avLst/>
            </a:prstGeom>
            <a:noFill/>
            <a:ln>
              <a:noFill/>
            </a:ln>
          </p:spPr>
        </p:pic>
        <p:pic>
          <p:nvPicPr>
            <p:cNvPr descr="Print Screen Not Working [Solved] - Driver Easy" id="271" name="Google Shape;271;p17"/>
            <p:cNvPicPr preferRelativeResize="0"/>
            <p:nvPr/>
          </p:nvPicPr>
          <p:blipFill rotWithShape="1">
            <a:blip r:embed="rId5">
              <a:alphaModFix/>
            </a:blip>
            <a:srcRect b="0" l="0" r="0" t="0"/>
            <a:stretch/>
          </p:blipFill>
          <p:spPr>
            <a:xfrm>
              <a:off x="6308971" y="2921029"/>
              <a:ext cx="605367" cy="568863"/>
            </a:xfrm>
            <a:prstGeom prst="rect">
              <a:avLst/>
            </a:prstGeom>
            <a:noFill/>
            <a:ln>
              <a:noFill/>
            </a:ln>
          </p:spPr>
        </p:pic>
      </p:grpSp>
      <p:pic>
        <p:nvPicPr>
          <p:cNvPr id="272" name="Google Shape;272;p17"/>
          <p:cNvPicPr preferRelativeResize="0"/>
          <p:nvPr/>
        </p:nvPicPr>
        <p:blipFill rotWithShape="1">
          <a:blip r:embed="rId7">
            <a:alphaModFix/>
          </a:blip>
          <a:srcRect b="-5797" l="0" r="0" t="0"/>
          <a:stretch/>
        </p:blipFill>
        <p:spPr>
          <a:xfrm>
            <a:off x="10350325" y="6333250"/>
            <a:ext cx="1782799" cy="467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8"/>
          <p:cNvSpPr txBox="1"/>
          <p:nvPr>
            <p:ph type="title"/>
          </p:nvPr>
        </p:nvSpPr>
        <p:spPr>
          <a:xfrm>
            <a:off x="1534696" y="804519"/>
            <a:ext cx="9520158" cy="104923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880"/>
              <a:buFont typeface="Palatino Linotype"/>
              <a:buNone/>
            </a:pPr>
            <a:r>
              <a:rPr lang="en-US" sz="2680">
                <a:solidFill>
                  <a:srgbClr val="002177"/>
                </a:solidFill>
                <a:latin typeface="Poppins"/>
                <a:ea typeface="Poppins"/>
                <a:cs typeface="Poppins"/>
                <a:sym typeface="Poppins"/>
              </a:rPr>
              <a:t>How to take a screenshot in Windows 10</a:t>
            </a:r>
            <a:br>
              <a:rPr lang="en-US" sz="2680">
                <a:solidFill>
                  <a:srgbClr val="002177"/>
                </a:solidFill>
                <a:latin typeface="Poppins"/>
                <a:ea typeface="Poppins"/>
                <a:cs typeface="Poppins"/>
                <a:sym typeface="Poppins"/>
              </a:rPr>
            </a:br>
            <a:r>
              <a:rPr lang="en-US" sz="2680">
                <a:solidFill>
                  <a:srgbClr val="002177"/>
                </a:solidFill>
                <a:latin typeface="Poppins"/>
                <a:ea typeface="Poppins"/>
                <a:cs typeface="Poppins"/>
                <a:sym typeface="Poppins"/>
              </a:rPr>
              <a:t>Cómo realizar una captura de pantalla en Windows 10</a:t>
            </a:r>
            <a:endParaRPr sz="2680">
              <a:solidFill>
                <a:srgbClr val="002177"/>
              </a:solidFill>
              <a:latin typeface="Poppins"/>
              <a:ea typeface="Poppins"/>
              <a:cs typeface="Poppins"/>
              <a:sym typeface="Poppins"/>
            </a:endParaRPr>
          </a:p>
        </p:txBody>
      </p:sp>
      <p:sp>
        <p:nvSpPr>
          <p:cNvPr id="278" name="Google Shape;278;p18"/>
          <p:cNvSpPr txBox="1"/>
          <p:nvPr>
            <p:ph idx="1" type="body"/>
          </p:nvPr>
        </p:nvSpPr>
        <p:spPr>
          <a:xfrm>
            <a:off x="400050" y="2004669"/>
            <a:ext cx="4895850" cy="4091331"/>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000"/>
              <a:buNone/>
            </a:pPr>
            <a:r>
              <a:rPr b="1" lang="en-US" sz="1800">
                <a:solidFill>
                  <a:srgbClr val="002177"/>
                </a:solidFill>
                <a:latin typeface="Poppins"/>
                <a:ea typeface="Poppins"/>
                <a:cs typeface="Poppins"/>
                <a:sym typeface="Poppins"/>
              </a:rPr>
              <a:t>Use the Snipping Tool</a:t>
            </a:r>
            <a:endParaRPr sz="1800">
              <a:solidFill>
                <a:srgbClr val="002177"/>
              </a:solidFill>
              <a:latin typeface="Poppins"/>
              <a:ea typeface="Poppins"/>
              <a:cs typeface="Poppins"/>
              <a:sym typeface="Poppins"/>
            </a:endParaRPr>
          </a:p>
          <a:p>
            <a:pPr indent="0" lvl="0" marL="0" rtl="0" algn="l">
              <a:lnSpc>
                <a:spcPct val="100000"/>
              </a:lnSpc>
              <a:spcBef>
                <a:spcPts val="1000"/>
              </a:spcBef>
              <a:spcAft>
                <a:spcPts val="0"/>
              </a:spcAft>
              <a:buSzPts val="1600"/>
              <a:buNone/>
            </a:pPr>
            <a:r>
              <a:rPr lang="en-US" sz="1400">
                <a:solidFill>
                  <a:srgbClr val="002177"/>
                </a:solidFill>
                <a:latin typeface="Poppins"/>
                <a:ea typeface="Poppins"/>
                <a:cs typeface="Poppins"/>
                <a:sym typeface="Poppins"/>
              </a:rPr>
              <a:t>Microsoft includes a screenshot utility with Windows 10 called Snipping Tool. You can use Snipping Tool to take a screenshot and save it as an image file. </a:t>
            </a:r>
            <a:endParaRPr sz="1800">
              <a:solidFill>
                <a:srgbClr val="002177"/>
              </a:solidFill>
              <a:latin typeface="Poppins"/>
              <a:ea typeface="Poppins"/>
              <a:cs typeface="Poppins"/>
              <a:sym typeface="Poppins"/>
            </a:endParaRPr>
          </a:p>
          <a:p>
            <a:pPr indent="-444500" lvl="0" marL="457200" rtl="0" algn="l">
              <a:lnSpc>
                <a:spcPct val="100000"/>
              </a:lnSpc>
              <a:spcBef>
                <a:spcPts val="1000"/>
              </a:spcBef>
              <a:spcAft>
                <a:spcPts val="0"/>
              </a:spcAft>
              <a:buClr>
                <a:srgbClr val="002177"/>
              </a:buClr>
              <a:buSzPts val="1400"/>
              <a:buFont typeface="Poppins"/>
              <a:buAutoNum type="arabicPeriod"/>
            </a:pPr>
            <a:r>
              <a:rPr lang="en-US" sz="1400">
                <a:solidFill>
                  <a:srgbClr val="002177"/>
                </a:solidFill>
                <a:latin typeface="Poppins"/>
                <a:ea typeface="Poppins"/>
                <a:cs typeface="Poppins"/>
                <a:sym typeface="Poppins"/>
              </a:rPr>
              <a:t>Start the Snipping Tool from the Start menu.</a:t>
            </a:r>
            <a:endParaRPr sz="1800">
              <a:solidFill>
                <a:srgbClr val="002177"/>
              </a:solidFill>
              <a:latin typeface="Poppins"/>
              <a:ea typeface="Poppins"/>
              <a:cs typeface="Poppins"/>
              <a:sym typeface="Poppins"/>
            </a:endParaRPr>
          </a:p>
          <a:p>
            <a:pPr indent="-444500" lvl="0" marL="457200" rtl="0" algn="l">
              <a:lnSpc>
                <a:spcPct val="100000"/>
              </a:lnSpc>
              <a:spcBef>
                <a:spcPts val="1000"/>
              </a:spcBef>
              <a:spcAft>
                <a:spcPts val="0"/>
              </a:spcAft>
              <a:buClr>
                <a:srgbClr val="002177"/>
              </a:buClr>
              <a:buSzPts val="1400"/>
              <a:buFont typeface="Poppins"/>
              <a:buAutoNum type="arabicPeriod"/>
            </a:pPr>
            <a:r>
              <a:rPr lang="en-US" sz="1400">
                <a:solidFill>
                  <a:srgbClr val="002177"/>
                </a:solidFill>
                <a:latin typeface="Poppins"/>
                <a:ea typeface="Poppins"/>
                <a:cs typeface="Poppins"/>
                <a:sym typeface="Poppins"/>
              </a:rPr>
              <a:t>In the “Mode” dropdown, choose full screen, rectangular or free-form shape. </a:t>
            </a:r>
            <a:endParaRPr sz="1800">
              <a:solidFill>
                <a:srgbClr val="002177"/>
              </a:solidFill>
              <a:latin typeface="Poppins"/>
              <a:ea typeface="Poppins"/>
              <a:cs typeface="Poppins"/>
              <a:sym typeface="Poppins"/>
            </a:endParaRPr>
          </a:p>
          <a:p>
            <a:pPr indent="-444500" lvl="0" marL="457200" rtl="0" algn="l">
              <a:lnSpc>
                <a:spcPct val="100000"/>
              </a:lnSpc>
              <a:spcBef>
                <a:spcPts val="1000"/>
              </a:spcBef>
              <a:spcAft>
                <a:spcPts val="0"/>
              </a:spcAft>
              <a:buClr>
                <a:srgbClr val="002177"/>
              </a:buClr>
              <a:buSzPts val="1400"/>
              <a:buFont typeface="Poppins"/>
              <a:buAutoNum type="arabicPeriod"/>
            </a:pPr>
            <a:r>
              <a:rPr lang="en-US" sz="1400">
                <a:solidFill>
                  <a:srgbClr val="002177"/>
                </a:solidFill>
                <a:latin typeface="Poppins"/>
                <a:ea typeface="Poppins"/>
                <a:cs typeface="Poppins"/>
                <a:sym typeface="Poppins"/>
              </a:rPr>
              <a:t>Click New. Then, use the mouse to create the screenshot. The screenshot will appear in the Snipping Tool window. </a:t>
            </a:r>
            <a:endParaRPr sz="1800">
              <a:solidFill>
                <a:srgbClr val="002177"/>
              </a:solidFill>
              <a:latin typeface="Poppins"/>
              <a:ea typeface="Poppins"/>
              <a:cs typeface="Poppins"/>
              <a:sym typeface="Poppins"/>
            </a:endParaRPr>
          </a:p>
        </p:txBody>
      </p:sp>
      <p:sp>
        <p:nvSpPr>
          <p:cNvPr id="279" name="Google Shape;279;p18"/>
          <p:cNvSpPr txBox="1"/>
          <p:nvPr/>
        </p:nvSpPr>
        <p:spPr>
          <a:xfrm>
            <a:off x="5472113" y="2004668"/>
            <a:ext cx="6034200" cy="3324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70C0"/>
              </a:buClr>
              <a:buSzPts val="1700"/>
              <a:buFont typeface="Palatino Linotype"/>
              <a:buNone/>
            </a:pPr>
            <a:r>
              <a:rPr b="1" i="0" lang="en-US" sz="1500" u="none" cap="none" strike="noStrike">
                <a:solidFill>
                  <a:srgbClr val="002177"/>
                </a:solidFill>
                <a:latin typeface="Poppins"/>
                <a:ea typeface="Poppins"/>
                <a:cs typeface="Poppins"/>
                <a:sym typeface="Poppins"/>
              </a:rPr>
              <a:t>Utiliza la herramienta de Recorte</a:t>
            </a:r>
            <a:endParaRPr sz="1200">
              <a:solidFill>
                <a:srgbClr val="002177"/>
              </a:solidFill>
              <a:latin typeface="Poppins"/>
              <a:ea typeface="Poppins"/>
              <a:cs typeface="Poppins"/>
              <a:sym typeface="Poppins"/>
            </a:endParaRPr>
          </a:p>
          <a:p>
            <a:pPr indent="0" lvl="0" marL="0" marR="0" rtl="0" algn="l">
              <a:spcBef>
                <a:spcPts val="0"/>
              </a:spcBef>
              <a:spcAft>
                <a:spcPts val="0"/>
              </a:spcAft>
              <a:buClr>
                <a:schemeClr val="dk1"/>
              </a:buClr>
              <a:buSzPts val="1700"/>
              <a:buFont typeface="Palatino Linotype"/>
              <a:buNone/>
            </a:pPr>
            <a:r>
              <a:t/>
            </a:r>
            <a:endParaRPr b="1" i="0" sz="1500" u="none" cap="none" strike="noStrike">
              <a:solidFill>
                <a:srgbClr val="002177"/>
              </a:solidFill>
              <a:latin typeface="Poppins"/>
              <a:ea typeface="Poppins"/>
              <a:cs typeface="Poppins"/>
              <a:sym typeface="Poppins"/>
            </a:endParaRPr>
          </a:p>
          <a:p>
            <a:pPr indent="0" lvl="0" marL="0" marR="0" rtl="0" algn="l">
              <a:spcBef>
                <a:spcPts val="0"/>
              </a:spcBef>
              <a:spcAft>
                <a:spcPts val="0"/>
              </a:spcAft>
              <a:buClr>
                <a:srgbClr val="0070C0"/>
              </a:buClr>
              <a:buSzPts val="1700"/>
              <a:buFont typeface="Palatino Linotype"/>
              <a:buNone/>
            </a:pPr>
            <a:r>
              <a:rPr i="0" lang="en-US" sz="1500" u="none" cap="none" strike="noStrike">
                <a:solidFill>
                  <a:srgbClr val="002177"/>
                </a:solidFill>
                <a:latin typeface="Poppins"/>
                <a:ea typeface="Poppins"/>
                <a:cs typeface="Poppins"/>
                <a:sym typeface="Poppins"/>
              </a:rPr>
              <a:t>Microsoft incluye una utilidad de captura de pantalla con Windows 10 llamada herramienta de recorte. Puedes utilizar la herramienta de recortes para realizar una captura de pantalla y guardarla como un archivo de imagen. </a:t>
            </a:r>
            <a:endParaRPr sz="1200">
              <a:solidFill>
                <a:srgbClr val="002177"/>
              </a:solidFill>
              <a:latin typeface="Poppins"/>
              <a:ea typeface="Poppins"/>
              <a:cs typeface="Poppins"/>
              <a:sym typeface="Poppins"/>
            </a:endParaRPr>
          </a:p>
          <a:p>
            <a:pPr indent="0" lvl="0" marL="0" marR="0" rtl="0" algn="l">
              <a:spcBef>
                <a:spcPts val="0"/>
              </a:spcBef>
              <a:spcAft>
                <a:spcPts val="0"/>
              </a:spcAft>
              <a:buClr>
                <a:schemeClr val="dk1"/>
              </a:buClr>
              <a:buSzPts val="1700"/>
              <a:buFont typeface="Palatino Linotype"/>
              <a:buNone/>
            </a:pPr>
            <a:r>
              <a:t/>
            </a:r>
            <a:endParaRPr i="0" sz="1500" u="none" cap="none" strike="noStrike">
              <a:solidFill>
                <a:srgbClr val="002177"/>
              </a:solidFill>
              <a:latin typeface="Poppins"/>
              <a:ea typeface="Poppins"/>
              <a:cs typeface="Poppins"/>
              <a:sym typeface="Poppins"/>
            </a:endParaRPr>
          </a:p>
          <a:p>
            <a:pPr indent="-444500" lvl="0" marL="457200" marR="0" rtl="0" algn="l">
              <a:spcBef>
                <a:spcPts val="0"/>
              </a:spcBef>
              <a:spcAft>
                <a:spcPts val="0"/>
              </a:spcAft>
              <a:buClr>
                <a:srgbClr val="002177"/>
              </a:buClr>
              <a:buSzPts val="1500"/>
              <a:buFont typeface="Poppins"/>
              <a:buAutoNum type="arabicPeriod"/>
            </a:pPr>
            <a:r>
              <a:rPr i="0" lang="en-US" sz="1500" u="none" cap="none" strike="noStrike">
                <a:solidFill>
                  <a:srgbClr val="002177"/>
                </a:solidFill>
                <a:latin typeface="Poppins"/>
                <a:ea typeface="Poppins"/>
                <a:cs typeface="Poppins"/>
                <a:sym typeface="Poppins"/>
              </a:rPr>
              <a:t>Inicia la herramienta de recorte desde el menú Inicio.</a:t>
            </a:r>
            <a:endParaRPr sz="1200">
              <a:solidFill>
                <a:srgbClr val="002177"/>
              </a:solidFill>
              <a:latin typeface="Poppins"/>
              <a:ea typeface="Poppins"/>
              <a:cs typeface="Poppins"/>
              <a:sym typeface="Poppins"/>
            </a:endParaRPr>
          </a:p>
          <a:p>
            <a:pPr indent="-444500" lvl="0" marL="457200" marR="0" rtl="0" algn="l">
              <a:spcBef>
                <a:spcPts val="0"/>
              </a:spcBef>
              <a:spcAft>
                <a:spcPts val="0"/>
              </a:spcAft>
              <a:buClr>
                <a:srgbClr val="002177"/>
              </a:buClr>
              <a:buSzPts val="1500"/>
              <a:buFont typeface="Poppins"/>
              <a:buAutoNum type="arabicPeriod"/>
            </a:pPr>
            <a:r>
              <a:rPr i="0" lang="en-US" sz="1500" u="none" cap="none" strike="noStrike">
                <a:solidFill>
                  <a:srgbClr val="002177"/>
                </a:solidFill>
                <a:latin typeface="Poppins"/>
                <a:ea typeface="Poppins"/>
                <a:cs typeface="Poppins"/>
                <a:sym typeface="Poppins"/>
              </a:rPr>
              <a:t>En el menú desplegable “modo”, elige la pantalla que desees: Forma de pantalla completa, rectangular o de forma libre. </a:t>
            </a:r>
            <a:endParaRPr sz="1200">
              <a:solidFill>
                <a:srgbClr val="002177"/>
              </a:solidFill>
              <a:latin typeface="Poppins"/>
              <a:ea typeface="Poppins"/>
              <a:cs typeface="Poppins"/>
              <a:sym typeface="Poppins"/>
            </a:endParaRPr>
          </a:p>
          <a:p>
            <a:pPr indent="-444500" lvl="0" marL="457200" marR="0" rtl="0" algn="l">
              <a:spcBef>
                <a:spcPts val="0"/>
              </a:spcBef>
              <a:spcAft>
                <a:spcPts val="0"/>
              </a:spcAft>
              <a:buClr>
                <a:srgbClr val="002177"/>
              </a:buClr>
              <a:buSzPts val="1500"/>
              <a:buFont typeface="Poppins"/>
              <a:buAutoNum type="arabicPeriod"/>
            </a:pPr>
            <a:r>
              <a:rPr i="0" lang="en-US" sz="1500" u="none" cap="none" strike="noStrike">
                <a:solidFill>
                  <a:srgbClr val="002177"/>
                </a:solidFill>
                <a:latin typeface="Poppins"/>
                <a:ea typeface="Poppins"/>
                <a:cs typeface="Poppins"/>
                <a:sym typeface="Poppins"/>
              </a:rPr>
              <a:t>Haz clic en Nuevo. Después, utiliza el ratón para crear la captura de pantalla. La captura de pantalla aparecerá en la ventana herramienta de Recortes. </a:t>
            </a:r>
            <a:endParaRPr sz="1200">
              <a:solidFill>
                <a:srgbClr val="002177"/>
              </a:solidFill>
              <a:latin typeface="Poppins"/>
              <a:ea typeface="Poppins"/>
              <a:cs typeface="Poppins"/>
              <a:sym typeface="Poppins"/>
            </a:endParaRPr>
          </a:p>
        </p:txBody>
      </p:sp>
      <p:pic>
        <p:nvPicPr>
          <p:cNvPr id="280" name="Google Shape;280;p18"/>
          <p:cNvPicPr preferRelativeResize="0"/>
          <p:nvPr/>
        </p:nvPicPr>
        <p:blipFill rotWithShape="1">
          <a:blip r:embed="rId3">
            <a:alphaModFix/>
          </a:blip>
          <a:srcRect b="-5797" l="0" r="0" t="0"/>
          <a:stretch/>
        </p:blipFill>
        <p:spPr>
          <a:xfrm>
            <a:off x="10350325" y="6333250"/>
            <a:ext cx="1782799" cy="467300"/>
          </a:xfrm>
          <a:prstGeom prst="rect">
            <a:avLst/>
          </a:prstGeom>
          <a:noFill/>
          <a:ln>
            <a:noFill/>
          </a:ln>
        </p:spPr>
      </p:pic>
      <p:pic>
        <p:nvPicPr>
          <p:cNvPr descr="Add Screen Snip To Taskbar in Windows 10" id="281" name="Google Shape;281;p18"/>
          <p:cNvPicPr preferRelativeResize="0"/>
          <p:nvPr/>
        </p:nvPicPr>
        <p:blipFill rotWithShape="1">
          <a:blip r:embed="rId4">
            <a:alphaModFix/>
          </a:blip>
          <a:srcRect b="0" l="0" r="0" t="0"/>
          <a:stretch/>
        </p:blipFill>
        <p:spPr>
          <a:xfrm>
            <a:off x="10132686" y="279901"/>
            <a:ext cx="1049235" cy="104923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9"/>
          <p:cNvSpPr txBox="1"/>
          <p:nvPr>
            <p:ph type="title"/>
          </p:nvPr>
        </p:nvSpPr>
        <p:spPr>
          <a:xfrm>
            <a:off x="1534696" y="804519"/>
            <a:ext cx="9520158" cy="104923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880"/>
              <a:buFont typeface="Palatino Linotype"/>
              <a:buNone/>
            </a:pPr>
            <a:r>
              <a:rPr lang="en-US" sz="2780">
                <a:solidFill>
                  <a:srgbClr val="002177"/>
                </a:solidFill>
                <a:latin typeface="Poppins"/>
                <a:ea typeface="Poppins"/>
                <a:cs typeface="Poppins"/>
                <a:sym typeface="Poppins"/>
              </a:rPr>
              <a:t>How to take a screenshot in MacOS</a:t>
            </a:r>
            <a:br>
              <a:rPr lang="en-US" sz="2780">
                <a:solidFill>
                  <a:srgbClr val="002177"/>
                </a:solidFill>
                <a:latin typeface="Poppins"/>
                <a:ea typeface="Poppins"/>
                <a:cs typeface="Poppins"/>
                <a:sym typeface="Poppins"/>
              </a:rPr>
            </a:br>
            <a:r>
              <a:rPr lang="en-US" sz="2780">
                <a:solidFill>
                  <a:srgbClr val="002177"/>
                </a:solidFill>
                <a:latin typeface="Poppins"/>
                <a:ea typeface="Poppins"/>
                <a:cs typeface="Poppins"/>
                <a:sym typeface="Poppins"/>
              </a:rPr>
              <a:t>Cómo realizar una captura de pantalla en MacOS</a:t>
            </a:r>
            <a:endParaRPr sz="2780">
              <a:solidFill>
                <a:srgbClr val="002177"/>
              </a:solidFill>
              <a:latin typeface="Poppins"/>
              <a:ea typeface="Poppins"/>
              <a:cs typeface="Poppins"/>
              <a:sym typeface="Poppins"/>
            </a:endParaRPr>
          </a:p>
        </p:txBody>
      </p:sp>
      <p:sp>
        <p:nvSpPr>
          <p:cNvPr id="287" name="Google Shape;287;p19"/>
          <p:cNvSpPr txBox="1"/>
          <p:nvPr>
            <p:ph idx="1" type="body"/>
          </p:nvPr>
        </p:nvSpPr>
        <p:spPr>
          <a:xfrm>
            <a:off x="1414925" y="2217815"/>
            <a:ext cx="4352438" cy="3999714"/>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1800"/>
              <a:buNone/>
            </a:pPr>
            <a:r>
              <a:rPr b="1" lang="en-US" sz="1700">
                <a:solidFill>
                  <a:srgbClr val="002177"/>
                </a:solidFill>
                <a:latin typeface="Poppins"/>
                <a:ea typeface="Poppins"/>
                <a:cs typeface="Poppins"/>
                <a:sym typeface="Poppins"/>
              </a:rPr>
              <a:t>Keyboard Shortcuts</a:t>
            </a:r>
            <a:endParaRPr sz="1900">
              <a:solidFill>
                <a:srgbClr val="002177"/>
              </a:solidFill>
              <a:latin typeface="Poppins"/>
              <a:ea typeface="Poppins"/>
              <a:cs typeface="Poppins"/>
              <a:sym typeface="Poppins"/>
            </a:endParaRPr>
          </a:p>
          <a:p>
            <a:pPr indent="-222250" lvl="0" marL="228600" rtl="0" algn="l">
              <a:lnSpc>
                <a:spcPct val="120000"/>
              </a:lnSpc>
              <a:spcBef>
                <a:spcPts val="1000"/>
              </a:spcBef>
              <a:spcAft>
                <a:spcPts val="0"/>
              </a:spcAft>
              <a:buClr>
                <a:srgbClr val="002177"/>
              </a:buClr>
              <a:buSzPts val="1700"/>
              <a:buFont typeface="Poppins"/>
              <a:buChar char="•"/>
            </a:pPr>
            <a:r>
              <a:rPr lang="en-US" sz="1700">
                <a:solidFill>
                  <a:srgbClr val="002177"/>
                </a:solidFill>
                <a:latin typeface="Poppins"/>
                <a:ea typeface="Poppins"/>
                <a:cs typeface="Poppins"/>
                <a:sym typeface="Poppins"/>
              </a:rPr>
              <a:t>Shift + Command + 3</a:t>
            </a:r>
            <a:endParaRPr sz="1900">
              <a:solidFill>
                <a:srgbClr val="002177"/>
              </a:solidFill>
              <a:latin typeface="Poppins"/>
              <a:ea typeface="Poppins"/>
              <a:cs typeface="Poppins"/>
              <a:sym typeface="Poppins"/>
            </a:endParaRPr>
          </a:p>
          <a:p>
            <a:pPr indent="-222250" lvl="0" marL="228600" rtl="0" algn="l">
              <a:lnSpc>
                <a:spcPct val="120000"/>
              </a:lnSpc>
              <a:spcBef>
                <a:spcPts val="1000"/>
              </a:spcBef>
              <a:spcAft>
                <a:spcPts val="0"/>
              </a:spcAft>
              <a:buClr>
                <a:srgbClr val="002177"/>
              </a:buClr>
              <a:buSzPts val="1700"/>
              <a:buFont typeface="Poppins"/>
              <a:buChar char="•"/>
            </a:pPr>
            <a:r>
              <a:rPr lang="en-US" sz="1700">
                <a:solidFill>
                  <a:srgbClr val="002177"/>
                </a:solidFill>
                <a:latin typeface="Poppins"/>
                <a:ea typeface="Poppins"/>
                <a:cs typeface="Poppins"/>
                <a:sym typeface="Poppins"/>
              </a:rPr>
              <a:t>Shift + Command + 4</a:t>
            </a:r>
            <a:endParaRPr sz="1900">
              <a:solidFill>
                <a:srgbClr val="002177"/>
              </a:solidFill>
              <a:latin typeface="Poppins"/>
              <a:ea typeface="Poppins"/>
              <a:cs typeface="Poppins"/>
              <a:sym typeface="Poppins"/>
            </a:endParaRPr>
          </a:p>
          <a:p>
            <a:pPr indent="0" lvl="0" marL="0" rtl="0" algn="l">
              <a:lnSpc>
                <a:spcPct val="120000"/>
              </a:lnSpc>
              <a:spcBef>
                <a:spcPts val="1000"/>
              </a:spcBef>
              <a:spcAft>
                <a:spcPts val="0"/>
              </a:spcAft>
              <a:buSzPts val="1800"/>
              <a:buNone/>
            </a:pPr>
            <a:r>
              <a:rPr b="1" lang="en-US" sz="1700">
                <a:solidFill>
                  <a:srgbClr val="002177"/>
                </a:solidFill>
                <a:latin typeface="Poppins"/>
                <a:ea typeface="Poppins"/>
                <a:cs typeface="Poppins"/>
                <a:sym typeface="Poppins"/>
              </a:rPr>
              <a:t>Where to find screenshots</a:t>
            </a:r>
            <a:endParaRPr sz="1900">
              <a:solidFill>
                <a:srgbClr val="002177"/>
              </a:solidFill>
              <a:latin typeface="Poppins"/>
              <a:ea typeface="Poppins"/>
              <a:cs typeface="Poppins"/>
              <a:sym typeface="Poppins"/>
            </a:endParaRPr>
          </a:p>
          <a:p>
            <a:pPr indent="0" lvl="0" marL="0" rtl="0" algn="l">
              <a:lnSpc>
                <a:spcPct val="120000"/>
              </a:lnSpc>
              <a:spcBef>
                <a:spcPts val="1000"/>
              </a:spcBef>
              <a:spcAft>
                <a:spcPts val="0"/>
              </a:spcAft>
              <a:buSzPts val="1800"/>
              <a:buNone/>
            </a:pPr>
            <a:r>
              <a:rPr lang="en-US" sz="1700">
                <a:solidFill>
                  <a:srgbClr val="002177"/>
                </a:solidFill>
                <a:latin typeface="Poppins"/>
                <a:ea typeface="Poppins"/>
                <a:cs typeface="Poppins"/>
                <a:sym typeface="Poppins"/>
              </a:rPr>
              <a:t>By default, screenshots save to your desktop with the name “Screen Shot [date] and [time].png”</a:t>
            </a:r>
            <a:endParaRPr sz="1900">
              <a:solidFill>
                <a:srgbClr val="002177"/>
              </a:solidFill>
              <a:latin typeface="Poppins"/>
              <a:ea typeface="Poppins"/>
              <a:cs typeface="Poppins"/>
              <a:sym typeface="Poppins"/>
            </a:endParaRPr>
          </a:p>
        </p:txBody>
      </p:sp>
      <p:sp>
        <p:nvSpPr>
          <p:cNvPr id="288" name="Google Shape;288;p19"/>
          <p:cNvSpPr txBox="1"/>
          <p:nvPr/>
        </p:nvSpPr>
        <p:spPr>
          <a:xfrm>
            <a:off x="7145556" y="2213908"/>
            <a:ext cx="4352438" cy="3999714"/>
          </a:xfrm>
          <a:prstGeom prst="rect">
            <a:avLst/>
          </a:prstGeom>
          <a:noFill/>
          <a:ln>
            <a:noFill/>
          </a:ln>
        </p:spPr>
        <p:txBody>
          <a:bodyPr anchorCtr="0" anchor="t" bIns="45700" lIns="91425" spcFirstLastPara="1" rIns="91425" wrap="square" tIns="45700">
            <a:normAutofit/>
          </a:bodyPr>
          <a:lstStyle/>
          <a:p>
            <a:pPr indent="0" lvl="0" marL="0" marR="0" rtl="0" algn="l">
              <a:lnSpc>
                <a:spcPct val="120000"/>
              </a:lnSpc>
              <a:spcBef>
                <a:spcPts val="0"/>
              </a:spcBef>
              <a:spcAft>
                <a:spcPts val="0"/>
              </a:spcAft>
              <a:buClr>
                <a:schemeClr val="accent1"/>
              </a:buClr>
              <a:buSzPts val="1800"/>
              <a:buFont typeface="Arial"/>
              <a:buNone/>
            </a:pPr>
            <a:r>
              <a:rPr b="1" i="0" lang="en-US" sz="1700" u="none" cap="none" strike="noStrike">
                <a:solidFill>
                  <a:srgbClr val="002177"/>
                </a:solidFill>
                <a:latin typeface="Poppins"/>
                <a:ea typeface="Poppins"/>
                <a:cs typeface="Poppins"/>
                <a:sym typeface="Poppins"/>
              </a:rPr>
              <a:t>Atajos de teclado</a:t>
            </a:r>
            <a:endParaRPr sz="1300">
              <a:solidFill>
                <a:srgbClr val="002177"/>
              </a:solidFill>
              <a:latin typeface="Poppins"/>
              <a:ea typeface="Poppins"/>
              <a:cs typeface="Poppins"/>
              <a:sym typeface="Poppins"/>
            </a:endParaRPr>
          </a:p>
          <a:p>
            <a:pPr indent="-222250" lvl="0" marL="228600" marR="0" rtl="0" algn="l">
              <a:lnSpc>
                <a:spcPct val="120000"/>
              </a:lnSpc>
              <a:spcBef>
                <a:spcPts val="1000"/>
              </a:spcBef>
              <a:spcAft>
                <a:spcPts val="0"/>
              </a:spcAft>
              <a:buClr>
                <a:srgbClr val="002177"/>
              </a:buClr>
              <a:buSzPts val="1700"/>
              <a:buFont typeface="Poppins"/>
              <a:buChar char="•"/>
            </a:pPr>
            <a:r>
              <a:rPr i="0" lang="en-US" sz="1700" u="none" cap="none" strike="noStrike">
                <a:solidFill>
                  <a:srgbClr val="002177"/>
                </a:solidFill>
                <a:latin typeface="Poppins"/>
                <a:ea typeface="Poppins"/>
                <a:cs typeface="Poppins"/>
                <a:sym typeface="Poppins"/>
              </a:rPr>
              <a:t>Mayús + comando + 3</a:t>
            </a:r>
            <a:endParaRPr sz="1300">
              <a:solidFill>
                <a:srgbClr val="002177"/>
              </a:solidFill>
              <a:latin typeface="Poppins"/>
              <a:ea typeface="Poppins"/>
              <a:cs typeface="Poppins"/>
              <a:sym typeface="Poppins"/>
            </a:endParaRPr>
          </a:p>
          <a:p>
            <a:pPr indent="-222250" lvl="0" marL="228600" marR="0" rtl="0" algn="l">
              <a:lnSpc>
                <a:spcPct val="120000"/>
              </a:lnSpc>
              <a:spcBef>
                <a:spcPts val="1000"/>
              </a:spcBef>
              <a:spcAft>
                <a:spcPts val="0"/>
              </a:spcAft>
              <a:buClr>
                <a:srgbClr val="002177"/>
              </a:buClr>
              <a:buSzPts val="1700"/>
              <a:buFont typeface="Poppins"/>
              <a:buChar char="•"/>
            </a:pPr>
            <a:r>
              <a:rPr i="0" lang="en-US" sz="1700" u="none" cap="none" strike="noStrike">
                <a:solidFill>
                  <a:srgbClr val="002177"/>
                </a:solidFill>
                <a:latin typeface="Poppins"/>
                <a:ea typeface="Poppins"/>
                <a:cs typeface="Poppins"/>
                <a:sym typeface="Poppins"/>
              </a:rPr>
              <a:t>Mayús + comando + 4</a:t>
            </a:r>
            <a:endParaRPr sz="1300">
              <a:solidFill>
                <a:srgbClr val="002177"/>
              </a:solidFill>
              <a:latin typeface="Poppins"/>
              <a:ea typeface="Poppins"/>
              <a:cs typeface="Poppins"/>
              <a:sym typeface="Poppins"/>
            </a:endParaRPr>
          </a:p>
          <a:p>
            <a:pPr indent="0" lvl="0" marL="0" marR="0" rtl="0" algn="l">
              <a:lnSpc>
                <a:spcPct val="120000"/>
              </a:lnSpc>
              <a:spcBef>
                <a:spcPts val="1000"/>
              </a:spcBef>
              <a:spcAft>
                <a:spcPts val="0"/>
              </a:spcAft>
              <a:buClr>
                <a:schemeClr val="accent1"/>
              </a:buClr>
              <a:buSzPts val="1800"/>
              <a:buFont typeface="Arial"/>
              <a:buNone/>
            </a:pPr>
            <a:r>
              <a:rPr b="1" i="0" lang="en-US" sz="1700" u="none" cap="none" strike="noStrike">
                <a:solidFill>
                  <a:srgbClr val="002177"/>
                </a:solidFill>
                <a:latin typeface="Poppins"/>
                <a:ea typeface="Poppins"/>
                <a:cs typeface="Poppins"/>
                <a:sym typeface="Poppins"/>
              </a:rPr>
              <a:t>Dónde encontrar capturas de pantalla</a:t>
            </a:r>
            <a:endParaRPr sz="1300">
              <a:solidFill>
                <a:srgbClr val="002177"/>
              </a:solidFill>
              <a:latin typeface="Poppins"/>
              <a:ea typeface="Poppins"/>
              <a:cs typeface="Poppins"/>
              <a:sym typeface="Poppins"/>
            </a:endParaRPr>
          </a:p>
          <a:p>
            <a:pPr indent="0" lvl="0" marL="0" marR="0" rtl="0" algn="l">
              <a:lnSpc>
                <a:spcPct val="120000"/>
              </a:lnSpc>
              <a:spcBef>
                <a:spcPts val="1000"/>
              </a:spcBef>
              <a:spcAft>
                <a:spcPts val="0"/>
              </a:spcAft>
              <a:buClr>
                <a:schemeClr val="accent1"/>
              </a:buClr>
              <a:buSzPts val="1800"/>
              <a:buFont typeface="Arial"/>
              <a:buNone/>
            </a:pPr>
            <a:r>
              <a:rPr i="0" lang="en-US" sz="1700" u="none" cap="none" strike="noStrike">
                <a:solidFill>
                  <a:srgbClr val="002177"/>
                </a:solidFill>
                <a:latin typeface="Poppins"/>
                <a:ea typeface="Poppins"/>
                <a:cs typeface="Poppins"/>
                <a:sym typeface="Poppins"/>
              </a:rPr>
              <a:t>De forma predeterminada, las capturas de pantalla se guardan en el escritorio con el nombre “captura de pantalla [fecha] y [hora].png”</a:t>
            </a:r>
            <a:endParaRPr sz="1300">
              <a:solidFill>
                <a:srgbClr val="002177"/>
              </a:solidFill>
              <a:latin typeface="Poppins"/>
              <a:ea typeface="Poppins"/>
              <a:cs typeface="Poppins"/>
              <a:sym typeface="Poppins"/>
            </a:endParaRPr>
          </a:p>
        </p:txBody>
      </p:sp>
      <p:pic>
        <p:nvPicPr>
          <p:cNvPr id="289" name="Google Shape;289;p19"/>
          <p:cNvPicPr preferRelativeResize="0"/>
          <p:nvPr/>
        </p:nvPicPr>
        <p:blipFill rotWithShape="1">
          <a:blip r:embed="rId3">
            <a:alphaModFix/>
          </a:blip>
          <a:srcRect b="-5797" l="0" r="0" t="0"/>
          <a:stretch/>
        </p:blipFill>
        <p:spPr>
          <a:xfrm>
            <a:off x="10350325" y="6333250"/>
            <a:ext cx="1782799" cy="467300"/>
          </a:xfrm>
          <a:prstGeom prst="rect">
            <a:avLst/>
          </a:prstGeom>
          <a:noFill/>
          <a:ln>
            <a:noFill/>
          </a:ln>
        </p:spPr>
      </p:pic>
      <p:pic>
        <p:nvPicPr>
          <p:cNvPr descr="Apple Mac OS vector logo - Freevectorlogo.net" id="290" name="Google Shape;290;p19"/>
          <p:cNvPicPr preferRelativeResize="0"/>
          <p:nvPr/>
        </p:nvPicPr>
        <p:blipFill rotWithShape="1">
          <a:blip r:embed="rId4">
            <a:alphaModFix/>
          </a:blip>
          <a:srcRect b="0" l="0" r="0" t="0"/>
          <a:stretch/>
        </p:blipFill>
        <p:spPr>
          <a:xfrm>
            <a:off x="9557565" y="57518"/>
            <a:ext cx="1796235" cy="17962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177"/>
        </a:solidFill>
      </p:bgPr>
    </p:bg>
    <p:spTree>
      <p:nvGrpSpPr>
        <p:cNvPr id="117" name="Shape 117"/>
        <p:cNvGrpSpPr/>
        <p:nvPr/>
      </p:nvGrpSpPr>
      <p:grpSpPr>
        <a:xfrm>
          <a:off x="0" y="0"/>
          <a:ext cx="0" cy="0"/>
          <a:chOff x="0" y="0"/>
          <a:chExt cx="0" cy="0"/>
        </a:xfrm>
      </p:grpSpPr>
      <p:sp>
        <p:nvSpPr>
          <p:cNvPr id="118" name="Google Shape;118;p2"/>
          <p:cNvSpPr txBox="1"/>
          <p:nvPr>
            <p:ph type="title"/>
          </p:nvPr>
        </p:nvSpPr>
        <p:spPr>
          <a:xfrm>
            <a:off x="1534696" y="804519"/>
            <a:ext cx="9520158" cy="104923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Palatino Linotype"/>
              <a:buNone/>
            </a:pPr>
            <a:r>
              <a:rPr lang="en-US" sz="3000">
                <a:solidFill>
                  <a:srgbClr val="86CAFF"/>
                </a:solidFill>
                <a:latin typeface="Poppins"/>
                <a:ea typeface="Poppins"/>
                <a:cs typeface="Poppins"/>
                <a:sym typeface="Poppins"/>
              </a:rPr>
              <a:t>Presenters / Ponentes</a:t>
            </a:r>
            <a:endParaRPr sz="3000">
              <a:solidFill>
                <a:srgbClr val="86CAFF"/>
              </a:solidFill>
              <a:latin typeface="Poppins"/>
              <a:ea typeface="Poppins"/>
              <a:cs typeface="Poppins"/>
              <a:sym typeface="Poppins"/>
            </a:endParaRPr>
          </a:p>
        </p:txBody>
      </p:sp>
      <p:sp>
        <p:nvSpPr>
          <p:cNvPr id="119" name="Google Shape;119;p2"/>
          <p:cNvSpPr txBox="1"/>
          <p:nvPr>
            <p:ph idx="1" type="body"/>
          </p:nvPr>
        </p:nvSpPr>
        <p:spPr>
          <a:xfrm>
            <a:off x="1534696" y="2015732"/>
            <a:ext cx="9520158" cy="3450613"/>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rgbClr val="000000"/>
              </a:buClr>
              <a:buSzPts val="1100"/>
              <a:buNone/>
            </a:pPr>
            <a:r>
              <a:rPr i="1" lang="en-US" sz="1633">
                <a:solidFill>
                  <a:schemeClr val="lt1"/>
                </a:solidFill>
                <a:latin typeface="Poppins"/>
                <a:ea typeface="Poppins"/>
                <a:cs typeface="Poppins"/>
                <a:sym typeface="Poppins"/>
              </a:rPr>
              <a:t>Presenter name, title</a:t>
            </a:r>
            <a:endParaRPr i="1" sz="1500">
              <a:solidFill>
                <a:schemeClr val="lt1"/>
              </a:solidFill>
              <a:latin typeface="Poppins"/>
              <a:ea typeface="Poppins"/>
              <a:cs typeface="Poppins"/>
              <a:sym typeface="Poppins"/>
            </a:endParaRPr>
          </a:p>
          <a:p>
            <a:pPr indent="0" lvl="0" marL="0" rtl="0" algn="l">
              <a:lnSpc>
                <a:spcPct val="120000"/>
              </a:lnSpc>
              <a:spcBef>
                <a:spcPts val="0"/>
              </a:spcBef>
              <a:spcAft>
                <a:spcPts val="0"/>
              </a:spcAft>
              <a:buClr>
                <a:srgbClr val="000000"/>
              </a:buClr>
              <a:buSzPts val="1100"/>
              <a:buNone/>
            </a:pPr>
            <a:r>
              <a:rPr i="1" lang="en-US" sz="1633">
                <a:solidFill>
                  <a:schemeClr val="lt1"/>
                </a:solidFill>
                <a:latin typeface="Poppins"/>
                <a:ea typeface="Poppins"/>
                <a:cs typeface="Poppins"/>
                <a:sym typeface="Poppins"/>
              </a:rPr>
              <a:t>Office name</a:t>
            </a:r>
            <a:endParaRPr i="1" sz="1500">
              <a:solidFill>
                <a:schemeClr val="lt1"/>
              </a:solidFill>
              <a:latin typeface="Poppins"/>
              <a:ea typeface="Poppins"/>
              <a:cs typeface="Poppins"/>
              <a:sym typeface="Poppins"/>
            </a:endParaRPr>
          </a:p>
          <a:p>
            <a:pPr indent="0" lvl="0" marL="0" rtl="0" algn="l">
              <a:lnSpc>
                <a:spcPct val="120000"/>
              </a:lnSpc>
              <a:spcBef>
                <a:spcPts val="0"/>
              </a:spcBef>
              <a:spcAft>
                <a:spcPts val="0"/>
              </a:spcAft>
              <a:buClr>
                <a:srgbClr val="000000"/>
              </a:buClr>
              <a:buSzPts val="1100"/>
              <a:buNone/>
            </a:pPr>
            <a:r>
              <a:rPr i="1" lang="en-US" sz="1633">
                <a:solidFill>
                  <a:schemeClr val="lt1"/>
                </a:solidFill>
                <a:latin typeface="Poppins"/>
                <a:ea typeface="Poppins"/>
                <a:cs typeface="Poppins"/>
                <a:sym typeface="Poppins"/>
              </a:rPr>
              <a:t>Contact info (email, phone)</a:t>
            </a:r>
            <a:endParaRPr i="1" sz="1500">
              <a:solidFill>
                <a:schemeClr val="lt1"/>
              </a:solidFill>
              <a:latin typeface="Poppins"/>
              <a:ea typeface="Poppins"/>
              <a:cs typeface="Poppins"/>
              <a:sym typeface="Poppins"/>
            </a:endParaRPr>
          </a:p>
          <a:p>
            <a:pPr indent="0" lvl="0" marL="0" rtl="0" algn="l">
              <a:lnSpc>
                <a:spcPct val="120000"/>
              </a:lnSpc>
              <a:spcBef>
                <a:spcPts val="0"/>
              </a:spcBef>
              <a:spcAft>
                <a:spcPts val="0"/>
              </a:spcAft>
              <a:buClr>
                <a:srgbClr val="000000"/>
              </a:buClr>
              <a:buSzPts val="1100"/>
              <a:buNone/>
            </a:pPr>
            <a:r>
              <a:t/>
            </a:r>
            <a:endParaRPr i="1" sz="1633">
              <a:solidFill>
                <a:schemeClr val="lt1"/>
              </a:solidFill>
              <a:latin typeface="Poppins"/>
              <a:ea typeface="Poppins"/>
              <a:cs typeface="Poppins"/>
              <a:sym typeface="Poppins"/>
            </a:endParaRPr>
          </a:p>
          <a:p>
            <a:pPr indent="0" lvl="0" marL="0" rtl="0" algn="l">
              <a:lnSpc>
                <a:spcPct val="120000"/>
              </a:lnSpc>
              <a:spcBef>
                <a:spcPts val="0"/>
              </a:spcBef>
              <a:spcAft>
                <a:spcPts val="0"/>
              </a:spcAft>
              <a:buClr>
                <a:srgbClr val="000000"/>
              </a:buClr>
              <a:buSzPts val="1100"/>
              <a:buNone/>
            </a:pPr>
            <a:r>
              <a:rPr i="1" lang="en-US" sz="1633">
                <a:solidFill>
                  <a:schemeClr val="lt1"/>
                </a:solidFill>
                <a:latin typeface="Poppins"/>
                <a:ea typeface="Poppins"/>
                <a:cs typeface="Poppins"/>
                <a:sym typeface="Poppins"/>
              </a:rPr>
              <a:t>Add additional presenter info if needed…</a:t>
            </a:r>
            <a:endParaRPr i="1" sz="1500">
              <a:solidFill>
                <a:schemeClr val="lt1"/>
              </a:solidFill>
              <a:latin typeface="Poppins"/>
              <a:ea typeface="Poppins"/>
              <a:cs typeface="Poppins"/>
              <a:sym typeface="Poppins"/>
            </a:endParaRPr>
          </a:p>
          <a:p>
            <a:pPr indent="0" lvl="0" marL="0" rtl="0" algn="l">
              <a:lnSpc>
                <a:spcPct val="120000"/>
              </a:lnSpc>
              <a:spcBef>
                <a:spcPts val="1000"/>
              </a:spcBef>
              <a:spcAft>
                <a:spcPts val="0"/>
              </a:spcAft>
              <a:buSzPts val="2000"/>
              <a:buNone/>
            </a:pPr>
            <a:r>
              <a:t/>
            </a:r>
            <a:endParaRPr sz="1500">
              <a:latin typeface="Poppins"/>
              <a:ea typeface="Poppins"/>
              <a:cs typeface="Poppins"/>
              <a:sym typeface="Poppins"/>
            </a:endParaRPr>
          </a:p>
        </p:txBody>
      </p:sp>
      <p:sp>
        <p:nvSpPr>
          <p:cNvPr id="120" name="Google Shape;120;p2"/>
          <p:cNvSpPr/>
          <p:nvPr/>
        </p:nvSpPr>
        <p:spPr>
          <a:xfrm>
            <a:off x="6649546" y="1329137"/>
            <a:ext cx="1891861" cy="1887928"/>
          </a:xfrm>
          <a:prstGeom prst="roundRect">
            <a:avLst>
              <a:gd fmla="val 16667" name="adj"/>
            </a:avLst>
          </a:prstGeom>
          <a:solidFill>
            <a:schemeClr val="accent1"/>
          </a:solidFill>
          <a:ln cap="flat" cmpd="sng" w="15875">
            <a:solidFill>
              <a:srgbClr val="45782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900" u="none" cap="none" strike="noStrike">
                <a:solidFill>
                  <a:schemeClr val="lt1"/>
                </a:solidFill>
                <a:latin typeface="Poppins"/>
                <a:ea typeface="Poppins"/>
                <a:cs typeface="Poppins"/>
                <a:sym typeface="Poppins"/>
              </a:rPr>
              <a:t>Add photo of presenter if desired</a:t>
            </a:r>
            <a:endParaRPr sz="900">
              <a:latin typeface="Poppins"/>
              <a:ea typeface="Poppins"/>
              <a:cs typeface="Poppins"/>
              <a:sym typeface="Poppins"/>
            </a:endParaRPr>
          </a:p>
        </p:txBody>
      </p:sp>
      <p:sp>
        <p:nvSpPr>
          <p:cNvPr id="121" name="Google Shape;121;p2"/>
          <p:cNvSpPr/>
          <p:nvPr/>
        </p:nvSpPr>
        <p:spPr>
          <a:xfrm>
            <a:off x="8541407" y="3741683"/>
            <a:ext cx="2053020" cy="1886640"/>
          </a:xfrm>
          <a:prstGeom prst="roundRect">
            <a:avLst>
              <a:gd fmla="val 16667" name="adj"/>
            </a:avLst>
          </a:prstGeom>
          <a:solidFill>
            <a:schemeClr val="accent1"/>
          </a:solidFill>
          <a:ln cap="flat" cmpd="sng" w="15875">
            <a:solidFill>
              <a:srgbClr val="45782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900" u="none" cap="none" strike="noStrike">
                <a:solidFill>
                  <a:schemeClr val="lt1"/>
                </a:solidFill>
                <a:latin typeface="Poppins"/>
                <a:ea typeface="Poppins"/>
                <a:cs typeface="Poppins"/>
                <a:sym typeface="Poppins"/>
              </a:rPr>
              <a:t>Add photo of presenter if desired</a:t>
            </a:r>
            <a:endParaRPr sz="1900">
              <a:latin typeface="Poppins"/>
              <a:ea typeface="Poppins"/>
              <a:cs typeface="Poppins"/>
              <a:sym typeface="Poppins"/>
            </a:endParaRPr>
          </a:p>
        </p:txBody>
      </p:sp>
      <p:pic>
        <p:nvPicPr>
          <p:cNvPr id="122" name="Google Shape;122;p2"/>
          <p:cNvPicPr preferRelativeResize="0"/>
          <p:nvPr/>
        </p:nvPicPr>
        <p:blipFill rotWithShape="1">
          <a:blip r:embed="rId3">
            <a:alphaModFix/>
          </a:blip>
          <a:srcRect b="-5797" l="0" r="0" t="0"/>
          <a:stretch/>
        </p:blipFill>
        <p:spPr>
          <a:xfrm>
            <a:off x="10350325" y="6333250"/>
            <a:ext cx="1782799" cy="467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177"/>
        </a:solidFill>
      </p:bgPr>
    </p:bg>
    <p:spTree>
      <p:nvGrpSpPr>
        <p:cNvPr id="294" name="Shape 294"/>
        <p:cNvGrpSpPr/>
        <p:nvPr/>
      </p:nvGrpSpPr>
      <p:grpSpPr>
        <a:xfrm>
          <a:off x="0" y="0"/>
          <a:ext cx="0" cy="0"/>
          <a:chOff x="0" y="0"/>
          <a:chExt cx="0" cy="0"/>
        </a:xfrm>
      </p:grpSpPr>
      <p:sp>
        <p:nvSpPr>
          <p:cNvPr id="295" name="Google Shape;295;p20"/>
          <p:cNvSpPr txBox="1"/>
          <p:nvPr>
            <p:ph type="title"/>
          </p:nvPr>
        </p:nvSpPr>
        <p:spPr>
          <a:xfrm>
            <a:off x="1534813" y="1756130"/>
            <a:ext cx="8562580" cy="18879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Palatino Linotype"/>
              <a:buNone/>
            </a:pPr>
            <a:r>
              <a:rPr lang="en-US" sz="3000">
                <a:solidFill>
                  <a:srgbClr val="86CAFF"/>
                </a:solidFill>
                <a:latin typeface="Poppins"/>
                <a:ea typeface="Poppins"/>
                <a:cs typeface="Poppins"/>
                <a:sym typeface="Poppins"/>
              </a:rPr>
              <a:t>Managing your Computer Desktop</a:t>
            </a:r>
            <a:br>
              <a:rPr lang="en-US" sz="3000">
                <a:solidFill>
                  <a:srgbClr val="86CAFF"/>
                </a:solidFill>
                <a:latin typeface="Poppins"/>
                <a:ea typeface="Poppins"/>
                <a:cs typeface="Poppins"/>
                <a:sym typeface="Poppins"/>
              </a:rPr>
            </a:br>
            <a:r>
              <a:rPr lang="en-US" sz="3000">
                <a:solidFill>
                  <a:srgbClr val="86CAFF"/>
                </a:solidFill>
                <a:latin typeface="Poppins"/>
                <a:ea typeface="Poppins"/>
                <a:cs typeface="Poppins"/>
                <a:sym typeface="Poppins"/>
              </a:rPr>
              <a:t>Administra el escritorio de tu computadora</a:t>
            </a:r>
            <a:endParaRPr sz="3000">
              <a:solidFill>
                <a:srgbClr val="86CAFF"/>
              </a:solidFill>
              <a:latin typeface="Poppins"/>
              <a:ea typeface="Poppins"/>
              <a:cs typeface="Poppins"/>
              <a:sym typeface="Poppins"/>
            </a:endParaRPr>
          </a:p>
        </p:txBody>
      </p:sp>
      <p:sp>
        <p:nvSpPr>
          <p:cNvPr id="296" name="Google Shape;296;p20"/>
          <p:cNvSpPr txBox="1"/>
          <p:nvPr>
            <p:ph idx="1" type="body"/>
          </p:nvPr>
        </p:nvSpPr>
        <p:spPr>
          <a:xfrm>
            <a:off x="1534695" y="3806195"/>
            <a:ext cx="8549990" cy="1012929"/>
          </a:xfrm>
          <a:prstGeom prst="rect">
            <a:avLst/>
          </a:prstGeom>
          <a:noFill/>
          <a:ln>
            <a:noFill/>
          </a:ln>
        </p:spPr>
        <p:txBody>
          <a:bodyPr anchorCtr="0" anchor="t" bIns="45700" lIns="91425" spcFirstLastPara="1" rIns="91425" wrap="square" tIns="91425">
            <a:normAutofit/>
          </a:bodyPr>
          <a:lstStyle/>
          <a:p>
            <a:pPr indent="0" lvl="0" marL="0" rtl="0" algn="l">
              <a:lnSpc>
                <a:spcPct val="120000"/>
              </a:lnSpc>
              <a:spcBef>
                <a:spcPts val="0"/>
              </a:spcBef>
              <a:spcAft>
                <a:spcPts val="0"/>
              </a:spcAft>
              <a:buSzPts val="1800"/>
              <a:buNone/>
            </a:pPr>
            <a:r>
              <a:rPr lang="en-US" sz="1600">
                <a:solidFill>
                  <a:schemeClr val="lt1"/>
                </a:solidFill>
                <a:latin typeface="Poppins"/>
                <a:ea typeface="Poppins"/>
                <a:cs typeface="Poppins"/>
                <a:sym typeface="Poppins"/>
              </a:rPr>
              <a:t>Learn how to customize your desktop and manage files</a:t>
            </a:r>
            <a:endParaRPr sz="1600">
              <a:solidFill>
                <a:schemeClr val="lt1"/>
              </a:solidFill>
              <a:latin typeface="Poppins"/>
              <a:ea typeface="Poppins"/>
              <a:cs typeface="Poppins"/>
              <a:sym typeface="Poppins"/>
            </a:endParaRPr>
          </a:p>
          <a:p>
            <a:pPr indent="0" lvl="0" marL="0" rtl="0" algn="l">
              <a:lnSpc>
                <a:spcPct val="120000"/>
              </a:lnSpc>
              <a:spcBef>
                <a:spcPts val="1000"/>
              </a:spcBef>
              <a:spcAft>
                <a:spcPts val="0"/>
              </a:spcAft>
              <a:buSzPts val="1800"/>
              <a:buNone/>
            </a:pPr>
            <a:r>
              <a:rPr lang="en-US" sz="1600">
                <a:solidFill>
                  <a:schemeClr val="lt1"/>
                </a:solidFill>
                <a:latin typeface="Poppins"/>
                <a:ea typeface="Poppins"/>
                <a:cs typeface="Poppins"/>
                <a:sym typeface="Poppins"/>
              </a:rPr>
              <a:t>Aprende a personalizar tu escritorio y administrar archivos</a:t>
            </a:r>
            <a:endParaRPr sz="1600">
              <a:solidFill>
                <a:schemeClr val="lt1"/>
              </a:solidFill>
              <a:latin typeface="Poppins"/>
              <a:ea typeface="Poppins"/>
              <a:cs typeface="Poppins"/>
              <a:sym typeface="Poppins"/>
            </a:endParaRPr>
          </a:p>
        </p:txBody>
      </p:sp>
      <p:pic>
        <p:nvPicPr>
          <p:cNvPr descr="Amazon.com: Dell Computer Ultrasharp U2415 24.0-Inch Screen LED Monitor,  Black: Computers &amp; Accessories" id="297" name="Google Shape;297;p20"/>
          <p:cNvPicPr preferRelativeResize="0"/>
          <p:nvPr/>
        </p:nvPicPr>
        <p:blipFill rotWithShape="1">
          <a:blip r:embed="rId3">
            <a:alphaModFix/>
          </a:blip>
          <a:srcRect b="0" l="0" r="0" t="0"/>
          <a:stretch/>
        </p:blipFill>
        <p:spPr>
          <a:xfrm>
            <a:off x="9059589" y="104101"/>
            <a:ext cx="2761378" cy="2943900"/>
          </a:xfrm>
          <a:prstGeom prst="rect">
            <a:avLst/>
          </a:prstGeom>
          <a:noFill/>
          <a:ln>
            <a:noFill/>
          </a:ln>
        </p:spPr>
      </p:pic>
      <p:pic>
        <p:nvPicPr>
          <p:cNvPr id="298" name="Google Shape;298;p20"/>
          <p:cNvPicPr preferRelativeResize="0"/>
          <p:nvPr/>
        </p:nvPicPr>
        <p:blipFill rotWithShape="1">
          <a:blip r:embed="rId4">
            <a:alphaModFix/>
          </a:blip>
          <a:srcRect b="-5797" l="0" r="0" t="0"/>
          <a:stretch/>
        </p:blipFill>
        <p:spPr>
          <a:xfrm>
            <a:off x="10350325" y="6333250"/>
            <a:ext cx="1782799" cy="4673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descr="An organized desktop can decrease your levels of stress" id="304" name="Google Shape;304;p21"/>
          <p:cNvPicPr preferRelativeResize="0"/>
          <p:nvPr/>
        </p:nvPicPr>
        <p:blipFill rotWithShape="1">
          <a:blip r:embed="rId3">
            <a:alphaModFix/>
          </a:blip>
          <a:srcRect b="0" l="0" r="0" t="0"/>
          <a:stretch/>
        </p:blipFill>
        <p:spPr>
          <a:xfrm>
            <a:off x="6629714" y="2307156"/>
            <a:ext cx="4848592" cy="3636444"/>
          </a:xfrm>
          <a:prstGeom prst="rect">
            <a:avLst/>
          </a:prstGeom>
          <a:noFill/>
          <a:ln>
            <a:noFill/>
          </a:ln>
        </p:spPr>
      </p:pic>
      <p:sp>
        <p:nvSpPr>
          <p:cNvPr id="305" name="Google Shape;305;p21"/>
          <p:cNvSpPr/>
          <p:nvPr/>
        </p:nvSpPr>
        <p:spPr>
          <a:xfrm>
            <a:off x="5944982" y="4245708"/>
            <a:ext cx="595086" cy="457199"/>
          </a:xfrm>
          <a:prstGeom prst="rightArrow">
            <a:avLst>
              <a:gd fmla="val 50000" name="adj1"/>
              <a:gd fmla="val 50000" name="adj2"/>
            </a:avLst>
          </a:prstGeom>
          <a:solidFill>
            <a:srgbClr val="FF0000"/>
          </a:solid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alatino Linotype"/>
              <a:ea typeface="Palatino Linotype"/>
              <a:cs typeface="Palatino Linotype"/>
              <a:sym typeface="Palatino Linotype"/>
            </a:endParaRPr>
          </a:p>
        </p:txBody>
      </p:sp>
      <p:pic>
        <p:nvPicPr>
          <p:cNvPr descr="Unclutter your Mac desktop by saving screenshots to a dedicated folder |  TheDesignspace" id="306" name="Google Shape;306;p21"/>
          <p:cNvPicPr preferRelativeResize="0"/>
          <p:nvPr/>
        </p:nvPicPr>
        <p:blipFill rotWithShape="1">
          <a:blip r:embed="rId4">
            <a:alphaModFix/>
          </a:blip>
          <a:srcRect b="0" l="0" r="0" t="0"/>
          <a:stretch/>
        </p:blipFill>
        <p:spPr>
          <a:xfrm>
            <a:off x="379825" y="2307156"/>
            <a:ext cx="5493441" cy="3910252"/>
          </a:xfrm>
          <a:prstGeom prst="rect">
            <a:avLst/>
          </a:prstGeom>
          <a:noFill/>
          <a:ln>
            <a:noFill/>
          </a:ln>
        </p:spPr>
      </p:pic>
      <p:pic>
        <p:nvPicPr>
          <p:cNvPr descr="Thumbs Up Emoji (U+1F44D)" id="307" name="Google Shape;307;p21"/>
          <p:cNvPicPr preferRelativeResize="0"/>
          <p:nvPr/>
        </p:nvPicPr>
        <p:blipFill rotWithShape="1">
          <a:blip r:embed="rId5">
            <a:alphaModFix/>
          </a:blip>
          <a:srcRect b="0" l="0" r="0" t="0"/>
          <a:stretch/>
        </p:blipFill>
        <p:spPr>
          <a:xfrm>
            <a:off x="8543370" y="633932"/>
            <a:ext cx="1386354" cy="1386354"/>
          </a:xfrm>
          <a:prstGeom prst="rect">
            <a:avLst/>
          </a:prstGeom>
          <a:noFill/>
          <a:ln>
            <a:noFill/>
          </a:ln>
        </p:spPr>
      </p:pic>
      <p:pic>
        <p:nvPicPr>
          <p:cNvPr descr="Thumbs Down Emoji (U+1F44E)" id="308" name="Google Shape;308;p21"/>
          <p:cNvPicPr preferRelativeResize="0"/>
          <p:nvPr/>
        </p:nvPicPr>
        <p:blipFill rotWithShape="1">
          <a:blip r:embed="rId6">
            <a:alphaModFix/>
          </a:blip>
          <a:srcRect b="0" l="0" r="0" t="0"/>
          <a:stretch/>
        </p:blipFill>
        <p:spPr>
          <a:xfrm>
            <a:off x="2433367" y="633932"/>
            <a:ext cx="1386355" cy="1386355"/>
          </a:xfrm>
          <a:prstGeom prst="rect">
            <a:avLst/>
          </a:prstGeom>
          <a:noFill/>
          <a:ln>
            <a:noFill/>
          </a:ln>
        </p:spPr>
      </p:pic>
      <p:pic>
        <p:nvPicPr>
          <p:cNvPr id="309" name="Google Shape;309;p21"/>
          <p:cNvPicPr preferRelativeResize="0"/>
          <p:nvPr/>
        </p:nvPicPr>
        <p:blipFill rotWithShape="1">
          <a:blip r:embed="rId7">
            <a:alphaModFix/>
          </a:blip>
          <a:srcRect b="-5797" l="0" r="0" t="0"/>
          <a:stretch/>
        </p:blipFill>
        <p:spPr>
          <a:xfrm>
            <a:off x="10350325" y="6333250"/>
            <a:ext cx="1782799" cy="467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2"/>
          <p:cNvSpPr txBox="1"/>
          <p:nvPr>
            <p:ph type="title"/>
          </p:nvPr>
        </p:nvSpPr>
        <p:spPr>
          <a:xfrm>
            <a:off x="1534696" y="804519"/>
            <a:ext cx="9520158" cy="104923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880"/>
              <a:buFont typeface="Palatino Linotype"/>
              <a:buNone/>
            </a:pPr>
            <a:r>
              <a:rPr lang="en-US" sz="2680">
                <a:solidFill>
                  <a:srgbClr val="002177"/>
                </a:solidFill>
                <a:latin typeface="Poppins"/>
                <a:ea typeface="Poppins"/>
                <a:cs typeface="Poppins"/>
                <a:sym typeface="Poppins"/>
              </a:rPr>
              <a:t>Computer Desktop Organizing Tips</a:t>
            </a:r>
            <a:br>
              <a:rPr lang="en-US" sz="2680">
                <a:solidFill>
                  <a:srgbClr val="002177"/>
                </a:solidFill>
                <a:latin typeface="Poppins"/>
                <a:ea typeface="Poppins"/>
                <a:cs typeface="Poppins"/>
                <a:sym typeface="Poppins"/>
              </a:rPr>
            </a:br>
            <a:r>
              <a:rPr lang="en-US" sz="2680">
                <a:solidFill>
                  <a:srgbClr val="002177"/>
                </a:solidFill>
                <a:latin typeface="Poppins"/>
                <a:ea typeface="Poppins"/>
                <a:cs typeface="Poppins"/>
                <a:sym typeface="Poppins"/>
              </a:rPr>
              <a:t>Sugerencias para organizar el escritorio de tu computadora</a:t>
            </a:r>
            <a:endParaRPr sz="2680">
              <a:solidFill>
                <a:srgbClr val="002177"/>
              </a:solidFill>
              <a:latin typeface="Poppins"/>
              <a:ea typeface="Poppins"/>
              <a:cs typeface="Poppins"/>
              <a:sym typeface="Poppins"/>
            </a:endParaRPr>
          </a:p>
        </p:txBody>
      </p:sp>
      <p:sp>
        <p:nvSpPr>
          <p:cNvPr id="315" name="Google Shape;315;p22"/>
          <p:cNvSpPr txBox="1"/>
          <p:nvPr>
            <p:ph idx="1" type="body"/>
          </p:nvPr>
        </p:nvSpPr>
        <p:spPr>
          <a:xfrm>
            <a:off x="1534696" y="2015732"/>
            <a:ext cx="9520158" cy="1565152"/>
          </a:xfrm>
          <a:prstGeom prst="rect">
            <a:avLst/>
          </a:prstGeom>
          <a:noFill/>
          <a:ln>
            <a:noFill/>
          </a:ln>
        </p:spPr>
        <p:txBody>
          <a:bodyPr anchorCtr="0" anchor="t" bIns="45700" lIns="91425" spcFirstLastPara="1" rIns="91425" wrap="square" tIns="45700">
            <a:normAutofit/>
          </a:bodyPr>
          <a:lstStyle/>
          <a:p>
            <a:pPr indent="-215900" lvl="0" marL="228600" rtl="0" algn="l">
              <a:lnSpc>
                <a:spcPct val="120000"/>
              </a:lnSpc>
              <a:spcBef>
                <a:spcPts val="0"/>
              </a:spcBef>
              <a:spcAft>
                <a:spcPts val="0"/>
              </a:spcAft>
              <a:buClr>
                <a:srgbClr val="002177"/>
              </a:buClr>
              <a:buSzPts val="1800"/>
              <a:buFont typeface="Poppins"/>
              <a:buChar char="⮚"/>
            </a:pPr>
            <a:r>
              <a:rPr lang="en-US" sz="1800">
                <a:solidFill>
                  <a:srgbClr val="002177"/>
                </a:solidFill>
                <a:latin typeface="Poppins"/>
                <a:ea typeface="Poppins"/>
                <a:cs typeface="Poppins"/>
                <a:sym typeface="Poppins"/>
              </a:rPr>
              <a:t>Create a folder system to sort your files</a:t>
            </a:r>
            <a:endParaRPr sz="1800">
              <a:solidFill>
                <a:srgbClr val="002177"/>
              </a:solidFill>
              <a:latin typeface="Poppins"/>
              <a:ea typeface="Poppins"/>
              <a:cs typeface="Poppins"/>
              <a:sym typeface="Poppins"/>
            </a:endParaRPr>
          </a:p>
          <a:p>
            <a:pPr indent="-215900" lvl="0" marL="228600" rtl="0" algn="l">
              <a:lnSpc>
                <a:spcPct val="120000"/>
              </a:lnSpc>
              <a:spcBef>
                <a:spcPts val="1000"/>
              </a:spcBef>
              <a:spcAft>
                <a:spcPts val="0"/>
              </a:spcAft>
              <a:buClr>
                <a:srgbClr val="002177"/>
              </a:buClr>
              <a:buSzPts val="1800"/>
              <a:buFont typeface="Poppins"/>
              <a:buChar char="⮚"/>
            </a:pPr>
            <a:r>
              <a:rPr lang="en-US" sz="1800">
                <a:solidFill>
                  <a:srgbClr val="002177"/>
                </a:solidFill>
                <a:latin typeface="Poppins"/>
                <a:ea typeface="Poppins"/>
                <a:cs typeface="Poppins"/>
                <a:sym typeface="Poppins"/>
              </a:rPr>
              <a:t>Experiment with a sectioned wallpaper for your desktop background</a:t>
            </a:r>
            <a:endParaRPr sz="1800">
              <a:solidFill>
                <a:srgbClr val="002177"/>
              </a:solidFill>
              <a:latin typeface="Poppins"/>
              <a:ea typeface="Poppins"/>
              <a:cs typeface="Poppins"/>
              <a:sym typeface="Poppins"/>
            </a:endParaRPr>
          </a:p>
          <a:p>
            <a:pPr indent="-215900" lvl="0" marL="228600" rtl="0" algn="l">
              <a:lnSpc>
                <a:spcPct val="120000"/>
              </a:lnSpc>
              <a:spcBef>
                <a:spcPts val="1000"/>
              </a:spcBef>
              <a:spcAft>
                <a:spcPts val="0"/>
              </a:spcAft>
              <a:buClr>
                <a:srgbClr val="002177"/>
              </a:buClr>
              <a:buSzPts val="1800"/>
              <a:buFont typeface="Poppins"/>
              <a:buChar char="⮚"/>
            </a:pPr>
            <a:r>
              <a:rPr lang="en-US" sz="1800">
                <a:solidFill>
                  <a:srgbClr val="002177"/>
                </a:solidFill>
                <a:latin typeface="Poppins"/>
                <a:ea typeface="Poppins"/>
                <a:cs typeface="Poppins"/>
                <a:sym typeface="Poppins"/>
              </a:rPr>
              <a:t>Schedule a weekly or monthly cleaning</a:t>
            </a:r>
            <a:endParaRPr sz="1800">
              <a:solidFill>
                <a:srgbClr val="002177"/>
              </a:solidFill>
              <a:latin typeface="Poppins"/>
              <a:ea typeface="Poppins"/>
              <a:cs typeface="Poppins"/>
              <a:sym typeface="Poppins"/>
            </a:endParaRPr>
          </a:p>
        </p:txBody>
      </p:sp>
      <p:sp>
        <p:nvSpPr>
          <p:cNvPr id="316" name="Google Shape;316;p22"/>
          <p:cNvSpPr txBox="1"/>
          <p:nvPr/>
        </p:nvSpPr>
        <p:spPr>
          <a:xfrm>
            <a:off x="1140020" y="4248978"/>
            <a:ext cx="7204800" cy="1565100"/>
          </a:xfrm>
          <a:prstGeom prst="rect">
            <a:avLst/>
          </a:prstGeom>
          <a:noFill/>
          <a:ln>
            <a:noFill/>
          </a:ln>
        </p:spPr>
        <p:txBody>
          <a:bodyPr anchorCtr="0" anchor="t" bIns="45700" lIns="91425" spcFirstLastPara="1" rIns="91425" wrap="square" tIns="45700">
            <a:normAutofit/>
          </a:bodyPr>
          <a:lstStyle/>
          <a:p>
            <a:pPr indent="-215900" lvl="0" marL="228600" marR="0" rtl="0" algn="l">
              <a:lnSpc>
                <a:spcPct val="100000"/>
              </a:lnSpc>
              <a:spcBef>
                <a:spcPts val="0"/>
              </a:spcBef>
              <a:spcAft>
                <a:spcPts val="0"/>
              </a:spcAft>
              <a:buClr>
                <a:srgbClr val="002177"/>
              </a:buClr>
              <a:buSzPts val="1650"/>
              <a:buFont typeface="Poppins"/>
              <a:buChar char="⮚"/>
            </a:pPr>
            <a:r>
              <a:rPr i="0" lang="en-US" sz="1650" u="none" cap="none" strike="noStrike">
                <a:solidFill>
                  <a:srgbClr val="002177"/>
                </a:solidFill>
                <a:latin typeface="Poppins"/>
                <a:ea typeface="Poppins"/>
                <a:cs typeface="Poppins"/>
                <a:sym typeface="Poppins"/>
              </a:rPr>
              <a:t>Crea un sistema de carpetas para ordenar tus archivos</a:t>
            </a:r>
            <a:endParaRPr sz="1095">
              <a:solidFill>
                <a:srgbClr val="002177"/>
              </a:solidFill>
              <a:latin typeface="Poppins"/>
              <a:ea typeface="Poppins"/>
              <a:cs typeface="Poppins"/>
              <a:sym typeface="Poppins"/>
            </a:endParaRPr>
          </a:p>
          <a:p>
            <a:pPr indent="-215900" lvl="0" marL="228600" marR="0" rtl="0" algn="l">
              <a:lnSpc>
                <a:spcPct val="100000"/>
              </a:lnSpc>
              <a:spcBef>
                <a:spcPts val="1000"/>
              </a:spcBef>
              <a:spcAft>
                <a:spcPts val="0"/>
              </a:spcAft>
              <a:buClr>
                <a:srgbClr val="002177"/>
              </a:buClr>
              <a:buSzPts val="1650"/>
              <a:buFont typeface="Poppins"/>
              <a:buChar char="⮚"/>
            </a:pPr>
            <a:r>
              <a:rPr i="0" lang="en-US" sz="1650" u="none" cap="none" strike="noStrike">
                <a:solidFill>
                  <a:srgbClr val="002177"/>
                </a:solidFill>
                <a:latin typeface="Poppins"/>
                <a:ea typeface="Poppins"/>
                <a:cs typeface="Poppins"/>
                <a:sym typeface="Poppins"/>
              </a:rPr>
              <a:t>Haz la prueba con un fondo de pantalla en secciones para tu fondo de escritorio</a:t>
            </a:r>
            <a:endParaRPr sz="1095">
              <a:solidFill>
                <a:srgbClr val="002177"/>
              </a:solidFill>
              <a:latin typeface="Poppins"/>
              <a:ea typeface="Poppins"/>
              <a:cs typeface="Poppins"/>
              <a:sym typeface="Poppins"/>
            </a:endParaRPr>
          </a:p>
          <a:p>
            <a:pPr indent="-215900" lvl="0" marL="228600" marR="0" rtl="0" algn="l">
              <a:lnSpc>
                <a:spcPct val="100000"/>
              </a:lnSpc>
              <a:spcBef>
                <a:spcPts val="1000"/>
              </a:spcBef>
              <a:spcAft>
                <a:spcPts val="0"/>
              </a:spcAft>
              <a:buClr>
                <a:srgbClr val="002177"/>
              </a:buClr>
              <a:buSzPts val="1650"/>
              <a:buFont typeface="Poppins"/>
              <a:buChar char="⮚"/>
            </a:pPr>
            <a:r>
              <a:rPr i="0" lang="en-US" sz="1650" u="none" cap="none" strike="noStrike">
                <a:solidFill>
                  <a:srgbClr val="002177"/>
                </a:solidFill>
                <a:latin typeface="Poppins"/>
                <a:ea typeface="Poppins"/>
                <a:cs typeface="Poppins"/>
                <a:sym typeface="Poppins"/>
              </a:rPr>
              <a:t>Programa una limpieza semanal o mensual</a:t>
            </a:r>
            <a:endParaRPr sz="1095">
              <a:solidFill>
                <a:srgbClr val="002177"/>
              </a:solidFill>
              <a:latin typeface="Poppins"/>
              <a:ea typeface="Poppins"/>
              <a:cs typeface="Poppins"/>
              <a:sym typeface="Poppins"/>
            </a:endParaRPr>
          </a:p>
        </p:txBody>
      </p:sp>
      <p:pic>
        <p:nvPicPr>
          <p:cNvPr id="317" name="Google Shape;317;p22"/>
          <p:cNvPicPr preferRelativeResize="0"/>
          <p:nvPr/>
        </p:nvPicPr>
        <p:blipFill rotWithShape="1">
          <a:blip r:embed="rId3">
            <a:alphaModFix/>
          </a:blip>
          <a:srcRect b="-5797" l="0" r="0" t="0"/>
          <a:stretch/>
        </p:blipFill>
        <p:spPr>
          <a:xfrm>
            <a:off x="10350325" y="6333250"/>
            <a:ext cx="1782799" cy="4673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3"/>
          <p:cNvSpPr txBox="1"/>
          <p:nvPr>
            <p:ph type="title"/>
          </p:nvPr>
        </p:nvSpPr>
        <p:spPr>
          <a:xfrm>
            <a:off x="1534696" y="804519"/>
            <a:ext cx="9520158" cy="104923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Palatino Linotype"/>
              <a:buNone/>
            </a:pPr>
            <a:r>
              <a:rPr lang="en-US" sz="3000">
                <a:solidFill>
                  <a:srgbClr val="002177"/>
                </a:solidFill>
                <a:latin typeface="Poppins"/>
                <a:ea typeface="Poppins"/>
                <a:cs typeface="Poppins"/>
                <a:sym typeface="Poppins"/>
              </a:rPr>
              <a:t>How to Create a Folder in Windows 10</a:t>
            </a:r>
            <a:br>
              <a:rPr lang="en-US" sz="3000">
                <a:solidFill>
                  <a:srgbClr val="002177"/>
                </a:solidFill>
                <a:latin typeface="Poppins"/>
                <a:ea typeface="Poppins"/>
                <a:cs typeface="Poppins"/>
                <a:sym typeface="Poppins"/>
              </a:rPr>
            </a:br>
            <a:r>
              <a:rPr lang="en-US" sz="3000">
                <a:solidFill>
                  <a:srgbClr val="002177"/>
                </a:solidFill>
                <a:latin typeface="Poppins"/>
                <a:ea typeface="Poppins"/>
                <a:cs typeface="Poppins"/>
                <a:sym typeface="Poppins"/>
              </a:rPr>
              <a:t>Cómo crear una carpeta en Windows 10</a:t>
            </a:r>
            <a:endParaRPr sz="3000">
              <a:solidFill>
                <a:srgbClr val="002177"/>
              </a:solidFill>
              <a:latin typeface="Poppins"/>
              <a:ea typeface="Poppins"/>
              <a:cs typeface="Poppins"/>
              <a:sym typeface="Poppins"/>
            </a:endParaRPr>
          </a:p>
        </p:txBody>
      </p:sp>
      <p:sp>
        <p:nvSpPr>
          <p:cNvPr id="324" name="Google Shape;324;p23"/>
          <p:cNvSpPr txBox="1"/>
          <p:nvPr>
            <p:ph idx="1" type="body"/>
          </p:nvPr>
        </p:nvSpPr>
        <p:spPr>
          <a:xfrm>
            <a:off x="505996" y="2290052"/>
            <a:ext cx="5073018" cy="345061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550"/>
              <a:buNone/>
            </a:pPr>
            <a:r>
              <a:rPr b="1" lang="en-US" sz="1350">
                <a:solidFill>
                  <a:srgbClr val="002177"/>
                </a:solidFill>
                <a:latin typeface="Poppins"/>
                <a:ea typeface="Poppins"/>
                <a:cs typeface="Poppins"/>
                <a:sym typeface="Poppins"/>
              </a:rPr>
              <a:t>Method 1: Create a New Folder with a Keyboard Shortcut</a:t>
            </a:r>
            <a:endParaRPr sz="1350">
              <a:solidFill>
                <a:srgbClr val="002177"/>
              </a:solidFill>
              <a:latin typeface="Poppins"/>
              <a:ea typeface="Poppins"/>
              <a:cs typeface="Poppins"/>
              <a:sym typeface="Poppins"/>
            </a:endParaRPr>
          </a:p>
          <a:p>
            <a:pPr indent="0" lvl="0" marL="0" rtl="0" algn="l">
              <a:lnSpc>
                <a:spcPct val="100000"/>
              </a:lnSpc>
              <a:spcBef>
                <a:spcPts val="1000"/>
              </a:spcBef>
              <a:spcAft>
                <a:spcPts val="0"/>
              </a:spcAft>
              <a:buSzPts val="1550"/>
              <a:buNone/>
            </a:pPr>
            <a:r>
              <a:rPr b="1" lang="en-US" sz="1350">
                <a:solidFill>
                  <a:srgbClr val="002177"/>
                </a:solidFill>
                <a:latin typeface="Poppins"/>
                <a:ea typeface="Poppins"/>
                <a:cs typeface="Poppins"/>
                <a:sym typeface="Poppins"/>
              </a:rPr>
              <a:t>The fastest way to create a new folder in Windows is with the CTRL+Shift+N shortcut.</a:t>
            </a:r>
            <a:endParaRPr sz="1350">
              <a:solidFill>
                <a:srgbClr val="002177"/>
              </a:solidFill>
              <a:latin typeface="Poppins"/>
              <a:ea typeface="Poppins"/>
              <a:cs typeface="Poppins"/>
              <a:sym typeface="Poppins"/>
            </a:endParaRPr>
          </a:p>
          <a:p>
            <a:pPr indent="-434975" lvl="0" marL="457200" rtl="0" algn="l">
              <a:lnSpc>
                <a:spcPct val="100000"/>
              </a:lnSpc>
              <a:spcBef>
                <a:spcPts val="1000"/>
              </a:spcBef>
              <a:spcAft>
                <a:spcPts val="0"/>
              </a:spcAft>
              <a:buClr>
                <a:srgbClr val="002177"/>
              </a:buClr>
              <a:buSzPts val="1350"/>
              <a:buFont typeface="Palatino Linotype"/>
              <a:buAutoNum type="arabicPeriod"/>
            </a:pPr>
            <a:r>
              <a:rPr lang="en-US" sz="1350">
                <a:solidFill>
                  <a:srgbClr val="002177"/>
                </a:solidFill>
                <a:latin typeface="Poppins"/>
                <a:ea typeface="Poppins"/>
                <a:cs typeface="Poppins"/>
                <a:sym typeface="Poppins"/>
              </a:rPr>
              <a:t>Navigate to the location where you want to </a:t>
            </a:r>
            <a:r>
              <a:rPr b="1" lang="en-US" sz="1350">
                <a:solidFill>
                  <a:srgbClr val="002177"/>
                </a:solidFill>
                <a:latin typeface="Poppins"/>
                <a:ea typeface="Poppins"/>
                <a:cs typeface="Poppins"/>
                <a:sym typeface="Poppins"/>
              </a:rPr>
              <a:t>create</a:t>
            </a:r>
            <a:r>
              <a:rPr lang="en-US" sz="1350">
                <a:solidFill>
                  <a:srgbClr val="002177"/>
                </a:solidFill>
                <a:latin typeface="Poppins"/>
                <a:ea typeface="Poppins"/>
                <a:cs typeface="Poppins"/>
                <a:sym typeface="Poppins"/>
              </a:rPr>
              <a:t> the </a:t>
            </a:r>
            <a:r>
              <a:rPr b="1" lang="en-US" sz="1350">
                <a:solidFill>
                  <a:srgbClr val="002177"/>
                </a:solidFill>
                <a:latin typeface="Poppins"/>
                <a:ea typeface="Poppins"/>
                <a:cs typeface="Poppins"/>
                <a:sym typeface="Poppins"/>
              </a:rPr>
              <a:t>folder</a:t>
            </a:r>
            <a:r>
              <a:rPr lang="en-US" sz="1350">
                <a:solidFill>
                  <a:srgbClr val="002177"/>
                </a:solidFill>
                <a:latin typeface="Poppins"/>
                <a:ea typeface="Poppins"/>
                <a:cs typeface="Poppins"/>
                <a:sym typeface="Poppins"/>
              </a:rPr>
              <a:t>. </a:t>
            </a:r>
            <a:endParaRPr sz="1350">
              <a:solidFill>
                <a:srgbClr val="002177"/>
              </a:solidFill>
              <a:latin typeface="Poppins"/>
              <a:ea typeface="Poppins"/>
              <a:cs typeface="Poppins"/>
              <a:sym typeface="Poppins"/>
            </a:endParaRPr>
          </a:p>
          <a:p>
            <a:pPr indent="-434975" lvl="0" marL="457200" rtl="0" algn="l">
              <a:lnSpc>
                <a:spcPct val="100000"/>
              </a:lnSpc>
              <a:spcBef>
                <a:spcPts val="1000"/>
              </a:spcBef>
              <a:spcAft>
                <a:spcPts val="0"/>
              </a:spcAft>
              <a:buClr>
                <a:srgbClr val="002177"/>
              </a:buClr>
              <a:buSzPts val="1350"/>
              <a:buFont typeface="Poppins"/>
              <a:buAutoNum type="arabicPeriod"/>
            </a:pPr>
            <a:r>
              <a:rPr lang="en-US" sz="1350">
                <a:solidFill>
                  <a:srgbClr val="002177"/>
                </a:solidFill>
                <a:latin typeface="Poppins"/>
                <a:ea typeface="Poppins"/>
                <a:cs typeface="Poppins"/>
                <a:sym typeface="Poppins"/>
              </a:rPr>
              <a:t>Hold down the Ctrl, Shift, and N keys at the same time. </a:t>
            </a:r>
            <a:endParaRPr sz="1350">
              <a:solidFill>
                <a:srgbClr val="002177"/>
              </a:solidFill>
              <a:latin typeface="Poppins"/>
              <a:ea typeface="Poppins"/>
              <a:cs typeface="Poppins"/>
              <a:sym typeface="Poppins"/>
            </a:endParaRPr>
          </a:p>
          <a:p>
            <a:pPr indent="-434975" lvl="0" marL="457200" rtl="0" algn="l">
              <a:lnSpc>
                <a:spcPct val="100000"/>
              </a:lnSpc>
              <a:spcBef>
                <a:spcPts val="1000"/>
              </a:spcBef>
              <a:spcAft>
                <a:spcPts val="0"/>
              </a:spcAft>
              <a:buClr>
                <a:srgbClr val="002177"/>
              </a:buClr>
              <a:buSzPts val="1350"/>
              <a:buFont typeface="Palatino Linotype"/>
              <a:buAutoNum type="arabicPeriod"/>
            </a:pPr>
            <a:r>
              <a:rPr lang="en-US" sz="1350">
                <a:solidFill>
                  <a:srgbClr val="002177"/>
                </a:solidFill>
                <a:latin typeface="Poppins"/>
                <a:ea typeface="Poppins"/>
                <a:cs typeface="Poppins"/>
                <a:sym typeface="Poppins"/>
              </a:rPr>
              <a:t>Enter your desired </a:t>
            </a:r>
            <a:r>
              <a:rPr b="1" lang="en-US" sz="1350">
                <a:solidFill>
                  <a:srgbClr val="002177"/>
                </a:solidFill>
                <a:latin typeface="Poppins"/>
                <a:ea typeface="Poppins"/>
                <a:cs typeface="Poppins"/>
                <a:sym typeface="Poppins"/>
              </a:rPr>
              <a:t>folder</a:t>
            </a:r>
            <a:r>
              <a:rPr lang="en-US" sz="1350">
                <a:solidFill>
                  <a:srgbClr val="002177"/>
                </a:solidFill>
                <a:latin typeface="Poppins"/>
                <a:ea typeface="Poppins"/>
                <a:cs typeface="Poppins"/>
                <a:sym typeface="Poppins"/>
              </a:rPr>
              <a:t> name. </a:t>
            </a:r>
            <a:endParaRPr sz="1350">
              <a:solidFill>
                <a:srgbClr val="002177"/>
              </a:solidFill>
              <a:latin typeface="Poppins"/>
              <a:ea typeface="Poppins"/>
              <a:cs typeface="Poppins"/>
              <a:sym typeface="Poppins"/>
            </a:endParaRPr>
          </a:p>
          <a:p>
            <a:pPr indent="0" lvl="0" marL="0" rtl="0" algn="l">
              <a:lnSpc>
                <a:spcPct val="100000"/>
              </a:lnSpc>
              <a:spcBef>
                <a:spcPts val="1000"/>
              </a:spcBef>
              <a:spcAft>
                <a:spcPts val="0"/>
              </a:spcAft>
              <a:buSzPts val="1550"/>
              <a:buNone/>
            </a:pPr>
            <a:r>
              <a:t/>
            </a:r>
            <a:endParaRPr sz="1350">
              <a:solidFill>
                <a:srgbClr val="002177"/>
              </a:solidFill>
              <a:latin typeface="Poppins"/>
              <a:ea typeface="Poppins"/>
              <a:cs typeface="Poppins"/>
              <a:sym typeface="Poppins"/>
            </a:endParaRPr>
          </a:p>
        </p:txBody>
      </p:sp>
      <p:sp>
        <p:nvSpPr>
          <p:cNvPr id="325" name="Google Shape;325;p23"/>
          <p:cNvSpPr txBox="1"/>
          <p:nvPr/>
        </p:nvSpPr>
        <p:spPr>
          <a:xfrm>
            <a:off x="6295242" y="2227529"/>
            <a:ext cx="5532171" cy="3450613"/>
          </a:xfrm>
          <a:prstGeom prst="rect">
            <a:avLst/>
          </a:prstGeom>
          <a:noFill/>
          <a:ln>
            <a:noFill/>
          </a:ln>
        </p:spPr>
        <p:txBody>
          <a:bodyPr anchorCtr="0" anchor="t" bIns="45700" lIns="91425" spcFirstLastPara="1" rIns="91425" wrap="square" tIns="45700">
            <a:normAutofit/>
          </a:bodyPr>
          <a:lstStyle/>
          <a:p>
            <a:pPr indent="0" lvl="0" marL="0" marR="0" rtl="0" algn="l">
              <a:lnSpc>
                <a:spcPct val="120000"/>
              </a:lnSpc>
              <a:spcBef>
                <a:spcPts val="0"/>
              </a:spcBef>
              <a:spcAft>
                <a:spcPts val="0"/>
              </a:spcAft>
              <a:buClr>
                <a:schemeClr val="accent1"/>
              </a:buClr>
              <a:buSzPts val="1700"/>
              <a:buFont typeface="Arial"/>
              <a:buNone/>
            </a:pPr>
            <a:r>
              <a:rPr b="1" i="0" lang="en-US" sz="1500" u="none" cap="none" strike="noStrike">
                <a:solidFill>
                  <a:srgbClr val="002177"/>
                </a:solidFill>
                <a:latin typeface="Poppins"/>
                <a:ea typeface="Poppins"/>
                <a:cs typeface="Poppins"/>
                <a:sym typeface="Poppins"/>
              </a:rPr>
              <a:t>Método 1: Crear una carpeta nueva con un atajo de teclado</a:t>
            </a:r>
            <a:endParaRPr sz="989">
              <a:solidFill>
                <a:srgbClr val="002177"/>
              </a:solidFill>
              <a:latin typeface="Poppins"/>
              <a:ea typeface="Poppins"/>
              <a:cs typeface="Poppins"/>
              <a:sym typeface="Poppins"/>
            </a:endParaRPr>
          </a:p>
          <a:p>
            <a:pPr indent="0" lvl="0" marL="0" marR="0" rtl="0" algn="l">
              <a:lnSpc>
                <a:spcPct val="120000"/>
              </a:lnSpc>
              <a:spcBef>
                <a:spcPts val="1000"/>
              </a:spcBef>
              <a:spcAft>
                <a:spcPts val="0"/>
              </a:spcAft>
              <a:buClr>
                <a:schemeClr val="accent1"/>
              </a:buClr>
              <a:buSzPts val="1700"/>
              <a:buFont typeface="Arial"/>
              <a:buNone/>
            </a:pPr>
            <a:r>
              <a:rPr b="1" i="0" lang="en-US" sz="1500" u="none" cap="none" strike="noStrike">
                <a:solidFill>
                  <a:srgbClr val="002177"/>
                </a:solidFill>
                <a:latin typeface="Poppins"/>
                <a:ea typeface="Poppins"/>
                <a:cs typeface="Poppins"/>
                <a:sym typeface="Poppins"/>
              </a:rPr>
              <a:t>La forma más rápida de crear una carpeta nueva en Windows es con el atajo CTRL+Shift+N.</a:t>
            </a:r>
            <a:endParaRPr sz="989">
              <a:solidFill>
                <a:srgbClr val="002177"/>
              </a:solidFill>
              <a:latin typeface="Poppins"/>
              <a:ea typeface="Poppins"/>
              <a:cs typeface="Poppins"/>
              <a:sym typeface="Poppins"/>
            </a:endParaRPr>
          </a:p>
          <a:p>
            <a:pPr indent="-434975" lvl="0" marL="457200" marR="0" rtl="0" algn="l">
              <a:lnSpc>
                <a:spcPct val="120000"/>
              </a:lnSpc>
              <a:spcBef>
                <a:spcPts val="1000"/>
              </a:spcBef>
              <a:spcAft>
                <a:spcPts val="0"/>
              </a:spcAft>
              <a:buClr>
                <a:srgbClr val="002177"/>
              </a:buClr>
              <a:buSzPts val="1500"/>
              <a:buFont typeface="Palatino Linotype"/>
              <a:buAutoNum type="arabicPeriod"/>
            </a:pPr>
            <a:r>
              <a:rPr i="0" lang="en-US" sz="1500" u="none" cap="none" strike="noStrike">
                <a:solidFill>
                  <a:srgbClr val="002177"/>
                </a:solidFill>
                <a:latin typeface="Poppins"/>
                <a:ea typeface="Poppins"/>
                <a:cs typeface="Poppins"/>
                <a:sym typeface="Poppins"/>
              </a:rPr>
              <a:t>Desplázate hasta la ubicación en la que quieras </a:t>
            </a:r>
            <a:r>
              <a:rPr b="1" i="0" lang="en-US" sz="1500" u="none" cap="none" strike="noStrike">
                <a:solidFill>
                  <a:srgbClr val="002177"/>
                </a:solidFill>
                <a:latin typeface="Poppins"/>
                <a:ea typeface="Poppins"/>
                <a:cs typeface="Poppins"/>
                <a:sym typeface="Poppins"/>
              </a:rPr>
              <a:t>crear</a:t>
            </a:r>
            <a:r>
              <a:rPr i="0" lang="en-US" sz="1500" u="none" cap="none" strike="noStrike">
                <a:solidFill>
                  <a:srgbClr val="002177"/>
                </a:solidFill>
                <a:latin typeface="Poppins"/>
                <a:ea typeface="Poppins"/>
                <a:cs typeface="Poppins"/>
                <a:sym typeface="Poppins"/>
              </a:rPr>
              <a:t> la </a:t>
            </a:r>
            <a:r>
              <a:rPr b="1" i="0" lang="en-US" sz="1500" u="none" cap="none" strike="noStrike">
                <a:solidFill>
                  <a:srgbClr val="002177"/>
                </a:solidFill>
                <a:latin typeface="Poppins"/>
                <a:ea typeface="Poppins"/>
                <a:cs typeface="Poppins"/>
                <a:sym typeface="Poppins"/>
              </a:rPr>
              <a:t>carpeta</a:t>
            </a:r>
            <a:r>
              <a:rPr i="0" lang="en-US" sz="1500" u="none" cap="none" strike="noStrike">
                <a:solidFill>
                  <a:srgbClr val="002177"/>
                </a:solidFill>
                <a:latin typeface="Poppins"/>
                <a:ea typeface="Poppins"/>
                <a:cs typeface="Poppins"/>
                <a:sym typeface="Poppins"/>
              </a:rPr>
              <a:t>. </a:t>
            </a:r>
            <a:endParaRPr sz="989">
              <a:solidFill>
                <a:srgbClr val="002177"/>
              </a:solidFill>
              <a:latin typeface="Poppins"/>
              <a:ea typeface="Poppins"/>
              <a:cs typeface="Poppins"/>
              <a:sym typeface="Poppins"/>
            </a:endParaRPr>
          </a:p>
          <a:p>
            <a:pPr indent="-434975" lvl="0" marL="457200" marR="0" rtl="0" algn="l">
              <a:lnSpc>
                <a:spcPct val="120000"/>
              </a:lnSpc>
              <a:spcBef>
                <a:spcPts val="1000"/>
              </a:spcBef>
              <a:spcAft>
                <a:spcPts val="0"/>
              </a:spcAft>
              <a:buClr>
                <a:srgbClr val="002177"/>
              </a:buClr>
              <a:buSzPts val="1500"/>
              <a:buFont typeface="Poppins"/>
              <a:buAutoNum type="arabicPeriod"/>
            </a:pPr>
            <a:r>
              <a:rPr i="0" lang="en-US" sz="1500" u="none" cap="none" strike="noStrike">
                <a:solidFill>
                  <a:srgbClr val="002177"/>
                </a:solidFill>
                <a:latin typeface="Poppins"/>
                <a:ea typeface="Poppins"/>
                <a:cs typeface="Poppins"/>
                <a:sym typeface="Poppins"/>
              </a:rPr>
              <a:t>Mantén pulsadas las teclas Ctrl, Shift y N al mismo tiempo. </a:t>
            </a:r>
            <a:endParaRPr sz="989">
              <a:solidFill>
                <a:srgbClr val="002177"/>
              </a:solidFill>
              <a:latin typeface="Poppins"/>
              <a:ea typeface="Poppins"/>
              <a:cs typeface="Poppins"/>
              <a:sym typeface="Poppins"/>
            </a:endParaRPr>
          </a:p>
          <a:p>
            <a:pPr indent="-434975" lvl="0" marL="457200" marR="0" rtl="0" algn="l">
              <a:lnSpc>
                <a:spcPct val="120000"/>
              </a:lnSpc>
              <a:spcBef>
                <a:spcPts val="1000"/>
              </a:spcBef>
              <a:spcAft>
                <a:spcPts val="0"/>
              </a:spcAft>
              <a:buClr>
                <a:srgbClr val="002177"/>
              </a:buClr>
              <a:buSzPts val="1500"/>
              <a:buFont typeface="Palatino Linotype"/>
              <a:buAutoNum type="arabicPeriod"/>
            </a:pPr>
            <a:r>
              <a:rPr i="0" lang="en-US" sz="1500" u="none" cap="none" strike="noStrike">
                <a:solidFill>
                  <a:srgbClr val="002177"/>
                </a:solidFill>
                <a:latin typeface="Poppins"/>
                <a:ea typeface="Poppins"/>
                <a:cs typeface="Poppins"/>
                <a:sym typeface="Poppins"/>
              </a:rPr>
              <a:t>Ingresa el nombre de la </a:t>
            </a:r>
            <a:r>
              <a:rPr b="1" i="0" lang="en-US" sz="1500" u="none" cap="none" strike="noStrike">
                <a:solidFill>
                  <a:srgbClr val="002177"/>
                </a:solidFill>
                <a:latin typeface="Poppins"/>
                <a:ea typeface="Poppins"/>
                <a:cs typeface="Poppins"/>
                <a:sym typeface="Poppins"/>
              </a:rPr>
              <a:t>carpeta</a:t>
            </a:r>
            <a:r>
              <a:rPr i="0" lang="en-US" sz="1500" u="none" cap="none" strike="noStrike">
                <a:solidFill>
                  <a:srgbClr val="002177"/>
                </a:solidFill>
                <a:latin typeface="Poppins"/>
                <a:ea typeface="Poppins"/>
                <a:cs typeface="Poppins"/>
                <a:sym typeface="Poppins"/>
              </a:rPr>
              <a:t> que desees</a:t>
            </a:r>
            <a:endParaRPr i="0" sz="1500" u="none" cap="none" strike="noStrike">
              <a:solidFill>
                <a:srgbClr val="002177"/>
              </a:solidFill>
              <a:latin typeface="Poppins"/>
              <a:ea typeface="Poppins"/>
              <a:cs typeface="Poppins"/>
              <a:sym typeface="Poppins"/>
            </a:endParaRPr>
          </a:p>
        </p:txBody>
      </p:sp>
      <p:pic>
        <p:nvPicPr>
          <p:cNvPr id="326" name="Google Shape;326;p23"/>
          <p:cNvPicPr preferRelativeResize="0"/>
          <p:nvPr/>
        </p:nvPicPr>
        <p:blipFill rotWithShape="1">
          <a:blip r:embed="rId3">
            <a:alphaModFix/>
          </a:blip>
          <a:srcRect b="-5797" l="0" r="0" t="0"/>
          <a:stretch/>
        </p:blipFill>
        <p:spPr>
          <a:xfrm>
            <a:off x="10350325" y="6333250"/>
            <a:ext cx="1782799" cy="467300"/>
          </a:xfrm>
          <a:prstGeom prst="rect">
            <a:avLst/>
          </a:prstGeom>
          <a:noFill/>
          <a:ln>
            <a:noFill/>
          </a:ln>
        </p:spPr>
      </p:pic>
      <p:pic>
        <p:nvPicPr>
          <p:cNvPr descr="Windows Icon Folder #167235 - Free Icons Library" id="327" name="Google Shape;327;p23"/>
          <p:cNvPicPr preferRelativeResize="0"/>
          <p:nvPr/>
        </p:nvPicPr>
        <p:blipFill rotWithShape="1">
          <a:blip r:embed="rId4">
            <a:alphaModFix/>
          </a:blip>
          <a:srcRect b="0" l="0" r="0" t="0"/>
          <a:stretch/>
        </p:blipFill>
        <p:spPr>
          <a:xfrm>
            <a:off x="10399379" y="179391"/>
            <a:ext cx="1684706" cy="18042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24"/>
          <p:cNvSpPr txBox="1"/>
          <p:nvPr>
            <p:ph type="title"/>
          </p:nvPr>
        </p:nvSpPr>
        <p:spPr>
          <a:xfrm>
            <a:off x="1534696" y="804519"/>
            <a:ext cx="9520158" cy="104923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Palatino Linotype"/>
              <a:buNone/>
            </a:pPr>
            <a:r>
              <a:rPr lang="en-US" sz="3000">
                <a:solidFill>
                  <a:srgbClr val="002177"/>
                </a:solidFill>
                <a:latin typeface="Poppins"/>
                <a:ea typeface="Poppins"/>
                <a:cs typeface="Poppins"/>
                <a:sym typeface="Poppins"/>
              </a:rPr>
              <a:t>How to Create a Folder in Windows 10</a:t>
            </a:r>
            <a:br>
              <a:rPr lang="en-US" sz="3000">
                <a:solidFill>
                  <a:srgbClr val="002177"/>
                </a:solidFill>
                <a:latin typeface="Poppins"/>
                <a:ea typeface="Poppins"/>
                <a:cs typeface="Poppins"/>
                <a:sym typeface="Poppins"/>
              </a:rPr>
            </a:br>
            <a:r>
              <a:rPr lang="en-US" sz="3000">
                <a:solidFill>
                  <a:srgbClr val="002177"/>
                </a:solidFill>
                <a:latin typeface="Poppins"/>
                <a:ea typeface="Poppins"/>
                <a:cs typeface="Poppins"/>
                <a:sym typeface="Poppins"/>
              </a:rPr>
              <a:t>Cómo crear una carpeta en Windows 10</a:t>
            </a:r>
            <a:endParaRPr sz="3000">
              <a:solidFill>
                <a:srgbClr val="002177"/>
              </a:solidFill>
              <a:latin typeface="Poppins"/>
              <a:ea typeface="Poppins"/>
              <a:cs typeface="Poppins"/>
              <a:sym typeface="Poppins"/>
            </a:endParaRPr>
          </a:p>
        </p:txBody>
      </p:sp>
      <p:sp>
        <p:nvSpPr>
          <p:cNvPr id="334" name="Google Shape;334;p24"/>
          <p:cNvSpPr txBox="1"/>
          <p:nvPr>
            <p:ph idx="1" type="body"/>
          </p:nvPr>
        </p:nvSpPr>
        <p:spPr>
          <a:xfrm>
            <a:off x="6396647" y="2192164"/>
            <a:ext cx="5585901" cy="3905008"/>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SzPts val="1700"/>
              <a:buFont typeface="Arial"/>
              <a:buNone/>
            </a:pPr>
            <a:r>
              <a:rPr b="1" lang="en-US" sz="1500">
                <a:solidFill>
                  <a:srgbClr val="002177"/>
                </a:solidFill>
                <a:latin typeface="Poppins"/>
                <a:ea typeface="Poppins"/>
                <a:cs typeface="Poppins"/>
                <a:sym typeface="Poppins"/>
              </a:rPr>
              <a:t>Método 2: Crea una nueva carpeta haciendo clic con el botón derecho del ratón</a:t>
            </a:r>
            <a:endParaRPr sz="1500">
              <a:solidFill>
                <a:srgbClr val="002177"/>
              </a:solidFill>
              <a:latin typeface="Poppins"/>
              <a:ea typeface="Poppins"/>
              <a:cs typeface="Poppins"/>
              <a:sym typeface="Poppins"/>
            </a:endParaRPr>
          </a:p>
          <a:p>
            <a:pPr indent="-434975" lvl="0" marL="457200" rtl="0" algn="l">
              <a:lnSpc>
                <a:spcPct val="110000"/>
              </a:lnSpc>
              <a:spcBef>
                <a:spcPts val="1000"/>
              </a:spcBef>
              <a:spcAft>
                <a:spcPts val="0"/>
              </a:spcAft>
              <a:buClr>
                <a:srgbClr val="002177"/>
              </a:buClr>
              <a:buSzPts val="1500"/>
              <a:buFont typeface="Poppins"/>
              <a:buAutoNum type="arabicPeriod"/>
            </a:pPr>
            <a:r>
              <a:rPr lang="en-US" sz="1500">
                <a:solidFill>
                  <a:srgbClr val="002177"/>
                </a:solidFill>
                <a:latin typeface="Poppins"/>
                <a:ea typeface="Poppins"/>
                <a:cs typeface="Poppins"/>
                <a:sym typeface="Poppins"/>
              </a:rPr>
              <a:t>Desplázate hasta la ubicación en la que quieras crear la carpeta.</a:t>
            </a:r>
            <a:endParaRPr sz="1500">
              <a:solidFill>
                <a:srgbClr val="002177"/>
              </a:solidFill>
              <a:latin typeface="Poppins"/>
              <a:ea typeface="Poppins"/>
              <a:cs typeface="Poppins"/>
              <a:sym typeface="Poppins"/>
            </a:endParaRPr>
          </a:p>
          <a:p>
            <a:pPr indent="-434975" lvl="0" marL="457200" rtl="0" algn="l">
              <a:lnSpc>
                <a:spcPct val="110000"/>
              </a:lnSpc>
              <a:spcBef>
                <a:spcPts val="1000"/>
              </a:spcBef>
              <a:spcAft>
                <a:spcPts val="0"/>
              </a:spcAft>
              <a:buClr>
                <a:srgbClr val="002177"/>
              </a:buClr>
              <a:buSzPts val="1500"/>
              <a:buFont typeface="Palatino Linotype"/>
              <a:buAutoNum type="arabicPeriod"/>
            </a:pPr>
            <a:r>
              <a:rPr lang="en-US" sz="1500">
                <a:solidFill>
                  <a:srgbClr val="002177"/>
                </a:solidFill>
                <a:latin typeface="Poppins"/>
                <a:ea typeface="Poppins"/>
                <a:cs typeface="Poppins"/>
                <a:sym typeface="Poppins"/>
              </a:rPr>
              <a:t>Haz clic con el botón derecho del ratón en un </a:t>
            </a:r>
            <a:r>
              <a:rPr b="1" lang="en-US" sz="1500">
                <a:solidFill>
                  <a:srgbClr val="002177"/>
                </a:solidFill>
                <a:latin typeface="Poppins"/>
                <a:ea typeface="Poppins"/>
                <a:cs typeface="Poppins"/>
                <a:sym typeface="Poppins"/>
              </a:rPr>
              <a:t>espacio en blanco </a:t>
            </a:r>
            <a:r>
              <a:rPr lang="en-US" sz="1500">
                <a:solidFill>
                  <a:srgbClr val="002177"/>
                </a:solidFill>
                <a:latin typeface="Poppins"/>
                <a:ea typeface="Poppins"/>
                <a:cs typeface="Poppins"/>
                <a:sym typeface="Poppins"/>
              </a:rPr>
              <a:t>en la ubicación de la carpeta. </a:t>
            </a:r>
            <a:endParaRPr sz="1500">
              <a:solidFill>
                <a:srgbClr val="002177"/>
              </a:solidFill>
              <a:latin typeface="Poppins"/>
              <a:ea typeface="Poppins"/>
              <a:cs typeface="Poppins"/>
              <a:sym typeface="Poppins"/>
            </a:endParaRPr>
          </a:p>
          <a:p>
            <a:pPr indent="-434975" lvl="0" marL="457200" rtl="0" algn="l">
              <a:lnSpc>
                <a:spcPct val="110000"/>
              </a:lnSpc>
              <a:spcBef>
                <a:spcPts val="1000"/>
              </a:spcBef>
              <a:spcAft>
                <a:spcPts val="0"/>
              </a:spcAft>
              <a:buClr>
                <a:srgbClr val="002177"/>
              </a:buClr>
              <a:buSzPts val="1500"/>
              <a:buFont typeface="Palatino Linotype"/>
              <a:buAutoNum type="arabicPeriod"/>
            </a:pPr>
            <a:r>
              <a:rPr lang="en-US" sz="1500">
                <a:solidFill>
                  <a:srgbClr val="002177"/>
                </a:solidFill>
                <a:latin typeface="Poppins"/>
                <a:ea typeface="Poppins"/>
                <a:cs typeface="Poppins"/>
                <a:sym typeface="Poppins"/>
              </a:rPr>
              <a:t>Selecciona </a:t>
            </a:r>
            <a:r>
              <a:rPr b="1" lang="en-US" sz="1500">
                <a:solidFill>
                  <a:srgbClr val="002177"/>
                </a:solidFill>
                <a:latin typeface="Poppins"/>
                <a:ea typeface="Poppins"/>
                <a:cs typeface="Poppins"/>
                <a:sym typeface="Poppins"/>
              </a:rPr>
              <a:t>Nuevo</a:t>
            </a:r>
            <a:r>
              <a:rPr lang="en-US" sz="1500">
                <a:solidFill>
                  <a:srgbClr val="002177"/>
                </a:solidFill>
                <a:latin typeface="Poppins"/>
                <a:ea typeface="Poppins"/>
                <a:cs typeface="Poppins"/>
                <a:sym typeface="Poppins"/>
              </a:rPr>
              <a:t> y, después </a:t>
            </a:r>
            <a:r>
              <a:rPr b="1" lang="en-US" sz="1500">
                <a:solidFill>
                  <a:srgbClr val="002177"/>
                </a:solidFill>
                <a:latin typeface="Poppins"/>
                <a:ea typeface="Poppins"/>
                <a:cs typeface="Poppins"/>
                <a:sym typeface="Poppins"/>
              </a:rPr>
              <a:t>carpeta</a:t>
            </a:r>
            <a:r>
              <a:rPr lang="en-US" sz="1500">
                <a:solidFill>
                  <a:srgbClr val="002177"/>
                </a:solidFill>
                <a:latin typeface="Poppins"/>
                <a:ea typeface="Poppins"/>
                <a:cs typeface="Poppins"/>
                <a:sym typeface="Poppins"/>
              </a:rPr>
              <a:t> en el menú. </a:t>
            </a:r>
            <a:endParaRPr sz="1500">
              <a:solidFill>
                <a:srgbClr val="002177"/>
              </a:solidFill>
              <a:latin typeface="Poppins"/>
              <a:ea typeface="Poppins"/>
              <a:cs typeface="Poppins"/>
              <a:sym typeface="Poppins"/>
            </a:endParaRPr>
          </a:p>
          <a:p>
            <a:pPr indent="-434975" lvl="0" marL="457200" rtl="0" algn="l">
              <a:lnSpc>
                <a:spcPct val="110000"/>
              </a:lnSpc>
              <a:spcBef>
                <a:spcPts val="1000"/>
              </a:spcBef>
              <a:spcAft>
                <a:spcPts val="0"/>
              </a:spcAft>
              <a:buClr>
                <a:srgbClr val="002177"/>
              </a:buClr>
              <a:buSzPts val="1500"/>
              <a:buFont typeface="Palatino Linotype"/>
              <a:buAutoNum type="arabicPeriod"/>
            </a:pPr>
            <a:r>
              <a:rPr lang="en-US" sz="1500">
                <a:solidFill>
                  <a:srgbClr val="002177"/>
                </a:solidFill>
                <a:latin typeface="Poppins"/>
                <a:ea typeface="Poppins"/>
                <a:cs typeface="Poppins"/>
                <a:sym typeface="Poppins"/>
              </a:rPr>
              <a:t> </a:t>
            </a:r>
            <a:r>
              <a:rPr b="1" lang="en-US" sz="1500">
                <a:solidFill>
                  <a:srgbClr val="002177"/>
                </a:solidFill>
                <a:latin typeface="Poppins"/>
                <a:ea typeface="Poppins"/>
                <a:cs typeface="Poppins"/>
                <a:sym typeface="Poppins"/>
              </a:rPr>
              <a:t>Ingresa el nombre de la carpeta que desee</a:t>
            </a:r>
            <a:r>
              <a:rPr lang="en-US" sz="1500">
                <a:solidFill>
                  <a:srgbClr val="002177"/>
                </a:solidFill>
                <a:latin typeface="Poppins"/>
                <a:ea typeface="Poppins"/>
                <a:cs typeface="Poppins"/>
                <a:sym typeface="Poppins"/>
              </a:rPr>
              <a:t>s para sustituir “Nueva carpeta” y Pulsa Enter</a:t>
            </a:r>
            <a:endParaRPr sz="1500">
              <a:solidFill>
                <a:srgbClr val="002177"/>
              </a:solidFill>
              <a:latin typeface="Poppins"/>
              <a:ea typeface="Poppins"/>
              <a:cs typeface="Poppins"/>
              <a:sym typeface="Poppins"/>
            </a:endParaRPr>
          </a:p>
        </p:txBody>
      </p:sp>
      <p:sp>
        <p:nvSpPr>
          <p:cNvPr id="335" name="Google Shape;335;p24"/>
          <p:cNvSpPr txBox="1"/>
          <p:nvPr/>
        </p:nvSpPr>
        <p:spPr>
          <a:xfrm>
            <a:off x="589816" y="2373872"/>
            <a:ext cx="5585901" cy="3905008"/>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accent1"/>
              </a:buClr>
              <a:buSzPts val="2000"/>
              <a:buFont typeface="Arial"/>
              <a:buNone/>
            </a:pPr>
            <a:r>
              <a:rPr b="1" i="0" lang="en-US" sz="1800" u="none" cap="none" strike="noStrike">
                <a:solidFill>
                  <a:srgbClr val="002177"/>
                </a:solidFill>
                <a:latin typeface="Poppins"/>
                <a:ea typeface="Poppins"/>
                <a:cs typeface="Poppins"/>
                <a:sym typeface="Poppins"/>
              </a:rPr>
              <a:t>Method 2: Create a New Folder by Right-Clicking</a:t>
            </a:r>
            <a:endParaRPr sz="1200">
              <a:solidFill>
                <a:srgbClr val="002177"/>
              </a:solidFill>
              <a:latin typeface="Poppins"/>
              <a:ea typeface="Poppins"/>
              <a:cs typeface="Poppins"/>
              <a:sym typeface="Poppins"/>
            </a:endParaRPr>
          </a:p>
          <a:p>
            <a:pPr indent="-444500" lvl="0" marL="457200" marR="0" rtl="0" algn="l">
              <a:lnSpc>
                <a:spcPct val="100000"/>
              </a:lnSpc>
              <a:spcBef>
                <a:spcPts val="1000"/>
              </a:spcBef>
              <a:spcAft>
                <a:spcPts val="0"/>
              </a:spcAft>
              <a:buClr>
                <a:srgbClr val="002177"/>
              </a:buClr>
              <a:buSzPts val="1800"/>
              <a:buFont typeface="Poppins"/>
              <a:buAutoNum type="arabicPeriod"/>
            </a:pPr>
            <a:r>
              <a:rPr i="0" lang="en-US" sz="1800" u="none" cap="none" strike="noStrike">
                <a:solidFill>
                  <a:srgbClr val="002177"/>
                </a:solidFill>
                <a:latin typeface="Poppins"/>
                <a:ea typeface="Poppins"/>
                <a:cs typeface="Poppins"/>
                <a:sym typeface="Poppins"/>
              </a:rPr>
              <a:t>Navigate to the location where you want to create the folder.</a:t>
            </a:r>
            <a:endParaRPr sz="1200">
              <a:solidFill>
                <a:srgbClr val="002177"/>
              </a:solidFill>
              <a:latin typeface="Poppins"/>
              <a:ea typeface="Poppins"/>
              <a:cs typeface="Poppins"/>
              <a:sym typeface="Poppins"/>
            </a:endParaRPr>
          </a:p>
          <a:p>
            <a:pPr indent="-444500" lvl="0" marL="457200" marR="0" rtl="0" algn="l">
              <a:lnSpc>
                <a:spcPct val="100000"/>
              </a:lnSpc>
              <a:spcBef>
                <a:spcPts val="1000"/>
              </a:spcBef>
              <a:spcAft>
                <a:spcPts val="0"/>
              </a:spcAft>
              <a:buClr>
                <a:srgbClr val="002177"/>
              </a:buClr>
              <a:buSzPts val="1800"/>
              <a:buFont typeface="Palatino Linotype"/>
              <a:buAutoNum type="arabicPeriod"/>
            </a:pPr>
            <a:r>
              <a:rPr i="0" lang="en-US" sz="1800" u="none" cap="none" strike="noStrike">
                <a:solidFill>
                  <a:srgbClr val="002177"/>
                </a:solidFill>
                <a:latin typeface="Poppins"/>
                <a:ea typeface="Poppins"/>
                <a:cs typeface="Poppins"/>
                <a:sym typeface="Poppins"/>
              </a:rPr>
              <a:t>Right-click on a </a:t>
            </a:r>
            <a:r>
              <a:rPr b="1" i="0" lang="en-US" sz="1800" u="none" cap="none" strike="noStrike">
                <a:solidFill>
                  <a:srgbClr val="002177"/>
                </a:solidFill>
                <a:latin typeface="Poppins"/>
                <a:ea typeface="Poppins"/>
                <a:cs typeface="Poppins"/>
                <a:sym typeface="Poppins"/>
              </a:rPr>
              <a:t>blank space </a:t>
            </a:r>
            <a:r>
              <a:rPr i="0" lang="en-US" sz="1800" u="none" cap="none" strike="noStrike">
                <a:solidFill>
                  <a:srgbClr val="002177"/>
                </a:solidFill>
                <a:latin typeface="Poppins"/>
                <a:ea typeface="Poppins"/>
                <a:cs typeface="Poppins"/>
                <a:sym typeface="Poppins"/>
              </a:rPr>
              <a:t>in the folder location. </a:t>
            </a:r>
            <a:endParaRPr sz="1200">
              <a:solidFill>
                <a:srgbClr val="002177"/>
              </a:solidFill>
              <a:latin typeface="Poppins"/>
              <a:ea typeface="Poppins"/>
              <a:cs typeface="Poppins"/>
              <a:sym typeface="Poppins"/>
            </a:endParaRPr>
          </a:p>
          <a:p>
            <a:pPr indent="-444500" lvl="0" marL="457200" marR="0" rtl="0" algn="l">
              <a:lnSpc>
                <a:spcPct val="100000"/>
              </a:lnSpc>
              <a:spcBef>
                <a:spcPts val="1000"/>
              </a:spcBef>
              <a:spcAft>
                <a:spcPts val="0"/>
              </a:spcAft>
              <a:buClr>
                <a:srgbClr val="002177"/>
              </a:buClr>
              <a:buSzPts val="1800"/>
              <a:buFont typeface="Palatino Linotype"/>
              <a:buAutoNum type="arabicPeriod"/>
            </a:pPr>
            <a:r>
              <a:rPr i="0" lang="en-US" sz="1800" u="none" cap="none" strike="noStrike">
                <a:solidFill>
                  <a:srgbClr val="002177"/>
                </a:solidFill>
                <a:latin typeface="Poppins"/>
                <a:ea typeface="Poppins"/>
                <a:cs typeface="Poppins"/>
                <a:sym typeface="Poppins"/>
              </a:rPr>
              <a:t>Select </a:t>
            </a:r>
            <a:r>
              <a:rPr b="1" i="0" lang="en-US" sz="1800" u="none" cap="none" strike="noStrike">
                <a:solidFill>
                  <a:srgbClr val="002177"/>
                </a:solidFill>
                <a:latin typeface="Poppins"/>
                <a:ea typeface="Poppins"/>
                <a:cs typeface="Poppins"/>
                <a:sym typeface="Poppins"/>
              </a:rPr>
              <a:t>New</a:t>
            </a:r>
            <a:r>
              <a:rPr i="0" lang="en-US" sz="1800" u="none" cap="none" strike="noStrike">
                <a:solidFill>
                  <a:srgbClr val="002177"/>
                </a:solidFill>
                <a:latin typeface="Poppins"/>
                <a:ea typeface="Poppins"/>
                <a:cs typeface="Poppins"/>
                <a:sym typeface="Poppins"/>
              </a:rPr>
              <a:t> then </a:t>
            </a:r>
            <a:r>
              <a:rPr b="1" i="0" lang="en-US" sz="1800" u="none" cap="none" strike="noStrike">
                <a:solidFill>
                  <a:srgbClr val="002177"/>
                </a:solidFill>
                <a:latin typeface="Poppins"/>
                <a:ea typeface="Poppins"/>
                <a:cs typeface="Poppins"/>
                <a:sym typeface="Poppins"/>
              </a:rPr>
              <a:t>Folder</a:t>
            </a:r>
            <a:r>
              <a:rPr i="0" lang="en-US" sz="1800" u="none" cap="none" strike="noStrike">
                <a:solidFill>
                  <a:srgbClr val="002177"/>
                </a:solidFill>
                <a:latin typeface="Poppins"/>
                <a:ea typeface="Poppins"/>
                <a:cs typeface="Poppins"/>
                <a:sym typeface="Poppins"/>
              </a:rPr>
              <a:t> from the menu. </a:t>
            </a:r>
            <a:endParaRPr sz="1200">
              <a:solidFill>
                <a:srgbClr val="002177"/>
              </a:solidFill>
              <a:latin typeface="Poppins"/>
              <a:ea typeface="Poppins"/>
              <a:cs typeface="Poppins"/>
              <a:sym typeface="Poppins"/>
            </a:endParaRPr>
          </a:p>
          <a:p>
            <a:pPr indent="-444500" lvl="0" marL="457200" marR="0" rtl="0" algn="l">
              <a:lnSpc>
                <a:spcPct val="100000"/>
              </a:lnSpc>
              <a:spcBef>
                <a:spcPts val="1000"/>
              </a:spcBef>
              <a:spcAft>
                <a:spcPts val="0"/>
              </a:spcAft>
              <a:buClr>
                <a:srgbClr val="002177"/>
              </a:buClr>
              <a:buSzPts val="1800"/>
              <a:buFont typeface="Palatino Linotype"/>
              <a:buAutoNum type="arabicPeriod"/>
            </a:pPr>
            <a:r>
              <a:rPr i="0" lang="en-US" sz="1800" u="none" cap="none" strike="noStrike">
                <a:solidFill>
                  <a:srgbClr val="002177"/>
                </a:solidFill>
                <a:latin typeface="Poppins"/>
                <a:ea typeface="Poppins"/>
                <a:cs typeface="Poppins"/>
                <a:sym typeface="Poppins"/>
              </a:rPr>
              <a:t> </a:t>
            </a:r>
            <a:r>
              <a:rPr b="1" i="0" lang="en-US" sz="1800" u="none" cap="none" strike="noStrike">
                <a:solidFill>
                  <a:srgbClr val="002177"/>
                </a:solidFill>
                <a:latin typeface="Poppins"/>
                <a:ea typeface="Poppins"/>
                <a:cs typeface="Poppins"/>
                <a:sym typeface="Poppins"/>
              </a:rPr>
              <a:t>Enter your desired folder name</a:t>
            </a:r>
            <a:r>
              <a:rPr i="0" lang="en-US" sz="1800" u="none" cap="none" strike="noStrike">
                <a:solidFill>
                  <a:srgbClr val="002177"/>
                </a:solidFill>
                <a:latin typeface="Poppins"/>
                <a:ea typeface="Poppins"/>
                <a:cs typeface="Poppins"/>
                <a:sym typeface="Poppins"/>
              </a:rPr>
              <a:t> to replace "New folder" and hit Enter</a:t>
            </a:r>
            <a:endParaRPr sz="1200">
              <a:solidFill>
                <a:srgbClr val="002177"/>
              </a:solidFill>
              <a:latin typeface="Poppins"/>
              <a:ea typeface="Poppins"/>
              <a:cs typeface="Poppins"/>
              <a:sym typeface="Poppins"/>
            </a:endParaRPr>
          </a:p>
        </p:txBody>
      </p:sp>
      <p:pic>
        <p:nvPicPr>
          <p:cNvPr id="336" name="Google Shape;336;p24"/>
          <p:cNvPicPr preferRelativeResize="0"/>
          <p:nvPr/>
        </p:nvPicPr>
        <p:blipFill rotWithShape="1">
          <a:blip r:embed="rId3">
            <a:alphaModFix/>
          </a:blip>
          <a:srcRect b="-5797" l="0" r="0" t="0"/>
          <a:stretch/>
        </p:blipFill>
        <p:spPr>
          <a:xfrm>
            <a:off x="10350325" y="6333250"/>
            <a:ext cx="1782799" cy="467300"/>
          </a:xfrm>
          <a:prstGeom prst="rect">
            <a:avLst/>
          </a:prstGeom>
          <a:noFill/>
          <a:ln>
            <a:noFill/>
          </a:ln>
        </p:spPr>
      </p:pic>
      <p:pic>
        <p:nvPicPr>
          <p:cNvPr descr="Windows Icon Folder #167235 - Free Icons Library" id="337" name="Google Shape;337;p24"/>
          <p:cNvPicPr preferRelativeResize="0"/>
          <p:nvPr/>
        </p:nvPicPr>
        <p:blipFill rotWithShape="1">
          <a:blip r:embed="rId4">
            <a:alphaModFix/>
          </a:blip>
          <a:srcRect b="0" l="0" r="0" t="0"/>
          <a:stretch/>
        </p:blipFill>
        <p:spPr>
          <a:xfrm>
            <a:off x="10437547" y="282537"/>
            <a:ext cx="1608376" cy="171009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5"/>
          <p:cNvSpPr txBox="1"/>
          <p:nvPr>
            <p:ph idx="4294967295" type="title"/>
          </p:nvPr>
        </p:nvSpPr>
        <p:spPr>
          <a:xfrm>
            <a:off x="1398311" y="87923"/>
            <a:ext cx="9520237" cy="10493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Palatino Linotype"/>
              <a:buNone/>
            </a:pPr>
            <a:r>
              <a:rPr lang="en-US" sz="3100">
                <a:solidFill>
                  <a:srgbClr val="002177"/>
                </a:solidFill>
                <a:latin typeface="Poppins"/>
                <a:ea typeface="Poppins"/>
                <a:cs typeface="Poppins"/>
                <a:sym typeface="Poppins"/>
              </a:rPr>
              <a:t>How to Create a Folder in Windows 10</a:t>
            </a:r>
            <a:br>
              <a:rPr lang="en-US" sz="3100">
                <a:solidFill>
                  <a:srgbClr val="002177"/>
                </a:solidFill>
                <a:latin typeface="Poppins"/>
                <a:ea typeface="Poppins"/>
                <a:cs typeface="Poppins"/>
                <a:sym typeface="Poppins"/>
              </a:rPr>
            </a:br>
            <a:r>
              <a:rPr lang="en-US" sz="3100">
                <a:solidFill>
                  <a:srgbClr val="002177"/>
                </a:solidFill>
                <a:latin typeface="Poppins"/>
                <a:ea typeface="Poppins"/>
                <a:cs typeface="Poppins"/>
                <a:sym typeface="Poppins"/>
              </a:rPr>
              <a:t>Cómo crear una carpeta en Windows 10</a:t>
            </a:r>
            <a:endParaRPr sz="3100">
              <a:solidFill>
                <a:srgbClr val="002177"/>
              </a:solidFill>
              <a:latin typeface="Poppins"/>
              <a:ea typeface="Poppins"/>
              <a:cs typeface="Poppins"/>
              <a:sym typeface="Poppins"/>
            </a:endParaRPr>
          </a:p>
        </p:txBody>
      </p:sp>
      <p:sp>
        <p:nvSpPr>
          <p:cNvPr id="344" name="Google Shape;344;p25"/>
          <p:cNvSpPr txBox="1"/>
          <p:nvPr>
            <p:ph idx="4294967295" type="body"/>
          </p:nvPr>
        </p:nvSpPr>
        <p:spPr>
          <a:xfrm>
            <a:off x="320040" y="3060700"/>
            <a:ext cx="5597525" cy="37973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000"/>
              <a:buNone/>
            </a:pPr>
            <a:r>
              <a:rPr b="1" lang="en-US" sz="1800">
                <a:solidFill>
                  <a:srgbClr val="002177"/>
                </a:solidFill>
                <a:latin typeface="Poppins"/>
                <a:ea typeface="Poppins"/>
                <a:cs typeface="Poppins"/>
                <a:sym typeface="Poppins"/>
              </a:rPr>
              <a:t>Method 3: Create a New Folder from the Ribbon Menu</a:t>
            </a:r>
            <a:endParaRPr sz="1800">
              <a:solidFill>
                <a:srgbClr val="002177"/>
              </a:solidFill>
              <a:latin typeface="Poppins"/>
              <a:ea typeface="Poppins"/>
              <a:cs typeface="Poppins"/>
              <a:sym typeface="Poppins"/>
            </a:endParaRPr>
          </a:p>
          <a:p>
            <a:pPr indent="0" lvl="0" marL="0" rtl="0" algn="l">
              <a:lnSpc>
                <a:spcPct val="120000"/>
              </a:lnSpc>
              <a:spcBef>
                <a:spcPts val="1000"/>
              </a:spcBef>
              <a:spcAft>
                <a:spcPts val="0"/>
              </a:spcAft>
              <a:buSzPts val="2000"/>
              <a:buNone/>
            </a:pPr>
            <a:r>
              <a:rPr lang="en-US" sz="1800">
                <a:solidFill>
                  <a:srgbClr val="002177"/>
                </a:solidFill>
                <a:latin typeface="Poppins"/>
                <a:ea typeface="Poppins"/>
                <a:cs typeface="Poppins"/>
                <a:sym typeface="Poppins"/>
              </a:rPr>
              <a:t>Another simple way to create a new folder is to use the New folder button in the File Explorer menu.</a:t>
            </a:r>
            <a:endParaRPr sz="1800">
              <a:solidFill>
                <a:srgbClr val="002177"/>
              </a:solidFill>
              <a:latin typeface="Poppins"/>
              <a:ea typeface="Poppins"/>
              <a:cs typeface="Poppins"/>
              <a:sym typeface="Poppins"/>
            </a:endParaRPr>
          </a:p>
          <a:p>
            <a:pPr indent="0" lvl="0" marL="0" rtl="0" algn="l">
              <a:lnSpc>
                <a:spcPct val="120000"/>
              </a:lnSpc>
              <a:spcBef>
                <a:spcPts val="1000"/>
              </a:spcBef>
              <a:spcAft>
                <a:spcPts val="0"/>
              </a:spcAft>
              <a:buSzPts val="2000"/>
              <a:buNone/>
            </a:pPr>
            <a:r>
              <a:rPr lang="en-US" sz="1800">
                <a:solidFill>
                  <a:srgbClr val="002177"/>
                </a:solidFill>
                <a:latin typeface="Poppins"/>
                <a:ea typeface="Poppins"/>
                <a:cs typeface="Poppins"/>
                <a:sym typeface="Poppins"/>
              </a:rPr>
              <a:t>Just navigate to the place you want the folder and click or tap "New folder" in the Home tab</a:t>
            </a:r>
            <a:endParaRPr sz="1800">
              <a:solidFill>
                <a:srgbClr val="002177"/>
              </a:solidFill>
              <a:latin typeface="Poppins"/>
              <a:ea typeface="Poppins"/>
              <a:cs typeface="Poppins"/>
              <a:sym typeface="Poppins"/>
            </a:endParaRPr>
          </a:p>
          <a:p>
            <a:pPr indent="0" lvl="0" marL="0" rtl="0" algn="l">
              <a:lnSpc>
                <a:spcPct val="120000"/>
              </a:lnSpc>
              <a:spcBef>
                <a:spcPts val="1000"/>
              </a:spcBef>
              <a:spcAft>
                <a:spcPts val="0"/>
              </a:spcAft>
              <a:buSzPts val="2000"/>
              <a:buNone/>
            </a:pPr>
            <a:r>
              <a:t/>
            </a:r>
            <a:endParaRPr sz="1800">
              <a:solidFill>
                <a:srgbClr val="002177"/>
              </a:solidFill>
              <a:latin typeface="Poppins"/>
              <a:ea typeface="Poppins"/>
              <a:cs typeface="Poppins"/>
              <a:sym typeface="Poppins"/>
            </a:endParaRPr>
          </a:p>
        </p:txBody>
      </p:sp>
      <p:pic>
        <p:nvPicPr>
          <p:cNvPr id="345" name="Google Shape;345;p25"/>
          <p:cNvPicPr preferRelativeResize="0"/>
          <p:nvPr/>
        </p:nvPicPr>
        <p:blipFill rotWithShape="1">
          <a:blip r:embed="rId3">
            <a:alphaModFix/>
          </a:blip>
          <a:srcRect b="0" l="0" r="0" t="0"/>
          <a:stretch/>
        </p:blipFill>
        <p:spPr>
          <a:xfrm>
            <a:off x="1403196" y="1193006"/>
            <a:ext cx="8420100" cy="1724025"/>
          </a:xfrm>
          <a:prstGeom prst="rect">
            <a:avLst/>
          </a:prstGeom>
          <a:noFill/>
          <a:ln cap="flat" cmpd="sng" w="9525">
            <a:solidFill>
              <a:schemeClr val="dk1"/>
            </a:solidFill>
            <a:prstDash val="solid"/>
            <a:round/>
            <a:headEnd len="sm" w="sm" type="none"/>
            <a:tailEnd len="sm" w="sm" type="none"/>
          </a:ln>
        </p:spPr>
      </p:pic>
      <p:sp>
        <p:nvSpPr>
          <p:cNvPr id="346" name="Google Shape;346;p25"/>
          <p:cNvSpPr txBox="1"/>
          <p:nvPr/>
        </p:nvSpPr>
        <p:spPr>
          <a:xfrm>
            <a:off x="6274437" y="2929731"/>
            <a:ext cx="5597525" cy="3797300"/>
          </a:xfrm>
          <a:prstGeom prst="rect">
            <a:avLst/>
          </a:prstGeom>
          <a:noFill/>
          <a:ln>
            <a:noFill/>
          </a:ln>
        </p:spPr>
        <p:txBody>
          <a:bodyPr anchorCtr="0" anchor="t" bIns="45700" lIns="91425" spcFirstLastPara="1" rIns="91425" wrap="square" tIns="45700">
            <a:normAutofit/>
          </a:bodyPr>
          <a:lstStyle/>
          <a:p>
            <a:pPr indent="0" lvl="0" marL="0" marR="0" rtl="0" algn="l">
              <a:lnSpc>
                <a:spcPct val="110000"/>
              </a:lnSpc>
              <a:spcBef>
                <a:spcPts val="0"/>
              </a:spcBef>
              <a:spcAft>
                <a:spcPts val="0"/>
              </a:spcAft>
              <a:buClr>
                <a:schemeClr val="accent1"/>
              </a:buClr>
              <a:buSzPts val="2000"/>
              <a:buFont typeface="Arial"/>
              <a:buNone/>
            </a:pPr>
            <a:r>
              <a:rPr b="1" i="0" lang="en-US" sz="1800" u="none" cap="none" strike="noStrike">
                <a:solidFill>
                  <a:srgbClr val="002177"/>
                </a:solidFill>
                <a:latin typeface="Poppins"/>
                <a:ea typeface="Poppins"/>
                <a:cs typeface="Poppins"/>
                <a:sym typeface="Poppins"/>
              </a:rPr>
              <a:t>Método 3: Crea una nueva carpeta desde el menú de la cinta de opciones</a:t>
            </a:r>
            <a:endParaRPr sz="1200">
              <a:solidFill>
                <a:srgbClr val="002177"/>
              </a:solidFill>
              <a:latin typeface="Poppins"/>
              <a:ea typeface="Poppins"/>
              <a:cs typeface="Poppins"/>
              <a:sym typeface="Poppins"/>
            </a:endParaRPr>
          </a:p>
          <a:p>
            <a:pPr indent="0" lvl="0" marL="0" marR="0" rtl="0" algn="l">
              <a:lnSpc>
                <a:spcPct val="110000"/>
              </a:lnSpc>
              <a:spcBef>
                <a:spcPts val="1000"/>
              </a:spcBef>
              <a:spcAft>
                <a:spcPts val="0"/>
              </a:spcAft>
              <a:buClr>
                <a:schemeClr val="accent1"/>
              </a:buClr>
              <a:buSzPts val="2000"/>
              <a:buFont typeface="Arial"/>
              <a:buNone/>
            </a:pPr>
            <a:r>
              <a:rPr i="0" lang="en-US" sz="1800" u="none" cap="none" strike="noStrike">
                <a:solidFill>
                  <a:srgbClr val="002177"/>
                </a:solidFill>
                <a:latin typeface="Poppins"/>
                <a:ea typeface="Poppins"/>
                <a:cs typeface="Poppins"/>
                <a:sym typeface="Poppins"/>
              </a:rPr>
              <a:t>Otra forma sencilla de crear una nueva carpeta es utilizar el botón Nueva carpeta del menú Explorador de archivos.</a:t>
            </a:r>
            <a:endParaRPr sz="1200">
              <a:solidFill>
                <a:srgbClr val="002177"/>
              </a:solidFill>
              <a:latin typeface="Poppins"/>
              <a:ea typeface="Poppins"/>
              <a:cs typeface="Poppins"/>
              <a:sym typeface="Poppins"/>
            </a:endParaRPr>
          </a:p>
          <a:p>
            <a:pPr indent="0" lvl="0" marL="0" marR="0" rtl="0" algn="l">
              <a:lnSpc>
                <a:spcPct val="110000"/>
              </a:lnSpc>
              <a:spcBef>
                <a:spcPts val="1000"/>
              </a:spcBef>
              <a:spcAft>
                <a:spcPts val="0"/>
              </a:spcAft>
              <a:buClr>
                <a:schemeClr val="accent1"/>
              </a:buClr>
              <a:buSzPts val="2000"/>
              <a:buFont typeface="Arial"/>
              <a:buNone/>
            </a:pPr>
            <a:r>
              <a:rPr i="0" lang="en-US" sz="1800" u="none" cap="none" strike="noStrike">
                <a:solidFill>
                  <a:srgbClr val="002177"/>
                </a:solidFill>
                <a:latin typeface="Poppins"/>
                <a:ea typeface="Poppins"/>
                <a:cs typeface="Poppins"/>
                <a:sym typeface="Poppins"/>
              </a:rPr>
              <a:t>Solo tienes que navegar hasta el lugar en el que dese</a:t>
            </a:r>
            <a:r>
              <a:rPr i="1" lang="en-US" sz="1800" u="none" cap="none" strike="noStrike">
                <a:solidFill>
                  <a:srgbClr val="002177"/>
                </a:solidFill>
                <a:latin typeface="Poppins"/>
                <a:ea typeface="Poppins"/>
                <a:cs typeface="Poppins"/>
                <a:sym typeface="Poppins"/>
              </a:rPr>
              <a:t>e</a:t>
            </a:r>
            <a:r>
              <a:rPr i="0" lang="en-US" sz="1800" u="none" cap="none" strike="noStrike">
                <a:solidFill>
                  <a:srgbClr val="002177"/>
                </a:solidFill>
                <a:latin typeface="Poppins"/>
                <a:ea typeface="Poppins"/>
                <a:cs typeface="Poppins"/>
                <a:sym typeface="Poppins"/>
              </a:rPr>
              <a:t>s colocar la carpeta y haz clic o pulsa “Nueva carpeta” en la pestaña Home</a:t>
            </a:r>
            <a:endParaRPr sz="1200">
              <a:solidFill>
                <a:srgbClr val="002177"/>
              </a:solidFill>
              <a:latin typeface="Poppins"/>
              <a:ea typeface="Poppins"/>
              <a:cs typeface="Poppins"/>
              <a:sym typeface="Poppins"/>
            </a:endParaRPr>
          </a:p>
          <a:p>
            <a:pPr indent="0" lvl="0" marL="0" marR="0" rtl="0" algn="l">
              <a:lnSpc>
                <a:spcPct val="110000"/>
              </a:lnSpc>
              <a:spcBef>
                <a:spcPts val="1000"/>
              </a:spcBef>
              <a:spcAft>
                <a:spcPts val="0"/>
              </a:spcAft>
              <a:buClr>
                <a:schemeClr val="accent1"/>
              </a:buClr>
              <a:buSzPts val="2000"/>
              <a:buFont typeface="Arial"/>
              <a:buNone/>
            </a:pPr>
            <a:r>
              <a:t/>
            </a:r>
            <a:endParaRPr i="0" sz="1800" u="none" cap="none" strike="noStrike">
              <a:solidFill>
                <a:srgbClr val="002177"/>
              </a:solidFill>
              <a:latin typeface="Poppins"/>
              <a:ea typeface="Poppins"/>
              <a:cs typeface="Poppins"/>
              <a:sym typeface="Poppins"/>
            </a:endParaRPr>
          </a:p>
        </p:txBody>
      </p:sp>
      <p:pic>
        <p:nvPicPr>
          <p:cNvPr id="347" name="Google Shape;347;p25"/>
          <p:cNvPicPr preferRelativeResize="0"/>
          <p:nvPr/>
        </p:nvPicPr>
        <p:blipFill rotWithShape="1">
          <a:blip r:embed="rId4">
            <a:alphaModFix/>
          </a:blip>
          <a:srcRect b="-5797" l="0" r="0" t="0"/>
          <a:stretch/>
        </p:blipFill>
        <p:spPr>
          <a:xfrm>
            <a:off x="10350325" y="6333250"/>
            <a:ext cx="1782799" cy="4673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26"/>
          <p:cNvSpPr txBox="1"/>
          <p:nvPr>
            <p:ph type="title"/>
          </p:nvPr>
        </p:nvSpPr>
        <p:spPr>
          <a:xfrm>
            <a:off x="1534696" y="804519"/>
            <a:ext cx="9520158" cy="104923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Palatino Linotype"/>
              <a:buNone/>
            </a:pPr>
            <a:r>
              <a:rPr lang="en-US" sz="3000">
                <a:solidFill>
                  <a:srgbClr val="002177"/>
                </a:solidFill>
                <a:latin typeface="Poppins"/>
                <a:ea typeface="Poppins"/>
                <a:cs typeface="Poppins"/>
                <a:sym typeface="Poppins"/>
              </a:rPr>
              <a:t>How to Move Files into Folders</a:t>
            </a:r>
            <a:br>
              <a:rPr lang="en-US" sz="3000">
                <a:solidFill>
                  <a:srgbClr val="002177"/>
                </a:solidFill>
                <a:latin typeface="Poppins"/>
                <a:ea typeface="Poppins"/>
                <a:cs typeface="Poppins"/>
                <a:sym typeface="Poppins"/>
              </a:rPr>
            </a:br>
            <a:r>
              <a:rPr lang="en-US" sz="3000">
                <a:solidFill>
                  <a:srgbClr val="002177"/>
                </a:solidFill>
                <a:latin typeface="Poppins"/>
                <a:ea typeface="Poppins"/>
                <a:cs typeface="Poppins"/>
                <a:sym typeface="Poppins"/>
              </a:rPr>
              <a:t>Cómo mover archivos a carpetas</a:t>
            </a:r>
            <a:endParaRPr sz="3000">
              <a:solidFill>
                <a:srgbClr val="002177"/>
              </a:solidFill>
              <a:latin typeface="Poppins"/>
              <a:ea typeface="Poppins"/>
              <a:cs typeface="Poppins"/>
              <a:sym typeface="Poppins"/>
            </a:endParaRPr>
          </a:p>
        </p:txBody>
      </p:sp>
      <p:sp>
        <p:nvSpPr>
          <p:cNvPr id="354" name="Google Shape;354;p26"/>
          <p:cNvSpPr txBox="1"/>
          <p:nvPr>
            <p:ph idx="1" type="body"/>
          </p:nvPr>
        </p:nvSpPr>
        <p:spPr>
          <a:xfrm>
            <a:off x="245159" y="2073633"/>
            <a:ext cx="5885621" cy="4043663"/>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SzPts val="2000"/>
              <a:buNone/>
            </a:pPr>
            <a:r>
              <a:rPr b="1" lang="en-US" sz="1800">
                <a:solidFill>
                  <a:srgbClr val="002177"/>
                </a:solidFill>
                <a:latin typeface="Poppins"/>
                <a:ea typeface="Poppins"/>
                <a:cs typeface="Poppins"/>
                <a:sym typeface="Poppins"/>
              </a:rPr>
              <a:t>Method 1: Copy or Move Files with Drag and Drop</a:t>
            </a:r>
            <a:endParaRPr sz="1800">
              <a:solidFill>
                <a:srgbClr val="002177"/>
              </a:solidFill>
              <a:latin typeface="Poppins"/>
              <a:ea typeface="Poppins"/>
              <a:cs typeface="Poppins"/>
              <a:sym typeface="Poppins"/>
            </a:endParaRPr>
          </a:p>
          <a:p>
            <a:pPr indent="-444500" lvl="0" marL="457200" rtl="0" algn="l">
              <a:lnSpc>
                <a:spcPct val="110000"/>
              </a:lnSpc>
              <a:spcBef>
                <a:spcPts val="1000"/>
              </a:spcBef>
              <a:spcAft>
                <a:spcPts val="0"/>
              </a:spcAft>
              <a:buClr>
                <a:srgbClr val="002177"/>
              </a:buClr>
              <a:buSzPts val="1800"/>
              <a:buFont typeface="Poppins"/>
              <a:buAutoNum type="arabicPeriod"/>
            </a:pPr>
            <a:r>
              <a:rPr lang="en-US" sz="1800">
                <a:solidFill>
                  <a:srgbClr val="002177"/>
                </a:solidFill>
                <a:latin typeface="Poppins"/>
                <a:ea typeface="Poppins"/>
                <a:cs typeface="Poppins"/>
                <a:sym typeface="Poppins"/>
              </a:rPr>
              <a:t>Aim the mouse pointer at the file or folder you want to move.</a:t>
            </a:r>
            <a:endParaRPr sz="1800">
              <a:solidFill>
                <a:srgbClr val="002177"/>
              </a:solidFill>
              <a:latin typeface="Poppins"/>
              <a:ea typeface="Poppins"/>
              <a:cs typeface="Poppins"/>
              <a:sym typeface="Poppins"/>
            </a:endParaRPr>
          </a:p>
          <a:p>
            <a:pPr indent="-444500" lvl="0" marL="457200" rtl="0" algn="l">
              <a:lnSpc>
                <a:spcPct val="110000"/>
              </a:lnSpc>
              <a:spcBef>
                <a:spcPts val="1000"/>
              </a:spcBef>
              <a:spcAft>
                <a:spcPts val="0"/>
              </a:spcAft>
              <a:buClr>
                <a:srgbClr val="002177"/>
              </a:buClr>
              <a:buSzPts val="1800"/>
              <a:buFont typeface="Poppins"/>
              <a:buAutoNum type="arabicPeriod"/>
            </a:pPr>
            <a:r>
              <a:rPr lang="en-US" sz="1800">
                <a:solidFill>
                  <a:srgbClr val="002177"/>
                </a:solidFill>
                <a:latin typeface="Poppins"/>
                <a:ea typeface="Poppins"/>
                <a:cs typeface="Poppins"/>
                <a:sym typeface="Poppins"/>
              </a:rPr>
              <a:t>While holding down the right mouse button, move the mouse until it points at the destination folder.</a:t>
            </a:r>
            <a:endParaRPr sz="1800">
              <a:solidFill>
                <a:srgbClr val="002177"/>
              </a:solidFill>
              <a:latin typeface="Poppins"/>
              <a:ea typeface="Poppins"/>
              <a:cs typeface="Poppins"/>
              <a:sym typeface="Poppins"/>
            </a:endParaRPr>
          </a:p>
          <a:p>
            <a:pPr indent="-444500" lvl="0" marL="457200" rtl="0" algn="l">
              <a:lnSpc>
                <a:spcPct val="110000"/>
              </a:lnSpc>
              <a:spcBef>
                <a:spcPts val="1000"/>
              </a:spcBef>
              <a:spcAft>
                <a:spcPts val="0"/>
              </a:spcAft>
              <a:buClr>
                <a:srgbClr val="002177"/>
              </a:buClr>
              <a:buSzPts val="1800"/>
              <a:buFont typeface="Poppins"/>
              <a:buAutoNum type="arabicPeriod"/>
            </a:pPr>
            <a:r>
              <a:rPr lang="en-US" sz="1800">
                <a:solidFill>
                  <a:srgbClr val="002177"/>
                </a:solidFill>
                <a:latin typeface="Poppins"/>
                <a:ea typeface="Poppins"/>
                <a:cs typeface="Poppins"/>
                <a:sym typeface="Poppins"/>
              </a:rPr>
              <a:t>Release the mouse button and choose Copy Here, Move Here, or Create Shortcuts Here from the pop-up menu.</a:t>
            </a:r>
            <a:endParaRPr sz="1800">
              <a:solidFill>
                <a:srgbClr val="002177"/>
              </a:solidFill>
              <a:latin typeface="Poppins"/>
              <a:ea typeface="Poppins"/>
              <a:cs typeface="Poppins"/>
              <a:sym typeface="Poppins"/>
            </a:endParaRPr>
          </a:p>
        </p:txBody>
      </p:sp>
      <p:sp>
        <p:nvSpPr>
          <p:cNvPr id="355" name="Google Shape;355;p26"/>
          <p:cNvSpPr txBox="1"/>
          <p:nvPr/>
        </p:nvSpPr>
        <p:spPr>
          <a:xfrm>
            <a:off x="6396647" y="2192164"/>
            <a:ext cx="5585901" cy="3905008"/>
          </a:xfrm>
          <a:prstGeom prst="rect">
            <a:avLst/>
          </a:prstGeom>
          <a:noFill/>
          <a:ln>
            <a:noFill/>
          </a:ln>
        </p:spPr>
        <p:txBody>
          <a:bodyPr anchorCtr="0" anchor="t" bIns="45700" lIns="91425" spcFirstLastPara="1" rIns="91425" wrap="square" tIns="45700">
            <a:normAutofit/>
          </a:bodyPr>
          <a:lstStyle/>
          <a:p>
            <a:pPr indent="0" lvl="0" marL="0" marR="0" rtl="0" algn="l">
              <a:lnSpc>
                <a:spcPct val="120000"/>
              </a:lnSpc>
              <a:spcBef>
                <a:spcPts val="0"/>
              </a:spcBef>
              <a:spcAft>
                <a:spcPts val="0"/>
              </a:spcAft>
              <a:buClr>
                <a:schemeClr val="accent1"/>
              </a:buClr>
              <a:buSzPts val="1850"/>
              <a:buFont typeface="Arial"/>
              <a:buNone/>
            </a:pPr>
            <a:r>
              <a:rPr b="1" lang="en-US" sz="1650" u="none" cap="none" strike="noStrike">
                <a:solidFill>
                  <a:srgbClr val="002177"/>
                </a:solidFill>
                <a:latin typeface="Poppins"/>
                <a:ea typeface="Poppins"/>
                <a:cs typeface="Poppins"/>
                <a:sym typeface="Poppins"/>
              </a:rPr>
              <a:t>Método 1: Copiar o mover archivos con arrastrar y soltar</a:t>
            </a:r>
            <a:endParaRPr sz="1095">
              <a:solidFill>
                <a:srgbClr val="002177"/>
              </a:solidFill>
              <a:latin typeface="Poppins"/>
              <a:ea typeface="Poppins"/>
              <a:cs typeface="Poppins"/>
              <a:sym typeface="Poppins"/>
            </a:endParaRPr>
          </a:p>
          <a:p>
            <a:pPr indent="-434975" lvl="0" marL="457200" marR="0" rtl="0" algn="l">
              <a:lnSpc>
                <a:spcPct val="120000"/>
              </a:lnSpc>
              <a:spcBef>
                <a:spcPts val="1000"/>
              </a:spcBef>
              <a:spcAft>
                <a:spcPts val="0"/>
              </a:spcAft>
              <a:buClr>
                <a:srgbClr val="002177"/>
              </a:buClr>
              <a:buSzPts val="1650"/>
              <a:buFont typeface="Poppins"/>
              <a:buAutoNum type="arabicPeriod"/>
            </a:pPr>
            <a:r>
              <a:rPr lang="en-US" sz="1650" u="none" cap="none" strike="noStrike">
                <a:solidFill>
                  <a:srgbClr val="002177"/>
                </a:solidFill>
                <a:latin typeface="Poppins"/>
                <a:ea typeface="Poppins"/>
                <a:cs typeface="Poppins"/>
                <a:sym typeface="Poppins"/>
              </a:rPr>
              <a:t>Apunta con el puntero del ratón hacia el archivo o la carpeta que desees mover.</a:t>
            </a:r>
            <a:endParaRPr sz="1095">
              <a:solidFill>
                <a:srgbClr val="002177"/>
              </a:solidFill>
              <a:latin typeface="Poppins"/>
              <a:ea typeface="Poppins"/>
              <a:cs typeface="Poppins"/>
              <a:sym typeface="Poppins"/>
            </a:endParaRPr>
          </a:p>
          <a:p>
            <a:pPr indent="-434975" lvl="0" marL="457200" marR="0" rtl="0" algn="l">
              <a:lnSpc>
                <a:spcPct val="120000"/>
              </a:lnSpc>
              <a:spcBef>
                <a:spcPts val="1000"/>
              </a:spcBef>
              <a:spcAft>
                <a:spcPts val="0"/>
              </a:spcAft>
              <a:buClr>
                <a:srgbClr val="002177"/>
              </a:buClr>
              <a:buSzPts val="1650"/>
              <a:buFont typeface="Poppins"/>
              <a:buAutoNum type="arabicPeriod"/>
            </a:pPr>
            <a:r>
              <a:rPr lang="en-US" sz="1650" u="none" cap="none" strike="noStrike">
                <a:solidFill>
                  <a:srgbClr val="002177"/>
                </a:solidFill>
                <a:latin typeface="Poppins"/>
                <a:ea typeface="Poppins"/>
                <a:cs typeface="Poppins"/>
                <a:sym typeface="Poppins"/>
              </a:rPr>
              <a:t>Mientras mantienes pulsado el botón derecho del ratón, mueve el ratón hasta que apunte a la carpeta de destino.</a:t>
            </a:r>
            <a:endParaRPr sz="1095">
              <a:solidFill>
                <a:srgbClr val="002177"/>
              </a:solidFill>
              <a:latin typeface="Poppins"/>
              <a:ea typeface="Poppins"/>
              <a:cs typeface="Poppins"/>
              <a:sym typeface="Poppins"/>
            </a:endParaRPr>
          </a:p>
          <a:p>
            <a:pPr indent="-434975" lvl="0" marL="457200" marR="0" rtl="0" algn="l">
              <a:lnSpc>
                <a:spcPct val="120000"/>
              </a:lnSpc>
              <a:spcBef>
                <a:spcPts val="1000"/>
              </a:spcBef>
              <a:spcAft>
                <a:spcPts val="0"/>
              </a:spcAft>
              <a:buClr>
                <a:srgbClr val="002177"/>
              </a:buClr>
              <a:buSzPts val="1650"/>
              <a:buFont typeface="Poppins"/>
              <a:buAutoNum type="arabicPeriod"/>
            </a:pPr>
            <a:r>
              <a:rPr lang="en-US" sz="1650" u="none" cap="none" strike="noStrike">
                <a:solidFill>
                  <a:srgbClr val="002177"/>
                </a:solidFill>
                <a:latin typeface="Poppins"/>
                <a:ea typeface="Poppins"/>
                <a:cs typeface="Poppins"/>
                <a:sym typeface="Poppins"/>
              </a:rPr>
              <a:t>Suelta el botón del ratón y elige Copiar aquí, mover aquí o Crear accesos directos aquí en el menú emergente.</a:t>
            </a:r>
            <a:endParaRPr sz="1095">
              <a:solidFill>
                <a:srgbClr val="002177"/>
              </a:solidFill>
              <a:latin typeface="Poppins"/>
              <a:ea typeface="Poppins"/>
              <a:cs typeface="Poppins"/>
              <a:sym typeface="Poppins"/>
            </a:endParaRPr>
          </a:p>
        </p:txBody>
      </p:sp>
      <p:pic>
        <p:nvPicPr>
          <p:cNvPr id="356" name="Google Shape;356;p26"/>
          <p:cNvPicPr preferRelativeResize="0"/>
          <p:nvPr/>
        </p:nvPicPr>
        <p:blipFill rotWithShape="1">
          <a:blip r:embed="rId3">
            <a:alphaModFix/>
          </a:blip>
          <a:srcRect b="-5797" l="0" r="0" t="0"/>
          <a:stretch/>
        </p:blipFill>
        <p:spPr>
          <a:xfrm>
            <a:off x="10350325" y="6333250"/>
            <a:ext cx="1782799" cy="467300"/>
          </a:xfrm>
          <a:prstGeom prst="rect">
            <a:avLst/>
          </a:prstGeom>
          <a:noFill/>
          <a:ln>
            <a:noFill/>
          </a:ln>
        </p:spPr>
      </p:pic>
      <p:pic>
        <p:nvPicPr>
          <p:cNvPr id="357" name="Google Shape;357;p26"/>
          <p:cNvPicPr preferRelativeResize="0"/>
          <p:nvPr/>
        </p:nvPicPr>
        <p:blipFill rotWithShape="1">
          <a:blip r:embed="rId4">
            <a:alphaModFix/>
          </a:blip>
          <a:srcRect b="0" l="0" r="0" t="0"/>
          <a:stretch/>
        </p:blipFill>
        <p:spPr>
          <a:xfrm>
            <a:off x="10496396" y="472060"/>
            <a:ext cx="1490663" cy="148403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7"/>
          <p:cNvSpPr txBox="1"/>
          <p:nvPr>
            <p:ph type="title"/>
          </p:nvPr>
        </p:nvSpPr>
        <p:spPr>
          <a:xfrm>
            <a:off x="1534696" y="804519"/>
            <a:ext cx="9520158" cy="104923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Palatino Linotype"/>
              <a:buNone/>
            </a:pPr>
            <a:r>
              <a:rPr lang="en-US" sz="3100">
                <a:solidFill>
                  <a:srgbClr val="002177"/>
                </a:solidFill>
                <a:latin typeface="Poppins"/>
                <a:ea typeface="Poppins"/>
                <a:cs typeface="Poppins"/>
                <a:sym typeface="Poppins"/>
              </a:rPr>
              <a:t>How to Move Files into Folders</a:t>
            </a:r>
            <a:br>
              <a:rPr lang="en-US" sz="3100">
                <a:solidFill>
                  <a:srgbClr val="002177"/>
                </a:solidFill>
                <a:latin typeface="Poppins"/>
                <a:ea typeface="Poppins"/>
                <a:cs typeface="Poppins"/>
                <a:sym typeface="Poppins"/>
              </a:rPr>
            </a:br>
            <a:r>
              <a:rPr lang="en-US" sz="3100">
                <a:solidFill>
                  <a:srgbClr val="002177"/>
                </a:solidFill>
                <a:latin typeface="Poppins"/>
                <a:ea typeface="Poppins"/>
                <a:cs typeface="Poppins"/>
                <a:sym typeface="Poppins"/>
              </a:rPr>
              <a:t>Cómo mover archivos a carpetas</a:t>
            </a:r>
            <a:endParaRPr sz="3100">
              <a:solidFill>
                <a:srgbClr val="002177"/>
              </a:solidFill>
              <a:latin typeface="Poppins"/>
              <a:ea typeface="Poppins"/>
              <a:cs typeface="Poppins"/>
              <a:sym typeface="Poppins"/>
            </a:endParaRPr>
          </a:p>
        </p:txBody>
      </p:sp>
      <p:sp>
        <p:nvSpPr>
          <p:cNvPr id="363" name="Google Shape;363;p27"/>
          <p:cNvSpPr txBox="1"/>
          <p:nvPr>
            <p:ph idx="1" type="body"/>
          </p:nvPr>
        </p:nvSpPr>
        <p:spPr>
          <a:xfrm>
            <a:off x="331391" y="2288557"/>
            <a:ext cx="5963384" cy="3450613"/>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000"/>
              <a:buNone/>
            </a:pPr>
            <a:r>
              <a:rPr b="1" lang="en-US" sz="1900">
                <a:solidFill>
                  <a:srgbClr val="002177"/>
                </a:solidFill>
                <a:latin typeface="Poppins"/>
                <a:ea typeface="Poppins"/>
                <a:cs typeface="Poppins"/>
                <a:sym typeface="Poppins"/>
              </a:rPr>
              <a:t>Method 2: Copy or Move Files with right-click menus</a:t>
            </a:r>
            <a:endParaRPr sz="1900">
              <a:solidFill>
                <a:srgbClr val="002177"/>
              </a:solidFill>
              <a:latin typeface="Poppins"/>
              <a:ea typeface="Poppins"/>
              <a:cs typeface="Poppins"/>
              <a:sym typeface="Poppins"/>
            </a:endParaRPr>
          </a:p>
          <a:p>
            <a:pPr indent="-450850" lvl="0" marL="457200" rtl="0" algn="l">
              <a:lnSpc>
                <a:spcPct val="120000"/>
              </a:lnSpc>
              <a:spcBef>
                <a:spcPts val="1000"/>
              </a:spcBef>
              <a:spcAft>
                <a:spcPts val="0"/>
              </a:spcAft>
              <a:buClr>
                <a:srgbClr val="002177"/>
              </a:buClr>
              <a:buSzPts val="1900"/>
              <a:buFont typeface="Poppins"/>
              <a:buAutoNum type="arabicPeriod"/>
            </a:pPr>
            <a:r>
              <a:rPr lang="en-US" sz="1900">
                <a:solidFill>
                  <a:srgbClr val="002177"/>
                </a:solidFill>
                <a:latin typeface="Poppins"/>
                <a:ea typeface="Poppins"/>
                <a:cs typeface="Poppins"/>
                <a:sym typeface="Poppins"/>
              </a:rPr>
              <a:t>Right-click a file or folder and choose Cut or Copy, depending on whether you want to move or copy it. </a:t>
            </a:r>
            <a:endParaRPr sz="1900">
              <a:solidFill>
                <a:srgbClr val="002177"/>
              </a:solidFill>
              <a:latin typeface="Poppins"/>
              <a:ea typeface="Poppins"/>
              <a:cs typeface="Poppins"/>
              <a:sym typeface="Poppins"/>
            </a:endParaRPr>
          </a:p>
          <a:p>
            <a:pPr indent="-450850" lvl="0" marL="457200" rtl="0" algn="l">
              <a:lnSpc>
                <a:spcPct val="120000"/>
              </a:lnSpc>
              <a:spcBef>
                <a:spcPts val="1000"/>
              </a:spcBef>
              <a:spcAft>
                <a:spcPts val="0"/>
              </a:spcAft>
              <a:buClr>
                <a:srgbClr val="002177"/>
              </a:buClr>
              <a:buSzPts val="1900"/>
              <a:buFont typeface="Poppins"/>
              <a:buAutoNum type="arabicPeriod"/>
            </a:pPr>
            <a:r>
              <a:rPr lang="en-US" sz="1900">
                <a:solidFill>
                  <a:srgbClr val="002177"/>
                </a:solidFill>
                <a:latin typeface="Poppins"/>
                <a:ea typeface="Poppins"/>
                <a:cs typeface="Poppins"/>
                <a:sym typeface="Poppins"/>
              </a:rPr>
              <a:t>Then right-click your destination folder and choose Paste. </a:t>
            </a:r>
            <a:endParaRPr sz="1900">
              <a:solidFill>
                <a:srgbClr val="002177"/>
              </a:solidFill>
              <a:latin typeface="Poppins"/>
              <a:ea typeface="Poppins"/>
              <a:cs typeface="Poppins"/>
              <a:sym typeface="Poppins"/>
            </a:endParaRPr>
          </a:p>
        </p:txBody>
      </p:sp>
      <p:sp>
        <p:nvSpPr>
          <p:cNvPr id="364" name="Google Shape;364;p27"/>
          <p:cNvSpPr txBox="1"/>
          <p:nvPr/>
        </p:nvSpPr>
        <p:spPr>
          <a:xfrm>
            <a:off x="6396647" y="2192164"/>
            <a:ext cx="5585901" cy="3905008"/>
          </a:xfrm>
          <a:prstGeom prst="rect">
            <a:avLst/>
          </a:prstGeom>
          <a:noFill/>
          <a:ln>
            <a:noFill/>
          </a:ln>
        </p:spPr>
        <p:txBody>
          <a:bodyPr anchorCtr="0" anchor="t" bIns="45700" lIns="91425" spcFirstLastPara="1" rIns="91425" wrap="square" tIns="45700">
            <a:normAutofit/>
          </a:bodyPr>
          <a:lstStyle/>
          <a:p>
            <a:pPr indent="0" lvl="0" marL="0" marR="0" rtl="0" algn="l">
              <a:lnSpc>
                <a:spcPct val="120000"/>
              </a:lnSpc>
              <a:spcBef>
                <a:spcPts val="0"/>
              </a:spcBef>
              <a:spcAft>
                <a:spcPts val="0"/>
              </a:spcAft>
              <a:buClr>
                <a:schemeClr val="accent1"/>
              </a:buClr>
              <a:buSzPts val="2000"/>
              <a:buFont typeface="Arial"/>
              <a:buNone/>
            </a:pPr>
            <a:r>
              <a:rPr b="1" lang="en-US" sz="1900" u="none" cap="none" strike="noStrike">
                <a:solidFill>
                  <a:srgbClr val="002177"/>
                </a:solidFill>
                <a:latin typeface="Poppins"/>
                <a:ea typeface="Poppins"/>
                <a:cs typeface="Poppins"/>
                <a:sym typeface="Poppins"/>
              </a:rPr>
              <a:t>Método 2: Copiar o mover archivos con menús del botón derecho del ratón</a:t>
            </a:r>
            <a:endParaRPr sz="1300">
              <a:solidFill>
                <a:srgbClr val="002177"/>
              </a:solidFill>
              <a:latin typeface="Poppins"/>
              <a:ea typeface="Poppins"/>
              <a:cs typeface="Poppins"/>
              <a:sym typeface="Poppins"/>
            </a:endParaRPr>
          </a:p>
          <a:p>
            <a:pPr indent="-450850" lvl="0" marL="457200" marR="0" rtl="0" algn="l">
              <a:lnSpc>
                <a:spcPct val="120000"/>
              </a:lnSpc>
              <a:spcBef>
                <a:spcPts val="1000"/>
              </a:spcBef>
              <a:spcAft>
                <a:spcPts val="0"/>
              </a:spcAft>
              <a:buClr>
                <a:srgbClr val="002177"/>
              </a:buClr>
              <a:buSzPts val="1900"/>
              <a:buFont typeface="Poppins"/>
              <a:buAutoNum type="arabicPeriod"/>
            </a:pPr>
            <a:r>
              <a:rPr lang="en-US" sz="1900" u="none" cap="none" strike="noStrike">
                <a:solidFill>
                  <a:srgbClr val="002177"/>
                </a:solidFill>
                <a:latin typeface="Poppins"/>
                <a:ea typeface="Poppins"/>
                <a:cs typeface="Poppins"/>
                <a:sym typeface="Poppins"/>
              </a:rPr>
              <a:t>Haz clic con el botón derecho del ratón y elige un archivo o carpeta y elige Cortar o Copiar, dependiendo de si deseas moverlo o copiarlo. </a:t>
            </a:r>
            <a:endParaRPr sz="1300">
              <a:solidFill>
                <a:srgbClr val="002177"/>
              </a:solidFill>
              <a:latin typeface="Poppins"/>
              <a:ea typeface="Poppins"/>
              <a:cs typeface="Poppins"/>
              <a:sym typeface="Poppins"/>
            </a:endParaRPr>
          </a:p>
          <a:p>
            <a:pPr indent="-450850" lvl="0" marL="457200" marR="0" rtl="0" algn="l">
              <a:lnSpc>
                <a:spcPct val="120000"/>
              </a:lnSpc>
              <a:spcBef>
                <a:spcPts val="1000"/>
              </a:spcBef>
              <a:spcAft>
                <a:spcPts val="0"/>
              </a:spcAft>
              <a:buClr>
                <a:srgbClr val="002177"/>
              </a:buClr>
              <a:buSzPts val="1900"/>
              <a:buFont typeface="Poppins"/>
              <a:buAutoNum type="arabicPeriod"/>
            </a:pPr>
            <a:r>
              <a:rPr lang="en-US" sz="1900" u="none" cap="none" strike="noStrike">
                <a:solidFill>
                  <a:srgbClr val="002177"/>
                </a:solidFill>
                <a:latin typeface="Poppins"/>
                <a:ea typeface="Poppins"/>
                <a:cs typeface="Poppins"/>
                <a:sym typeface="Poppins"/>
              </a:rPr>
              <a:t>Después haz clic con el botón derecho del ratón en la carpeta de destino y selecciona Pegar. </a:t>
            </a:r>
            <a:endParaRPr sz="1300">
              <a:solidFill>
                <a:srgbClr val="002177"/>
              </a:solidFill>
              <a:latin typeface="Poppins"/>
              <a:ea typeface="Poppins"/>
              <a:cs typeface="Poppins"/>
              <a:sym typeface="Poppins"/>
            </a:endParaRPr>
          </a:p>
        </p:txBody>
      </p:sp>
      <p:pic>
        <p:nvPicPr>
          <p:cNvPr id="365" name="Google Shape;365;p27"/>
          <p:cNvPicPr preferRelativeResize="0"/>
          <p:nvPr/>
        </p:nvPicPr>
        <p:blipFill rotWithShape="1">
          <a:blip r:embed="rId3">
            <a:alphaModFix/>
          </a:blip>
          <a:srcRect b="-5797" l="0" r="0" t="0"/>
          <a:stretch/>
        </p:blipFill>
        <p:spPr>
          <a:xfrm>
            <a:off x="10350325" y="6333250"/>
            <a:ext cx="1782799" cy="467300"/>
          </a:xfrm>
          <a:prstGeom prst="rect">
            <a:avLst/>
          </a:prstGeom>
          <a:noFill/>
          <a:ln>
            <a:noFill/>
          </a:ln>
        </p:spPr>
      </p:pic>
      <p:pic>
        <p:nvPicPr>
          <p:cNvPr id="366" name="Google Shape;366;p27"/>
          <p:cNvPicPr preferRelativeResize="0"/>
          <p:nvPr/>
        </p:nvPicPr>
        <p:blipFill rotWithShape="1">
          <a:blip r:embed="rId4">
            <a:alphaModFix/>
          </a:blip>
          <a:srcRect b="0" l="0" r="0" t="0"/>
          <a:stretch/>
        </p:blipFill>
        <p:spPr>
          <a:xfrm>
            <a:off x="10496396" y="253335"/>
            <a:ext cx="1490663" cy="148403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28"/>
          <p:cNvSpPr txBox="1"/>
          <p:nvPr>
            <p:ph type="title"/>
          </p:nvPr>
        </p:nvSpPr>
        <p:spPr>
          <a:xfrm>
            <a:off x="1534696" y="748370"/>
            <a:ext cx="9520158" cy="104923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Palatino Linotype"/>
              <a:buNone/>
            </a:pPr>
            <a:r>
              <a:rPr lang="en-US" sz="2800">
                <a:solidFill>
                  <a:srgbClr val="002177"/>
                </a:solidFill>
                <a:latin typeface="Poppins"/>
                <a:ea typeface="Poppins"/>
                <a:cs typeface="Poppins"/>
                <a:sym typeface="Poppins"/>
              </a:rPr>
              <a:t>How to Move Files into Folders</a:t>
            </a:r>
            <a:br>
              <a:rPr lang="en-US" sz="2800">
                <a:solidFill>
                  <a:srgbClr val="002177"/>
                </a:solidFill>
                <a:latin typeface="Poppins"/>
                <a:ea typeface="Poppins"/>
                <a:cs typeface="Poppins"/>
                <a:sym typeface="Poppins"/>
              </a:rPr>
            </a:br>
            <a:r>
              <a:rPr lang="en-US" sz="2800">
                <a:solidFill>
                  <a:srgbClr val="002177"/>
                </a:solidFill>
                <a:latin typeface="Poppins"/>
                <a:ea typeface="Poppins"/>
                <a:cs typeface="Poppins"/>
                <a:sym typeface="Poppins"/>
              </a:rPr>
              <a:t>Cómo mover archivos a carpetas</a:t>
            </a:r>
            <a:endParaRPr sz="2800">
              <a:solidFill>
                <a:srgbClr val="002177"/>
              </a:solidFill>
              <a:latin typeface="Poppins"/>
              <a:ea typeface="Poppins"/>
              <a:cs typeface="Poppins"/>
              <a:sym typeface="Poppins"/>
            </a:endParaRPr>
          </a:p>
        </p:txBody>
      </p:sp>
      <p:sp>
        <p:nvSpPr>
          <p:cNvPr id="373" name="Google Shape;373;p28"/>
          <p:cNvSpPr txBox="1"/>
          <p:nvPr>
            <p:ph idx="1" type="body"/>
          </p:nvPr>
        </p:nvSpPr>
        <p:spPr>
          <a:xfrm>
            <a:off x="597436" y="2412492"/>
            <a:ext cx="5871944" cy="3950728"/>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000"/>
              <a:buNone/>
            </a:pPr>
            <a:r>
              <a:rPr b="1" lang="en-US" sz="1900">
                <a:solidFill>
                  <a:srgbClr val="002177"/>
                </a:solidFill>
                <a:latin typeface="Poppins"/>
                <a:ea typeface="Poppins"/>
                <a:cs typeface="Poppins"/>
                <a:sym typeface="Poppins"/>
              </a:rPr>
              <a:t>Method 3: Copy or Move Files with ribbon commands in File Explorer</a:t>
            </a:r>
            <a:endParaRPr sz="1900">
              <a:solidFill>
                <a:srgbClr val="002177"/>
              </a:solidFill>
              <a:latin typeface="Poppins"/>
              <a:ea typeface="Poppins"/>
              <a:cs typeface="Poppins"/>
              <a:sym typeface="Poppins"/>
            </a:endParaRPr>
          </a:p>
          <a:p>
            <a:pPr indent="-450850" lvl="0" marL="457200" rtl="0" algn="l">
              <a:lnSpc>
                <a:spcPct val="120000"/>
              </a:lnSpc>
              <a:spcBef>
                <a:spcPts val="1000"/>
              </a:spcBef>
              <a:spcAft>
                <a:spcPts val="0"/>
              </a:spcAft>
              <a:buClr>
                <a:srgbClr val="002177"/>
              </a:buClr>
              <a:buSzPts val="1900"/>
              <a:buFont typeface="Poppins"/>
              <a:buAutoNum type="arabicPeriod"/>
            </a:pPr>
            <a:r>
              <a:rPr lang="en-US" sz="1900">
                <a:solidFill>
                  <a:srgbClr val="002177"/>
                </a:solidFill>
                <a:latin typeface="Poppins"/>
                <a:ea typeface="Poppins"/>
                <a:cs typeface="Poppins"/>
                <a:sym typeface="Poppins"/>
              </a:rPr>
              <a:t>In File Explorer, click your file or folder</a:t>
            </a:r>
            <a:endParaRPr sz="1900">
              <a:solidFill>
                <a:srgbClr val="002177"/>
              </a:solidFill>
              <a:latin typeface="Poppins"/>
              <a:ea typeface="Poppins"/>
              <a:cs typeface="Poppins"/>
              <a:sym typeface="Poppins"/>
            </a:endParaRPr>
          </a:p>
          <a:p>
            <a:pPr indent="-450850" lvl="0" marL="457200" rtl="0" algn="l">
              <a:lnSpc>
                <a:spcPct val="120000"/>
              </a:lnSpc>
              <a:spcBef>
                <a:spcPts val="1000"/>
              </a:spcBef>
              <a:spcAft>
                <a:spcPts val="0"/>
              </a:spcAft>
              <a:buClr>
                <a:srgbClr val="002177"/>
              </a:buClr>
              <a:buSzPts val="1900"/>
              <a:buFont typeface="Poppins"/>
              <a:buAutoNum type="arabicPeriod"/>
            </a:pPr>
            <a:r>
              <a:rPr lang="en-US" sz="1900">
                <a:solidFill>
                  <a:srgbClr val="002177"/>
                </a:solidFill>
                <a:latin typeface="Poppins"/>
                <a:ea typeface="Poppins"/>
                <a:cs typeface="Poppins"/>
                <a:sym typeface="Poppins"/>
              </a:rPr>
              <a:t>Click the ribbon’s Home tab at the top</a:t>
            </a:r>
            <a:endParaRPr sz="1900">
              <a:solidFill>
                <a:srgbClr val="002177"/>
              </a:solidFill>
              <a:latin typeface="Poppins"/>
              <a:ea typeface="Poppins"/>
              <a:cs typeface="Poppins"/>
              <a:sym typeface="Poppins"/>
            </a:endParaRPr>
          </a:p>
          <a:p>
            <a:pPr indent="-450850" lvl="0" marL="457200" rtl="0" algn="l">
              <a:lnSpc>
                <a:spcPct val="120000"/>
              </a:lnSpc>
              <a:spcBef>
                <a:spcPts val="1000"/>
              </a:spcBef>
              <a:spcAft>
                <a:spcPts val="0"/>
              </a:spcAft>
              <a:buClr>
                <a:srgbClr val="002177"/>
              </a:buClr>
              <a:buSzPts val="1900"/>
              <a:buFont typeface="Poppins"/>
              <a:buAutoNum type="arabicPeriod"/>
            </a:pPr>
            <a:r>
              <a:rPr lang="en-US" sz="1900">
                <a:solidFill>
                  <a:srgbClr val="002177"/>
                </a:solidFill>
                <a:latin typeface="Poppins"/>
                <a:ea typeface="Poppins"/>
                <a:cs typeface="Poppins"/>
                <a:sym typeface="Poppins"/>
              </a:rPr>
              <a:t>Click the Copy To (or Move To) button. A menu drops down, listing some common locations. </a:t>
            </a:r>
            <a:endParaRPr sz="1900">
              <a:solidFill>
                <a:srgbClr val="002177"/>
              </a:solidFill>
              <a:latin typeface="Poppins"/>
              <a:ea typeface="Poppins"/>
              <a:cs typeface="Poppins"/>
              <a:sym typeface="Poppins"/>
            </a:endParaRPr>
          </a:p>
        </p:txBody>
      </p:sp>
      <p:pic>
        <p:nvPicPr>
          <p:cNvPr id="374" name="Google Shape;374;p28"/>
          <p:cNvPicPr preferRelativeResize="0"/>
          <p:nvPr/>
        </p:nvPicPr>
        <p:blipFill rotWithShape="1">
          <a:blip r:embed="rId3">
            <a:alphaModFix/>
          </a:blip>
          <a:srcRect b="22154" l="0" r="0" t="0"/>
          <a:stretch/>
        </p:blipFill>
        <p:spPr>
          <a:xfrm>
            <a:off x="7184817" y="151583"/>
            <a:ext cx="4884747" cy="1139505"/>
          </a:xfrm>
          <a:prstGeom prst="rect">
            <a:avLst/>
          </a:prstGeom>
          <a:noFill/>
          <a:ln cap="flat" cmpd="sng" w="9525">
            <a:solidFill>
              <a:schemeClr val="dk1"/>
            </a:solidFill>
            <a:prstDash val="solid"/>
            <a:round/>
            <a:headEnd len="sm" w="sm" type="none"/>
            <a:tailEnd len="sm" w="sm" type="none"/>
          </a:ln>
        </p:spPr>
      </p:pic>
      <p:sp>
        <p:nvSpPr>
          <p:cNvPr id="375" name="Google Shape;375;p28"/>
          <p:cNvSpPr txBox="1"/>
          <p:nvPr/>
        </p:nvSpPr>
        <p:spPr>
          <a:xfrm>
            <a:off x="6396647" y="2192164"/>
            <a:ext cx="5585901" cy="3905008"/>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accent1"/>
              </a:buClr>
              <a:buSzPts val="2000"/>
              <a:buFont typeface="Arial"/>
              <a:buNone/>
            </a:pPr>
            <a:r>
              <a:rPr b="1" i="0" lang="en-US" sz="1900" u="none" cap="none" strike="noStrike">
                <a:solidFill>
                  <a:srgbClr val="002177"/>
                </a:solidFill>
                <a:latin typeface="Poppins"/>
                <a:ea typeface="Poppins"/>
                <a:cs typeface="Poppins"/>
                <a:sym typeface="Poppins"/>
              </a:rPr>
              <a:t>Método 3: Copiar o mover archivos con comandos de cinta en el Explorador de archivos</a:t>
            </a:r>
            <a:endParaRPr sz="1300">
              <a:solidFill>
                <a:srgbClr val="002177"/>
              </a:solidFill>
              <a:latin typeface="Poppins"/>
              <a:ea typeface="Poppins"/>
              <a:cs typeface="Poppins"/>
              <a:sym typeface="Poppins"/>
            </a:endParaRPr>
          </a:p>
          <a:p>
            <a:pPr indent="-450850" lvl="0" marL="457200" marR="0" rtl="0" algn="l">
              <a:lnSpc>
                <a:spcPct val="100000"/>
              </a:lnSpc>
              <a:spcBef>
                <a:spcPts val="1000"/>
              </a:spcBef>
              <a:spcAft>
                <a:spcPts val="0"/>
              </a:spcAft>
              <a:buClr>
                <a:srgbClr val="002177"/>
              </a:buClr>
              <a:buSzPts val="1900"/>
              <a:buFont typeface="Poppins"/>
              <a:buAutoNum type="arabicPeriod"/>
            </a:pPr>
            <a:r>
              <a:rPr i="0" lang="en-US" sz="1900" u="none" cap="none" strike="noStrike">
                <a:solidFill>
                  <a:srgbClr val="002177"/>
                </a:solidFill>
                <a:latin typeface="Poppins"/>
                <a:ea typeface="Poppins"/>
                <a:cs typeface="Poppins"/>
                <a:sym typeface="Poppins"/>
              </a:rPr>
              <a:t>En el Explorador de archivos, haz clic en tu archivo o carpeta</a:t>
            </a:r>
            <a:endParaRPr sz="1300">
              <a:solidFill>
                <a:srgbClr val="002177"/>
              </a:solidFill>
              <a:latin typeface="Poppins"/>
              <a:ea typeface="Poppins"/>
              <a:cs typeface="Poppins"/>
              <a:sym typeface="Poppins"/>
            </a:endParaRPr>
          </a:p>
          <a:p>
            <a:pPr indent="-450850" lvl="0" marL="457200" marR="0" rtl="0" algn="l">
              <a:lnSpc>
                <a:spcPct val="100000"/>
              </a:lnSpc>
              <a:spcBef>
                <a:spcPts val="1000"/>
              </a:spcBef>
              <a:spcAft>
                <a:spcPts val="0"/>
              </a:spcAft>
              <a:buClr>
                <a:srgbClr val="002177"/>
              </a:buClr>
              <a:buSzPts val="1900"/>
              <a:buFont typeface="Poppins"/>
              <a:buAutoNum type="arabicPeriod"/>
            </a:pPr>
            <a:r>
              <a:rPr i="0" lang="en-US" sz="1900" u="none" cap="none" strike="noStrike">
                <a:solidFill>
                  <a:srgbClr val="002177"/>
                </a:solidFill>
                <a:latin typeface="Poppins"/>
                <a:ea typeface="Poppins"/>
                <a:cs typeface="Poppins"/>
                <a:sym typeface="Poppins"/>
              </a:rPr>
              <a:t>Haz clic en la ficha Inicio de la cinta de opciones en la parte superior</a:t>
            </a:r>
            <a:endParaRPr sz="1300">
              <a:solidFill>
                <a:srgbClr val="002177"/>
              </a:solidFill>
              <a:latin typeface="Poppins"/>
              <a:ea typeface="Poppins"/>
              <a:cs typeface="Poppins"/>
              <a:sym typeface="Poppins"/>
            </a:endParaRPr>
          </a:p>
          <a:p>
            <a:pPr indent="-450850" lvl="0" marL="457200" marR="0" rtl="0" algn="l">
              <a:lnSpc>
                <a:spcPct val="100000"/>
              </a:lnSpc>
              <a:spcBef>
                <a:spcPts val="1000"/>
              </a:spcBef>
              <a:spcAft>
                <a:spcPts val="0"/>
              </a:spcAft>
              <a:buClr>
                <a:srgbClr val="002177"/>
              </a:buClr>
              <a:buSzPts val="1900"/>
              <a:buFont typeface="Poppins"/>
              <a:buAutoNum type="arabicPeriod"/>
            </a:pPr>
            <a:r>
              <a:rPr i="0" lang="en-US" sz="1900" u="none" cap="none" strike="noStrike">
                <a:solidFill>
                  <a:srgbClr val="002177"/>
                </a:solidFill>
                <a:latin typeface="Poppins"/>
                <a:ea typeface="Poppins"/>
                <a:cs typeface="Poppins"/>
                <a:sym typeface="Poppins"/>
              </a:rPr>
              <a:t>Haz clic en el botón Copiar en (o mover a). Un menú se despliega, enumerando algunas ubicaciones comunes. </a:t>
            </a:r>
            <a:endParaRPr sz="1300">
              <a:solidFill>
                <a:srgbClr val="002177"/>
              </a:solidFill>
              <a:latin typeface="Poppins"/>
              <a:ea typeface="Poppins"/>
              <a:cs typeface="Poppins"/>
              <a:sym typeface="Poppins"/>
            </a:endParaRPr>
          </a:p>
        </p:txBody>
      </p:sp>
      <p:pic>
        <p:nvPicPr>
          <p:cNvPr id="376" name="Google Shape;376;p28"/>
          <p:cNvPicPr preferRelativeResize="0"/>
          <p:nvPr/>
        </p:nvPicPr>
        <p:blipFill rotWithShape="1">
          <a:blip r:embed="rId4">
            <a:alphaModFix/>
          </a:blip>
          <a:srcRect b="-5797" l="0" r="0" t="0"/>
          <a:stretch/>
        </p:blipFill>
        <p:spPr>
          <a:xfrm>
            <a:off x="10350325" y="6333250"/>
            <a:ext cx="1782799" cy="4673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29"/>
          <p:cNvSpPr txBox="1"/>
          <p:nvPr>
            <p:ph type="title"/>
          </p:nvPr>
        </p:nvSpPr>
        <p:spPr>
          <a:xfrm>
            <a:off x="1466116" y="324459"/>
            <a:ext cx="9520158" cy="147908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Palatino Linotype"/>
              <a:buNone/>
            </a:pPr>
            <a:r>
              <a:rPr lang="en-US" sz="3100">
                <a:solidFill>
                  <a:srgbClr val="002177"/>
                </a:solidFill>
                <a:latin typeface="Poppins"/>
                <a:ea typeface="Poppins"/>
                <a:cs typeface="Poppins"/>
                <a:sym typeface="Poppins"/>
              </a:rPr>
              <a:t>How to Personalize your Desktop Background</a:t>
            </a:r>
            <a:br>
              <a:rPr lang="en-US" sz="3100">
                <a:solidFill>
                  <a:srgbClr val="002177"/>
                </a:solidFill>
                <a:latin typeface="Poppins"/>
                <a:ea typeface="Poppins"/>
                <a:cs typeface="Poppins"/>
                <a:sym typeface="Poppins"/>
              </a:rPr>
            </a:br>
            <a:r>
              <a:rPr lang="en-US" sz="3100">
                <a:solidFill>
                  <a:srgbClr val="002177"/>
                </a:solidFill>
                <a:latin typeface="Poppins"/>
                <a:ea typeface="Poppins"/>
                <a:cs typeface="Poppins"/>
                <a:sym typeface="Poppins"/>
              </a:rPr>
              <a:t>Cómo personalizar tu fondo de escritorio</a:t>
            </a:r>
            <a:endParaRPr sz="3100">
              <a:solidFill>
                <a:srgbClr val="002177"/>
              </a:solidFill>
              <a:latin typeface="Poppins"/>
              <a:ea typeface="Poppins"/>
              <a:cs typeface="Poppins"/>
              <a:sym typeface="Poppins"/>
            </a:endParaRPr>
          </a:p>
        </p:txBody>
      </p:sp>
      <p:sp>
        <p:nvSpPr>
          <p:cNvPr id="383" name="Google Shape;383;p29"/>
          <p:cNvSpPr txBox="1"/>
          <p:nvPr>
            <p:ph idx="1" type="body"/>
          </p:nvPr>
        </p:nvSpPr>
        <p:spPr>
          <a:xfrm>
            <a:off x="345976" y="2080260"/>
            <a:ext cx="3108815" cy="3431805"/>
          </a:xfrm>
          <a:prstGeom prst="rect">
            <a:avLst/>
          </a:prstGeom>
          <a:noFill/>
          <a:ln>
            <a:noFill/>
          </a:ln>
        </p:spPr>
        <p:txBody>
          <a:bodyPr anchorCtr="0" anchor="t" bIns="45700" lIns="91425" spcFirstLastPara="1" rIns="91425" wrap="square" tIns="45700">
            <a:normAutofit/>
          </a:bodyPr>
          <a:lstStyle/>
          <a:p>
            <a:pPr indent="-442277" lvl="0" marL="457200" rtl="0" algn="l">
              <a:lnSpc>
                <a:spcPct val="110000"/>
              </a:lnSpc>
              <a:spcBef>
                <a:spcPts val="0"/>
              </a:spcBef>
              <a:spcAft>
                <a:spcPts val="0"/>
              </a:spcAft>
              <a:buClr>
                <a:srgbClr val="002177"/>
              </a:buClr>
              <a:buSzPts val="1430"/>
              <a:buFont typeface="Palatino Linotype"/>
              <a:buAutoNum type="arabicPeriod"/>
            </a:pPr>
            <a:r>
              <a:rPr lang="en-US" sz="1430">
                <a:solidFill>
                  <a:srgbClr val="002177"/>
                </a:solidFill>
                <a:latin typeface="Poppins"/>
                <a:ea typeface="Poppins"/>
                <a:cs typeface="Poppins"/>
                <a:sym typeface="Poppins"/>
              </a:rPr>
              <a:t>Right-click </a:t>
            </a:r>
            <a:r>
              <a:rPr b="1" lang="en-US" sz="1430">
                <a:solidFill>
                  <a:srgbClr val="002177"/>
                </a:solidFill>
                <a:latin typeface="Poppins"/>
                <a:ea typeface="Poppins"/>
                <a:cs typeface="Poppins"/>
                <a:sym typeface="Poppins"/>
              </a:rPr>
              <a:t>your desktop</a:t>
            </a:r>
            <a:r>
              <a:rPr lang="en-US" sz="1430">
                <a:solidFill>
                  <a:srgbClr val="002177"/>
                </a:solidFill>
                <a:latin typeface="Poppins"/>
                <a:ea typeface="Poppins"/>
                <a:cs typeface="Poppins"/>
                <a:sym typeface="Poppins"/>
              </a:rPr>
              <a:t> </a:t>
            </a:r>
            <a:endParaRPr sz="1600">
              <a:solidFill>
                <a:srgbClr val="002177"/>
              </a:solidFill>
              <a:latin typeface="Poppins"/>
              <a:ea typeface="Poppins"/>
              <a:cs typeface="Poppins"/>
              <a:sym typeface="Poppins"/>
            </a:endParaRPr>
          </a:p>
          <a:p>
            <a:pPr indent="-442277" lvl="0" marL="457200" rtl="0" algn="l">
              <a:lnSpc>
                <a:spcPct val="110000"/>
              </a:lnSpc>
              <a:spcBef>
                <a:spcPts val="1000"/>
              </a:spcBef>
              <a:spcAft>
                <a:spcPts val="0"/>
              </a:spcAft>
              <a:buClr>
                <a:srgbClr val="002177"/>
              </a:buClr>
              <a:buSzPts val="1430"/>
              <a:buFont typeface="Palatino Linotype"/>
              <a:buAutoNum type="arabicPeriod"/>
            </a:pPr>
            <a:r>
              <a:rPr lang="en-US" sz="1430">
                <a:solidFill>
                  <a:srgbClr val="002177"/>
                </a:solidFill>
                <a:latin typeface="Poppins"/>
                <a:ea typeface="Poppins"/>
                <a:cs typeface="Poppins"/>
                <a:sym typeface="Poppins"/>
              </a:rPr>
              <a:t>Choose </a:t>
            </a:r>
            <a:r>
              <a:rPr b="1" lang="en-US" sz="1430">
                <a:solidFill>
                  <a:srgbClr val="002177"/>
                </a:solidFill>
                <a:latin typeface="Poppins"/>
                <a:ea typeface="Poppins"/>
                <a:cs typeface="Poppins"/>
                <a:sym typeface="Poppins"/>
              </a:rPr>
              <a:t>Personalize</a:t>
            </a:r>
            <a:r>
              <a:rPr lang="en-US" sz="1430">
                <a:solidFill>
                  <a:srgbClr val="002177"/>
                </a:solidFill>
                <a:latin typeface="Poppins"/>
                <a:ea typeface="Poppins"/>
                <a:cs typeface="Poppins"/>
                <a:sym typeface="Poppins"/>
              </a:rPr>
              <a:t>. </a:t>
            </a:r>
            <a:endParaRPr sz="1600">
              <a:solidFill>
                <a:srgbClr val="002177"/>
              </a:solidFill>
              <a:latin typeface="Poppins"/>
              <a:ea typeface="Poppins"/>
              <a:cs typeface="Poppins"/>
              <a:sym typeface="Poppins"/>
            </a:endParaRPr>
          </a:p>
          <a:p>
            <a:pPr indent="-442277" lvl="0" marL="457200" rtl="0" algn="l">
              <a:lnSpc>
                <a:spcPct val="110000"/>
              </a:lnSpc>
              <a:spcBef>
                <a:spcPts val="1000"/>
              </a:spcBef>
              <a:spcAft>
                <a:spcPts val="0"/>
              </a:spcAft>
              <a:buClr>
                <a:srgbClr val="002177"/>
              </a:buClr>
              <a:buSzPts val="1430"/>
              <a:buFont typeface="Palatino Linotype"/>
              <a:buAutoNum type="arabicPeriod"/>
            </a:pPr>
            <a:r>
              <a:rPr lang="en-US" sz="1430">
                <a:solidFill>
                  <a:srgbClr val="002177"/>
                </a:solidFill>
                <a:latin typeface="Poppins"/>
                <a:ea typeface="Poppins"/>
                <a:cs typeface="Poppins"/>
                <a:sym typeface="Poppins"/>
              </a:rPr>
              <a:t>Select </a:t>
            </a:r>
            <a:r>
              <a:rPr b="1" lang="en-US" sz="1430">
                <a:solidFill>
                  <a:srgbClr val="002177"/>
                </a:solidFill>
                <a:latin typeface="Poppins"/>
                <a:ea typeface="Poppins"/>
                <a:cs typeface="Poppins"/>
                <a:sym typeface="Poppins"/>
              </a:rPr>
              <a:t>Picture</a:t>
            </a:r>
            <a:r>
              <a:rPr lang="en-US" sz="1430">
                <a:solidFill>
                  <a:srgbClr val="002177"/>
                </a:solidFill>
                <a:latin typeface="Poppins"/>
                <a:ea typeface="Poppins"/>
                <a:cs typeface="Poppins"/>
                <a:sym typeface="Poppins"/>
              </a:rPr>
              <a:t> from the Background drop-down list. </a:t>
            </a:r>
            <a:endParaRPr sz="1600">
              <a:solidFill>
                <a:srgbClr val="002177"/>
              </a:solidFill>
              <a:latin typeface="Poppins"/>
              <a:ea typeface="Poppins"/>
              <a:cs typeface="Poppins"/>
              <a:sym typeface="Poppins"/>
            </a:endParaRPr>
          </a:p>
          <a:p>
            <a:pPr indent="-442277" lvl="0" marL="457200" rtl="0" algn="l">
              <a:lnSpc>
                <a:spcPct val="110000"/>
              </a:lnSpc>
              <a:spcBef>
                <a:spcPts val="1000"/>
              </a:spcBef>
              <a:spcAft>
                <a:spcPts val="0"/>
              </a:spcAft>
              <a:buClr>
                <a:srgbClr val="002177"/>
              </a:buClr>
              <a:buSzPts val="1430"/>
              <a:buFont typeface="Poppins"/>
              <a:buAutoNum type="arabicPeriod"/>
            </a:pPr>
            <a:r>
              <a:rPr lang="en-US" sz="1430">
                <a:solidFill>
                  <a:srgbClr val="002177"/>
                </a:solidFill>
                <a:latin typeface="Poppins"/>
                <a:ea typeface="Poppins"/>
                <a:cs typeface="Poppins"/>
                <a:sym typeface="Poppins"/>
              </a:rPr>
              <a:t>Click a new picture for the background.</a:t>
            </a:r>
            <a:endParaRPr sz="1600">
              <a:solidFill>
                <a:srgbClr val="002177"/>
              </a:solidFill>
              <a:latin typeface="Poppins"/>
              <a:ea typeface="Poppins"/>
              <a:cs typeface="Poppins"/>
              <a:sym typeface="Poppins"/>
            </a:endParaRPr>
          </a:p>
          <a:p>
            <a:pPr indent="-442277" lvl="0" marL="457200" rtl="0" algn="l">
              <a:lnSpc>
                <a:spcPct val="110000"/>
              </a:lnSpc>
              <a:spcBef>
                <a:spcPts val="1000"/>
              </a:spcBef>
              <a:spcAft>
                <a:spcPts val="0"/>
              </a:spcAft>
              <a:buClr>
                <a:srgbClr val="002177"/>
              </a:buClr>
              <a:buSzPts val="1430"/>
              <a:buFont typeface="Palatino Linotype"/>
              <a:buAutoNum type="arabicPeriod"/>
            </a:pPr>
            <a:r>
              <a:rPr lang="en-US" sz="1430">
                <a:solidFill>
                  <a:srgbClr val="002177"/>
                </a:solidFill>
                <a:latin typeface="Poppins"/>
                <a:ea typeface="Poppins"/>
                <a:cs typeface="Poppins"/>
                <a:sym typeface="Poppins"/>
              </a:rPr>
              <a:t>Select fill, fit, stretch, tile, or center </a:t>
            </a:r>
            <a:r>
              <a:rPr b="1" lang="en-US" sz="1430">
                <a:solidFill>
                  <a:srgbClr val="002177"/>
                </a:solidFill>
                <a:latin typeface="Poppins"/>
                <a:ea typeface="Poppins"/>
                <a:cs typeface="Poppins"/>
                <a:sym typeface="Poppins"/>
              </a:rPr>
              <a:t>the</a:t>
            </a:r>
            <a:r>
              <a:rPr lang="en-US" sz="1430">
                <a:solidFill>
                  <a:srgbClr val="002177"/>
                </a:solidFill>
                <a:latin typeface="Poppins"/>
                <a:ea typeface="Poppins"/>
                <a:cs typeface="Poppins"/>
                <a:sym typeface="Poppins"/>
              </a:rPr>
              <a:t> picture. </a:t>
            </a:r>
            <a:endParaRPr sz="1600">
              <a:solidFill>
                <a:srgbClr val="002177"/>
              </a:solidFill>
              <a:latin typeface="Poppins"/>
              <a:ea typeface="Poppins"/>
              <a:cs typeface="Poppins"/>
              <a:sym typeface="Poppins"/>
            </a:endParaRPr>
          </a:p>
          <a:p>
            <a:pPr indent="0" lvl="0" marL="0" rtl="0" algn="l">
              <a:lnSpc>
                <a:spcPct val="110000"/>
              </a:lnSpc>
              <a:spcBef>
                <a:spcPts val="1000"/>
              </a:spcBef>
              <a:spcAft>
                <a:spcPts val="0"/>
              </a:spcAft>
              <a:buSzPts val="1530"/>
              <a:buNone/>
            </a:pPr>
            <a:r>
              <a:t/>
            </a:r>
            <a:endParaRPr sz="1430">
              <a:solidFill>
                <a:srgbClr val="002177"/>
              </a:solidFill>
              <a:latin typeface="Poppins"/>
              <a:ea typeface="Poppins"/>
              <a:cs typeface="Poppins"/>
              <a:sym typeface="Poppins"/>
            </a:endParaRPr>
          </a:p>
        </p:txBody>
      </p:sp>
      <p:grpSp>
        <p:nvGrpSpPr>
          <p:cNvPr id="384" name="Google Shape;384;p29"/>
          <p:cNvGrpSpPr/>
          <p:nvPr/>
        </p:nvGrpSpPr>
        <p:grpSpPr>
          <a:xfrm>
            <a:off x="3521319" y="2080471"/>
            <a:ext cx="4308231" cy="3272579"/>
            <a:chOff x="7048011" y="2246548"/>
            <a:chExt cx="4797938" cy="3265517"/>
          </a:xfrm>
        </p:grpSpPr>
        <p:pic>
          <p:nvPicPr>
            <p:cNvPr id="385" name="Google Shape;385;p29"/>
            <p:cNvPicPr preferRelativeResize="0"/>
            <p:nvPr/>
          </p:nvPicPr>
          <p:blipFill rotWithShape="1">
            <a:blip r:embed="rId3">
              <a:alphaModFix/>
            </a:blip>
            <a:srcRect b="0" l="0" r="0" t="0"/>
            <a:stretch/>
          </p:blipFill>
          <p:spPr>
            <a:xfrm>
              <a:off x="7048011" y="2246548"/>
              <a:ext cx="4797938" cy="3265517"/>
            </a:xfrm>
            <a:prstGeom prst="rect">
              <a:avLst/>
            </a:prstGeom>
            <a:noFill/>
            <a:ln cap="flat" cmpd="sng" w="9525">
              <a:solidFill>
                <a:schemeClr val="dk1"/>
              </a:solidFill>
              <a:prstDash val="solid"/>
              <a:round/>
              <a:headEnd len="sm" w="sm" type="none"/>
              <a:tailEnd len="sm" w="sm" type="none"/>
            </a:ln>
          </p:spPr>
        </p:pic>
        <p:sp>
          <p:nvSpPr>
            <p:cNvPr id="386" name="Google Shape;386;p29"/>
            <p:cNvSpPr/>
            <p:nvPr/>
          </p:nvSpPr>
          <p:spPr>
            <a:xfrm>
              <a:off x="8503227" y="3349336"/>
              <a:ext cx="471055" cy="221673"/>
            </a:xfrm>
            <a:prstGeom prst="rightArrow">
              <a:avLst>
                <a:gd fmla="val 50000" name="adj1"/>
                <a:gd fmla="val 50000" name="adj2"/>
              </a:avLst>
            </a:prstGeom>
            <a:solidFill>
              <a:srgbClr val="FF0000"/>
            </a:solid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alatino Linotype"/>
                <a:ea typeface="Palatino Linotype"/>
                <a:cs typeface="Palatino Linotype"/>
                <a:sym typeface="Palatino Linotype"/>
              </a:endParaRPr>
            </a:p>
          </p:txBody>
        </p:sp>
        <p:sp>
          <p:nvSpPr>
            <p:cNvPr id="387" name="Google Shape;387;p29"/>
            <p:cNvSpPr/>
            <p:nvPr/>
          </p:nvSpPr>
          <p:spPr>
            <a:xfrm>
              <a:off x="8503227" y="4208679"/>
              <a:ext cx="471055" cy="221673"/>
            </a:xfrm>
            <a:prstGeom prst="rightArrow">
              <a:avLst>
                <a:gd fmla="val 50000" name="adj1"/>
                <a:gd fmla="val 50000" name="adj2"/>
              </a:avLst>
            </a:prstGeom>
            <a:solidFill>
              <a:srgbClr val="FF0000"/>
            </a:solid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alatino Linotype"/>
                <a:ea typeface="Palatino Linotype"/>
                <a:cs typeface="Palatino Linotype"/>
                <a:sym typeface="Palatino Linotype"/>
              </a:endParaRPr>
            </a:p>
          </p:txBody>
        </p:sp>
        <p:sp>
          <p:nvSpPr>
            <p:cNvPr id="388" name="Google Shape;388;p29"/>
            <p:cNvSpPr/>
            <p:nvPr/>
          </p:nvSpPr>
          <p:spPr>
            <a:xfrm>
              <a:off x="8503226" y="4957185"/>
              <a:ext cx="471055" cy="221673"/>
            </a:xfrm>
            <a:prstGeom prst="rightArrow">
              <a:avLst>
                <a:gd fmla="val 50000" name="adj1"/>
                <a:gd fmla="val 50000" name="adj2"/>
              </a:avLst>
            </a:prstGeom>
            <a:solidFill>
              <a:srgbClr val="FF0000"/>
            </a:solid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alatino Linotype"/>
                <a:ea typeface="Palatino Linotype"/>
                <a:cs typeface="Palatino Linotype"/>
                <a:sym typeface="Palatino Linotype"/>
              </a:endParaRPr>
            </a:p>
          </p:txBody>
        </p:sp>
      </p:grpSp>
      <p:sp>
        <p:nvSpPr>
          <p:cNvPr id="389" name="Google Shape;389;p29"/>
          <p:cNvSpPr txBox="1"/>
          <p:nvPr/>
        </p:nvSpPr>
        <p:spPr>
          <a:xfrm>
            <a:off x="8389570" y="1918626"/>
            <a:ext cx="3592978" cy="3905008"/>
          </a:xfrm>
          <a:prstGeom prst="rect">
            <a:avLst/>
          </a:prstGeom>
          <a:noFill/>
          <a:ln>
            <a:noFill/>
          </a:ln>
        </p:spPr>
        <p:txBody>
          <a:bodyPr anchorCtr="0" anchor="t" bIns="45700" lIns="91425" spcFirstLastPara="1" rIns="91425" wrap="square" tIns="45700">
            <a:normAutofit/>
          </a:bodyPr>
          <a:lstStyle/>
          <a:p>
            <a:pPr indent="-450850" lvl="0" marL="457200" marR="0" rtl="0" algn="l">
              <a:lnSpc>
                <a:spcPct val="100000"/>
              </a:lnSpc>
              <a:spcBef>
                <a:spcPts val="0"/>
              </a:spcBef>
              <a:spcAft>
                <a:spcPts val="0"/>
              </a:spcAft>
              <a:buClr>
                <a:srgbClr val="002177"/>
              </a:buClr>
              <a:buSzPts val="1750"/>
              <a:buFont typeface="Palatino Linotype"/>
              <a:buAutoNum type="arabicPeriod"/>
            </a:pPr>
            <a:r>
              <a:rPr b="0" i="0" lang="en-US" sz="1750" u="none" cap="none" strike="noStrike">
                <a:solidFill>
                  <a:srgbClr val="002177"/>
                </a:solidFill>
                <a:latin typeface="Palatino Linotype"/>
                <a:ea typeface="Palatino Linotype"/>
                <a:cs typeface="Palatino Linotype"/>
                <a:sym typeface="Palatino Linotype"/>
              </a:rPr>
              <a:t>Haz clic con el botón derecho del ratón </a:t>
            </a:r>
            <a:r>
              <a:rPr b="1" i="0" lang="en-US" sz="1750" u="none" cap="none" strike="noStrike">
                <a:solidFill>
                  <a:srgbClr val="002177"/>
                </a:solidFill>
                <a:latin typeface="Palatino Linotype"/>
                <a:ea typeface="Palatino Linotype"/>
                <a:cs typeface="Palatino Linotype"/>
                <a:sym typeface="Palatino Linotype"/>
              </a:rPr>
              <a:t>en el escritorio</a:t>
            </a:r>
            <a:r>
              <a:rPr b="0" i="0" lang="en-US" sz="1750" u="none" cap="none" strike="noStrike">
                <a:solidFill>
                  <a:srgbClr val="002177"/>
                </a:solidFill>
                <a:latin typeface="Palatino Linotype"/>
                <a:ea typeface="Palatino Linotype"/>
                <a:cs typeface="Palatino Linotype"/>
                <a:sym typeface="Palatino Linotype"/>
              </a:rPr>
              <a:t> </a:t>
            </a:r>
            <a:endParaRPr sz="1195">
              <a:solidFill>
                <a:srgbClr val="002177"/>
              </a:solidFill>
            </a:endParaRPr>
          </a:p>
          <a:p>
            <a:pPr indent="-450850" lvl="0" marL="457200" marR="0" rtl="0" algn="l">
              <a:lnSpc>
                <a:spcPct val="100000"/>
              </a:lnSpc>
              <a:spcBef>
                <a:spcPts val="1000"/>
              </a:spcBef>
              <a:spcAft>
                <a:spcPts val="0"/>
              </a:spcAft>
              <a:buClr>
                <a:srgbClr val="002177"/>
              </a:buClr>
              <a:buSzPts val="1750"/>
              <a:buFont typeface="Palatino Linotype"/>
              <a:buAutoNum type="arabicPeriod"/>
            </a:pPr>
            <a:r>
              <a:rPr b="0" i="0" lang="en-US" sz="1750" u="none" cap="none" strike="noStrike">
                <a:solidFill>
                  <a:srgbClr val="002177"/>
                </a:solidFill>
                <a:latin typeface="Palatino Linotype"/>
                <a:ea typeface="Palatino Linotype"/>
                <a:cs typeface="Palatino Linotype"/>
                <a:sym typeface="Palatino Linotype"/>
              </a:rPr>
              <a:t>Selecciona </a:t>
            </a:r>
            <a:r>
              <a:rPr b="1" i="0" lang="en-US" sz="1750" u="none" cap="none" strike="noStrike">
                <a:solidFill>
                  <a:srgbClr val="002177"/>
                </a:solidFill>
                <a:latin typeface="Palatino Linotype"/>
                <a:ea typeface="Palatino Linotype"/>
                <a:cs typeface="Palatino Linotype"/>
                <a:sym typeface="Palatino Linotype"/>
              </a:rPr>
              <a:t>Personalizar</a:t>
            </a:r>
            <a:r>
              <a:rPr b="0" i="0" lang="en-US" sz="1750" u="none" cap="none" strike="noStrike">
                <a:solidFill>
                  <a:srgbClr val="002177"/>
                </a:solidFill>
                <a:latin typeface="Palatino Linotype"/>
                <a:ea typeface="Palatino Linotype"/>
                <a:cs typeface="Palatino Linotype"/>
                <a:sym typeface="Palatino Linotype"/>
              </a:rPr>
              <a:t>. </a:t>
            </a:r>
            <a:endParaRPr sz="1195">
              <a:solidFill>
                <a:srgbClr val="002177"/>
              </a:solidFill>
            </a:endParaRPr>
          </a:p>
          <a:p>
            <a:pPr indent="-450850" lvl="0" marL="457200" marR="0" rtl="0" algn="l">
              <a:lnSpc>
                <a:spcPct val="100000"/>
              </a:lnSpc>
              <a:spcBef>
                <a:spcPts val="1000"/>
              </a:spcBef>
              <a:spcAft>
                <a:spcPts val="0"/>
              </a:spcAft>
              <a:buClr>
                <a:srgbClr val="002177"/>
              </a:buClr>
              <a:buSzPts val="1750"/>
              <a:buFont typeface="Palatino Linotype"/>
              <a:buAutoNum type="arabicPeriod"/>
            </a:pPr>
            <a:r>
              <a:rPr b="0" i="0" lang="en-US" sz="1750" u="none" cap="none" strike="noStrike">
                <a:solidFill>
                  <a:srgbClr val="002177"/>
                </a:solidFill>
                <a:latin typeface="Palatino Linotype"/>
                <a:ea typeface="Palatino Linotype"/>
                <a:cs typeface="Palatino Linotype"/>
                <a:sym typeface="Palatino Linotype"/>
              </a:rPr>
              <a:t>Selecciona </a:t>
            </a:r>
            <a:r>
              <a:rPr b="1" i="0" lang="en-US" sz="1750" u="none" cap="none" strike="noStrike">
                <a:solidFill>
                  <a:srgbClr val="002177"/>
                </a:solidFill>
                <a:latin typeface="Palatino Linotype"/>
                <a:ea typeface="Palatino Linotype"/>
                <a:cs typeface="Palatino Linotype"/>
                <a:sym typeface="Palatino Linotype"/>
              </a:rPr>
              <a:t>imagen</a:t>
            </a:r>
            <a:r>
              <a:rPr b="0" i="0" lang="en-US" sz="1750" u="none" cap="none" strike="noStrike">
                <a:solidFill>
                  <a:srgbClr val="002177"/>
                </a:solidFill>
                <a:latin typeface="Palatino Linotype"/>
                <a:ea typeface="Palatino Linotype"/>
                <a:cs typeface="Palatino Linotype"/>
                <a:sym typeface="Palatino Linotype"/>
              </a:rPr>
              <a:t> en la lista desplegable Fondo. </a:t>
            </a:r>
            <a:endParaRPr sz="1195">
              <a:solidFill>
                <a:srgbClr val="002177"/>
              </a:solidFill>
            </a:endParaRPr>
          </a:p>
          <a:p>
            <a:pPr indent="-450850" lvl="0" marL="457200" marR="0" rtl="0" algn="l">
              <a:lnSpc>
                <a:spcPct val="100000"/>
              </a:lnSpc>
              <a:spcBef>
                <a:spcPts val="1000"/>
              </a:spcBef>
              <a:spcAft>
                <a:spcPts val="0"/>
              </a:spcAft>
              <a:buClr>
                <a:srgbClr val="002177"/>
              </a:buClr>
              <a:buSzPts val="1750"/>
              <a:buFont typeface="Palatino Linotype"/>
              <a:buAutoNum type="arabicPeriod"/>
            </a:pPr>
            <a:r>
              <a:rPr b="0" i="0" lang="en-US" sz="1750" u="none" cap="none" strike="noStrike">
                <a:solidFill>
                  <a:srgbClr val="002177"/>
                </a:solidFill>
                <a:latin typeface="Palatino Linotype"/>
                <a:ea typeface="Palatino Linotype"/>
                <a:cs typeface="Palatino Linotype"/>
                <a:sym typeface="Palatino Linotype"/>
              </a:rPr>
              <a:t>Haz clic en una nueva imagen para el fondo.</a:t>
            </a:r>
            <a:endParaRPr sz="1195">
              <a:solidFill>
                <a:srgbClr val="002177"/>
              </a:solidFill>
            </a:endParaRPr>
          </a:p>
          <a:p>
            <a:pPr indent="-450850" lvl="0" marL="457200" marR="0" rtl="0" algn="l">
              <a:lnSpc>
                <a:spcPct val="100000"/>
              </a:lnSpc>
              <a:spcBef>
                <a:spcPts val="1000"/>
              </a:spcBef>
              <a:spcAft>
                <a:spcPts val="0"/>
              </a:spcAft>
              <a:buClr>
                <a:srgbClr val="002177"/>
              </a:buClr>
              <a:buSzPts val="1750"/>
              <a:buFont typeface="Palatino Linotype"/>
              <a:buAutoNum type="arabicPeriod"/>
            </a:pPr>
            <a:r>
              <a:rPr b="0" i="0" lang="en-US" sz="1750" u="none" cap="none" strike="noStrike">
                <a:solidFill>
                  <a:srgbClr val="002177"/>
                </a:solidFill>
                <a:latin typeface="Palatino Linotype"/>
                <a:ea typeface="Palatino Linotype"/>
                <a:cs typeface="Palatino Linotype"/>
                <a:sym typeface="Palatino Linotype"/>
              </a:rPr>
              <a:t>Selecciona rellenar, ajustar, expandir, mosaico o centrar la imagen. </a:t>
            </a:r>
            <a:endParaRPr sz="1195">
              <a:solidFill>
                <a:srgbClr val="002177"/>
              </a:solidFill>
            </a:endParaRPr>
          </a:p>
        </p:txBody>
      </p:sp>
      <p:pic>
        <p:nvPicPr>
          <p:cNvPr id="390" name="Google Shape;390;p29"/>
          <p:cNvPicPr preferRelativeResize="0"/>
          <p:nvPr/>
        </p:nvPicPr>
        <p:blipFill rotWithShape="1">
          <a:blip r:embed="rId4">
            <a:alphaModFix/>
          </a:blip>
          <a:srcRect b="-5797" l="0" r="0" t="0"/>
          <a:stretch/>
        </p:blipFill>
        <p:spPr>
          <a:xfrm>
            <a:off x="10350325" y="6333250"/>
            <a:ext cx="1782799" cy="467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3"/>
          <p:cNvSpPr txBox="1"/>
          <p:nvPr>
            <p:ph type="title"/>
          </p:nvPr>
        </p:nvSpPr>
        <p:spPr>
          <a:xfrm>
            <a:off x="1534695" y="804889"/>
            <a:ext cx="9520157" cy="105930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Palatino Linotype"/>
              <a:buNone/>
            </a:pPr>
            <a:r>
              <a:rPr b="1" lang="en-US" sz="3000">
                <a:solidFill>
                  <a:srgbClr val="002177"/>
                </a:solidFill>
                <a:latin typeface="Poppins"/>
                <a:ea typeface="Poppins"/>
                <a:cs typeface="Poppins"/>
                <a:sym typeface="Poppins"/>
              </a:rPr>
              <a:t>Interpretation</a:t>
            </a:r>
            <a:r>
              <a:rPr lang="en-US" sz="3000">
                <a:solidFill>
                  <a:srgbClr val="002177"/>
                </a:solidFill>
                <a:latin typeface="Poppins"/>
                <a:ea typeface="Poppins"/>
                <a:cs typeface="Poppins"/>
                <a:sym typeface="Poppins"/>
              </a:rPr>
              <a:t> </a:t>
            </a:r>
            <a:r>
              <a:rPr b="1" lang="en-US" sz="3000">
                <a:solidFill>
                  <a:srgbClr val="002177"/>
                </a:solidFill>
                <a:latin typeface="Poppins"/>
                <a:ea typeface="Poppins"/>
                <a:cs typeface="Poppins"/>
                <a:sym typeface="Poppins"/>
              </a:rPr>
              <a:t>Services </a:t>
            </a:r>
            <a:br>
              <a:rPr b="1" lang="en-US" sz="3000">
                <a:solidFill>
                  <a:srgbClr val="002177"/>
                </a:solidFill>
                <a:latin typeface="Poppins"/>
                <a:ea typeface="Poppins"/>
                <a:cs typeface="Poppins"/>
                <a:sym typeface="Poppins"/>
              </a:rPr>
            </a:br>
            <a:r>
              <a:rPr b="1" lang="en-US" sz="3000">
                <a:solidFill>
                  <a:srgbClr val="002177"/>
                </a:solidFill>
                <a:latin typeface="Poppins"/>
                <a:ea typeface="Poppins"/>
                <a:cs typeface="Poppins"/>
                <a:sym typeface="Poppins"/>
              </a:rPr>
              <a:t>Servicios de Interpretación</a:t>
            </a:r>
            <a:endParaRPr b="1" sz="3000">
              <a:solidFill>
                <a:srgbClr val="002177"/>
              </a:solidFill>
              <a:latin typeface="Poppins"/>
              <a:ea typeface="Poppins"/>
              <a:cs typeface="Poppins"/>
              <a:sym typeface="Poppins"/>
            </a:endParaRPr>
          </a:p>
        </p:txBody>
      </p:sp>
      <p:sp>
        <p:nvSpPr>
          <p:cNvPr id="128" name="Google Shape;128;p3"/>
          <p:cNvSpPr txBox="1"/>
          <p:nvPr>
            <p:ph idx="1" type="body"/>
          </p:nvPr>
        </p:nvSpPr>
        <p:spPr>
          <a:xfrm>
            <a:off x="839227" y="1825939"/>
            <a:ext cx="5180588" cy="4350487"/>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rgbClr val="002177"/>
              </a:buClr>
              <a:buSzPts val="2000"/>
              <a:buFont typeface="Poppins"/>
              <a:buChar char="•"/>
            </a:pPr>
            <a:r>
              <a:rPr lang="en-US">
                <a:solidFill>
                  <a:srgbClr val="002177"/>
                </a:solidFill>
                <a:latin typeface="Poppins"/>
                <a:ea typeface="Poppins"/>
                <a:cs typeface="Poppins"/>
                <a:sym typeface="Poppins"/>
              </a:rPr>
              <a:t>Click on the globe icon at the bottom of the screen.</a:t>
            </a:r>
            <a:endParaRPr>
              <a:solidFill>
                <a:srgbClr val="002177"/>
              </a:solidFill>
              <a:latin typeface="Poppins"/>
              <a:ea typeface="Poppins"/>
              <a:cs typeface="Poppins"/>
              <a:sym typeface="Poppins"/>
            </a:endParaRPr>
          </a:p>
          <a:p>
            <a:pPr indent="-228600" lvl="0" marL="228600" rtl="0" algn="l">
              <a:lnSpc>
                <a:spcPct val="120000"/>
              </a:lnSpc>
              <a:spcBef>
                <a:spcPts val="1000"/>
              </a:spcBef>
              <a:spcAft>
                <a:spcPts val="0"/>
              </a:spcAft>
              <a:buClr>
                <a:srgbClr val="002177"/>
              </a:buClr>
              <a:buSzPts val="2000"/>
              <a:buFont typeface="Poppins"/>
              <a:buChar char="•"/>
            </a:pPr>
            <a:r>
              <a:rPr lang="en-US">
                <a:solidFill>
                  <a:srgbClr val="002177"/>
                </a:solidFill>
                <a:latin typeface="Poppins"/>
                <a:ea typeface="Poppins"/>
                <a:cs typeface="Poppins"/>
                <a:sym typeface="Poppins"/>
              </a:rPr>
              <a:t>Select your language of preference.</a:t>
            </a:r>
            <a:endParaRPr>
              <a:solidFill>
                <a:srgbClr val="002177"/>
              </a:solidFill>
              <a:latin typeface="Poppins"/>
              <a:ea typeface="Poppins"/>
              <a:cs typeface="Poppins"/>
              <a:sym typeface="Poppins"/>
            </a:endParaRPr>
          </a:p>
          <a:p>
            <a:pPr indent="-228600" lvl="0" marL="228600" rtl="0" algn="l">
              <a:lnSpc>
                <a:spcPct val="120000"/>
              </a:lnSpc>
              <a:spcBef>
                <a:spcPts val="1000"/>
              </a:spcBef>
              <a:spcAft>
                <a:spcPts val="0"/>
              </a:spcAft>
              <a:buClr>
                <a:srgbClr val="002177"/>
              </a:buClr>
              <a:buSzPts val="2000"/>
              <a:buFont typeface="Poppins"/>
              <a:buChar char="•"/>
            </a:pPr>
            <a:r>
              <a:rPr lang="en-US">
                <a:solidFill>
                  <a:srgbClr val="002177"/>
                </a:solidFill>
                <a:latin typeface="Poppins"/>
                <a:ea typeface="Poppins"/>
                <a:cs typeface="Poppins"/>
                <a:sym typeface="Poppins"/>
              </a:rPr>
              <a:t>You will hear the presentation in the language you select.</a:t>
            </a:r>
            <a:endParaRPr>
              <a:solidFill>
                <a:srgbClr val="002177"/>
              </a:solidFill>
              <a:latin typeface="Poppins"/>
              <a:ea typeface="Poppins"/>
              <a:cs typeface="Poppins"/>
              <a:sym typeface="Poppins"/>
            </a:endParaRPr>
          </a:p>
          <a:p>
            <a:pPr indent="-101600" lvl="0" marL="228600" rtl="0" algn="l">
              <a:lnSpc>
                <a:spcPct val="120000"/>
              </a:lnSpc>
              <a:spcBef>
                <a:spcPts val="1000"/>
              </a:spcBef>
              <a:spcAft>
                <a:spcPts val="0"/>
              </a:spcAft>
              <a:buSzPts val="2000"/>
              <a:buNone/>
            </a:pPr>
            <a:r>
              <a:t/>
            </a:r>
            <a:endParaRPr/>
          </a:p>
          <a:p>
            <a:pPr indent="-101600" lvl="0" marL="228600" rtl="0" algn="l">
              <a:lnSpc>
                <a:spcPct val="120000"/>
              </a:lnSpc>
              <a:spcBef>
                <a:spcPts val="1000"/>
              </a:spcBef>
              <a:spcAft>
                <a:spcPts val="0"/>
              </a:spcAft>
              <a:buSzPts val="2000"/>
              <a:buNone/>
            </a:pPr>
            <a:r>
              <a:t/>
            </a:r>
            <a:endParaRPr/>
          </a:p>
        </p:txBody>
      </p:sp>
      <p:sp>
        <p:nvSpPr>
          <p:cNvPr id="129" name="Google Shape;129;p3"/>
          <p:cNvSpPr txBox="1"/>
          <p:nvPr>
            <p:ph idx="2" type="body"/>
          </p:nvPr>
        </p:nvSpPr>
        <p:spPr>
          <a:xfrm>
            <a:off x="6454793" y="2017343"/>
            <a:ext cx="4604130" cy="3441520"/>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120000"/>
              </a:lnSpc>
              <a:spcBef>
                <a:spcPts val="0"/>
              </a:spcBef>
              <a:spcAft>
                <a:spcPts val="0"/>
              </a:spcAft>
              <a:buClr>
                <a:srgbClr val="002177"/>
              </a:buClr>
              <a:buSzPts val="2000"/>
              <a:buFont typeface="Poppins"/>
              <a:buChar char="•"/>
            </a:pPr>
            <a:r>
              <a:rPr lang="en-US">
                <a:solidFill>
                  <a:srgbClr val="002177"/>
                </a:solidFill>
                <a:latin typeface="Poppins"/>
                <a:ea typeface="Poppins"/>
                <a:cs typeface="Poppins"/>
                <a:sym typeface="Poppins"/>
              </a:rPr>
              <a:t>Haga clic en el símbolo del mundo en la parte inferior de su pantalla.</a:t>
            </a:r>
            <a:endParaRPr>
              <a:solidFill>
                <a:srgbClr val="002177"/>
              </a:solidFill>
              <a:latin typeface="Poppins"/>
              <a:ea typeface="Poppins"/>
              <a:cs typeface="Poppins"/>
              <a:sym typeface="Poppins"/>
            </a:endParaRPr>
          </a:p>
          <a:p>
            <a:pPr indent="-228600" lvl="0" marL="228600" rtl="0" algn="l">
              <a:lnSpc>
                <a:spcPct val="120000"/>
              </a:lnSpc>
              <a:spcBef>
                <a:spcPts val="1000"/>
              </a:spcBef>
              <a:spcAft>
                <a:spcPts val="0"/>
              </a:spcAft>
              <a:buClr>
                <a:srgbClr val="002177"/>
              </a:buClr>
              <a:buSzPts val="2000"/>
              <a:buFont typeface="Poppins"/>
              <a:buChar char="•"/>
            </a:pPr>
            <a:r>
              <a:rPr lang="en-US">
                <a:solidFill>
                  <a:srgbClr val="002177"/>
                </a:solidFill>
                <a:latin typeface="Poppins"/>
                <a:ea typeface="Poppins"/>
                <a:cs typeface="Poppins"/>
                <a:sym typeface="Poppins"/>
              </a:rPr>
              <a:t>Seleccione el idioma que desee escuchar.</a:t>
            </a:r>
            <a:endParaRPr>
              <a:solidFill>
                <a:srgbClr val="002177"/>
              </a:solidFill>
              <a:latin typeface="Poppins"/>
              <a:ea typeface="Poppins"/>
              <a:cs typeface="Poppins"/>
              <a:sym typeface="Poppins"/>
            </a:endParaRPr>
          </a:p>
          <a:p>
            <a:pPr indent="-228600" lvl="0" marL="228600" rtl="0" algn="l">
              <a:lnSpc>
                <a:spcPct val="120000"/>
              </a:lnSpc>
              <a:spcBef>
                <a:spcPts val="1000"/>
              </a:spcBef>
              <a:spcAft>
                <a:spcPts val="0"/>
              </a:spcAft>
              <a:buClr>
                <a:srgbClr val="002177"/>
              </a:buClr>
              <a:buSzPts val="2000"/>
              <a:buFont typeface="Poppins"/>
              <a:buChar char="•"/>
            </a:pPr>
            <a:r>
              <a:rPr lang="en-US">
                <a:solidFill>
                  <a:srgbClr val="002177"/>
                </a:solidFill>
                <a:latin typeface="Poppins"/>
                <a:ea typeface="Poppins"/>
                <a:cs typeface="Poppins"/>
                <a:sym typeface="Poppins"/>
              </a:rPr>
              <a:t>Participará y escuchará la presentación en el idioma que seleccione.</a:t>
            </a:r>
            <a:endParaRPr>
              <a:solidFill>
                <a:srgbClr val="002177"/>
              </a:solidFill>
              <a:latin typeface="Poppins"/>
              <a:ea typeface="Poppins"/>
              <a:cs typeface="Poppins"/>
              <a:sym typeface="Poppins"/>
            </a:endParaRPr>
          </a:p>
          <a:p>
            <a:pPr indent="-101600" lvl="0" marL="228600" rtl="0" algn="l">
              <a:lnSpc>
                <a:spcPct val="120000"/>
              </a:lnSpc>
              <a:spcBef>
                <a:spcPts val="1000"/>
              </a:spcBef>
              <a:spcAft>
                <a:spcPts val="0"/>
              </a:spcAft>
              <a:buSzPts val="2000"/>
              <a:buNone/>
            </a:pPr>
            <a:r>
              <a:t/>
            </a:r>
            <a:endParaRPr/>
          </a:p>
        </p:txBody>
      </p:sp>
      <p:pic>
        <p:nvPicPr>
          <p:cNvPr id="130" name="Google Shape;130;p3"/>
          <p:cNvPicPr preferRelativeResize="0"/>
          <p:nvPr/>
        </p:nvPicPr>
        <p:blipFill rotWithShape="1">
          <a:blip r:embed="rId3">
            <a:alphaModFix/>
          </a:blip>
          <a:srcRect b="0" l="0" r="0" t="0"/>
          <a:stretch/>
        </p:blipFill>
        <p:spPr>
          <a:xfrm>
            <a:off x="2536853" y="5404235"/>
            <a:ext cx="7142355" cy="666620"/>
          </a:xfrm>
          <a:prstGeom prst="rect">
            <a:avLst/>
          </a:prstGeom>
          <a:noFill/>
          <a:ln>
            <a:noFill/>
          </a:ln>
        </p:spPr>
      </p:pic>
      <p:sp>
        <p:nvSpPr>
          <p:cNvPr id="131" name="Google Shape;131;p3"/>
          <p:cNvSpPr/>
          <p:nvPr/>
        </p:nvSpPr>
        <p:spPr>
          <a:xfrm>
            <a:off x="6726078" y="5404235"/>
            <a:ext cx="1006119" cy="933923"/>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733" u="none" cap="none" strike="noStrike">
              <a:solidFill>
                <a:schemeClr val="lt1"/>
              </a:solidFill>
              <a:latin typeface="Arial"/>
              <a:ea typeface="Arial"/>
              <a:cs typeface="Arial"/>
              <a:sym typeface="Arial"/>
            </a:endParaRPr>
          </a:p>
        </p:txBody>
      </p:sp>
      <p:pic>
        <p:nvPicPr>
          <p:cNvPr descr="Free illustration: Laptop, Computer, Notebook, Pc - Free ..." id="132" name="Google Shape;132;p3"/>
          <p:cNvPicPr preferRelativeResize="0"/>
          <p:nvPr/>
        </p:nvPicPr>
        <p:blipFill rotWithShape="1">
          <a:blip r:embed="rId4">
            <a:alphaModFix/>
          </a:blip>
          <a:srcRect b="0" l="0" r="0" t="0"/>
          <a:stretch/>
        </p:blipFill>
        <p:spPr>
          <a:xfrm>
            <a:off x="9981442" y="247069"/>
            <a:ext cx="1971671" cy="1417139"/>
          </a:xfrm>
          <a:prstGeom prst="rect">
            <a:avLst/>
          </a:prstGeom>
          <a:noFill/>
          <a:ln>
            <a:noFill/>
          </a:ln>
        </p:spPr>
      </p:pic>
      <p:pic>
        <p:nvPicPr>
          <p:cNvPr id="133" name="Google Shape;133;p3"/>
          <p:cNvPicPr preferRelativeResize="0"/>
          <p:nvPr/>
        </p:nvPicPr>
        <p:blipFill rotWithShape="1">
          <a:blip r:embed="rId5">
            <a:alphaModFix/>
          </a:blip>
          <a:srcRect b="-5797" l="0" r="0" t="0"/>
          <a:stretch/>
        </p:blipFill>
        <p:spPr>
          <a:xfrm>
            <a:off x="10350325" y="6333250"/>
            <a:ext cx="1782799" cy="4673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30"/>
          <p:cNvSpPr txBox="1"/>
          <p:nvPr>
            <p:ph type="title"/>
          </p:nvPr>
        </p:nvSpPr>
        <p:spPr>
          <a:xfrm>
            <a:off x="1534696" y="804519"/>
            <a:ext cx="9520158" cy="104923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Palatino Linotype"/>
              <a:buNone/>
            </a:pPr>
            <a:r>
              <a:rPr lang="en-US" sz="3100">
                <a:solidFill>
                  <a:srgbClr val="002177"/>
                </a:solidFill>
                <a:latin typeface="Poppins"/>
                <a:ea typeface="Poppins"/>
                <a:cs typeface="Poppins"/>
                <a:sym typeface="Poppins"/>
              </a:rPr>
              <a:t>How to Personalize your Desktop Background</a:t>
            </a:r>
            <a:br>
              <a:rPr lang="en-US" sz="3100">
                <a:solidFill>
                  <a:srgbClr val="002177"/>
                </a:solidFill>
                <a:latin typeface="Poppins"/>
                <a:ea typeface="Poppins"/>
                <a:cs typeface="Poppins"/>
                <a:sym typeface="Poppins"/>
              </a:rPr>
            </a:br>
            <a:r>
              <a:rPr lang="en-US" sz="3100">
                <a:solidFill>
                  <a:srgbClr val="002177"/>
                </a:solidFill>
                <a:latin typeface="Poppins"/>
                <a:ea typeface="Poppins"/>
                <a:cs typeface="Poppins"/>
                <a:sym typeface="Poppins"/>
              </a:rPr>
              <a:t>Cómo personalizar tu fondo de escritorio</a:t>
            </a:r>
            <a:endParaRPr sz="3100">
              <a:solidFill>
                <a:srgbClr val="002177"/>
              </a:solidFill>
              <a:latin typeface="Poppins"/>
              <a:ea typeface="Poppins"/>
              <a:cs typeface="Poppins"/>
              <a:sym typeface="Poppins"/>
            </a:endParaRPr>
          </a:p>
        </p:txBody>
      </p:sp>
      <p:sp>
        <p:nvSpPr>
          <p:cNvPr id="397" name="Google Shape;397;p30"/>
          <p:cNvSpPr txBox="1"/>
          <p:nvPr>
            <p:ph idx="1" type="body"/>
          </p:nvPr>
        </p:nvSpPr>
        <p:spPr>
          <a:xfrm>
            <a:off x="414556" y="2061452"/>
            <a:ext cx="5768781" cy="360782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700"/>
              <a:buNone/>
            </a:pPr>
            <a:r>
              <a:rPr b="1" lang="en-US" sz="1600">
                <a:solidFill>
                  <a:srgbClr val="002177"/>
                </a:solidFill>
                <a:latin typeface="Poppins"/>
                <a:ea typeface="Poppins"/>
                <a:cs typeface="Poppins"/>
                <a:sym typeface="Poppins"/>
              </a:rPr>
              <a:t>Use your own picture as your desktop background</a:t>
            </a:r>
            <a:endParaRPr sz="1600">
              <a:solidFill>
                <a:srgbClr val="002177"/>
              </a:solidFill>
              <a:latin typeface="Poppins"/>
              <a:ea typeface="Poppins"/>
              <a:cs typeface="Poppins"/>
              <a:sym typeface="Poppins"/>
            </a:endParaRPr>
          </a:p>
          <a:p>
            <a:pPr indent="-441325" lvl="0" marL="457200" rtl="0" algn="l">
              <a:lnSpc>
                <a:spcPct val="100000"/>
              </a:lnSpc>
              <a:spcBef>
                <a:spcPts val="1000"/>
              </a:spcBef>
              <a:spcAft>
                <a:spcPts val="0"/>
              </a:spcAft>
              <a:buClr>
                <a:srgbClr val="002177"/>
              </a:buClr>
              <a:buSzPts val="1600"/>
              <a:buFont typeface="Palatino Linotype"/>
              <a:buAutoNum type="arabicPeriod"/>
            </a:pPr>
            <a:r>
              <a:rPr lang="en-US" sz="1600">
                <a:solidFill>
                  <a:srgbClr val="002177"/>
                </a:solidFill>
                <a:latin typeface="Poppins"/>
                <a:ea typeface="Poppins"/>
                <a:cs typeface="Poppins"/>
                <a:sym typeface="Poppins"/>
              </a:rPr>
              <a:t>Right-click </a:t>
            </a:r>
            <a:r>
              <a:rPr b="1" lang="en-US" sz="1600">
                <a:solidFill>
                  <a:srgbClr val="002177"/>
                </a:solidFill>
                <a:latin typeface="Poppins"/>
                <a:ea typeface="Poppins"/>
                <a:cs typeface="Poppins"/>
                <a:sym typeface="Poppins"/>
              </a:rPr>
              <a:t>your desktop</a:t>
            </a:r>
            <a:r>
              <a:rPr lang="en-US" sz="1600">
                <a:solidFill>
                  <a:srgbClr val="002177"/>
                </a:solidFill>
                <a:latin typeface="Poppins"/>
                <a:ea typeface="Poppins"/>
                <a:cs typeface="Poppins"/>
                <a:sym typeface="Poppins"/>
              </a:rPr>
              <a:t> </a:t>
            </a:r>
            <a:endParaRPr sz="1600">
              <a:solidFill>
                <a:srgbClr val="002177"/>
              </a:solidFill>
              <a:latin typeface="Poppins"/>
              <a:ea typeface="Poppins"/>
              <a:cs typeface="Poppins"/>
              <a:sym typeface="Poppins"/>
            </a:endParaRPr>
          </a:p>
          <a:p>
            <a:pPr indent="-441325" lvl="0" marL="457200" rtl="0" algn="l">
              <a:lnSpc>
                <a:spcPct val="100000"/>
              </a:lnSpc>
              <a:spcBef>
                <a:spcPts val="1000"/>
              </a:spcBef>
              <a:spcAft>
                <a:spcPts val="0"/>
              </a:spcAft>
              <a:buClr>
                <a:srgbClr val="002177"/>
              </a:buClr>
              <a:buSzPts val="1600"/>
              <a:buFont typeface="Palatino Linotype"/>
              <a:buAutoNum type="arabicPeriod"/>
            </a:pPr>
            <a:r>
              <a:rPr lang="en-US" sz="1600">
                <a:solidFill>
                  <a:srgbClr val="002177"/>
                </a:solidFill>
                <a:latin typeface="Poppins"/>
                <a:ea typeface="Poppins"/>
                <a:cs typeface="Poppins"/>
                <a:sym typeface="Poppins"/>
              </a:rPr>
              <a:t>Choose </a:t>
            </a:r>
            <a:r>
              <a:rPr b="1" lang="en-US" sz="1600">
                <a:solidFill>
                  <a:srgbClr val="002177"/>
                </a:solidFill>
                <a:latin typeface="Poppins"/>
                <a:ea typeface="Poppins"/>
                <a:cs typeface="Poppins"/>
                <a:sym typeface="Poppins"/>
              </a:rPr>
              <a:t>Personalize</a:t>
            </a:r>
            <a:r>
              <a:rPr lang="en-US" sz="1600">
                <a:solidFill>
                  <a:srgbClr val="002177"/>
                </a:solidFill>
                <a:latin typeface="Poppins"/>
                <a:ea typeface="Poppins"/>
                <a:cs typeface="Poppins"/>
                <a:sym typeface="Poppins"/>
              </a:rPr>
              <a:t>. </a:t>
            </a:r>
            <a:endParaRPr sz="1600">
              <a:solidFill>
                <a:srgbClr val="002177"/>
              </a:solidFill>
              <a:latin typeface="Poppins"/>
              <a:ea typeface="Poppins"/>
              <a:cs typeface="Poppins"/>
              <a:sym typeface="Poppins"/>
            </a:endParaRPr>
          </a:p>
          <a:p>
            <a:pPr indent="-441325" lvl="0" marL="457200" rtl="0" algn="l">
              <a:lnSpc>
                <a:spcPct val="100000"/>
              </a:lnSpc>
              <a:spcBef>
                <a:spcPts val="1000"/>
              </a:spcBef>
              <a:spcAft>
                <a:spcPts val="0"/>
              </a:spcAft>
              <a:buClr>
                <a:srgbClr val="002177"/>
              </a:buClr>
              <a:buSzPts val="1600"/>
              <a:buFont typeface="Palatino Linotype"/>
              <a:buAutoNum type="arabicPeriod"/>
            </a:pPr>
            <a:r>
              <a:rPr lang="en-US" sz="1600">
                <a:solidFill>
                  <a:srgbClr val="002177"/>
                </a:solidFill>
                <a:latin typeface="Poppins"/>
                <a:ea typeface="Poppins"/>
                <a:cs typeface="Poppins"/>
                <a:sym typeface="Poppins"/>
              </a:rPr>
              <a:t>Select </a:t>
            </a:r>
            <a:r>
              <a:rPr b="1" lang="en-US" sz="1600">
                <a:solidFill>
                  <a:srgbClr val="002177"/>
                </a:solidFill>
                <a:latin typeface="Poppins"/>
                <a:ea typeface="Poppins"/>
                <a:cs typeface="Poppins"/>
                <a:sym typeface="Poppins"/>
              </a:rPr>
              <a:t>Picture</a:t>
            </a:r>
            <a:r>
              <a:rPr lang="en-US" sz="1600">
                <a:solidFill>
                  <a:srgbClr val="002177"/>
                </a:solidFill>
                <a:latin typeface="Poppins"/>
                <a:ea typeface="Poppins"/>
                <a:cs typeface="Poppins"/>
                <a:sym typeface="Poppins"/>
              </a:rPr>
              <a:t> from the Background drop-down list. </a:t>
            </a:r>
            <a:endParaRPr sz="1600">
              <a:solidFill>
                <a:srgbClr val="002177"/>
              </a:solidFill>
              <a:latin typeface="Poppins"/>
              <a:ea typeface="Poppins"/>
              <a:cs typeface="Poppins"/>
              <a:sym typeface="Poppins"/>
            </a:endParaRPr>
          </a:p>
          <a:p>
            <a:pPr indent="-441325" lvl="0" marL="457200" rtl="0" algn="l">
              <a:lnSpc>
                <a:spcPct val="100000"/>
              </a:lnSpc>
              <a:spcBef>
                <a:spcPts val="1000"/>
              </a:spcBef>
              <a:spcAft>
                <a:spcPts val="0"/>
              </a:spcAft>
              <a:buClr>
                <a:srgbClr val="002177"/>
              </a:buClr>
              <a:buSzPts val="1600"/>
              <a:buFont typeface="Palatino Linotype"/>
              <a:buAutoNum type="arabicPeriod"/>
            </a:pPr>
            <a:r>
              <a:rPr lang="en-US" sz="1600">
                <a:solidFill>
                  <a:srgbClr val="002177"/>
                </a:solidFill>
                <a:latin typeface="Poppins"/>
                <a:ea typeface="Poppins"/>
                <a:cs typeface="Poppins"/>
                <a:sym typeface="Poppins"/>
              </a:rPr>
              <a:t>Click the </a:t>
            </a:r>
            <a:r>
              <a:rPr b="1" lang="en-US" sz="1600">
                <a:solidFill>
                  <a:srgbClr val="002177"/>
                </a:solidFill>
                <a:latin typeface="Poppins"/>
                <a:ea typeface="Poppins"/>
                <a:cs typeface="Poppins"/>
                <a:sym typeface="Poppins"/>
              </a:rPr>
              <a:t>Browse </a:t>
            </a:r>
            <a:r>
              <a:rPr lang="en-US" sz="1600">
                <a:solidFill>
                  <a:srgbClr val="002177"/>
                </a:solidFill>
                <a:latin typeface="Poppins"/>
                <a:ea typeface="Poppins"/>
                <a:cs typeface="Poppins"/>
                <a:sym typeface="Poppins"/>
              </a:rPr>
              <a:t>button to search your own Pictures folder </a:t>
            </a:r>
            <a:endParaRPr sz="1600">
              <a:solidFill>
                <a:srgbClr val="002177"/>
              </a:solidFill>
              <a:latin typeface="Poppins"/>
              <a:ea typeface="Poppins"/>
              <a:cs typeface="Poppins"/>
              <a:sym typeface="Poppins"/>
            </a:endParaRPr>
          </a:p>
          <a:p>
            <a:pPr indent="-441325" lvl="0" marL="457200" rtl="0" algn="l">
              <a:lnSpc>
                <a:spcPct val="100000"/>
              </a:lnSpc>
              <a:spcBef>
                <a:spcPts val="1000"/>
              </a:spcBef>
              <a:spcAft>
                <a:spcPts val="0"/>
              </a:spcAft>
              <a:buClr>
                <a:srgbClr val="002177"/>
              </a:buClr>
              <a:buSzPts val="1600"/>
              <a:buFont typeface="Palatino Linotype"/>
              <a:buAutoNum type="arabicPeriod"/>
            </a:pPr>
            <a:r>
              <a:rPr lang="en-US" sz="1600">
                <a:solidFill>
                  <a:srgbClr val="002177"/>
                </a:solidFill>
                <a:latin typeface="Poppins"/>
                <a:ea typeface="Poppins"/>
                <a:cs typeface="Poppins"/>
                <a:sym typeface="Poppins"/>
              </a:rPr>
              <a:t>Decide whether to fill, fit, stretch, tile, or center </a:t>
            </a:r>
            <a:r>
              <a:rPr b="1" lang="en-US" sz="1600">
                <a:solidFill>
                  <a:srgbClr val="002177"/>
                </a:solidFill>
                <a:latin typeface="Poppins"/>
                <a:ea typeface="Poppins"/>
                <a:cs typeface="Poppins"/>
                <a:sym typeface="Poppins"/>
              </a:rPr>
              <a:t>the</a:t>
            </a:r>
            <a:r>
              <a:rPr lang="en-US" sz="1600">
                <a:solidFill>
                  <a:srgbClr val="002177"/>
                </a:solidFill>
                <a:latin typeface="Poppins"/>
                <a:ea typeface="Poppins"/>
                <a:cs typeface="Poppins"/>
                <a:sym typeface="Poppins"/>
              </a:rPr>
              <a:t> picture. </a:t>
            </a:r>
            <a:endParaRPr sz="1600">
              <a:solidFill>
                <a:srgbClr val="002177"/>
              </a:solidFill>
              <a:latin typeface="Poppins"/>
              <a:ea typeface="Poppins"/>
              <a:cs typeface="Poppins"/>
              <a:sym typeface="Poppins"/>
            </a:endParaRPr>
          </a:p>
          <a:p>
            <a:pPr indent="0" lvl="0" marL="0" rtl="0" algn="l">
              <a:lnSpc>
                <a:spcPct val="100000"/>
              </a:lnSpc>
              <a:spcBef>
                <a:spcPts val="1000"/>
              </a:spcBef>
              <a:spcAft>
                <a:spcPts val="0"/>
              </a:spcAft>
              <a:buSzPts val="1700"/>
              <a:buNone/>
            </a:pPr>
            <a:r>
              <a:t/>
            </a:r>
            <a:endParaRPr sz="1600">
              <a:solidFill>
                <a:srgbClr val="002177"/>
              </a:solidFill>
              <a:latin typeface="Poppins"/>
              <a:ea typeface="Poppins"/>
              <a:cs typeface="Poppins"/>
              <a:sym typeface="Poppins"/>
            </a:endParaRPr>
          </a:p>
        </p:txBody>
      </p:sp>
      <p:sp>
        <p:nvSpPr>
          <p:cNvPr id="398" name="Google Shape;398;p30"/>
          <p:cNvSpPr txBox="1"/>
          <p:nvPr/>
        </p:nvSpPr>
        <p:spPr>
          <a:xfrm>
            <a:off x="6396647" y="1947933"/>
            <a:ext cx="5585901" cy="4299145"/>
          </a:xfrm>
          <a:prstGeom prst="rect">
            <a:avLst/>
          </a:prstGeom>
          <a:noFill/>
          <a:ln>
            <a:noFill/>
          </a:ln>
        </p:spPr>
        <p:txBody>
          <a:bodyPr anchorCtr="0" anchor="t" bIns="45700" lIns="91425" spcFirstLastPara="1" rIns="91425" wrap="square" tIns="45700">
            <a:normAutofit/>
          </a:bodyPr>
          <a:lstStyle/>
          <a:p>
            <a:pPr indent="0" lvl="0" marL="0" marR="0" rtl="0" algn="l">
              <a:lnSpc>
                <a:spcPct val="110000"/>
              </a:lnSpc>
              <a:spcBef>
                <a:spcPts val="0"/>
              </a:spcBef>
              <a:spcAft>
                <a:spcPts val="0"/>
              </a:spcAft>
              <a:buClr>
                <a:schemeClr val="accent1"/>
              </a:buClr>
              <a:buSzPts val="1850"/>
              <a:buFont typeface="Arial"/>
              <a:buNone/>
            </a:pPr>
            <a:r>
              <a:rPr b="1" i="0" lang="en-US" sz="1600" u="none" cap="none" strike="noStrike">
                <a:solidFill>
                  <a:srgbClr val="002177"/>
                </a:solidFill>
                <a:latin typeface="Poppins"/>
                <a:ea typeface="Poppins"/>
                <a:cs typeface="Poppins"/>
                <a:sym typeface="Poppins"/>
              </a:rPr>
              <a:t>Utiliza tu propia imagen como fondo de escritorio</a:t>
            </a:r>
            <a:endParaRPr sz="1600">
              <a:solidFill>
                <a:srgbClr val="002177"/>
              </a:solidFill>
              <a:latin typeface="Poppins"/>
              <a:ea typeface="Poppins"/>
              <a:cs typeface="Poppins"/>
              <a:sym typeface="Poppins"/>
            </a:endParaRPr>
          </a:p>
          <a:p>
            <a:pPr indent="-441325" lvl="0" marL="457200" marR="0" rtl="0" algn="l">
              <a:lnSpc>
                <a:spcPct val="110000"/>
              </a:lnSpc>
              <a:spcBef>
                <a:spcPts val="1000"/>
              </a:spcBef>
              <a:spcAft>
                <a:spcPts val="0"/>
              </a:spcAft>
              <a:buClr>
                <a:srgbClr val="002177"/>
              </a:buClr>
              <a:buSzPts val="1600"/>
              <a:buFont typeface="Palatino Linotype"/>
              <a:buAutoNum type="arabicPeriod"/>
            </a:pPr>
            <a:r>
              <a:rPr i="0" lang="en-US" sz="1600" u="none" cap="none" strike="noStrike">
                <a:solidFill>
                  <a:srgbClr val="002177"/>
                </a:solidFill>
                <a:latin typeface="Poppins"/>
                <a:ea typeface="Poppins"/>
                <a:cs typeface="Poppins"/>
                <a:sym typeface="Poppins"/>
              </a:rPr>
              <a:t>Haz clic con el botón derecho del ratón </a:t>
            </a:r>
            <a:r>
              <a:rPr b="1" i="0" lang="en-US" sz="1600" u="none" cap="none" strike="noStrike">
                <a:solidFill>
                  <a:srgbClr val="002177"/>
                </a:solidFill>
                <a:latin typeface="Poppins"/>
                <a:ea typeface="Poppins"/>
                <a:cs typeface="Poppins"/>
                <a:sym typeface="Poppins"/>
              </a:rPr>
              <a:t>en el escritorio</a:t>
            </a:r>
            <a:r>
              <a:rPr i="0" lang="en-US" sz="1600" u="none" cap="none" strike="noStrike">
                <a:solidFill>
                  <a:srgbClr val="002177"/>
                </a:solidFill>
                <a:latin typeface="Poppins"/>
                <a:ea typeface="Poppins"/>
                <a:cs typeface="Poppins"/>
                <a:sym typeface="Poppins"/>
              </a:rPr>
              <a:t> </a:t>
            </a:r>
            <a:endParaRPr sz="1600">
              <a:solidFill>
                <a:srgbClr val="002177"/>
              </a:solidFill>
              <a:latin typeface="Poppins"/>
              <a:ea typeface="Poppins"/>
              <a:cs typeface="Poppins"/>
              <a:sym typeface="Poppins"/>
            </a:endParaRPr>
          </a:p>
          <a:p>
            <a:pPr indent="-441325" lvl="0" marL="457200" marR="0" rtl="0" algn="l">
              <a:lnSpc>
                <a:spcPct val="110000"/>
              </a:lnSpc>
              <a:spcBef>
                <a:spcPts val="1000"/>
              </a:spcBef>
              <a:spcAft>
                <a:spcPts val="0"/>
              </a:spcAft>
              <a:buClr>
                <a:srgbClr val="002177"/>
              </a:buClr>
              <a:buSzPts val="1600"/>
              <a:buFont typeface="Palatino Linotype"/>
              <a:buAutoNum type="arabicPeriod"/>
            </a:pPr>
            <a:r>
              <a:rPr i="0" lang="en-US" sz="1600" u="none" cap="none" strike="noStrike">
                <a:solidFill>
                  <a:srgbClr val="002177"/>
                </a:solidFill>
                <a:latin typeface="Poppins"/>
                <a:ea typeface="Poppins"/>
                <a:cs typeface="Poppins"/>
                <a:sym typeface="Poppins"/>
              </a:rPr>
              <a:t>Selecciona </a:t>
            </a:r>
            <a:r>
              <a:rPr b="1" i="0" lang="en-US" sz="1600" u="none" cap="none" strike="noStrike">
                <a:solidFill>
                  <a:srgbClr val="002177"/>
                </a:solidFill>
                <a:latin typeface="Poppins"/>
                <a:ea typeface="Poppins"/>
                <a:cs typeface="Poppins"/>
                <a:sym typeface="Poppins"/>
              </a:rPr>
              <a:t>Personalizar</a:t>
            </a:r>
            <a:r>
              <a:rPr i="0" lang="en-US" sz="1600" u="none" cap="none" strike="noStrike">
                <a:solidFill>
                  <a:srgbClr val="002177"/>
                </a:solidFill>
                <a:latin typeface="Poppins"/>
                <a:ea typeface="Poppins"/>
                <a:cs typeface="Poppins"/>
                <a:sym typeface="Poppins"/>
              </a:rPr>
              <a:t>. </a:t>
            </a:r>
            <a:endParaRPr sz="1600">
              <a:solidFill>
                <a:srgbClr val="002177"/>
              </a:solidFill>
              <a:latin typeface="Poppins"/>
              <a:ea typeface="Poppins"/>
              <a:cs typeface="Poppins"/>
              <a:sym typeface="Poppins"/>
            </a:endParaRPr>
          </a:p>
          <a:p>
            <a:pPr indent="-441325" lvl="0" marL="457200" marR="0" rtl="0" algn="l">
              <a:lnSpc>
                <a:spcPct val="110000"/>
              </a:lnSpc>
              <a:spcBef>
                <a:spcPts val="1000"/>
              </a:spcBef>
              <a:spcAft>
                <a:spcPts val="0"/>
              </a:spcAft>
              <a:buClr>
                <a:srgbClr val="002177"/>
              </a:buClr>
              <a:buSzPts val="1600"/>
              <a:buFont typeface="Palatino Linotype"/>
              <a:buAutoNum type="arabicPeriod"/>
            </a:pPr>
            <a:r>
              <a:rPr i="0" lang="en-US" sz="1600" u="none" cap="none" strike="noStrike">
                <a:solidFill>
                  <a:srgbClr val="002177"/>
                </a:solidFill>
                <a:latin typeface="Poppins"/>
                <a:ea typeface="Poppins"/>
                <a:cs typeface="Poppins"/>
                <a:sym typeface="Poppins"/>
              </a:rPr>
              <a:t>Selecciona </a:t>
            </a:r>
            <a:r>
              <a:rPr b="1" i="0" lang="en-US" sz="1600" u="none" cap="none" strike="noStrike">
                <a:solidFill>
                  <a:srgbClr val="002177"/>
                </a:solidFill>
                <a:latin typeface="Poppins"/>
                <a:ea typeface="Poppins"/>
                <a:cs typeface="Poppins"/>
                <a:sym typeface="Poppins"/>
              </a:rPr>
              <a:t>imagen</a:t>
            </a:r>
            <a:r>
              <a:rPr i="0" lang="en-US" sz="1600" u="none" cap="none" strike="noStrike">
                <a:solidFill>
                  <a:srgbClr val="002177"/>
                </a:solidFill>
                <a:latin typeface="Poppins"/>
                <a:ea typeface="Poppins"/>
                <a:cs typeface="Poppins"/>
                <a:sym typeface="Poppins"/>
              </a:rPr>
              <a:t> en la lista desplegable Fondo. </a:t>
            </a:r>
            <a:endParaRPr sz="1600">
              <a:solidFill>
                <a:srgbClr val="002177"/>
              </a:solidFill>
              <a:latin typeface="Poppins"/>
              <a:ea typeface="Poppins"/>
              <a:cs typeface="Poppins"/>
              <a:sym typeface="Poppins"/>
            </a:endParaRPr>
          </a:p>
          <a:p>
            <a:pPr indent="-441325" lvl="0" marL="457200" marR="0" rtl="0" algn="l">
              <a:lnSpc>
                <a:spcPct val="110000"/>
              </a:lnSpc>
              <a:spcBef>
                <a:spcPts val="1000"/>
              </a:spcBef>
              <a:spcAft>
                <a:spcPts val="0"/>
              </a:spcAft>
              <a:buClr>
                <a:srgbClr val="002177"/>
              </a:buClr>
              <a:buSzPts val="1600"/>
              <a:buFont typeface="Palatino Linotype"/>
              <a:buAutoNum type="arabicPeriod"/>
            </a:pPr>
            <a:r>
              <a:rPr i="0" lang="en-US" sz="1600" u="none" cap="none" strike="noStrike">
                <a:solidFill>
                  <a:srgbClr val="002177"/>
                </a:solidFill>
                <a:latin typeface="Poppins"/>
                <a:ea typeface="Poppins"/>
                <a:cs typeface="Poppins"/>
                <a:sym typeface="Poppins"/>
              </a:rPr>
              <a:t>Haz clic </a:t>
            </a:r>
            <a:r>
              <a:rPr b="1" i="0" lang="en-US" sz="1600" u="none" cap="none" strike="noStrike">
                <a:solidFill>
                  <a:srgbClr val="002177"/>
                </a:solidFill>
                <a:latin typeface="Poppins"/>
                <a:ea typeface="Poppins"/>
                <a:cs typeface="Poppins"/>
                <a:sym typeface="Poppins"/>
              </a:rPr>
              <a:t>en el botón examinar </a:t>
            </a:r>
            <a:r>
              <a:rPr i="0" lang="en-US" sz="1600" u="none" cap="none" strike="noStrike">
                <a:solidFill>
                  <a:srgbClr val="002177"/>
                </a:solidFill>
                <a:latin typeface="Poppins"/>
                <a:ea typeface="Poppins"/>
                <a:cs typeface="Poppins"/>
                <a:sym typeface="Poppins"/>
              </a:rPr>
              <a:t>para buscar en su propia carpeta Imágenes </a:t>
            </a:r>
            <a:endParaRPr sz="1600">
              <a:solidFill>
                <a:srgbClr val="002177"/>
              </a:solidFill>
              <a:latin typeface="Poppins"/>
              <a:ea typeface="Poppins"/>
              <a:cs typeface="Poppins"/>
              <a:sym typeface="Poppins"/>
            </a:endParaRPr>
          </a:p>
          <a:p>
            <a:pPr indent="-441325" lvl="0" marL="457200" marR="0" rtl="0" algn="l">
              <a:lnSpc>
                <a:spcPct val="110000"/>
              </a:lnSpc>
              <a:spcBef>
                <a:spcPts val="1000"/>
              </a:spcBef>
              <a:spcAft>
                <a:spcPts val="0"/>
              </a:spcAft>
              <a:buClr>
                <a:srgbClr val="002177"/>
              </a:buClr>
              <a:buSzPts val="1600"/>
              <a:buFont typeface="Poppins"/>
              <a:buAutoNum type="arabicPeriod"/>
            </a:pPr>
            <a:r>
              <a:rPr i="0" lang="en-US" sz="1600" u="none" cap="none" strike="noStrike">
                <a:solidFill>
                  <a:srgbClr val="002177"/>
                </a:solidFill>
                <a:latin typeface="Poppins"/>
                <a:ea typeface="Poppins"/>
                <a:cs typeface="Poppins"/>
                <a:sym typeface="Poppins"/>
              </a:rPr>
              <a:t>Elige una opción, ya sea ajustar, estirar, mosaico o centrar la imagen. </a:t>
            </a:r>
            <a:endParaRPr sz="1600">
              <a:solidFill>
                <a:srgbClr val="002177"/>
              </a:solidFill>
              <a:latin typeface="Poppins"/>
              <a:ea typeface="Poppins"/>
              <a:cs typeface="Poppins"/>
              <a:sym typeface="Poppins"/>
            </a:endParaRPr>
          </a:p>
        </p:txBody>
      </p:sp>
      <p:pic>
        <p:nvPicPr>
          <p:cNvPr id="399" name="Google Shape;399;p30"/>
          <p:cNvPicPr preferRelativeResize="0"/>
          <p:nvPr/>
        </p:nvPicPr>
        <p:blipFill rotWithShape="1">
          <a:blip r:embed="rId3">
            <a:alphaModFix/>
          </a:blip>
          <a:srcRect b="-5797" l="0" r="0" t="0"/>
          <a:stretch/>
        </p:blipFill>
        <p:spPr>
          <a:xfrm>
            <a:off x="10350325" y="6333250"/>
            <a:ext cx="1782799" cy="4673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177"/>
        </a:solidFill>
      </p:bgPr>
    </p:bg>
    <p:spTree>
      <p:nvGrpSpPr>
        <p:cNvPr id="404" name="Shape 404"/>
        <p:cNvGrpSpPr/>
        <p:nvPr/>
      </p:nvGrpSpPr>
      <p:grpSpPr>
        <a:xfrm>
          <a:off x="0" y="0"/>
          <a:ext cx="0" cy="0"/>
          <a:chOff x="0" y="0"/>
          <a:chExt cx="0" cy="0"/>
        </a:xfrm>
      </p:grpSpPr>
      <p:sp>
        <p:nvSpPr>
          <p:cNvPr id="405" name="Google Shape;405;p31"/>
          <p:cNvSpPr txBox="1"/>
          <p:nvPr>
            <p:ph type="title"/>
          </p:nvPr>
        </p:nvSpPr>
        <p:spPr>
          <a:xfrm>
            <a:off x="1437930" y="754069"/>
            <a:ext cx="9520200" cy="1049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880"/>
              <a:buFont typeface="Palatino Linotype"/>
              <a:buNone/>
            </a:pPr>
            <a:r>
              <a:rPr lang="en-US" sz="2380">
                <a:solidFill>
                  <a:srgbClr val="86CAFF"/>
                </a:solidFill>
                <a:latin typeface="Poppins"/>
                <a:ea typeface="Poppins"/>
                <a:cs typeface="Poppins"/>
                <a:sym typeface="Poppins"/>
              </a:rPr>
              <a:t>Sectioned Wallpaper for your Desktop Background</a:t>
            </a:r>
            <a:br>
              <a:rPr lang="en-US" sz="2380">
                <a:solidFill>
                  <a:srgbClr val="86CAFF"/>
                </a:solidFill>
                <a:latin typeface="Poppins"/>
                <a:ea typeface="Poppins"/>
                <a:cs typeface="Poppins"/>
                <a:sym typeface="Poppins"/>
              </a:rPr>
            </a:br>
            <a:r>
              <a:rPr i="1" lang="en-US" sz="2380">
                <a:solidFill>
                  <a:srgbClr val="86CAFF"/>
                </a:solidFill>
                <a:latin typeface="Poppins"/>
                <a:ea typeface="Poppins"/>
                <a:cs typeface="Poppins"/>
                <a:sym typeface="Poppins"/>
              </a:rPr>
              <a:t>Papel tapiz en secciones para personalizar tu fondo de escritorio</a:t>
            </a:r>
            <a:endParaRPr sz="2380">
              <a:solidFill>
                <a:srgbClr val="86CAFF"/>
              </a:solidFill>
              <a:latin typeface="Poppins"/>
              <a:ea typeface="Poppins"/>
              <a:cs typeface="Poppins"/>
              <a:sym typeface="Poppins"/>
            </a:endParaRPr>
          </a:p>
        </p:txBody>
      </p:sp>
      <p:pic>
        <p:nvPicPr>
          <p:cNvPr descr="49+] Desktop Organization Wallpaper on WallpaperSafari" id="406" name="Google Shape;406;p31"/>
          <p:cNvPicPr preferRelativeResize="0"/>
          <p:nvPr/>
        </p:nvPicPr>
        <p:blipFill rotWithShape="1">
          <a:blip r:embed="rId3">
            <a:alphaModFix/>
          </a:blip>
          <a:srcRect b="0" l="0" r="0" t="0"/>
          <a:stretch/>
        </p:blipFill>
        <p:spPr>
          <a:xfrm rot="822427">
            <a:off x="7254437" y="2073771"/>
            <a:ext cx="3768735" cy="2355460"/>
          </a:xfrm>
          <a:prstGeom prst="rect">
            <a:avLst/>
          </a:prstGeom>
          <a:noFill/>
          <a:ln>
            <a:noFill/>
          </a:ln>
        </p:spPr>
      </p:pic>
      <p:pic>
        <p:nvPicPr>
          <p:cNvPr descr="Best 57+ Organization Wallpaper on HipWallpaper | Organization Wallpaper,  Organization 13 Wallpaper and Organization XIII Wallpaper" id="407" name="Google Shape;407;p31"/>
          <p:cNvPicPr preferRelativeResize="0"/>
          <p:nvPr/>
        </p:nvPicPr>
        <p:blipFill rotWithShape="1">
          <a:blip r:embed="rId4">
            <a:alphaModFix/>
          </a:blip>
          <a:srcRect b="0" l="0" r="0" t="0"/>
          <a:stretch/>
        </p:blipFill>
        <p:spPr>
          <a:xfrm>
            <a:off x="4147584" y="4024860"/>
            <a:ext cx="4637740" cy="2608729"/>
          </a:xfrm>
          <a:prstGeom prst="rect">
            <a:avLst/>
          </a:prstGeom>
          <a:noFill/>
          <a:ln>
            <a:noFill/>
          </a:ln>
        </p:spPr>
      </p:pic>
      <p:pic>
        <p:nvPicPr>
          <p:cNvPr descr="WIndows Backgrounds: Desktop Background Icon Organizer" id="408" name="Google Shape;408;p31"/>
          <p:cNvPicPr preferRelativeResize="0"/>
          <p:nvPr/>
        </p:nvPicPr>
        <p:blipFill rotWithShape="1">
          <a:blip r:embed="rId5">
            <a:alphaModFix/>
          </a:blip>
          <a:srcRect b="0" l="0" r="0" t="0"/>
          <a:stretch/>
        </p:blipFill>
        <p:spPr>
          <a:xfrm flipH="1" rot="-1058483">
            <a:off x="788895" y="2265432"/>
            <a:ext cx="4371835" cy="2459157"/>
          </a:xfrm>
          <a:prstGeom prst="rect">
            <a:avLst/>
          </a:prstGeom>
          <a:noFill/>
          <a:ln>
            <a:noFill/>
          </a:ln>
        </p:spPr>
      </p:pic>
      <p:pic>
        <p:nvPicPr>
          <p:cNvPr id="409" name="Google Shape;409;p31"/>
          <p:cNvPicPr preferRelativeResize="0"/>
          <p:nvPr/>
        </p:nvPicPr>
        <p:blipFill rotWithShape="1">
          <a:blip r:embed="rId6">
            <a:alphaModFix/>
          </a:blip>
          <a:srcRect b="-5797" l="0" r="0" t="0"/>
          <a:stretch/>
        </p:blipFill>
        <p:spPr>
          <a:xfrm>
            <a:off x="10350325" y="6333250"/>
            <a:ext cx="1782799" cy="4673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177"/>
        </a:solidFill>
      </p:bgPr>
    </p:bg>
    <p:spTree>
      <p:nvGrpSpPr>
        <p:cNvPr id="414" name="Shape 414"/>
        <p:cNvGrpSpPr/>
        <p:nvPr/>
      </p:nvGrpSpPr>
      <p:grpSpPr>
        <a:xfrm>
          <a:off x="0" y="0"/>
          <a:ext cx="0" cy="0"/>
          <a:chOff x="0" y="0"/>
          <a:chExt cx="0" cy="0"/>
        </a:xfrm>
      </p:grpSpPr>
      <p:sp>
        <p:nvSpPr>
          <p:cNvPr id="415" name="Google Shape;415;p32"/>
          <p:cNvSpPr txBox="1"/>
          <p:nvPr>
            <p:ph type="title"/>
          </p:nvPr>
        </p:nvSpPr>
        <p:spPr>
          <a:xfrm>
            <a:off x="1534696" y="804519"/>
            <a:ext cx="9520158" cy="104923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Palatino Linotype"/>
              <a:buNone/>
            </a:pPr>
            <a:r>
              <a:rPr lang="en-US" sz="3000">
                <a:solidFill>
                  <a:srgbClr val="86CAFF"/>
                </a:solidFill>
                <a:latin typeface="Poppins"/>
                <a:ea typeface="Poppins"/>
                <a:cs typeface="Poppins"/>
                <a:sym typeface="Poppins"/>
              </a:rPr>
              <a:t>Schedule a Weekly or Monthly Cleaning</a:t>
            </a:r>
            <a:br>
              <a:rPr lang="en-US" sz="3000">
                <a:solidFill>
                  <a:srgbClr val="86CAFF"/>
                </a:solidFill>
                <a:latin typeface="Poppins"/>
                <a:ea typeface="Poppins"/>
                <a:cs typeface="Poppins"/>
                <a:sym typeface="Poppins"/>
              </a:rPr>
            </a:br>
            <a:r>
              <a:rPr lang="en-US" sz="3000">
                <a:solidFill>
                  <a:srgbClr val="86CAFF"/>
                </a:solidFill>
                <a:latin typeface="Poppins"/>
                <a:ea typeface="Poppins"/>
                <a:cs typeface="Poppins"/>
                <a:sym typeface="Poppins"/>
              </a:rPr>
              <a:t>Programa limpieza semanal o mensual</a:t>
            </a:r>
            <a:endParaRPr sz="3000">
              <a:solidFill>
                <a:srgbClr val="86CAFF"/>
              </a:solidFill>
              <a:latin typeface="Poppins"/>
              <a:ea typeface="Poppins"/>
              <a:cs typeface="Poppins"/>
              <a:sym typeface="Poppins"/>
            </a:endParaRPr>
          </a:p>
        </p:txBody>
      </p:sp>
      <p:pic>
        <p:nvPicPr>
          <p:cNvPr descr="How to Clean Up Windows 10 With the Fresh Start Tool" id="416" name="Google Shape;416;p32"/>
          <p:cNvPicPr preferRelativeResize="0"/>
          <p:nvPr/>
        </p:nvPicPr>
        <p:blipFill rotWithShape="1">
          <a:blip r:embed="rId3">
            <a:alphaModFix/>
          </a:blip>
          <a:srcRect b="0" l="0" r="0" t="0"/>
          <a:stretch/>
        </p:blipFill>
        <p:spPr>
          <a:xfrm>
            <a:off x="1338916" y="2108806"/>
            <a:ext cx="7482354" cy="4208825"/>
          </a:xfrm>
          <a:prstGeom prst="rect">
            <a:avLst/>
          </a:prstGeom>
          <a:noFill/>
          <a:ln>
            <a:noFill/>
          </a:ln>
        </p:spPr>
      </p:pic>
      <p:pic>
        <p:nvPicPr>
          <p:cNvPr descr="mark-your-calendar-clip-art | University of the District of Columbia" id="417" name="Google Shape;417;p32"/>
          <p:cNvPicPr preferRelativeResize="0"/>
          <p:nvPr/>
        </p:nvPicPr>
        <p:blipFill rotWithShape="1">
          <a:blip r:embed="rId4">
            <a:alphaModFix/>
          </a:blip>
          <a:srcRect b="0" l="0" r="0" t="0"/>
          <a:stretch/>
        </p:blipFill>
        <p:spPr>
          <a:xfrm rot="-644167">
            <a:off x="8198547" y="2161641"/>
            <a:ext cx="3667125" cy="38481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33"/>
          <p:cNvSpPr txBox="1"/>
          <p:nvPr>
            <p:ph type="title"/>
          </p:nvPr>
        </p:nvSpPr>
        <p:spPr>
          <a:xfrm>
            <a:off x="1534696" y="804519"/>
            <a:ext cx="9520158" cy="104923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Palatino Linotype"/>
              <a:buNone/>
            </a:pPr>
            <a:r>
              <a:rPr lang="en-US" sz="3000">
                <a:solidFill>
                  <a:srgbClr val="002177"/>
                </a:solidFill>
                <a:latin typeface="Poppins"/>
                <a:ea typeface="Poppins"/>
                <a:cs typeface="Poppins"/>
                <a:sym typeface="Poppins"/>
              </a:rPr>
              <a:t>How to Delete Files</a:t>
            </a:r>
            <a:br>
              <a:rPr lang="en-US" sz="3000">
                <a:solidFill>
                  <a:srgbClr val="002177"/>
                </a:solidFill>
                <a:latin typeface="Poppins"/>
                <a:ea typeface="Poppins"/>
                <a:cs typeface="Poppins"/>
                <a:sym typeface="Poppins"/>
              </a:rPr>
            </a:br>
            <a:r>
              <a:rPr lang="en-US" sz="3000">
                <a:solidFill>
                  <a:srgbClr val="002177"/>
                </a:solidFill>
                <a:latin typeface="Poppins"/>
                <a:ea typeface="Poppins"/>
                <a:cs typeface="Poppins"/>
                <a:sym typeface="Poppins"/>
              </a:rPr>
              <a:t>Cómo eliminar archivos</a:t>
            </a:r>
            <a:endParaRPr sz="3000">
              <a:solidFill>
                <a:srgbClr val="002177"/>
              </a:solidFill>
              <a:latin typeface="Poppins"/>
              <a:ea typeface="Poppins"/>
              <a:cs typeface="Poppins"/>
              <a:sym typeface="Poppins"/>
            </a:endParaRPr>
          </a:p>
        </p:txBody>
      </p:sp>
      <p:sp>
        <p:nvSpPr>
          <p:cNvPr id="424" name="Google Shape;424;p33"/>
          <p:cNvSpPr txBox="1"/>
          <p:nvPr>
            <p:ph idx="1" type="body"/>
          </p:nvPr>
        </p:nvSpPr>
        <p:spPr>
          <a:xfrm>
            <a:off x="468551" y="2267192"/>
            <a:ext cx="5826224" cy="4179328"/>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SzPts val="2000"/>
              <a:buNone/>
            </a:pPr>
            <a:r>
              <a:rPr b="1" lang="en-US" sz="1800">
                <a:solidFill>
                  <a:srgbClr val="002177"/>
                </a:solidFill>
                <a:latin typeface="Poppins"/>
                <a:ea typeface="Poppins"/>
                <a:cs typeface="Poppins"/>
                <a:sym typeface="Poppins"/>
              </a:rPr>
              <a:t>To delete a computer file or folder:</a:t>
            </a:r>
            <a:endParaRPr sz="1800">
              <a:solidFill>
                <a:srgbClr val="002177"/>
              </a:solidFill>
              <a:latin typeface="Poppins"/>
              <a:ea typeface="Poppins"/>
              <a:cs typeface="Poppins"/>
              <a:sym typeface="Poppins"/>
            </a:endParaRPr>
          </a:p>
          <a:p>
            <a:pPr indent="-444500" lvl="0" marL="457200" rtl="0" algn="l">
              <a:lnSpc>
                <a:spcPct val="110000"/>
              </a:lnSpc>
              <a:spcBef>
                <a:spcPts val="1000"/>
              </a:spcBef>
              <a:spcAft>
                <a:spcPts val="0"/>
              </a:spcAft>
              <a:buClr>
                <a:srgbClr val="002177"/>
              </a:buClr>
              <a:buSzPts val="1800"/>
              <a:buFont typeface="Palatino Linotype"/>
              <a:buAutoNum type="arabicPeriod"/>
            </a:pPr>
            <a:r>
              <a:rPr lang="en-US" sz="1800">
                <a:solidFill>
                  <a:srgbClr val="002177"/>
                </a:solidFill>
                <a:latin typeface="Poppins"/>
                <a:ea typeface="Poppins"/>
                <a:cs typeface="Poppins"/>
                <a:sym typeface="Poppins"/>
              </a:rPr>
              <a:t>Locate the file or folder you want to </a:t>
            </a:r>
            <a:r>
              <a:rPr b="1" lang="en-US" sz="1800">
                <a:solidFill>
                  <a:srgbClr val="002177"/>
                </a:solidFill>
                <a:latin typeface="Poppins"/>
                <a:ea typeface="Poppins"/>
                <a:cs typeface="Poppins"/>
                <a:sym typeface="Poppins"/>
              </a:rPr>
              <a:t>delete</a:t>
            </a:r>
            <a:r>
              <a:rPr lang="en-US" sz="1800">
                <a:solidFill>
                  <a:srgbClr val="002177"/>
                </a:solidFill>
                <a:latin typeface="Poppins"/>
                <a:ea typeface="Poppins"/>
                <a:cs typeface="Poppins"/>
                <a:sym typeface="Poppins"/>
              </a:rPr>
              <a:t>.</a:t>
            </a:r>
            <a:endParaRPr sz="1800">
              <a:solidFill>
                <a:srgbClr val="002177"/>
              </a:solidFill>
              <a:latin typeface="Poppins"/>
              <a:ea typeface="Poppins"/>
              <a:cs typeface="Poppins"/>
              <a:sym typeface="Poppins"/>
            </a:endParaRPr>
          </a:p>
          <a:p>
            <a:pPr indent="-444500" lvl="0" marL="457200" rtl="0" algn="l">
              <a:lnSpc>
                <a:spcPct val="110000"/>
              </a:lnSpc>
              <a:spcBef>
                <a:spcPts val="1000"/>
              </a:spcBef>
              <a:spcAft>
                <a:spcPts val="0"/>
              </a:spcAft>
              <a:buClr>
                <a:srgbClr val="002177"/>
              </a:buClr>
              <a:buSzPts val="1800"/>
              <a:buFont typeface="Poppins"/>
              <a:buAutoNum type="arabicPeriod"/>
            </a:pPr>
            <a:r>
              <a:rPr lang="en-US" sz="1800">
                <a:solidFill>
                  <a:srgbClr val="002177"/>
                </a:solidFill>
                <a:latin typeface="Poppins"/>
                <a:ea typeface="Poppins"/>
                <a:cs typeface="Poppins"/>
                <a:sym typeface="Poppins"/>
              </a:rPr>
              <a:t>Right-click the file or folder </a:t>
            </a:r>
            <a:endParaRPr sz="1800">
              <a:solidFill>
                <a:srgbClr val="002177"/>
              </a:solidFill>
              <a:latin typeface="Poppins"/>
              <a:ea typeface="Poppins"/>
              <a:cs typeface="Poppins"/>
              <a:sym typeface="Poppins"/>
            </a:endParaRPr>
          </a:p>
          <a:p>
            <a:pPr indent="-444500" lvl="0" marL="457200" rtl="0" algn="l">
              <a:lnSpc>
                <a:spcPct val="110000"/>
              </a:lnSpc>
              <a:spcBef>
                <a:spcPts val="1000"/>
              </a:spcBef>
              <a:spcAft>
                <a:spcPts val="0"/>
              </a:spcAft>
              <a:buClr>
                <a:srgbClr val="002177"/>
              </a:buClr>
              <a:buSzPts val="1800"/>
              <a:buFont typeface="Palatino Linotype"/>
              <a:buAutoNum type="arabicPeriod"/>
            </a:pPr>
            <a:r>
              <a:rPr lang="en-US" sz="1800">
                <a:solidFill>
                  <a:srgbClr val="002177"/>
                </a:solidFill>
                <a:latin typeface="Poppins"/>
                <a:ea typeface="Poppins"/>
                <a:cs typeface="Poppins"/>
                <a:sym typeface="Poppins"/>
              </a:rPr>
              <a:t>Choose </a:t>
            </a:r>
            <a:r>
              <a:rPr b="1" lang="en-US" sz="1800">
                <a:solidFill>
                  <a:srgbClr val="002177"/>
                </a:solidFill>
                <a:latin typeface="Poppins"/>
                <a:ea typeface="Poppins"/>
                <a:cs typeface="Poppins"/>
                <a:sym typeface="Poppins"/>
              </a:rPr>
              <a:t>Delete</a:t>
            </a:r>
            <a:endParaRPr sz="1800">
              <a:solidFill>
                <a:srgbClr val="002177"/>
              </a:solidFill>
              <a:latin typeface="Poppins"/>
              <a:ea typeface="Poppins"/>
              <a:cs typeface="Poppins"/>
              <a:sym typeface="Poppins"/>
            </a:endParaRPr>
          </a:p>
          <a:p>
            <a:pPr indent="-330200" lvl="0" marL="457200" rtl="0" algn="l">
              <a:lnSpc>
                <a:spcPct val="110000"/>
              </a:lnSpc>
              <a:spcBef>
                <a:spcPts val="1000"/>
              </a:spcBef>
              <a:spcAft>
                <a:spcPts val="0"/>
              </a:spcAft>
              <a:buSzPts val="2000"/>
              <a:buFont typeface="Palatino Linotype"/>
              <a:buNone/>
            </a:pPr>
            <a:r>
              <a:t/>
            </a:r>
            <a:endParaRPr b="1" sz="1800">
              <a:solidFill>
                <a:srgbClr val="002177"/>
              </a:solidFill>
              <a:latin typeface="Poppins"/>
              <a:ea typeface="Poppins"/>
              <a:cs typeface="Poppins"/>
              <a:sym typeface="Poppins"/>
            </a:endParaRPr>
          </a:p>
          <a:p>
            <a:pPr indent="0" lvl="0" marL="0" rtl="0" algn="l">
              <a:lnSpc>
                <a:spcPct val="110000"/>
              </a:lnSpc>
              <a:spcBef>
                <a:spcPts val="1000"/>
              </a:spcBef>
              <a:spcAft>
                <a:spcPts val="0"/>
              </a:spcAft>
              <a:buSzPts val="2000"/>
              <a:buNone/>
            </a:pPr>
            <a:r>
              <a:rPr b="1" lang="en-US" sz="1800">
                <a:solidFill>
                  <a:srgbClr val="002177"/>
                </a:solidFill>
                <a:latin typeface="Poppins"/>
                <a:ea typeface="Poppins"/>
                <a:cs typeface="Poppins"/>
                <a:sym typeface="Poppins"/>
              </a:rPr>
              <a:t>The deleted files are sent to your Recycle bin. You can immediately delete files permanently by pressing Shift + Delete</a:t>
            </a:r>
            <a:endParaRPr sz="1800">
              <a:solidFill>
                <a:srgbClr val="002177"/>
              </a:solidFill>
              <a:latin typeface="Poppins"/>
              <a:ea typeface="Poppins"/>
              <a:cs typeface="Poppins"/>
              <a:sym typeface="Poppins"/>
            </a:endParaRPr>
          </a:p>
          <a:p>
            <a:pPr indent="0" lvl="0" marL="0" rtl="0" algn="l">
              <a:lnSpc>
                <a:spcPct val="110000"/>
              </a:lnSpc>
              <a:spcBef>
                <a:spcPts val="1000"/>
              </a:spcBef>
              <a:spcAft>
                <a:spcPts val="0"/>
              </a:spcAft>
              <a:buSzPts val="2000"/>
              <a:buNone/>
            </a:pPr>
            <a:r>
              <a:t/>
            </a:r>
            <a:endParaRPr sz="1800">
              <a:solidFill>
                <a:srgbClr val="002177"/>
              </a:solidFill>
              <a:latin typeface="Poppins"/>
              <a:ea typeface="Poppins"/>
              <a:cs typeface="Poppins"/>
              <a:sym typeface="Poppins"/>
            </a:endParaRPr>
          </a:p>
        </p:txBody>
      </p:sp>
      <p:sp>
        <p:nvSpPr>
          <p:cNvPr id="425" name="Google Shape;425;p33"/>
          <p:cNvSpPr txBox="1"/>
          <p:nvPr/>
        </p:nvSpPr>
        <p:spPr>
          <a:xfrm>
            <a:off x="6396647" y="2192164"/>
            <a:ext cx="5585901" cy="3905008"/>
          </a:xfrm>
          <a:prstGeom prst="rect">
            <a:avLst/>
          </a:prstGeom>
          <a:noFill/>
          <a:ln>
            <a:noFill/>
          </a:ln>
        </p:spPr>
        <p:txBody>
          <a:bodyPr anchorCtr="0" anchor="t" bIns="45700" lIns="91425" spcFirstLastPara="1" rIns="91425" wrap="square" tIns="45700">
            <a:normAutofit/>
          </a:bodyPr>
          <a:lstStyle/>
          <a:p>
            <a:pPr indent="0" lvl="0" marL="0" marR="0" rtl="0" algn="l">
              <a:lnSpc>
                <a:spcPct val="110000"/>
              </a:lnSpc>
              <a:spcBef>
                <a:spcPts val="0"/>
              </a:spcBef>
              <a:spcAft>
                <a:spcPts val="0"/>
              </a:spcAft>
              <a:buClr>
                <a:schemeClr val="accent1"/>
              </a:buClr>
              <a:buSzPts val="1665"/>
              <a:buFont typeface="Arial"/>
              <a:buNone/>
            </a:pPr>
            <a:r>
              <a:rPr b="1" lang="en-US" sz="1465" u="none" cap="none" strike="noStrike">
                <a:solidFill>
                  <a:srgbClr val="002177"/>
                </a:solidFill>
                <a:latin typeface="Poppins"/>
                <a:ea typeface="Poppins"/>
                <a:cs typeface="Poppins"/>
                <a:sym typeface="Poppins"/>
              </a:rPr>
              <a:t>Para eliminar un archivo o una carpeta del equipo:</a:t>
            </a:r>
            <a:endParaRPr sz="1095">
              <a:solidFill>
                <a:srgbClr val="002177"/>
              </a:solidFill>
              <a:latin typeface="Poppins"/>
              <a:ea typeface="Poppins"/>
              <a:cs typeface="Poppins"/>
              <a:sym typeface="Poppins"/>
            </a:endParaRPr>
          </a:p>
          <a:p>
            <a:pPr indent="-435927" lvl="0" marL="457200" marR="0" rtl="0" algn="l">
              <a:lnSpc>
                <a:spcPct val="110000"/>
              </a:lnSpc>
              <a:spcBef>
                <a:spcPts val="1000"/>
              </a:spcBef>
              <a:spcAft>
                <a:spcPts val="0"/>
              </a:spcAft>
              <a:buClr>
                <a:srgbClr val="002177"/>
              </a:buClr>
              <a:buSzPts val="1465"/>
              <a:buFont typeface="Palatino Linotype"/>
              <a:buAutoNum type="arabicPeriod"/>
            </a:pPr>
            <a:r>
              <a:rPr lang="en-US" sz="1465" u="none" cap="none" strike="noStrike">
                <a:solidFill>
                  <a:srgbClr val="002177"/>
                </a:solidFill>
                <a:latin typeface="Poppins"/>
                <a:ea typeface="Poppins"/>
                <a:cs typeface="Poppins"/>
                <a:sym typeface="Poppins"/>
              </a:rPr>
              <a:t>Busca el archivo o la carpeta que desees </a:t>
            </a:r>
            <a:r>
              <a:rPr b="1" lang="en-US" sz="1465" u="none" cap="none" strike="noStrike">
                <a:solidFill>
                  <a:srgbClr val="002177"/>
                </a:solidFill>
                <a:latin typeface="Poppins"/>
                <a:ea typeface="Poppins"/>
                <a:cs typeface="Poppins"/>
                <a:sym typeface="Poppins"/>
              </a:rPr>
              <a:t>eliminar</a:t>
            </a:r>
            <a:r>
              <a:rPr lang="en-US" sz="1465" u="none" cap="none" strike="noStrike">
                <a:solidFill>
                  <a:srgbClr val="002177"/>
                </a:solidFill>
                <a:latin typeface="Poppins"/>
                <a:ea typeface="Poppins"/>
                <a:cs typeface="Poppins"/>
                <a:sym typeface="Poppins"/>
              </a:rPr>
              <a:t>.</a:t>
            </a:r>
            <a:endParaRPr sz="1095">
              <a:solidFill>
                <a:srgbClr val="002177"/>
              </a:solidFill>
              <a:latin typeface="Poppins"/>
              <a:ea typeface="Poppins"/>
              <a:cs typeface="Poppins"/>
              <a:sym typeface="Poppins"/>
            </a:endParaRPr>
          </a:p>
          <a:p>
            <a:pPr indent="-435927" lvl="0" marL="457200" marR="0" rtl="0" algn="l">
              <a:lnSpc>
                <a:spcPct val="110000"/>
              </a:lnSpc>
              <a:spcBef>
                <a:spcPts val="1000"/>
              </a:spcBef>
              <a:spcAft>
                <a:spcPts val="0"/>
              </a:spcAft>
              <a:buClr>
                <a:srgbClr val="002177"/>
              </a:buClr>
              <a:buSzPts val="1465"/>
              <a:buFont typeface="Poppins"/>
              <a:buAutoNum type="arabicPeriod"/>
            </a:pPr>
            <a:r>
              <a:rPr lang="en-US" sz="1465" u="none" cap="none" strike="noStrike">
                <a:solidFill>
                  <a:srgbClr val="002177"/>
                </a:solidFill>
                <a:latin typeface="Poppins"/>
                <a:ea typeface="Poppins"/>
                <a:cs typeface="Poppins"/>
                <a:sym typeface="Poppins"/>
              </a:rPr>
              <a:t>Haz clic con el botón derecho del ratón en el archivo o la carpeta </a:t>
            </a:r>
            <a:endParaRPr sz="1095">
              <a:solidFill>
                <a:srgbClr val="002177"/>
              </a:solidFill>
              <a:latin typeface="Poppins"/>
              <a:ea typeface="Poppins"/>
              <a:cs typeface="Poppins"/>
              <a:sym typeface="Poppins"/>
            </a:endParaRPr>
          </a:p>
          <a:p>
            <a:pPr indent="-435927" lvl="0" marL="457200" marR="0" rtl="0" algn="l">
              <a:lnSpc>
                <a:spcPct val="110000"/>
              </a:lnSpc>
              <a:spcBef>
                <a:spcPts val="1000"/>
              </a:spcBef>
              <a:spcAft>
                <a:spcPts val="0"/>
              </a:spcAft>
              <a:buClr>
                <a:srgbClr val="002177"/>
              </a:buClr>
              <a:buSzPts val="1465"/>
              <a:buFont typeface="Palatino Linotype"/>
              <a:buAutoNum type="arabicPeriod"/>
            </a:pPr>
            <a:r>
              <a:rPr lang="en-US" sz="1465" u="none" cap="none" strike="noStrike">
                <a:solidFill>
                  <a:srgbClr val="002177"/>
                </a:solidFill>
                <a:latin typeface="Poppins"/>
                <a:ea typeface="Poppins"/>
                <a:cs typeface="Poppins"/>
                <a:sym typeface="Poppins"/>
              </a:rPr>
              <a:t>Selecciona </a:t>
            </a:r>
            <a:r>
              <a:rPr b="1" lang="en-US" sz="1465" u="none" cap="none" strike="noStrike">
                <a:solidFill>
                  <a:srgbClr val="002177"/>
                </a:solidFill>
                <a:latin typeface="Poppins"/>
                <a:ea typeface="Poppins"/>
                <a:cs typeface="Poppins"/>
                <a:sym typeface="Poppins"/>
              </a:rPr>
              <a:t>Eliminar</a:t>
            </a:r>
            <a:endParaRPr sz="1095">
              <a:solidFill>
                <a:srgbClr val="002177"/>
              </a:solidFill>
              <a:latin typeface="Poppins"/>
              <a:ea typeface="Poppins"/>
              <a:cs typeface="Poppins"/>
              <a:sym typeface="Poppins"/>
            </a:endParaRPr>
          </a:p>
          <a:p>
            <a:pPr indent="-342900" lvl="0" marL="457200" marR="0" rtl="0" algn="l">
              <a:lnSpc>
                <a:spcPct val="110000"/>
              </a:lnSpc>
              <a:spcBef>
                <a:spcPts val="1000"/>
              </a:spcBef>
              <a:spcAft>
                <a:spcPts val="0"/>
              </a:spcAft>
              <a:buClr>
                <a:schemeClr val="accent1"/>
              </a:buClr>
              <a:buSzPts val="1665"/>
              <a:buFont typeface="Palatino Linotype"/>
              <a:buNone/>
            </a:pPr>
            <a:r>
              <a:t/>
            </a:r>
            <a:endParaRPr b="1" sz="1465" u="none" cap="none" strike="noStrike">
              <a:solidFill>
                <a:srgbClr val="002177"/>
              </a:solidFill>
              <a:latin typeface="Poppins"/>
              <a:ea typeface="Poppins"/>
              <a:cs typeface="Poppins"/>
              <a:sym typeface="Poppins"/>
            </a:endParaRPr>
          </a:p>
          <a:p>
            <a:pPr indent="0" lvl="0" marL="0" marR="0" rtl="0" algn="l">
              <a:lnSpc>
                <a:spcPct val="110000"/>
              </a:lnSpc>
              <a:spcBef>
                <a:spcPts val="1000"/>
              </a:spcBef>
              <a:spcAft>
                <a:spcPts val="0"/>
              </a:spcAft>
              <a:buClr>
                <a:schemeClr val="accent1"/>
              </a:buClr>
              <a:buSzPts val="1665"/>
              <a:buFont typeface="Arial"/>
              <a:buNone/>
            </a:pPr>
            <a:r>
              <a:rPr b="1" lang="en-US" sz="1465" u="none" cap="none" strike="noStrike">
                <a:solidFill>
                  <a:srgbClr val="002177"/>
                </a:solidFill>
                <a:latin typeface="Poppins"/>
                <a:ea typeface="Poppins"/>
                <a:cs typeface="Poppins"/>
                <a:sym typeface="Poppins"/>
              </a:rPr>
              <a:t>Los archivos eliminados se envían a la papelera de reciclaje. Puedes eliminar archivos de forma inmediata y permanente pulsando Shift + Delete</a:t>
            </a:r>
            <a:endParaRPr sz="1095">
              <a:solidFill>
                <a:srgbClr val="002177"/>
              </a:solidFill>
              <a:latin typeface="Poppins"/>
              <a:ea typeface="Poppins"/>
              <a:cs typeface="Poppins"/>
              <a:sym typeface="Poppins"/>
            </a:endParaRPr>
          </a:p>
        </p:txBody>
      </p:sp>
      <p:pic>
        <p:nvPicPr>
          <p:cNvPr id="426" name="Google Shape;426;p33"/>
          <p:cNvPicPr preferRelativeResize="0"/>
          <p:nvPr/>
        </p:nvPicPr>
        <p:blipFill rotWithShape="1">
          <a:blip r:embed="rId3">
            <a:alphaModFix/>
          </a:blip>
          <a:srcRect b="-5797" l="0" r="0" t="0"/>
          <a:stretch/>
        </p:blipFill>
        <p:spPr>
          <a:xfrm>
            <a:off x="10350325" y="6333250"/>
            <a:ext cx="1782799" cy="467300"/>
          </a:xfrm>
          <a:prstGeom prst="rect">
            <a:avLst/>
          </a:prstGeom>
          <a:noFill/>
          <a:ln>
            <a:noFill/>
          </a:ln>
        </p:spPr>
      </p:pic>
      <p:pic>
        <p:nvPicPr>
          <p:cNvPr descr="Permanently Delete Files Without Moving It Into the Recycle Bin" id="427" name="Google Shape;427;p33"/>
          <p:cNvPicPr preferRelativeResize="0"/>
          <p:nvPr/>
        </p:nvPicPr>
        <p:blipFill rotWithShape="1">
          <a:blip r:embed="rId4">
            <a:alphaModFix/>
          </a:blip>
          <a:srcRect b="0" l="0" r="0" t="0"/>
          <a:stretch/>
        </p:blipFill>
        <p:spPr>
          <a:xfrm>
            <a:off x="6271572" y="178871"/>
            <a:ext cx="1806574" cy="180657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34"/>
          <p:cNvSpPr txBox="1"/>
          <p:nvPr>
            <p:ph idx="4294967295" type="title"/>
          </p:nvPr>
        </p:nvSpPr>
        <p:spPr>
          <a:xfrm>
            <a:off x="830655" y="278813"/>
            <a:ext cx="9520237" cy="104933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880"/>
              <a:buFont typeface="Palatino Linotype"/>
              <a:buNone/>
            </a:pPr>
            <a:r>
              <a:rPr lang="en-US" sz="2680">
                <a:solidFill>
                  <a:srgbClr val="002177"/>
                </a:solidFill>
                <a:latin typeface="Poppins"/>
                <a:ea typeface="Poppins"/>
                <a:cs typeface="Poppins"/>
                <a:sym typeface="Poppins"/>
              </a:rPr>
              <a:t>How to Restore Files From Recycle Bin</a:t>
            </a:r>
            <a:br>
              <a:rPr lang="en-US" sz="2680">
                <a:solidFill>
                  <a:srgbClr val="002177"/>
                </a:solidFill>
                <a:latin typeface="Poppins"/>
                <a:ea typeface="Poppins"/>
                <a:cs typeface="Poppins"/>
                <a:sym typeface="Poppins"/>
              </a:rPr>
            </a:br>
            <a:r>
              <a:rPr lang="en-US" sz="2680">
                <a:solidFill>
                  <a:srgbClr val="002177"/>
                </a:solidFill>
                <a:latin typeface="Poppins"/>
                <a:ea typeface="Poppins"/>
                <a:cs typeface="Poppins"/>
                <a:sym typeface="Poppins"/>
              </a:rPr>
              <a:t>Cómo restaurar archivos de la papelera de reciclaje</a:t>
            </a:r>
            <a:endParaRPr sz="2680">
              <a:solidFill>
                <a:srgbClr val="002177"/>
              </a:solidFill>
              <a:latin typeface="Poppins"/>
              <a:ea typeface="Poppins"/>
              <a:cs typeface="Poppins"/>
              <a:sym typeface="Poppins"/>
            </a:endParaRPr>
          </a:p>
        </p:txBody>
      </p:sp>
      <p:sp>
        <p:nvSpPr>
          <p:cNvPr id="434" name="Google Shape;434;p34"/>
          <p:cNvSpPr txBox="1"/>
          <p:nvPr>
            <p:ph idx="4294967295" type="body"/>
          </p:nvPr>
        </p:nvSpPr>
        <p:spPr>
          <a:xfrm>
            <a:off x="347665" y="1531462"/>
            <a:ext cx="5207316" cy="3451225"/>
          </a:xfrm>
          <a:prstGeom prst="rect">
            <a:avLst/>
          </a:prstGeom>
          <a:noFill/>
          <a:ln>
            <a:noFill/>
          </a:ln>
        </p:spPr>
        <p:txBody>
          <a:bodyPr anchorCtr="0" anchor="t" bIns="45700" lIns="91425" spcFirstLastPara="1" rIns="91425" wrap="square" tIns="45700">
            <a:normAutofit fontScale="92500" lnSpcReduction="20000"/>
          </a:bodyPr>
          <a:lstStyle/>
          <a:p>
            <a:pPr indent="-447675" lvl="0" marL="457200" rtl="0" algn="l">
              <a:lnSpc>
                <a:spcPct val="120000"/>
              </a:lnSpc>
              <a:spcBef>
                <a:spcPts val="0"/>
              </a:spcBef>
              <a:spcAft>
                <a:spcPts val="0"/>
              </a:spcAft>
              <a:buClr>
                <a:srgbClr val="002177"/>
              </a:buClr>
              <a:buSzPct val="100000"/>
              <a:buFont typeface="Poppins"/>
              <a:buAutoNum type="arabicPeriod"/>
            </a:pPr>
            <a:r>
              <a:rPr lang="en-US">
                <a:solidFill>
                  <a:srgbClr val="002177"/>
                </a:solidFill>
                <a:latin typeface="Poppins"/>
                <a:ea typeface="Poppins"/>
                <a:cs typeface="Poppins"/>
                <a:sym typeface="Poppins"/>
              </a:rPr>
              <a:t>Open the recycle bin by double-clicking on the icon located on your desktop</a:t>
            </a:r>
            <a:endParaRPr>
              <a:solidFill>
                <a:srgbClr val="002177"/>
              </a:solidFill>
              <a:latin typeface="Poppins"/>
              <a:ea typeface="Poppins"/>
              <a:cs typeface="Poppins"/>
              <a:sym typeface="Poppins"/>
            </a:endParaRPr>
          </a:p>
          <a:p>
            <a:pPr indent="-447675" lvl="0" marL="457200" rtl="0" algn="l">
              <a:lnSpc>
                <a:spcPct val="120000"/>
              </a:lnSpc>
              <a:spcBef>
                <a:spcPts val="1000"/>
              </a:spcBef>
              <a:spcAft>
                <a:spcPts val="0"/>
              </a:spcAft>
              <a:buClr>
                <a:srgbClr val="002177"/>
              </a:buClr>
              <a:buSzPct val="100000"/>
              <a:buFont typeface="Poppins"/>
              <a:buAutoNum type="arabicPeriod"/>
            </a:pPr>
            <a:r>
              <a:rPr lang="en-US">
                <a:solidFill>
                  <a:srgbClr val="002177"/>
                </a:solidFill>
                <a:latin typeface="Poppins"/>
                <a:ea typeface="Poppins"/>
                <a:cs typeface="Poppins"/>
                <a:sym typeface="Poppins"/>
              </a:rPr>
              <a:t>In the Recycle Bin, click the deleted file that you want to restore. </a:t>
            </a:r>
            <a:endParaRPr>
              <a:solidFill>
                <a:srgbClr val="002177"/>
              </a:solidFill>
              <a:latin typeface="Poppins"/>
              <a:ea typeface="Poppins"/>
              <a:cs typeface="Poppins"/>
              <a:sym typeface="Poppins"/>
            </a:endParaRPr>
          </a:p>
          <a:p>
            <a:pPr indent="-447675" lvl="0" marL="457200" rtl="0" algn="l">
              <a:lnSpc>
                <a:spcPct val="120000"/>
              </a:lnSpc>
              <a:spcBef>
                <a:spcPts val="1000"/>
              </a:spcBef>
              <a:spcAft>
                <a:spcPts val="0"/>
              </a:spcAft>
              <a:buClr>
                <a:srgbClr val="002177"/>
              </a:buClr>
              <a:buSzPct val="100000"/>
              <a:buFont typeface="Palatino Linotype"/>
              <a:buAutoNum type="arabicPeriod"/>
            </a:pPr>
            <a:r>
              <a:rPr lang="en-US">
                <a:solidFill>
                  <a:srgbClr val="002177"/>
                </a:solidFill>
                <a:latin typeface="Poppins"/>
                <a:ea typeface="Poppins"/>
                <a:cs typeface="Poppins"/>
                <a:sym typeface="Poppins"/>
              </a:rPr>
              <a:t>Under “Recycle Bin Tools” on the ribbon, click on </a:t>
            </a:r>
            <a:r>
              <a:rPr b="1" lang="en-US">
                <a:solidFill>
                  <a:srgbClr val="002177"/>
                </a:solidFill>
                <a:latin typeface="Poppins"/>
                <a:ea typeface="Poppins"/>
                <a:cs typeface="Poppins"/>
                <a:sym typeface="Poppins"/>
              </a:rPr>
              <a:t>“Restore the selected items’</a:t>
            </a:r>
            <a:r>
              <a:rPr lang="en-US">
                <a:solidFill>
                  <a:srgbClr val="002177"/>
                </a:solidFill>
                <a:latin typeface="Poppins"/>
                <a:ea typeface="Poppins"/>
                <a:cs typeface="Poppins"/>
                <a:sym typeface="Poppins"/>
              </a:rPr>
              <a:t>.</a:t>
            </a:r>
            <a:endParaRPr>
              <a:solidFill>
                <a:srgbClr val="002177"/>
              </a:solidFill>
              <a:latin typeface="Poppins"/>
              <a:ea typeface="Poppins"/>
              <a:cs typeface="Poppins"/>
              <a:sym typeface="Poppins"/>
            </a:endParaRPr>
          </a:p>
          <a:p>
            <a:pPr indent="-330200" lvl="0" marL="457200" rtl="0" algn="l">
              <a:lnSpc>
                <a:spcPct val="120000"/>
              </a:lnSpc>
              <a:spcBef>
                <a:spcPts val="1000"/>
              </a:spcBef>
              <a:spcAft>
                <a:spcPts val="0"/>
              </a:spcAft>
              <a:buSzPct val="100000"/>
              <a:buFont typeface="Palatino Linotype"/>
              <a:buNone/>
            </a:pPr>
            <a:r>
              <a:t/>
            </a:r>
            <a:endParaRPr>
              <a:solidFill>
                <a:srgbClr val="002177"/>
              </a:solidFill>
              <a:latin typeface="Poppins"/>
              <a:ea typeface="Poppins"/>
              <a:cs typeface="Poppins"/>
              <a:sym typeface="Poppins"/>
            </a:endParaRPr>
          </a:p>
          <a:p>
            <a:pPr indent="-330200" lvl="0" marL="457200" rtl="0" algn="l">
              <a:lnSpc>
                <a:spcPct val="120000"/>
              </a:lnSpc>
              <a:spcBef>
                <a:spcPts val="1000"/>
              </a:spcBef>
              <a:spcAft>
                <a:spcPts val="0"/>
              </a:spcAft>
              <a:buSzPct val="100000"/>
              <a:buFont typeface="Palatino Linotype"/>
              <a:buNone/>
            </a:pPr>
            <a:r>
              <a:t/>
            </a:r>
            <a:endParaRPr>
              <a:solidFill>
                <a:srgbClr val="002177"/>
              </a:solidFill>
              <a:latin typeface="Poppins"/>
              <a:ea typeface="Poppins"/>
              <a:cs typeface="Poppins"/>
              <a:sym typeface="Poppins"/>
            </a:endParaRPr>
          </a:p>
        </p:txBody>
      </p:sp>
      <p:pic>
        <p:nvPicPr>
          <p:cNvPr id="435" name="Google Shape;435;p34"/>
          <p:cNvPicPr preferRelativeResize="0"/>
          <p:nvPr/>
        </p:nvPicPr>
        <p:blipFill rotWithShape="1">
          <a:blip r:embed="rId3">
            <a:alphaModFix/>
          </a:blip>
          <a:srcRect b="0" l="0" r="0" t="0"/>
          <a:stretch/>
        </p:blipFill>
        <p:spPr>
          <a:xfrm>
            <a:off x="1252537" y="4810125"/>
            <a:ext cx="7591425" cy="1809750"/>
          </a:xfrm>
          <a:prstGeom prst="rect">
            <a:avLst/>
          </a:prstGeom>
          <a:noFill/>
          <a:ln cap="flat" cmpd="sng" w="9525">
            <a:solidFill>
              <a:schemeClr val="dk1"/>
            </a:solidFill>
            <a:prstDash val="solid"/>
            <a:round/>
            <a:headEnd len="sm" w="sm" type="none"/>
            <a:tailEnd len="sm" w="sm" type="none"/>
          </a:ln>
        </p:spPr>
      </p:pic>
      <p:pic>
        <p:nvPicPr>
          <p:cNvPr descr="Permanently Delete Files Without Moving It Into the Recycle Bin" id="436" name="Google Shape;436;p34"/>
          <p:cNvPicPr preferRelativeResize="0"/>
          <p:nvPr/>
        </p:nvPicPr>
        <p:blipFill rotWithShape="1">
          <a:blip r:embed="rId4">
            <a:alphaModFix/>
          </a:blip>
          <a:srcRect b="0" l="0" r="0" t="0"/>
          <a:stretch/>
        </p:blipFill>
        <p:spPr>
          <a:xfrm>
            <a:off x="10241280" y="142435"/>
            <a:ext cx="1459902" cy="1459902"/>
          </a:xfrm>
          <a:prstGeom prst="rect">
            <a:avLst/>
          </a:prstGeom>
          <a:noFill/>
          <a:ln>
            <a:noFill/>
          </a:ln>
        </p:spPr>
      </p:pic>
      <p:sp>
        <p:nvSpPr>
          <p:cNvPr id="437" name="Google Shape;437;p34"/>
          <p:cNvSpPr/>
          <p:nvPr/>
        </p:nvSpPr>
        <p:spPr>
          <a:xfrm>
            <a:off x="2981475" y="5258375"/>
            <a:ext cx="800100" cy="800100"/>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alatino Linotype"/>
              <a:ea typeface="Palatino Linotype"/>
              <a:cs typeface="Palatino Linotype"/>
              <a:sym typeface="Palatino Linotype"/>
            </a:endParaRPr>
          </a:p>
        </p:txBody>
      </p:sp>
      <p:sp>
        <p:nvSpPr>
          <p:cNvPr id="438" name="Google Shape;438;p34"/>
          <p:cNvSpPr txBox="1"/>
          <p:nvPr/>
        </p:nvSpPr>
        <p:spPr>
          <a:xfrm>
            <a:off x="6445493" y="1479010"/>
            <a:ext cx="5585901" cy="3905008"/>
          </a:xfrm>
          <a:prstGeom prst="rect">
            <a:avLst/>
          </a:prstGeom>
          <a:noFill/>
          <a:ln>
            <a:noFill/>
          </a:ln>
        </p:spPr>
        <p:txBody>
          <a:bodyPr anchorCtr="0" anchor="t" bIns="45700" lIns="91425" spcFirstLastPara="1" rIns="91425" wrap="square" tIns="45700">
            <a:normAutofit/>
          </a:bodyPr>
          <a:lstStyle/>
          <a:p>
            <a:pPr indent="-444500" lvl="0" marL="457200" marR="0" rtl="0" algn="l">
              <a:lnSpc>
                <a:spcPct val="110000"/>
              </a:lnSpc>
              <a:spcBef>
                <a:spcPts val="0"/>
              </a:spcBef>
              <a:spcAft>
                <a:spcPts val="0"/>
              </a:spcAft>
              <a:buClr>
                <a:srgbClr val="002177"/>
              </a:buClr>
              <a:buSzPts val="1800"/>
              <a:buFont typeface="Poppins"/>
              <a:buAutoNum type="arabicPeriod"/>
            </a:pPr>
            <a:r>
              <a:rPr i="0" lang="en-US" sz="1800" u="none" cap="none" strike="noStrike">
                <a:solidFill>
                  <a:srgbClr val="002177"/>
                </a:solidFill>
                <a:latin typeface="Poppins"/>
                <a:ea typeface="Poppins"/>
                <a:cs typeface="Poppins"/>
                <a:sym typeface="Poppins"/>
              </a:rPr>
              <a:t>Abre la papelera de reciclaje haciendo doble clic en el icono situado en el escritorio</a:t>
            </a:r>
            <a:endParaRPr sz="1200">
              <a:solidFill>
                <a:srgbClr val="002177"/>
              </a:solidFill>
              <a:latin typeface="Poppins"/>
              <a:ea typeface="Poppins"/>
              <a:cs typeface="Poppins"/>
              <a:sym typeface="Poppins"/>
            </a:endParaRPr>
          </a:p>
          <a:p>
            <a:pPr indent="-444500" lvl="0" marL="457200" marR="0" rtl="0" algn="l">
              <a:lnSpc>
                <a:spcPct val="110000"/>
              </a:lnSpc>
              <a:spcBef>
                <a:spcPts val="1000"/>
              </a:spcBef>
              <a:spcAft>
                <a:spcPts val="0"/>
              </a:spcAft>
              <a:buClr>
                <a:srgbClr val="002177"/>
              </a:buClr>
              <a:buSzPts val="1800"/>
              <a:buFont typeface="Poppins"/>
              <a:buAutoNum type="arabicPeriod"/>
            </a:pPr>
            <a:r>
              <a:rPr i="0" lang="en-US" sz="1800" u="none" cap="none" strike="noStrike">
                <a:solidFill>
                  <a:srgbClr val="002177"/>
                </a:solidFill>
                <a:latin typeface="Poppins"/>
                <a:ea typeface="Poppins"/>
                <a:cs typeface="Poppins"/>
                <a:sym typeface="Poppins"/>
              </a:rPr>
              <a:t>En la Papelera de reciclaje, haz clic en el archivo eliminado que desees restaurar. </a:t>
            </a:r>
            <a:endParaRPr sz="1200">
              <a:solidFill>
                <a:srgbClr val="002177"/>
              </a:solidFill>
              <a:latin typeface="Poppins"/>
              <a:ea typeface="Poppins"/>
              <a:cs typeface="Poppins"/>
              <a:sym typeface="Poppins"/>
            </a:endParaRPr>
          </a:p>
          <a:p>
            <a:pPr indent="-444500" lvl="0" marL="457200" marR="0" rtl="0" algn="l">
              <a:lnSpc>
                <a:spcPct val="110000"/>
              </a:lnSpc>
              <a:spcBef>
                <a:spcPts val="1000"/>
              </a:spcBef>
              <a:spcAft>
                <a:spcPts val="0"/>
              </a:spcAft>
              <a:buClr>
                <a:srgbClr val="002177"/>
              </a:buClr>
              <a:buSzPts val="1800"/>
              <a:buFont typeface="Palatino Linotype"/>
              <a:buAutoNum type="arabicPeriod"/>
            </a:pPr>
            <a:r>
              <a:rPr i="0" lang="en-US" sz="1800" u="none" cap="none" strike="noStrike">
                <a:solidFill>
                  <a:srgbClr val="002177"/>
                </a:solidFill>
                <a:latin typeface="Poppins"/>
                <a:ea typeface="Poppins"/>
                <a:cs typeface="Poppins"/>
                <a:sym typeface="Poppins"/>
              </a:rPr>
              <a:t>En “Herramientas de la papelera de reciclaje” en la cinta, haz clic </a:t>
            </a:r>
            <a:r>
              <a:rPr b="1" i="0" lang="en-US" sz="1800" u="none" cap="none" strike="noStrike">
                <a:solidFill>
                  <a:srgbClr val="002177"/>
                </a:solidFill>
                <a:latin typeface="Poppins"/>
                <a:ea typeface="Poppins"/>
                <a:cs typeface="Poppins"/>
                <a:sym typeface="Poppins"/>
              </a:rPr>
              <a:t>en “Restaurar los elementos seleccionados”</a:t>
            </a:r>
            <a:r>
              <a:rPr i="0" lang="en-US" sz="1800" u="none" cap="none" strike="noStrike">
                <a:solidFill>
                  <a:srgbClr val="002177"/>
                </a:solidFill>
                <a:latin typeface="Poppins"/>
                <a:ea typeface="Poppins"/>
                <a:cs typeface="Poppins"/>
                <a:sym typeface="Poppins"/>
              </a:rPr>
              <a:t>.</a:t>
            </a:r>
            <a:endParaRPr sz="1200">
              <a:solidFill>
                <a:srgbClr val="002177"/>
              </a:solidFill>
              <a:latin typeface="Poppins"/>
              <a:ea typeface="Poppins"/>
              <a:cs typeface="Poppins"/>
              <a:sym typeface="Poppins"/>
            </a:endParaRPr>
          </a:p>
        </p:txBody>
      </p:sp>
      <p:pic>
        <p:nvPicPr>
          <p:cNvPr id="439" name="Google Shape;439;p34"/>
          <p:cNvPicPr preferRelativeResize="0"/>
          <p:nvPr/>
        </p:nvPicPr>
        <p:blipFill rotWithShape="1">
          <a:blip r:embed="rId5">
            <a:alphaModFix/>
          </a:blip>
          <a:srcRect b="-5797" l="0" r="0" t="0"/>
          <a:stretch/>
        </p:blipFill>
        <p:spPr>
          <a:xfrm>
            <a:off x="10350325" y="6333250"/>
            <a:ext cx="1782799" cy="4673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35"/>
          <p:cNvSpPr txBox="1"/>
          <p:nvPr>
            <p:ph idx="4294967295" type="title"/>
          </p:nvPr>
        </p:nvSpPr>
        <p:spPr>
          <a:xfrm>
            <a:off x="570250" y="213193"/>
            <a:ext cx="9520237" cy="10493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Palatino Linotype"/>
              <a:buNone/>
            </a:pPr>
            <a:r>
              <a:rPr lang="en-US" sz="3000">
                <a:solidFill>
                  <a:srgbClr val="002177"/>
                </a:solidFill>
                <a:latin typeface="Poppins"/>
                <a:ea typeface="Poppins"/>
                <a:cs typeface="Poppins"/>
                <a:sym typeface="Poppins"/>
              </a:rPr>
              <a:t>How to Empty the Recycle Bin</a:t>
            </a:r>
            <a:br>
              <a:rPr lang="en-US" sz="3000">
                <a:solidFill>
                  <a:srgbClr val="002177"/>
                </a:solidFill>
                <a:latin typeface="Poppins"/>
                <a:ea typeface="Poppins"/>
                <a:cs typeface="Poppins"/>
                <a:sym typeface="Poppins"/>
              </a:rPr>
            </a:br>
            <a:r>
              <a:rPr lang="en-US" sz="3000">
                <a:solidFill>
                  <a:srgbClr val="002177"/>
                </a:solidFill>
                <a:latin typeface="Poppins"/>
                <a:ea typeface="Poppins"/>
                <a:cs typeface="Poppins"/>
                <a:sym typeface="Poppins"/>
              </a:rPr>
              <a:t>Cómo vaciar la papelera de reciclaje</a:t>
            </a:r>
            <a:endParaRPr sz="3000">
              <a:solidFill>
                <a:srgbClr val="002177"/>
              </a:solidFill>
              <a:latin typeface="Poppins"/>
              <a:ea typeface="Poppins"/>
              <a:cs typeface="Poppins"/>
              <a:sym typeface="Poppins"/>
            </a:endParaRPr>
          </a:p>
        </p:txBody>
      </p:sp>
      <p:sp>
        <p:nvSpPr>
          <p:cNvPr id="446" name="Google Shape;446;p35"/>
          <p:cNvSpPr txBox="1"/>
          <p:nvPr>
            <p:ph idx="4294967295" type="body"/>
          </p:nvPr>
        </p:nvSpPr>
        <p:spPr>
          <a:xfrm>
            <a:off x="227351" y="1694672"/>
            <a:ext cx="4390369" cy="3449638"/>
          </a:xfrm>
          <a:prstGeom prst="rect">
            <a:avLst/>
          </a:prstGeom>
          <a:noFill/>
          <a:ln>
            <a:noFill/>
          </a:ln>
        </p:spPr>
        <p:txBody>
          <a:bodyPr anchorCtr="0" anchor="t" bIns="45700" lIns="91425" spcFirstLastPara="1" rIns="91425" wrap="square" tIns="45700">
            <a:normAutofit/>
          </a:bodyPr>
          <a:lstStyle/>
          <a:p>
            <a:pPr indent="-444500" lvl="0" marL="457200" rtl="0" algn="l">
              <a:lnSpc>
                <a:spcPct val="120000"/>
              </a:lnSpc>
              <a:spcBef>
                <a:spcPts val="0"/>
              </a:spcBef>
              <a:spcAft>
                <a:spcPts val="0"/>
              </a:spcAft>
              <a:buClr>
                <a:srgbClr val="002177"/>
              </a:buClr>
              <a:buSzPts val="1800"/>
              <a:buFont typeface="Poppins"/>
              <a:buAutoNum type="arabicPeriod"/>
            </a:pPr>
            <a:r>
              <a:rPr lang="en-US" sz="1800">
                <a:solidFill>
                  <a:srgbClr val="002177"/>
                </a:solidFill>
                <a:latin typeface="Poppins"/>
                <a:ea typeface="Poppins"/>
                <a:cs typeface="Poppins"/>
                <a:sym typeface="Poppins"/>
              </a:rPr>
              <a:t>Open the recycle bin by double-clicking on the icon located on your desktop</a:t>
            </a:r>
            <a:endParaRPr sz="1800">
              <a:solidFill>
                <a:srgbClr val="002177"/>
              </a:solidFill>
              <a:latin typeface="Poppins"/>
              <a:ea typeface="Poppins"/>
              <a:cs typeface="Poppins"/>
              <a:sym typeface="Poppins"/>
            </a:endParaRPr>
          </a:p>
          <a:p>
            <a:pPr indent="-444500" lvl="0" marL="457200" rtl="0" algn="l">
              <a:lnSpc>
                <a:spcPct val="120000"/>
              </a:lnSpc>
              <a:spcBef>
                <a:spcPts val="1000"/>
              </a:spcBef>
              <a:spcAft>
                <a:spcPts val="0"/>
              </a:spcAft>
              <a:buClr>
                <a:srgbClr val="002177"/>
              </a:buClr>
              <a:buSzPts val="1800"/>
              <a:buFont typeface="Palatino Linotype"/>
              <a:buAutoNum type="arabicPeriod"/>
            </a:pPr>
            <a:r>
              <a:rPr lang="en-US" sz="1800">
                <a:solidFill>
                  <a:srgbClr val="002177"/>
                </a:solidFill>
                <a:latin typeface="Poppins"/>
                <a:ea typeface="Poppins"/>
                <a:cs typeface="Poppins"/>
                <a:sym typeface="Poppins"/>
              </a:rPr>
              <a:t>Under “Recycle Bin Tools” on the ribbon, click on </a:t>
            </a:r>
            <a:r>
              <a:rPr b="1" lang="en-US" sz="1800">
                <a:solidFill>
                  <a:srgbClr val="002177"/>
                </a:solidFill>
                <a:latin typeface="Poppins"/>
                <a:ea typeface="Poppins"/>
                <a:cs typeface="Poppins"/>
                <a:sym typeface="Poppins"/>
              </a:rPr>
              <a:t>“Empty Recycle Bin’</a:t>
            </a:r>
            <a:r>
              <a:rPr lang="en-US" sz="1800">
                <a:solidFill>
                  <a:srgbClr val="002177"/>
                </a:solidFill>
                <a:latin typeface="Poppins"/>
                <a:ea typeface="Poppins"/>
                <a:cs typeface="Poppins"/>
                <a:sym typeface="Poppins"/>
              </a:rPr>
              <a:t>. The files will be permanently deleted </a:t>
            </a:r>
            <a:endParaRPr sz="1800">
              <a:solidFill>
                <a:srgbClr val="002177"/>
              </a:solidFill>
              <a:latin typeface="Poppins"/>
              <a:ea typeface="Poppins"/>
              <a:cs typeface="Poppins"/>
              <a:sym typeface="Poppins"/>
            </a:endParaRPr>
          </a:p>
        </p:txBody>
      </p:sp>
      <p:pic>
        <p:nvPicPr>
          <p:cNvPr id="447" name="Google Shape;447;p35"/>
          <p:cNvPicPr preferRelativeResize="0"/>
          <p:nvPr/>
        </p:nvPicPr>
        <p:blipFill rotWithShape="1">
          <a:blip r:embed="rId3">
            <a:alphaModFix/>
          </a:blip>
          <a:srcRect b="9860" l="0" r="0" t="0"/>
          <a:stretch/>
        </p:blipFill>
        <p:spPr>
          <a:xfrm>
            <a:off x="2243120" y="5051868"/>
            <a:ext cx="7837598" cy="1684212"/>
          </a:xfrm>
          <a:prstGeom prst="rect">
            <a:avLst/>
          </a:prstGeom>
          <a:noFill/>
          <a:ln cap="flat" cmpd="sng" w="9525">
            <a:solidFill>
              <a:schemeClr val="dk1"/>
            </a:solidFill>
            <a:prstDash val="solid"/>
            <a:round/>
            <a:headEnd len="sm" w="sm" type="none"/>
            <a:tailEnd len="sm" w="sm" type="none"/>
          </a:ln>
        </p:spPr>
      </p:pic>
      <p:pic>
        <p:nvPicPr>
          <p:cNvPr descr="Windows 7 recycle bin icon download free icon download (15,730 Free icon)  for commercial use. format: ico, png sort by popular first" id="448" name="Google Shape;448;p35"/>
          <p:cNvPicPr preferRelativeResize="0"/>
          <p:nvPr/>
        </p:nvPicPr>
        <p:blipFill rotWithShape="1">
          <a:blip r:embed="rId4">
            <a:alphaModFix/>
          </a:blip>
          <a:srcRect b="0" l="0" r="0" t="0"/>
          <a:stretch/>
        </p:blipFill>
        <p:spPr>
          <a:xfrm>
            <a:off x="10898162" y="-1730"/>
            <a:ext cx="1297539" cy="1573345"/>
          </a:xfrm>
          <a:prstGeom prst="rect">
            <a:avLst/>
          </a:prstGeom>
          <a:noFill/>
          <a:ln>
            <a:noFill/>
          </a:ln>
        </p:spPr>
      </p:pic>
      <p:sp>
        <p:nvSpPr>
          <p:cNvPr id="449" name="Google Shape;449;p35"/>
          <p:cNvSpPr/>
          <p:nvPr/>
        </p:nvSpPr>
        <p:spPr>
          <a:xfrm>
            <a:off x="2243120" y="5615940"/>
            <a:ext cx="718912" cy="754380"/>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alatino Linotype"/>
              <a:ea typeface="Palatino Linotype"/>
              <a:cs typeface="Palatino Linotype"/>
              <a:sym typeface="Palatino Linotype"/>
            </a:endParaRPr>
          </a:p>
        </p:txBody>
      </p:sp>
      <p:sp>
        <p:nvSpPr>
          <p:cNvPr id="450" name="Google Shape;450;p35"/>
          <p:cNvSpPr txBox="1"/>
          <p:nvPr/>
        </p:nvSpPr>
        <p:spPr>
          <a:xfrm>
            <a:off x="5850520" y="1690765"/>
            <a:ext cx="4390369" cy="3449638"/>
          </a:xfrm>
          <a:prstGeom prst="rect">
            <a:avLst/>
          </a:prstGeom>
          <a:noFill/>
          <a:ln>
            <a:noFill/>
          </a:ln>
        </p:spPr>
        <p:txBody>
          <a:bodyPr anchorCtr="0" anchor="t" bIns="45700" lIns="91425" spcFirstLastPara="1" rIns="91425" wrap="square" tIns="45700">
            <a:normAutofit/>
          </a:bodyPr>
          <a:lstStyle/>
          <a:p>
            <a:pPr indent="-444500" lvl="0" marL="457200" marR="0" rtl="0" algn="l">
              <a:lnSpc>
                <a:spcPct val="110000"/>
              </a:lnSpc>
              <a:spcBef>
                <a:spcPts val="0"/>
              </a:spcBef>
              <a:spcAft>
                <a:spcPts val="0"/>
              </a:spcAft>
              <a:buClr>
                <a:srgbClr val="002177"/>
              </a:buClr>
              <a:buSzPts val="1800"/>
              <a:buFont typeface="Poppins"/>
              <a:buAutoNum type="arabicPeriod"/>
            </a:pPr>
            <a:r>
              <a:rPr i="0" lang="en-US" sz="1800" u="none" cap="none" strike="noStrike">
                <a:solidFill>
                  <a:srgbClr val="002177"/>
                </a:solidFill>
                <a:latin typeface="Poppins"/>
                <a:ea typeface="Poppins"/>
                <a:cs typeface="Poppins"/>
                <a:sym typeface="Poppins"/>
              </a:rPr>
              <a:t>Abre la papelera de reciclaje haciendo doble clic en el icono situado en el escritorio</a:t>
            </a:r>
            <a:endParaRPr sz="1200">
              <a:solidFill>
                <a:srgbClr val="002177"/>
              </a:solidFill>
              <a:latin typeface="Poppins"/>
              <a:ea typeface="Poppins"/>
              <a:cs typeface="Poppins"/>
              <a:sym typeface="Poppins"/>
            </a:endParaRPr>
          </a:p>
          <a:p>
            <a:pPr indent="-444500" lvl="0" marL="457200" marR="0" rtl="0" algn="l">
              <a:lnSpc>
                <a:spcPct val="110000"/>
              </a:lnSpc>
              <a:spcBef>
                <a:spcPts val="1000"/>
              </a:spcBef>
              <a:spcAft>
                <a:spcPts val="0"/>
              </a:spcAft>
              <a:buClr>
                <a:srgbClr val="002177"/>
              </a:buClr>
              <a:buSzPts val="1800"/>
              <a:buFont typeface="Palatino Linotype"/>
              <a:buAutoNum type="arabicPeriod"/>
            </a:pPr>
            <a:r>
              <a:rPr i="0" lang="en-US" sz="1800" u="none" cap="none" strike="noStrike">
                <a:solidFill>
                  <a:srgbClr val="002177"/>
                </a:solidFill>
                <a:latin typeface="Poppins"/>
                <a:ea typeface="Poppins"/>
                <a:cs typeface="Poppins"/>
                <a:sym typeface="Poppins"/>
              </a:rPr>
              <a:t>En “Herramientas de la papelera de reciclaje” en la cinta, haz clic en</a:t>
            </a:r>
            <a:r>
              <a:rPr b="1" i="0" lang="en-US" sz="1800" u="none" cap="none" strike="noStrike">
                <a:solidFill>
                  <a:srgbClr val="002177"/>
                </a:solidFill>
                <a:latin typeface="Poppins"/>
                <a:ea typeface="Poppins"/>
                <a:cs typeface="Poppins"/>
                <a:sym typeface="Poppins"/>
              </a:rPr>
              <a:t> “vaciar papelera de reciclaje”</a:t>
            </a:r>
            <a:r>
              <a:rPr i="0" lang="en-US" sz="1800" u="none" cap="none" strike="noStrike">
                <a:solidFill>
                  <a:srgbClr val="002177"/>
                </a:solidFill>
                <a:latin typeface="Poppins"/>
                <a:ea typeface="Poppins"/>
                <a:cs typeface="Poppins"/>
                <a:sym typeface="Poppins"/>
              </a:rPr>
              <a:t>. Los archivos se eliminarán de forma permanente </a:t>
            </a:r>
            <a:endParaRPr sz="1200">
              <a:solidFill>
                <a:srgbClr val="002177"/>
              </a:solidFill>
              <a:latin typeface="Poppins"/>
              <a:ea typeface="Poppins"/>
              <a:cs typeface="Poppins"/>
              <a:sym typeface="Poppins"/>
            </a:endParaRPr>
          </a:p>
        </p:txBody>
      </p:sp>
      <p:pic>
        <p:nvPicPr>
          <p:cNvPr id="451" name="Google Shape;451;p35"/>
          <p:cNvPicPr preferRelativeResize="0"/>
          <p:nvPr/>
        </p:nvPicPr>
        <p:blipFill rotWithShape="1">
          <a:blip r:embed="rId5">
            <a:alphaModFix/>
          </a:blip>
          <a:srcRect b="-5797" l="0" r="0" t="0"/>
          <a:stretch/>
        </p:blipFill>
        <p:spPr>
          <a:xfrm>
            <a:off x="10350325" y="6333250"/>
            <a:ext cx="1782799" cy="4673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177"/>
        </a:solidFill>
      </p:bgPr>
    </p:bg>
    <p:spTree>
      <p:nvGrpSpPr>
        <p:cNvPr id="455" name="Shape 455"/>
        <p:cNvGrpSpPr/>
        <p:nvPr/>
      </p:nvGrpSpPr>
      <p:grpSpPr>
        <a:xfrm>
          <a:off x="0" y="0"/>
          <a:ext cx="0" cy="0"/>
          <a:chOff x="0" y="0"/>
          <a:chExt cx="0" cy="0"/>
        </a:xfrm>
      </p:grpSpPr>
      <p:sp>
        <p:nvSpPr>
          <p:cNvPr id="456" name="Google Shape;456;p36"/>
          <p:cNvSpPr txBox="1"/>
          <p:nvPr>
            <p:ph type="title"/>
          </p:nvPr>
        </p:nvSpPr>
        <p:spPr>
          <a:xfrm>
            <a:off x="1534813" y="1756130"/>
            <a:ext cx="8562580" cy="18879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Palatino Linotype"/>
              <a:buNone/>
            </a:pPr>
            <a:r>
              <a:rPr lang="en-US" sz="3000">
                <a:solidFill>
                  <a:srgbClr val="86CAFF"/>
                </a:solidFill>
                <a:latin typeface="Poppins"/>
                <a:ea typeface="Poppins"/>
                <a:cs typeface="Poppins"/>
                <a:sym typeface="Poppins"/>
              </a:rPr>
              <a:t>Browser Tips &amp; Tricks</a:t>
            </a:r>
            <a:br>
              <a:rPr lang="en-US" sz="3000">
                <a:solidFill>
                  <a:srgbClr val="86CAFF"/>
                </a:solidFill>
                <a:latin typeface="Poppins"/>
                <a:ea typeface="Poppins"/>
                <a:cs typeface="Poppins"/>
                <a:sym typeface="Poppins"/>
              </a:rPr>
            </a:br>
            <a:r>
              <a:rPr lang="en-US" sz="3000">
                <a:solidFill>
                  <a:srgbClr val="86CAFF"/>
                </a:solidFill>
                <a:latin typeface="Poppins"/>
                <a:ea typeface="Poppins"/>
                <a:cs typeface="Poppins"/>
                <a:sym typeface="Poppins"/>
              </a:rPr>
              <a:t>Consejos y trucos del navegador</a:t>
            </a:r>
            <a:endParaRPr sz="3000">
              <a:solidFill>
                <a:srgbClr val="86CAFF"/>
              </a:solidFill>
              <a:latin typeface="Poppins"/>
              <a:ea typeface="Poppins"/>
              <a:cs typeface="Poppins"/>
              <a:sym typeface="Poppins"/>
            </a:endParaRPr>
          </a:p>
        </p:txBody>
      </p:sp>
      <p:sp>
        <p:nvSpPr>
          <p:cNvPr id="457" name="Google Shape;457;p36"/>
          <p:cNvSpPr txBox="1"/>
          <p:nvPr>
            <p:ph idx="1" type="body"/>
          </p:nvPr>
        </p:nvSpPr>
        <p:spPr>
          <a:xfrm>
            <a:off x="1534695" y="3806195"/>
            <a:ext cx="8549990" cy="1012929"/>
          </a:xfrm>
          <a:prstGeom prst="rect">
            <a:avLst/>
          </a:prstGeom>
          <a:noFill/>
          <a:ln>
            <a:noFill/>
          </a:ln>
        </p:spPr>
        <p:txBody>
          <a:bodyPr anchorCtr="0" anchor="t" bIns="45700" lIns="91425" spcFirstLastPara="1" rIns="91425" wrap="square" tIns="91425">
            <a:normAutofit/>
          </a:bodyPr>
          <a:lstStyle/>
          <a:p>
            <a:pPr indent="0" lvl="0" marL="0" rtl="0" algn="l">
              <a:lnSpc>
                <a:spcPct val="120000"/>
              </a:lnSpc>
              <a:spcBef>
                <a:spcPts val="0"/>
              </a:spcBef>
              <a:spcAft>
                <a:spcPts val="0"/>
              </a:spcAft>
              <a:buSzPts val="1800"/>
              <a:buNone/>
            </a:pPr>
            <a:r>
              <a:rPr lang="en-US" sz="1600">
                <a:solidFill>
                  <a:srgbClr val="002177"/>
                </a:solidFill>
                <a:latin typeface="Poppins"/>
                <a:ea typeface="Poppins"/>
                <a:cs typeface="Poppins"/>
                <a:sym typeface="Poppins"/>
              </a:rPr>
              <a:t>Learn helpful tips for use with your web browser</a:t>
            </a:r>
            <a:endParaRPr sz="1600">
              <a:solidFill>
                <a:srgbClr val="002177"/>
              </a:solidFill>
              <a:latin typeface="Poppins"/>
              <a:ea typeface="Poppins"/>
              <a:cs typeface="Poppins"/>
              <a:sym typeface="Poppins"/>
            </a:endParaRPr>
          </a:p>
          <a:p>
            <a:pPr indent="0" lvl="0" marL="0" rtl="0" algn="l">
              <a:lnSpc>
                <a:spcPct val="120000"/>
              </a:lnSpc>
              <a:spcBef>
                <a:spcPts val="1000"/>
              </a:spcBef>
              <a:spcAft>
                <a:spcPts val="0"/>
              </a:spcAft>
              <a:buSzPts val="1800"/>
              <a:buNone/>
            </a:pPr>
            <a:r>
              <a:rPr i="1" lang="en-US" sz="1600">
                <a:solidFill>
                  <a:srgbClr val="002177"/>
                </a:solidFill>
                <a:latin typeface="Poppins"/>
                <a:ea typeface="Poppins"/>
                <a:cs typeface="Poppins"/>
                <a:sym typeface="Poppins"/>
              </a:rPr>
              <a:t>Aprende consejos útiles para usar con tu navegador</a:t>
            </a:r>
            <a:endParaRPr sz="1600">
              <a:solidFill>
                <a:srgbClr val="002177"/>
              </a:solidFill>
              <a:latin typeface="Poppins"/>
              <a:ea typeface="Poppins"/>
              <a:cs typeface="Poppins"/>
              <a:sym typeface="Poppins"/>
            </a:endParaRPr>
          </a:p>
        </p:txBody>
      </p:sp>
      <p:pic>
        <p:nvPicPr>
          <p:cNvPr descr="47 Keyboard Shortcuts That Work in All Web Browsers" id="458" name="Google Shape;458;p36"/>
          <p:cNvPicPr preferRelativeResize="0"/>
          <p:nvPr/>
        </p:nvPicPr>
        <p:blipFill rotWithShape="1">
          <a:blip r:embed="rId3">
            <a:alphaModFix/>
          </a:blip>
          <a:srcRect b="0" l="0" r="0" t="0"/>
          <a:stretch/>
        </p:blipFill>
        <p:spPr>
          <a:xfrm>
            <a:off x="2902337" y="71236"/>
            <a:ext cx="6191250" cy="2381250"/>
          </a:xfrm>
          <a:prstGeom prst="rect">
            <a:avLst/>
          </a:prstGeom>
          <a:noFill/>
          <a:ln>
            <a:noFill/>
          </a:ln>
        </p:spPr>
      </p:pic>
      <p:pic>
        <p:nvPicPr>
          <p:cNvPr id="459" name="Google Shape;459;p36"/>
          <p:cNvPicPr preferRelativeResize="0"/>
          <p:nvPr/>
        </p:nvPicPr>
        <p:blipFill rotWithShape="1">
          <a:blip r:embed="rId4">
            <a:alphaModFix/>
          </a:blip>
          <a:srcRect b="-5797" l="0" r="0" t="0"/>
          <a:stretch/>
        </p:blipFill>
        <p:spPr>
          <a:xfrm>
            <a:off x="10350325" y="6333250"/>
            <a:ext cx="1782799" cy="4673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37"/>
          <p:cNvSpPr txBox="1"/>
          <p:nvPr>
            <p:ph type="title"/>
          </p:nvPr>
        </p:nvSpPr>
        <p:spPr>
          <a:xfrm>
            <a:off x="1534696" y="804519"/>
            <a:ext cx="9520158" cy="104923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Palatino Linotype"/>
              <a:buNone/>
            </a:pPr>
            <a:r>
              <a:rPr lang="en-US" sz="3000">
                <a:solidFill>
                  <a:srgbClr val="002177"/>
                </a:solidFill>
                <a:latin typeface="Poppins"/>
                <a:ea typeface="Poppins"/>
                <a:cs typeface="Poppins"/>
                <a:sym typeface="Poppins"/>
              </a:rPr>
              <a:t>Keyboard Shortcuts for Browsers</a:t>
            </a:r>
            <a:br>
              <a:rPr lang="en-US" sz="3000">
                <a:solidFill>
                  <a:srgbClr val="002177"/>
                </a:solidFill>
                <a:latin typeface="Poppins"/>
                <a:ea typeface="Poppins"/>
                <a:cs typeface="Poppins"/>
                <a:sym typeface="Poppins"/>
              </a:rPr>
            </a:br>
            <a:r>
              <a:rPr lang="en-US" sz="3000">
                <a:solidFill>
                  <a:srgbClr val="002177"/>
                </a:solidFill>
                <a:latin typeface="Poppins"/>
                <a:ea typeface="Poppins"/>
                <a:cs typeface="Poppins"/>
                <a:sym typeface="Poppins"/>
              </a:rPr>
              <a:t>Atajos de teclado para Navegadores</a:t>
            </a:r>
            <a:endParaRPr sz="3000">
              <a:solidFill>
                <a:srgbClr val="002177"/>
              </a:solidFill>
              <a:latin typeface="Poppins"/>
              <a:ea typeface="Poppins"/>
              <a:cs typeface="Poppins"/>
              <a:sym typeface="Poppins"/>
            </a:endParaRPr>
          </a:p>
        </p:txBody>
      </p:sp>
      <p:sp>
        <p:nvSpPr>
          <p:cNvPr id="466" name="Google Shape;466;p37"/>
          <p:cNvSpPr txBox="1"/>
          <p:nvPr>
            <p:ph idx="1" type="body"/>
          </p:nvPr>
        </p:nvSpPr>
        <p:spPr>
          <a:xfrm>
            <a:off x="548640" y="2084312"/>
            <a:ext cx="5212080" cy="3859288"/>
          </a:xfrm>
          <a:prstGeom prst="rect">
            <a:avLst/>
          </a:prstGeom>
          <a:noFill/>
          <a:ln>
            <a:noFill/>
          </a:ln>
        </p:spPr>
        <p:txBody>
          <a:bodyPr anchorCtr="0" anchor="t" bIns="45700" lIns="91425" spcFirstLastPara="1" rIns="91425" wrap="square" tIns="45700">
            <a:noAutofit/>
          </a:bodyPr>
          <a:lstStyle/>
          <a:p>
            <a:pPr indent="-209550" lvl="0" marL="228600" rtl="0" algn="l">
              <a:lnSpc>
                <a:spcPct val="120000"/>
              </a:lnSpc>
              <a:spcBef>
                <a:spcPts val="0"/>
              </a:spcBef>
              <a:spcAft>
                <a:spcPts val="0"/>
              </a:spcAft>
              <a:buClr>
                <a:srgbClr val="002177"/>
              </a:buClr>
              <a:buSzPts val="1500"/>
              <a:buFont typeface="Poppins"/>
              <a:buChar char="•"/>
            </a:pPr>
            <a:r>
              <a:rPr lang="en-US" sz="1500">
                <a:solidFill>
                  <a:srgbClr val="002177"/>
                </a:solidFill>
                <a:latin typeface="Poppins"/>
                <a:ea typeface="Poppins"/>
                <a:cs typeface="Poppins"/>
                <a:sym typeface="Poppins"/>
              </a:rPr>
              <a:t>CTRL+N: New window</a:t>
            </a:r>
            <a:endParaRPr sz="1500">
              <a:solidFill>
                <a:srgbClr val="002177"/>
              </a:solidFill>
              <a:latin typeface="Poppins"/>
              <a:ea typeface="Poppins"/>
              <a:cs typeface="Poppins"/>
              <a:sym typeface="Poppins"/>
            </a:endParaRPr>
          </a:p>
          <a:p>
            <a:pPr indent="-209550" lvl="0" marL="228600" rtl="0" algn="l">
              <a:lnSpc>
                <a:spcPct val="120000"/>
              </a:lnSpc>
              <a:spcBef>
                <a:spcPts val="1000"/>
              </a:spcBef>
              <a:spcAft>
                <a:spcPts val="0"/>
              </a:spcAft>
              <a:buClr>
                <a:srgbClr val="002177"/>
              </a:buClr>
              <a:buSzPts val="1500"/>
              <a:buFont typeface="Poppins"/>
              <a:buChar char="•"/>
            </a:pPr>
            <a:r>
              <a:rPr lang="en-US" sz="1500">
                <a:solidFill>
                  <a:srgbClr val="002177"/>
                </a:solidFill>
                <a:latin typeface="Poppins"/>
                <a:ea typeface="Poppins"/>
                <a:cs typeface="Poppins"/>
                <a:sym typeface="Poppins"/>
              </a:rPr>
              <a:t>CTRL+T: New tab</a:t>
            </a:r>
            <a:endParaRPr sz="1500">
              <a:solidFill>
                <a:srgbClr val="002177"/>
              </a:solidFill>
              <a:latin typeface="Poppins"/>
              <a:ea typeface="Poppins"/>
              <a:cs typeface="Poppins"/>
              <a:sym typeface="Poppins"/>
            </a:endParaRPr>
          </a:p>
          <a:p>
            <a:pPr indent="-209550" lvl="0" marL="228600" rtl="0" algn="l">
              <a:lnSpc>
                <a:spcPct val="120000"/>
              </a:lnSpc>
              <a:spcBef>
                <a:spcPts val="1000"/>
              </a:spcBef>
              <a:spcAft>
                <a:spcPts val="0"/>
              </a:spcAft>
              <a:buClr>
                <a:srgbClr val="002177"/>
              </a:buClr>
              <a:buSzPts val="1500"/>
              <a:buFont typeface="Poppins"/>
              <a:buChar char="•"/>
            </a:pPr>
            <a:r>
              <a:rPr lang="en-US" sz="1500">
                <a:solidFill>
                  <a:srgbClr val="002177"/>
                </a:solidFill>
                <a:latin typeface="Poppins"/>
                <a:ea typeface="Poppins"/>
                <a:cs typeface="Poppins"/>
                <a:sym typeface="Poppins"/>
              </a:rPr>
              <a:t>CTRL+Shift+T: Reopen last closed tab</a:t>
            </a:r>
            <a:endParaRPr sz="1500">
              <a:solidFill>
                <a:srgbClr val="002177"/>
              </a:solidFill>
              <a:latin typeface="Poppins"/>
              <a:ea typeface="Poppins"/>
              <a:cs typeface="Poppins"/>
              <a:sym typeface="Poppins"/>
            </a:endParaRPr>
          </a:p>
          <a:p>
            <a:pPr indent="-209550" lvl="0" marL="228600" rtl="0" algn="l">
              <a:lnSpc>
                <a:spcPct val="120000"/>
              </a:lnSpc>
              <a:spcBef>
                <a:spcPts val="1000"/>
              </a:spcBef>
              <a:spcAft>
                <a:spcPts val="0"/>
              </a:spcAft>
              <a:buClr>
                <a:srgbClr val="002177"/>
              </a:buClr>
              <a:buSzPts val="1500"/>
              <a:buFont typeface="Poppins"/>
              <a:buChar char="•"/>
            </a:pPr>
            <a:r>
              <a:rPr lang="en-US" sz="1500">
                <a:solidFill>
                  <a:srgbClr val="002177"/>
                </a:solidFill>
                <a:latin typeface="Poppins"/>
                <a:ea typeface="Poppins"/>
                <a:cs typeface="Poppins"/>
                <a:sym typeface="Poppins"/>
              </a:rPr>
              <a:t>CTRL+Shift+W: Close all open browser tabs</a:t>
            </a:r>
            <a:endParaRPr sz="1500">
              <a:solidFill>
                <a:srgbClr val="002177"/>
              </a:solidFill>
              <a:latin typeface="Poppins"/>
              <a:ea typeface="Poppins"/>
              <a:cs typeface="Poppins"/>
              <a:sym typeface="Poppins"/>
            </a:endParaRPr>
          </a:p>
          <a:p>
            <a:pPr indent="-209550" lvl="0" marL="228600" rtl="0" algn="l">
              <a:lnSpc>
                <a:spcPct val="120000"/>
              </a:lnSpc>
              <a:spcBef>
                <a:spcPts val="1000"/>
              </a:spcBef>
              <a:spcAft>
                <a:spcPts val="0"/>
              </a:spcAft>
              <a:buClr>
                <a:srgbClr val="002177"/>
              </a:buClr>
              <a:buSzPts val="1500"/>
              <a:buFont typeface="Poppins"/>
              <a:buChar char="•"/>
            </a:pPr>
            <a:r>
              <a:rPr lang="en-US" sz="1500">
                <a:solidFill>
                  <a:srgbClr val="002177"/>
                </a:solidFill>
                <a:latin typeface="Poppins"/>
                <a:ea typeface="Poppins"/>
                <a:cs typeface="Poppins"/>
                <a:sym typeface="Poppins"/>
              </a:rPr>
              <a:t>CTRL+W: Close current tab</a:t>
            </a:r>
            <a:endParaRPr sz="1500">
              <a:solidFill>
                <a:srgbClr val="002177"/>
              </a:solidFill>
              <a:latin typeface="Poppins"/>
              <a:ea typeface="Poppins"/>
              <a:cs typeface="Poppins"/>
              <a:sym typeface="Poppins"/>
            </a:endParaRPr>
          </a:p>
          <a:p>
            <a:pPr indent="-209550" lvl="0" marL="228600" rtl="0" algn="l">
              <a:lnSpc>
                <a:spcPct val="120000"/>
              </a:lnSpc>
              <a:spcBef>
                <a:spcPts val="1000"/>
              </a:spcBef>
              <a:spcAft>
                <a:spcPts val="0"/>
              </a:spcAft>
              <a:buClr>
                <a:srgbClr val="002177"/>
              </a:buClr>
              <a:buSzPts val="1500"/>
              <a:buFont typeface="Poppins"/>
              <a:buChar char="•"/>
            </a:pPr>
            <a:r>
              <a:rPr lang="en-US" sz="1500">
                <a:solidFill>
                  <a:srgbClr val="002177"/>
                </a:solidFill>
                <a:latin typeface="Poppins"/>
                <a:ea typeface="Poppins"/>
                <a:cs typeface="Poppins"/>
                <a:sym typeface="Poppins"/>
              </a:rPr>
              <a:t>CTRL+Plus: Zoom in</a:t>
            </a:r>
            <a:endParaRPr sz="1500">
              <a:solidFill>
                <a:srgbClr val="002177"/>
              </a:solidFill>
              <a:latin typeface="Poppins"/>
              <a:ea typeface="Poppins"/>
              <a:cs typeface="Poppins"/>
              <a:sym typeface="Poppins"/>
            </a:endParaRPr>
          </a:p>
          <a:p>
            <a:pPr indent="-209550" lvl="0" marL="228600" rtl="0" algn="l">
              <a:lnSpc>
                <a:spcPct val="120000"/>
              </a:lnSpc>
              <a:spcBef>
                <a:spcPts val="1000"/>
              </a:spcBef>
              <a:spcAft>
                <a:spcPts val="0"/>
              </a:spcAft>
              <a:buClr>
                <a:srgbClr val="002177"/>
              </a:buClr>
              <a:buSzPts val="1500"/>
              <a:buFont typeface="Poppins"/>
              <a:buChar char="•"/>
            </a:pPr>
            <a:r>
              <a:rPr lang="en-US" sz="1500">
                <a:solidFill>
                  <a:srgbClr val="002177"/>
                </a:solidFill>
                <a:latin typeface="Poppins"/>
                <a:ea typeface="Poppins"/>
                <a:cs typeface="Poppins"/>
                <a:sym typeface="Poppins"/>
              </a:rPr>
              <a:t>CTRL+Minus: Zoom out</a:t>
            </a:r>
            <a:endParaRPr sz="1500">
              <a:solidFill>
                <a:srgbClr val="002177"/>
              </a:solidFill>
              <a:latin typeface="Poppins"/>
              <a:ea typeface="Poppins"/>
              <a:cs typeface="Poppins"/>
              <a:sym typeface="Poppins"/>
            </a:endParaRPr>
          </a:p>
          <a:p>
            <a:pPr indent="-209550" lvl="0" marL="228600" rtl="0" algn="l">
              <a:lnSpc>
                <a:spcPct val="120000"/>
              </a:lnSpc>
              <a:spcBef>
                <a:spcPts val="1000"/>
              </a:spcBef>
              <a:spcAft>
                <a:spcPts val="0"/>
              </a:spcAft>
              <a:buClr>
                <a:srgbClr val="002177"/>
              </a:buClr>
              <a:buSzPts val="1500"/>
              <a:buFont typeface="Poppins"/>
              <a:buChar char="•"/>
            </a:pPr>
            <a:r>
              <a:rPr lang="en-US" sz="1500">
                <a:solidFill>
                  <a:srgbClr val="002177"/>
                </a:solidFill>
                <a:latin typeface="Poppins"/>
                <a:ea typeface="Poppins"/>
                <a:cs typeface="Poppins"/>
                <a:sym typeface="Poppins"/>
              </a:rPr>
              <a:t>CTRL+0: Resets zoom to default</a:t>
            </a:r>
            <a:endParaRPr sz="1500">
              <a:solidFill>
                <a:srgbClr val="002177"/>
              </a:solidFill>
              <a:latin typeface="Poppins"/>
              <a:ea typeface="Poppins"/>
              <a:cs typeface="Poppins"/>
              <a:sym typeface="Poppins"/>
            </a:endParaRPr>
          </a:p>
          <a:p>
            <a:pPr indent="-209550" lvl="0" marL="228600" rtl="0" algn="l">
              <a:lnSpc>
                <a:spcPct val="120000"/>
              </a:lnSpc>
              <a:spcBef>
                <a:spcPts val="1000"/>
              </a:spcBef>
              <a:spcAft>
                <a:spcPts val="0"/>
              </a:spcAft>
              <a:buClr>
                <a:srgbClr val="002177"/>
              </a:buClr>
              <a:buSzPts val="1500"/>
              <a:buFont typeface="Poppins"/>
              <a:buChar char="•"/>
            </a:pPr>
            <a:r>
              <a:rPr lang="en-US" sz="1500">
                <a:solidFill>
                  <a:srgbClr val="002177"/>
                </a:solidFill>
                <a:latin typeface="Poppins"/>
                <a:ea typeface="Poppins"/>
                <a:cs typeface="Poppins"/>
                <a:sym typeface="Poppins"/>
              </a:rPr>
              <a:t>CTRL+F: Find on page</a:t>
            </a:r>
            <a:endParaRPr sz="1500">
              <a:solidFill>
                <a:srgbClr val="002177"/>
              </a:solidFill>
              <a:latin typeface="Poppins"/>
              <a:ea typeface="Poppins"/>
              <a:cs typeface="Poppins"/>
              <a:sym typeface="Poppins"/>
            </a:endParaRPr>
          </a:p>
          <a:p>
            <a:pPr indent="0" lvl="0" marL="0" rtl="0" algn="l">
              <a:lnSpc>
                <a:spcPct val="120000"/>
              </a:lnSpc>
              <a:spcBef>
                <a:spcPts val="1000"/>
              </a:spcBef>
              <a:spcAft>
                <a:spcPts val="0"/>
              </a:spcAft>
              <a:buSzPts val="1800"/>
              <a:buNone/>
            </a:pPr>
            <a:r>
              <a:t/>
            </a:r>
            <a:endParaRPr sz="1500">
              <a:solidFill>
                <a:srgbClr val="002177"/>
              </a:solidFill>
              <a:latin typeface="Poppins"/>
              <a:ea typeface="Poppins"/>
              <a:cs typeface="Poppins"/>
              <a:sym typeface="Poppins"/>
            </a:endParaRPr>
          </a:p>
        </p:txBody>
      </p:sp>
      <p:sp>
        <p:nvSpPr>
          <p:cNvPr id="467" name="Google Shape;467;p37"/>
          <p:cNvSpPr txBox="1"/>
          <p:nvPr/>
        </p:nvSpPr>
        <p:spPr>
          <a:xfrm>
            <a:off x="5760720" y="1930196"/>
            <a:ext cx="5921181" cy="3905008"/>
          </a:xfrm>
          <a:prstGeom prst="rect">
            <a:avLst/>
          </a:prstGeom>
          <a:noFill/>
          <a:ln>
            <a:noFill/>
          </a:ln>
        </p:spPr>
        <p:txBody>
          <a:bodyPr anchorCtr="0" anchor="t" bIns="45700" lIns="91425" spcFirstLastPara="1" rIns="91425" wrap="square" tIns="45700">
            <a:noAutofit/>
          </a:bodyPr>
          <a:lstStyle/>
          <a:p>
            <a:pPr indent="-215900" lvl="0" marL="228600" marR="0" rtl="0" algn="l">
              <a:lnSpc>
                <a:spcPct val="120000"/>
              </a:lnSpc>
              <a:spcBef>
                <a:spcPts val="0"/>
              </a:spcBef>
              <a:spcAft>
                <a:spcPts val="0"/>
              </a:spcAft>
              <a:buClr>
                <a:srgbClr val="002177"/>
              </a:buClr>
              <a:buSzPts val="1500"/>
              <a:buFont typeface="Poppins"/>
              <a:buChar char="•"/>
            </a:pPr>
            <a:r>
              <a:rPr i="0" lang="en-US" sz="1500" u="none" cap="none" strike="noStrike">
                <a:solidFill>
                  <a:srgbClr val="002177"/>
                </a:solidFill>
                <a:latin typeface="Poppins"/>
                <a:ea typeface="Poppins"/>
                <a:cs typeface="Poppins"/>
                <a:sym typeface="Poppins"/>
              </a:rPr>
              <a:t>CTRL+N: Nueva ventana</a:t>
            </a:r>
            <a:endParaRPr sz="1500">
              <a:solidFill>
                <a:srgbClr val="002177"/>
              </a:solidFill>
              <a:latin typeface="Poppins"/>
              <a:ea typeface="Poppins"/>
              <a:cs typeface="Poppins"/>
              <a:sym typeface="Poppins"/>
            </a:endParaRPr>
          </a:p>
          <a:p>
            <a:pPr indent="-215900" lvl="0" marL="228600" marR="0" rtl="0" algn="l">
              <a:lnSpc>
                <a:spcPct val="120000"/>
              </a:lnSpc>
              <a:spcBef>
                <a:spcPts val="1000"/>
              </a:spcBef>
              <a:spcAft>
                <a:spcPts val="0"/>
              </a:spcAft>
              <a:buClr>
                <a:srgbClr val="002177"/>
              </a:buClr>
              <a:buSzPts val="1500"/>
              <a:buFont typeface="Poppins"/>
              <a:buChar char="•"/>
            </a:pPr>
            <a:r>
              <a:rPr i="0" lang="en-US" sz="1500" u="none" cap="none" strike="noStrike">
                <a:solidFill>
                  <a:srgbClr val="002177"/>
                </a:solidFill>
                <a:latin typeface="Poppins"/>
                <a:ea typeface="Poppins"/>
                <a:cs typeface="Poppins"/>
                <a:sym typeface="Poppins"/>
              </a:rPr>
              <a:t>CTRL+T: Nueva pestaña</a:t>
            </a:r>
            <a:endParaRPr sz="1500">
              <a:solidFill>
                <a:srgbClr val="002177"/>
              </a:solidFill>
              <a:latin typeface="Poppins"/>
              <a:ea typeface="Poppins"/>
              <a:cs typeface="Poppins"/>
              <a:sym typeface="Poppins"/>
            </a:endParaRPr>
          </a:p>
          <a:p>
            <a:pPr indent="-215900" lvl="0" marL="228600" marR="0" rtl="0" algn="l">
              <a:lnSpc>
                <a:spcPct val="120000"/>
              </a:lnSpc>
              <a:spcBef>
                <a:spcPts val="1000"/>
              </a:spcBef>
              <a:spcAft>
                <a:spcPts val="0"/>
              </a:spcAft>
              <a:buClr>
                <a:srgbClr val="002177"/>
              </a:buClr>
              <a:buSzPts val="1500"/>
              <a:buFont typeface="Poppins"/>
              <a:buChar char="•"/>
            </a:pPr>
            <a:r>
              <a:rPr i="0" lang="en-US" sz="1500" u="none" cap="none" strike="noStrike">
                <a:solidFill>
                  <a:srgbClr val="002177"/>
                </a:solidFill>
                <a:latin typeface="Poppins"/>
                <a:ea typeface="Poppins"/>
                <a:cs typeface="Poppins"/>
                <a:sym typeface="Poppins"/>
              </a:rPr>
              <a:t>CTRL+Shift+T: Volver a abrir la última pestaña cerrada</a:t>
            </a:r>
            <a:endParaRPr sz="1500">
              <a:solidFill>
                <a:srgbClr val="002177"/>
              </a:solidFill>
              <a:latin typeface="Poppins"/>
              <a:ea typeface="Poppins"/>
              <a:cs typeface="Poppins"/>
              <a:sym typeface="Poppins"/>
            </a:endParaRPr>
          </a:p>
          <a:p>
            <a:pPr indent="-215900" lvl="0" marL="228600" marR="0" rtl="0" algn="l">
              <a:lnSpc>
                <a:spcPct val="120000"/>
              </a:lnSpc>
              <a:spcBef>
                <a:spcPts val="1000"/>
              </a:spcBef>
              <a:spcAft>
                <a:spcPts val="0"/>
              </a:spcAft>
              <a:buClr>
                <a:srgbClr val="002177"/>
              </a:buClr>
              <a:buSzPts val="1500"/>
              <a:buFont typeface="Poppins"/>
              <a:buChar char="•"/>
            </a:pPr>
            <a:r>
              <a:rPr i="0" lang="en-US" sz="1500" u="none" cap="none" strike="noStrike">
                <a:solidFill>
                  <a:srgbClr val="002177"/>
                </a:solidFill>
                <a:latin typeface="Poppins"/>
                <a:ea typeface="Poppins"/>
                <a:cs typeface="Poppins"/>
                <a:sym typeface="Poppins"/>
              </a:rPr>
              <a:t>CTRL+Mayús+W: Cierra todas las pestañas del explorador abiertas</a:t>
            </a:r>
            <a:endParaRPr sz="1500">
              <a:solidFill>
                <a:srgbClr val="002177"/>
              </a:solidFill>
              <a:latin typeface="Poppins"/>
              <a:ea typeface="Poppins"/>
              <a:cs typeface="Poppins"/>
              <a:sym typeface="Poppins"/>
            </a:endParaRPr>
          </a:p>
          <a:p>
            <a:pPr indent="-215900" lvl="0" marL="228600" marR="0" rtl="0" algn="l">
              <a:lnSpc>
                <a:spcPct val="120000"/>
              </a:lnSpc>
              <a:spcBef>
                <a:spcPts val="1000"/>
              </a:spcBef>
              <a:spcAft>
                <a:spcPts val="0"/>
              </a:spcAft>
              <a:buClr>
                <a:srgbClr val="002177"/>
              </a:buClr>
              <a:buSzPts val="1500"/>
              <a:buFont typeface="Poppins"/>
              <a:buChar char="•"/>
            </a:pPr>
            <a:r>
              <a:rPr i="0" lang="en-US" sz="1500" u="none" cap="none" strike="noStrike">
                <a:solidFill>
                  <a:srgbClr val="002177"/>
                </a:solidFill>
                <a:latin typeface="Poppins"/>
                <a:ea typeface="Poppins"/>
                <a:cs typeface="Poppins"/>
                <a:sym typeface="Poppins"/>
              </a:rPr>
              <a:t>CTRL+W: Cierra la pestaña actual</a:t>
            </a:r>
            <a:endParaRPr sz="1500">
              <a:solidFill>
                <a:srgbClr val="002177"/>
              </a:solidFill>
              <a:latin typeface="Poppins"/>
              <a:ea typeface="Poppins"/>
              <a:cs typeface="Poppins"/>
              <a:sym typeface="Poppins"/>
            </a:endParaRPr>
          </a:p>
          <a:p>
            <a:pPr indent="-215900" lvl="0" marL="228600" marR="0" rtl="0" algn="l">
              <a:lnSpc>
                <a:spcPct val="120000"/>
              </a:lnSpc>
              <a:spcBef>
                <a:spcPts val="1000"/>
              </a:spcBef>
              <a:spcAft>
                <a:spcPts val="0"/>
              </a:spcAft>
              <a:buClr>
                <a:srgbClr val="002177"/>
              </a:buClr>
              <a:buSzPts val="1500"/>
              <a:buFont typeface="Poppins"/>
              <a:buChar char="•"/>
            </a:pPr>
            <a:r>
              <a:rPr i="0" lang="en-US" sz="1500" u="none" cap="none" strike="noStrike">
                <a:solidFill>
                  <a:srgbClr val="002177"/>
                </a:solidFill>
                <a:latin typeface="Poppins"/>
                <a:ea typeface="Poppins"/>
                <a:cs typeface="Poppins"/>
                <a:sym typeface="Poppins"/>
              </a:rPr>
              <a:t>CTRL+ Símbolo de más (+): Acercar imagen</a:t>
            </a:r>
            <a:endParaRPr sz="1500">
              <a:solidFill>
                <a:srgbClr val="002177"/>
              </a:solidFill>
              <a:latin typeface="Poppins"/>
              <a:ea typeface="Poppins"/>
              <a:cs typeface="Poppins"/>
              <a:sym typeface="Poppins"/>
            </a:endParaRPr>
          </a:p>
          <a:p>
            <a:pPr indent="-215900" lvl="0" marL="228600" marR="0" rtl="0" algn="l">
              <a:lnSpc>
                <a:spcPct val="120000"/>
              </a:lnSpc>
              <a:spcBef>
                <a:spcPts val="1000"/>
              </a:spcBef>
              <a:spcAft>
                <a:spcPts val="0"/>
              </a:spcAft>
              <a:buClr>
                <a:srgbClr val="002177"/>
              </a:buClr>
              <a:buSzPts val="1500"/>
              <a:buFont typeface="Poppins"/>
              <a:buChar char="•"/>
            </a:pPr>
            <a:r>
              <a:rPr i="0" lang="en-US" sz="1500" u="none" cap="none" strike="noStrike">
                <a:solidFill>
                  <a:srgbClr val="002177"/>
                </a:solidFill>
                <a:latin typeface="Poppins"/>
                <a:ea typeface="Poppins"/>
                <a:cs typeface="Poppins"/>
                <a:sym typeface="Poppins"/>
              </a:rPr>
              <a:t>CTRL+menos: Alejar imagen</a:t>
            </a:r>
            <a:endParaRPr sz="1500">
              <a:solidFill>
                <a:srgbClr val="002177"/>
              </a:solidFill>
              <a:latin typeface="Poppins"/>
              <a:ea typeface="Poppins"/>
              <a:cs typeface="Poppins"/>
              <a:sym typeface="Poppins"/>
            </a:endParaRPr>
          </a:p>
          <a:p>
            <a:pPr indent="-215900" lvl="0" marL="228600" marR="0" rtl="0" algn="l">
              <a:lnSpc>
                <a:spcPct val="120000"/>
              </a:lnSpc>
              <a:spcBef>
                <a:spcPts val="1000"/>
              </a:spcBef>
              <a:spcAft>
                <a:spcPts val="0"/>
              </a:spcAft>
              <a:buClr>
                <a:srgbClr val="002177"/>
              </a:buClr>
              <a:buSzPts val="1500"/>
              <a:buFont typeface="Poppins"/>
              <a:buChar char="•"/>
            </a:pPr>
            <a:r>
              <a:rPr i="0" lang="en-US" sz="1500" u="none" cap="none" strike="noStrike">
                <a:solidFill>
                  <a:srgbClr val="002177"/>
                </a:solidFill>
                <a:latin typeface="Poppins"/>
                <a:ea typeface="Poppins"/>
                <a:cs typeface="Poppins"/>
                <a:sym typeface="Poppins"/>
              </a:rPr>
              <a:t>CTRL+0: Restablece vista a los valores predeterminados</a:t>
            </a:r>
            <a:endParaRPr sz="1500">
              <a:solidFill>
                <a:srgbClr val="002177"/>
              </a:solidFill>
              <a:latin typeface="Poppins"/>
              <a:ea typeface="Poppins"/>
              <a:cs typeface="Poppins"/>
              <a:sym typeface="Poppins"/>
            </a:endParaRPr>
          </a:p>
          <a:p>
            <a:pPr indent="-215900" lvl="0" marL="228600" marR="0" rtl="0" algn="l">
              <a:lnSpc>
                <a:spcPct val="120000"/>
              </a:lnSpc>
              <a:spcBef>
                <a:spcPts val="1000"/>
              </a:spcBef>
              <a:spcAft>
                <a:spcPts val="0"/>
              </a:spcAft>
              <a:buClr>
                <a:srgbClr val="002177"/>
              </a:buClr>
              <a:buSzPts val="1500"/>
              <a:buFont typeface="Poppins"/>
              <a:buChar char="•"/>
            </a:pPr>
            <a:r>
              <a:rPr i="0" lang="en-US" sz="1500" u="none" cap="none" strike="noStrike">
                <a:solidFill>
                  <a:srgbClr val="002177"/>
                </a:solidFill>
                <a:latin typeface="Poppins"/>
                <a:ea typeface="Poppins"/>
                <a:cs typeface="Poppins"/>
                <a:sym typeface="Poppins"/>
              </a:rPr>
              <a:t>CTRL+F: Buscar en la página</a:t>
            </a:r>
            <a:endParaRPr sz="1500">
              <a:solidFill>
                <a:srgbClr val="002177"/>
              </a:solidFill>
              <a:latin typeface="Poppins"/>
              <a:ea typeface="Poppins"/>
              <a:cs typeface="Poppins"/>
              <a:sym typeface="Poppins"/>
            </a:endParaRPr>
          </a:p>
        </p:txBody>
      </p:sp>
      <p:pic>
        <p:nvPicPr>
          <p:cNvPr id="468" name="Google Shape;468;p37"/>
          <p:cNvPicPr preferRelativeResize="0"/>
          <p:nvPr/>
        </p:nvPicPr>
        <p:blipFill rotWithShape="1">
          <a:blip r:embed="rId3">
            <a:alphaModFix/>
          </a:blip>
          <a:srcRect b="-5797" l="0" r="0" t="0"/>
          <a:stretch/>
        </p:blipFill>
        <p:spPr>
          <a:xfrm>
            <a:off x="10350325" y="6333250"/>
            <a:ext cx="1782799" cy="4673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38"/>
          <p:cNvSpPr txBox="1"/>
          <p:nvPr>
            <p:ph idx="1" type="body"/>
          </p:nvPr>
        </p:nvSpPr>
        <p:spPr>
          <a:xfrm>
            <a:off x="208816" y="2175752"/>
            <a:ext cx="4579233" cy="3450613"/>
          </a:xfrm>
          <a:prstGeom prst="rect">
            <a:avLst/>
          </a:prstGeom>
          <a:noFill/>
          <a:ln>
            <a:noFill/>
          </a:ln>
        </p:spPr>
        <p:txBody>
          <a:bodyPr anchorCtr="0" anchor="t" bIns="45700" lIns="91425" spcFirstLastPara="1" rIns="91425" wrap="square" tIns="45700">
            <a:normAutofit/>
          </a:bodyPr>
          <a:lstStyle/>
          <a:p>
            <a:pPr indent="-215900" lvl="1" marL="685800" rtl="0" algn="l">
              <a:lnSpc>
                <a:spcPct val="110000"/>
              </a:lnSpc>
              <a:spcBef>
                <a:spcPts val="0"/>
              </a:spcBef>
              <a:spcAft>
                <a:spcPts val="0"/>
              </a:spcAft>
              <a:buClr>
                <a:srgbClr val="002177"/>
              </a:buClr>
              <a:buSzPts val="1600"/>
              <a:buFont typeface="Poppins"/>
              <a:buChar char="•"/>
            </a:pPr>
            <a:r>
              <a:rPr lang="en-US" sz="1600">
                <a:solidFill>
                  <a:srgbClr val="002177"/>
                </a:solidFill>
                <a:latin typeface="Poppins"/>
                <a:ea typeface="Poppins"/>
                <a:cs typeface="Poppins"/>
                <a:sym typeface="Poppins"/>
              </a:rPr>
              <a:t>In Chrome - Right-click an empty area in the tab bar section and choose “reopen closed tab”</a:t>
            </a:r>
            <a:endParaRPr sz="1600">
              <a:solidFill>
                <a:srgbClr val="002177"/>
              </a:solidFill>
              <a:latin typeface="Poppins"/>
              <a:ea typeface="Poppins"/>
              <a:cs typeface="Poppins"/>
              <a:sym typeface="Poppins"/>
            </a:endParaRPr>
          </a:p>
          <a:p>
            <a:pPr indent="-215900" lvl="1" marL="685800" rtl="0" algn="l">
              <a:lnSpc>
                <a:spcPct val="110000"/>
              </a:lnSpc>
              <a:spcBef>
                <a:spcPts val="500"/>
              </a:spcBef>
              <a:spcAft>
                <a:spcPts val="0"/>
              </a:spcAft>
              <a:buClr>
                <a:srgbClr val="002177"/>
              </a:buClr>
              <a:buSzPts val="1600"/>
              <a:buFont typeface="Poppins"/>
              <a:buChar char="•"/>
            </a:pPr>
            <a:r>
              <a:rPr lang="en-US" sz="1600">
                <a:solidFill>
                  <a:srgbClr val="002177"/>
                </a:solidFill>
                <a:latin typeface="Poppins"/>
                <a:ea typeface="Poppins"/>
                <a:cs typeface="Poppins"/>
                <a:sym typeface="Poppins"/>
              </a:rPr>
              <a:t>In Firefox – Right-click an empty area in the tab bar section and choose “undo close tab” </a:t>
            </a:r>
            <a:endParaRPr sz="1600">
              <a:solidFill>
                <a:srgbClr val="002177"/>
              </a:solidFill>
              <a:latin typeface="Poppins"/>
              <a:ea typeface="Poppins"/>
              <a:cs typeface="Poppins"/>
              <a:sym typeface="Poppins"/>
            </a:endParaRPr>
          </a:p>
          <a:p>
            <a:pPr indent="-215900" lvl="1" marL="685800" rtl="0" algn="l">
              <a:lnSpc>
                <a:spcPct val="110000"/>
              </a:lnSpc>
              <a:spcBef>
                <a:spcPts val="500"/>
              </a:spcBef>
              <a:spcAft>
                <a:spcPts val="0"/>
              </a:spcAft>
              <a:buClr>
                <a:srgbClr val="002177"/>
              </a:buClr>
              <a:buSzPts val="1600"/>
              <a:buFont typeface="Poppins"/>
              <a:buChar char="•"/>
            </a:pPr>
            <a:r>
              <a:rPr lang="en-US" sz="1600">
                <a:solidFill>
                  <a:srgbClr val="002177"/>
                </a:solidFill>
                <a:latin typeface="Poppins"/>
                <a:ea typeface="Poppins"/>
                <a:cs typeface="Poppins"/>
                <a:sym typeface="Poppins"/>
              </a:rPr>
              <a:t>Or, press Ctrl + Shift + T in Windows</a:t>
            </a:r>
            <a:endParaRPr sz="1600">
              <a:solidFill>
                <a:srgbClr val="002177"/>
              </a:solidFill>
              <a:latin typeface="Poppins"/>
              <a:ea typeface="Poppins"/>
              <a:cs typeface="Poppins"/>
              <a:sym typeface="Poppins"/>
            </a:endParaRPr>
          </a:p>
          <a:p>
            <a:pPr indent="-215900" lvl="1" marL="685800" rtl="0" algn="l">
              <a:lnSpc>
                <a:spcPct val="110000"/>
              </a:lnSpc>
              <a:spcBef>
                <a:spcPts val="500"/>
              </a:spcBef>
              <a:spcAft>
                <a:spcPts val="0"/>
              </a:spcAft>
              <a:buClr>
                <a:srgbClr val="002177"/>
              </a:buClr>
              <a:buSzPts val="1600"/>
              <a:buFont typeface="Poppins"/>
              <a:buChar char="•"/>
            </a:pPr>
            <a:r>
              <a:rPr lang="en-US" sz="1600">
                <a:solidFill>
                  <a:srgbClr val="002177"/>
                </a:solidFill>
                <a:latin typeface="Poppins"/>
                <a:ea typeface="Poppins"/>
                <a:cs typeface="Poppins"/>
                <a:sym typeface="Poppins"/>
              </a:rPr>
              <a:t>Command + Shift + T on a Mac</a:t>
            </a:r>
            <a:endParaRPr sz="1600">
              <a:solidFill>
                <a:srgbClr val="002177"/>
              </a:solidFill>
              <a:latin typeface="Poppins"/>
              <a:ea typeface="Poppins"/>
              <a:cs typeface="Poppins"/>
              <a:sym typeface="Poppins"/>
            </a:endParaRPr>
          </a:p>
        </p:txBody>
      </p:sp>
      <p:sp>
        <p:nvSpPr>
          <p:cNvPr id="474" name="Google Shape;474;p38"/>
          <p:cNvSpPr txBox="1"/>
          <p:nvPr>
            <p:ph type="title"/>
          </p:nvPr>
        </p:nvSpPr>
        <p:spPr>
          <a:xfrm>
            <a:off x="1534696" y="279901"/>
            <a:ext cx="9520158" cy="104923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880"/>
              <a:buFont typeface="Palatino Linotype"/>
              <a:buNone/>
            </a:pPr>
            <a:r>
              <a:rPr lang="en-US" sz="2880">
                <a:solidFill>
                  <a:srgbClr val="002177"/>
                </a:solidFill>
                <a:latin typeface="Poppins"/>
                <a:ea typeface="Poppins"/>
                <a:cs typeface="Poppins"/>
                <a:sym typeface="Poppins"/>
              </a:rPr>
              <a:t>How to Restore a Recently Closed Tab</a:t>
            </a:r>
            <a:br>
              <a:rPr lang="en-US" sz="2880">
                <a:solidFill>
                  <a:srgbClr val="002177"/>
                </a:solidFill>
                <a:latin typeface="Poppins"/>
                <a:ea typeface="Poppins"/>
                <a:cs typeface="Poppins"/>
                <a:sym typeface="Poppins"/>
              </a:rPr>
            </a:br>
            <a:r>
              <a:rPr lang="en-US" sz="2880">
                <a:solidFill>
                  <a:srgbClr val="002177"/>
                </a:solidFill>
                <a:latin typeface="Poppins"/>
                <a:ea typeface="Poppins"/>
                <a:cs typeface="Poppins"/>
                <a:sym typeface="Poppins"/>
              </a:rPr>
              <a:t>Cómo restaurar pestañas cerradas recientemente</a:t>
            </a:r>
            <a:endParaRPr sz="2880">
              <a:solidFill>
                <a:srgbClr val="002177"/>
              </a:solidFill>
              <a:latin typeface="Poppins"/>
              <a:ea typeface="Poppins"/>
              <a:cs typeface="Poppins"/>
              <a:sym typeface="Poppins"/>
            </a:endParaRPr>
          </a:p>
        </p:txBody>
      </p:sp>
      <p:pic>
        <p:nvPicPr>
          <p:cNvPr id="475" name="Google Shape;475;p38"/>
          <p:cNvPicPr preferRelativeResize="0"/>
          <p:nvPr/>
        </p:nvPicPr>
        <p:blipFill rotWithShape="1">
          <a:blip r:embed="rId3">
            <a:alphaModFix/>
          </a:blip>
          <a:srcRect b="0" l="0" r="0" t="0"/>
          <a:stretch/>
        </p:blipFill>
        <p:spPr>
          <a:xfrm>
            <a:off x="4548687" y="1610764"/>
            <a:ext cx="2456638" cy="2352302"/>
          </a:xfrm>
          <a:prstGeom prst="rect">
            <a:avLst/>
          </a:prstGeom>
          <a:noFill/>
          <a:ln>
            <a:noFill/>
          </a:ln>
        </p:spPr>
      </p:pic>
      <p:pic>
        <p:nvPicPr>
          <p:cNvPr id="476" name="Google Shape;476;p38"/>
          <p:cNvPicPr preferRelativeResize="0"/>
          <p:nvPr/>
        </p:nvPicPr>
        <p:blipFill rotWithShape="1">
          <a:blip r:embed="rId4">
            <a:alphaModFix/>
          </a:blip>
          <a:srcRect b="0" l="0" r="0" t="0"/>
          <a:stretch/>
        </p:blipFill>
        <p:spPr>
          <a:xfrm>
            <a:off x="4548687" y="4195848"/>
            <a:ext cx="2596601" cy="2297992"/>
          </a:xfrm>
          <a:prstGeom prst="rect">
            <a:avLst/>
          </a:prstGeom>
          <a:noFill/>
          <a:ln>
            <a:noFill/>
          </a:ln>
        </p:spPr>
      </p:pic>
      <p:sp>
        <p:nvSpPr>
          <p:cNvPr id="477" name="Google Shape;477;p38"/>
          <p:cNvSpPr txBox="1"/>
          <p:nvPr/>
        </p:nvSpPr>
        <p:spPr>
          <a:xfrm>
            <a:off x="7275877" y="2006548"/>
            <a:ext cx="4765286" cy="3905008"/>
          </a:xfrm>
          <a:prstGeom prst="rect">
            <a:avLst/>
          </a:prstGeom>
          <a:noFill/>
          <a:ln>
            <a:noFill/>
          </a:ln>
        </p:spPr>
        <p:txBody>
          <a:bodyPr anchorCtr="0" anchor="t" bIns="45700" lIns="91425" spcFirstLastPara="1" rIns="91425" wrap="square" tIns="45700">
            <a:normAutofit/>
          </a:bodyPr>
          <a:lstStyle/>
          <a:p>
            <a:pPr indent="-215900" lvl="1" marL="685800" marR="0" rtl="0" algn="l">
              <a:lnSpc>
                <a:spcPct val="120000"/>
              </a:lnSpc>
              <a:spcBef>
                <a:spcPts val="0"/>
              </a:spcBef>
              <a:spcAft>
                <a:spcPts val="0"/>
              </a:spcAft>
              <a:buClr>
                <a:srgbClr val="002177"/>
              </a:buClr>
              <a:buSzPts val="1600"/>
              <a:buFont typeface="Arial"/>
              <a:buChar char="•"/>
            </a:pPr>
            <a:r>
              <a:rPr b="0" i="0" lang="en-US" sz="1600" u="none" cap="none" strike="noStrike">
                <a:solidFill>
                  <a:srgbClr val="002177"/>
                </a:solidFill>
                <a:latin typeface="Palatino Linotype"/>
                <a:ea typeface="Palatino Linotype"/>
                <a:cs typeface="Palatino Linotype"/>
                <a:sym typeface="Palatino Linotype"/>
              </a:rPr>
              <a:t>En Chrome - Haz clic con el botón derecho del ratón en un área vacía de la barra y selecciona "reabrir pestaña cerrada"</a:t>
            </a:r>
            <a:endParaRPr sz="1200">
              <a:solidFill>
                <a:srgbClr val="002177"/>
              </a:solidFill>
            </a:endParaRPr>
          </a:p>
          <a:p>
            <a:pPr indent="-215900" lvl="1" marL="685800" marR="0" rtl="0" algn="l">
              <a:lnSpc>
                <a:spcPct val="120000"/>
              </a:lnSpc>
              <a:spcBef>
                <a:spcPts val="500"/>
              </a:spcBef>
              <a:spcAft>
                <a:spcPts val="0"/>
              </a:spcAft>
              <a:buClr>
                <a:srgbClr val="002177"/>
              </a:buClr>
              <a:buSzPts val="1600"/>
              <a:buFont typeface="Arial"/>
              <a:buChar char="•"/>
            </a:pPr>
            <a:r>
              <a:rPr b="0" i="0" lang="en-US" sz="1600" u="none" cap="none" strike="noStrike">
                <a:solidFill>
                  <a:srgbClr val="002177"/>
                </a:solidFill>
                <a:latin typeface="Palatino Linotype"/>
                <a:ea typeface="Palatino Linotype"/>
                <a:cs typeface="Palatino Linotype"/>
                <a:sym typeface="Palatino Linotype"/>
              </a:rPr>
              <a:t>En Firefox: Haz clic con el botón derecho en un área vacía de la barra y selecciona “deshacer cerrar pestaña” </a:t>
            </a:r>
            <a:endParaRPr sz="1200">
              <a:solidFill>
                <a:srgbClr val="002177"/>
              </a:solidFill>
            </a:endParaRPr>
          </a:p>
          <a:p>
            <a:pPr indent="-215900" lvl="1" marL="685800" marR="0" rtl="0" algn="l">
              <a:lnSpc>
                <a:spcPct val="120000"/>
              </a:lnSpc>
              <a:spcBef>
                <a:spcPts val="500"/>
              </a:spcBef>
              <a:spcAft>
                <a:spcPts val="0"/>
              </a:spcAft>
              <a:buClr>
                <a:srgbClr val="002177"/>
              </a:buClr>
              <a:buSzPts val="1600"/>
              <a:buFont typeface="Arial"/>
              <a:buChar char="•"/>
            </a:pPr>
            <a:r>
              <a:rPr b="0" i="0" lang="en-US" sz="1600" u="none" cap="none" strike="noStrike">
                <a:solidFill>
                  <a:srgbClr val="002177"/>
                </a:solidFill>
                <a:latin typeface="Palatino Linotype"/>
                <a:ea typeface="Palatino Linotype"/>
                <a:cs typeface="Palatino Linotype"/>
                <a:sym typeface="Palatino Linotype"/>
              </a:rPr>
              <a:t>O bien, pulsa Ctrl + Shift + T en Windows</a:t>
            </a:r>
            <a:endParaRPr sz="1200">
              <a:solidFill>
                <a:srgbClr val="002177"/>
              </a:solidFill>
            </a:endParaRPr>
          </a:p>
          <a:p>
            <a:pPr indent="-215900" lvl="1" marL="685800" marR="0" rtl="0" algn="l">
              <a:lnSpc>
                <a:spcPct val="120000"/>
              </a:lnSpc>
              <a:spcBef>
                <a:spcPts val="500"/>
              </a:spcBef>
              <a:spcAft>
                <a:spcPts val="0"/>
              </a:spcAft>
              <a:buClr>
                <a:srgbClr val="002177"/>
              </a:buClr>
              <a:buSzPts val="1600"/>
              <a:buFont typeface="Arial"/>
              <a:buChar char="•"/>
            </a:pPr>
            <a:r>
              <a:rPr b="0" i="0" lang="en-US" sz="1600" u="none" cap="none" strike="noStrike">
                <a:solidFill>
                  <a:srgbClr val="002177"/>
                </a:solidFill>
                <a:latin typeface="Palatino Linotype"/>
                <a:ea typeface="Palatino Linotype"/>
                <a:cs typeface="Palatino Linotype"/>
                <a:sym typeface="Palatino Linotype"/>
              </a:rPr>
              <a:t>Command + Shift + T en una Mac</a:t>
            </a:r>
            <a:endParaRPr sz="1200">
              <a:solidFill>
                <a:srgbClr val="002177"/>
              </a:solidFill>
            </a:endParaRPr>
          </a:p>
        </p:txBody>
      </p:sp>
      <p:pic>
        <p:nvPicPr>
          <p:cNvPr id="478" name="Google Shape;478;p38"/>
          <p:cNvPicPr preferRelativeResize="0"/>
          <p:nvPr/>
        </p:nvPicPr>
        <p:blipFill rotWithShape="1">
          <a:blip r:embed="rId5">
            <a:alphaModFix/>
          </a:blip>
          <a:srcRect b="-5797" l="0" r="0" t="0"/>
          <a:stretch/>
        </p:blipFill>
        <p:spPr>
          <a:xfrm>
            <a:off x="10350325" y="6333250"/>
            <a:ext cx="1782799" cy="467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3">
                                            <p:txEl>
                                              <p:pRg end="0" st="0"/>
                                            </p:txEl>
                                          </p:spTgt>
                                        </p:tgtEl>
                                        <p:attrNameLst>
                                          <p:attrName>style.visibility</p:attrName>
                                        </p:attrNameLst>
                                      </p:cBhvr>
                                      <p:to>
                                        <p:strVal val="visible"/>
                                      </p:to>
                                    </p:set>
                                    <p:animEffect filter="fade" transition="in">
                                      <p:cBhvr>
                                        <p:cTn dur="500"/>
                                        <p:tgtEl>
                                          <p:spTgt spid="4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3">
                                            <p:txEl>
                                              <p:pRg end="1" st="1"/>
                                            </p:txEl>
                                          </p:spTgt>
                                        </p:tgtEl>
                                        <p:attrNameLst>
                                          <p:attrName>style.visibility</p:attrName>
                                        </p:attrNameLst>
                                      </p:cBhvr>
                                      <p:to>
                                        <p:strVal val="visible"/>
                                      </p:to>
                                    </p:set>
                                    <p:animEffect filter="fade" transition="in">
                                      <p:cBhvr>
                                        <p:cTn dur="500"/>
                                        <p:tgtEl>
                                          <p:spTgt spid="47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3">
                                            <p:txEl>
                                              <p:pRg end="2" st="2"/>
                                            </p:txEl>
                                          </p:spTgt>
                                        </p:tgtEl>
                                        <p:attrNameLst>
                                          <p:attrName>style.visibility</p:attrName>
                                        </p:attrNameLst>
                                      </p:cBhvr>
                                      <p:to>
                                        <p:strVal val="visible"/>
                                      </p:to>
                                    </p:set>
                                    <p:animEffect filter="fade" transition="in">
                                      <p:cBhvr>
                                        <p:cTn dur="500"/>
                                        <p:tgtEl>
                                          <p:spTgt spid="47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3">
                                            <p:txEl>
                                              <p:pRg end="3" st="3"/>
                                            </p:txEl>
                                          </p:spTgt>
                                        </p:tgtEl>
                                        <p:attrNameLst>
                                          <p:attrName>style.visibility</p:attrName>
                                        </p:attrNameLst>
                                      </p:cBhvr>
                                      <p:to>
                                        <p:strVal val="visible"/>
                                      </p:to>
                                    </p:set>
                                    <p:animEffect filter="fade" transition="in">
                                      <p:cBhvr>
                                        <p:cTn dur="500"/>
                                        <p:tgtEl>
                                          <p:spTgt spid="473">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1000"/>
                                        <p:tgtEl>
                                          <p:spTgt spid="4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1000"/>
                                        <p:tgtEl>
                                          <p:spTgt spid="4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177"/>
        </a:solidFill>
      </p:bgPr>
    </p:bg>
    <p:spTree>
      <p:nvGrpSpPr>
        <p:cNvPr id="483" name="Shape 483"/>
        <p:cNvGrpSpPr/>
        <p:nvPr/>
      </p:nvGrpSpPr>
      <p:grpSpPr>
        <a:xfrm>
          <a:off x="0" y="0"/>
          <a:ext cx="0" cy="0"/>
          <a:chOff x="0" y="0"/>
          <a:chExt cx="0" cy="0"/>
        </a:xfrm>
      </p:grpSpPr>
      <p:sp>
        <p:nvSpPr>
          <p:cNvPr id="484" name="Google Shape;484;p39"/>
          <p:cNvSpPr txBox="1"/>
          <p:nvPr>
            <p:ph type="title"/>
          </p:nvPr>
        </p:nvSpPr>
        <p:spPr>
          <a:xfrm>
            <a:off x="2157506" y="952040"/>
            <a:ext cx="9520158" cy="104923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Palatino Linotype"/>
              <a:buNone/>
            </a:pPr>
            <a:r>
              <a:rPr lang="en-US">
                <a:solidFill>
                  <a:srgbClr val="86CAFF"/>
                </a:solidFill>
                <a:latin typeface="Poppins"/>
                <a:ea typeface="Poppins"/>
                <a:cs typeface="Poppins"/>
                <a:sym typeface="Poppins"/>
              </a:rPr>
              <a:t>Your Turn!</a:t>
            </a:r>
            <a:br>
              <a:rPr lang="en-US">
                <a:solidFill>
                  <a:srgbClr val="86CAFF"/>
                </a:solidFill>
                <a:latin typeface="Poppins"/>
                <a:ea typeface="Poppins"/>
                <a:cs typeface="Poppins"/>
                <a:sym typeface="Poppins"/>
              </a:rPr>
            </a:br>
            <a:r>
              <a:rPr lang="en-US">
                <a:solidFill>
                  <a:srgbClr val="86CAFF"/>
                </a:solidFill>
                <a:latin typeface="Poppins"/>
                <a:ea typeface="Poppins"/>
                <a:cs typeface="Poppins"/>
                <a:sym typeface="Poppins"/>
              </a:rPr>
              <a:t>¡Tu turno!</a:t>
            </a:r>
            <a:endParaRPr>
              <a:solidFill>
                <a:srgbClr val="86CAFF"/>
              </a:solidFill>
              <a:latin typeface="Poppins"/>
              <a:ea typeface="Poppins"/>
              <a:cs typeface="Poppins"/>
              <a:sym typeface="Poppins"/>
            </a:endParaRPr>
          </a:p>
        </p:txBody>
      </p:sp>
      <p:sp>
        <p:nvSpPr>
          <p:cNvPr id="485" name="Google Shape;485;p39"/>
          <p:cNvSpPr txBox="1"/>
          <p:nvPr>
            <p:ph idx="1" type="body"/>
          </p:nvPr>
        </p:nvSpPr>
        <p:spPr>
          <a:xfrm>
            <a:off x="1241619" y="2455347"/>
            <a:ext cx="1831774" cy="3450613"/>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000"/>
              <a:buNone/>
            </a:pPr>
            <a:r>
              <a:rPr lang="en-US" sz="1800">
                <a:solidFill>
                  <a:schemeClr val="lt1"/>
                </a:solidFill>
                <a:latin typeface="Poppins"/>
                <a:ea typeface="Poppins"/>
                <a:cs typeface="Poppins"/>
                <a:sym typeface="Poppins"/>
              </a:rPr>
              <a:t>In your web browser, try out some of these keyboard shortcuts!</a:t>
            </a:r>
            <a:endParaRPr sz="1800">
              <a:solidFill>
                <a:schemeClr val="lt1"/>
              </a:solidFill>
              <a:latin typeface="Poppins"/>
              <a:ea typeface="Poppins"/>
              <a:cs typeface="Poppins"/>
              <a:sym typeface="Poppins"/>
            </a:endParaRPr>
          </a:p>
        </p:txBody>
      </p:sp>
      <p:pic>
        <p:nvPicPr>
          <p:cNvPr descr="Now Your Turn Photos - Free &amp; Royalty-Free Stock Photos from Dreamstime" id="486" name="Google Shape;486;p39"/>
          <p:cNvPicPr preferRelativeResize="0"/>
          <p:nvPr/>
        </p:nvPicPr>
        <p:blipFill rotWithShape="1">
          <a:blip r:embed="rId3">
            <a:alphaModFix/>
          </a:blip>
          <a:srcRect b="0" l="0" r="0" t="0"/>
          <a:stretch/>
        </p:blipFill>
        <p:spPr>
          <a:xfrm>
            <a:off x="3046924" y="2367390"/>
            <a:ext cx="5832848" cy="3193485"/>
          </a:xfrm>
          <a:prstGeom prst="rect">
            <a:avLst/>
          </a:prstGeom>
          <a:noFill/>
          <a:ln>
            <a:noFill/>
          </a:ln>
        </p:spPr>
      </p:pic>
      <p:sp>
        <p:nvSpPr>
          <p:cNvPr id="487" name="Google Shape;487;p39"/>
          <p:cNvSpPr txBox="1"/>
          <p:nvPr/>
        </p:nvSpPr>
        <p:spPr>
          <a:xfrm>
            <a:off x="9170327" y="2451439"/>
            <a:ext cx="1831774" cy="3450613"/>
          </a:xfrm>
          <a:prstGeom prst="rect">
            <a:avLst/>
          </a:prstGeom>
          <a:noFill/>
          <a:ln>
            <a:noFill/>
          </a:ln>
        </p:spPr>
        <p:txBody>
          <a:bodyPr anchorCtr="0" anchor="t" bIns="45700" lIns="91425" spcFirstLastPara="1" rIns="91425" wrap="square" tIns="45700">
            <a:normAutofit/>
          </a:bodyPr>
          <a:lstStyle/>
          <a:p>
            <a:pPr indent="0" lvl="0" marL="0" marR="0" rtl="0" algn="l">
              <a:lnSpc>
                <a:spcPct val="120000"/>
              </a:lnSpc>
              <a:spcBef>
                <a:spcPts val="0"/>
              </a:spcBef>
              <a:spcAft>
                <a:spcPts val="0"/>
              </a:spcAft>
              <a:buClr>
                <a:schemeClr val="accent1"/>
              </a:buClr>
              <a:buSzPts val="2000"/>
              <a:buFont typeface="Arial"/>
              <a:buNone/>
            </a:pPr>
            <a:r>
              <a:rPr i="0" lang="en-US" sz="1800" u="none" cap="none" strike="noStrike">
                <a:solidFill>
                  <a:schemeClr val="lt1"/>
                </a:solidFill>
                <a:latin typeface="Poppins"/>
                <a:ea typeface="Poppins"/>
                <a:cs typeface="Poppins"/>
                <a:sym typeface="Poppins"/>
              </a:rPr>
              <a:t>¡en tu navegador web, prueba algunos de estos atajos de teclado!</a:t>
            </a:r>
            <a:endParaRPr sz="1200">
              <a:solidFill>
                <a:schemeClr val="lt1"/>
              </a:solidFill>
              <a:latin typeface="Poppins"/>
              <a:ea typeface="Poppins"/>
              <a:cs typeface="Poppins"/>
              <a:sym typeface="Poppins"/>
            </a:endParaRPr>
          </a:p>
        </p:txBody>
      </p:sp>
      <p:pic>
        <p:nvPicPr>
          <p:cNvPr id="488" name="Google Shape;488;p39"/>
          <p:cNvPicPr preferRelativeResize="0"/>
          <p:nvPr/>
        </p:nvPicPr>
        <p:blipFill rotWithShape="1">
          <a:blip r:embed="rId4">
            <a:alphaModFix/>
          </a:blip>
          <a:srcRect b="-5797" l="0" r="0" t="0"/>
          <a:stretch/>
        </p:blipFill>
        <p:spPr>
          <a:xfrm>
            <a:off x="10350325" y="6333250"/>
            <a:ext cx="1782799" cy="467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4"/>
          <p:cNvSpPr txBox="1"/>
          <p:nvPr>
            <p:ph type="title"/>
          </p:nvPr>
        </p:nvSpPr>
        <p:spPr>
          <a:xfrm>
            <a:off x="1534696" y="804519"/>
            <a:ext cx="9520158" cy="104923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Palatino Linotype"/>
              <a:buNone/>
            </a:pPr>
            <a:r>
              <a:rPr b="1" lang="en-US" sz="3000">
                <a:solidFill>
                  <a:srgbClr val="002177"/>
                </a:solidFill>
                <a:latin typeface="Poppins"/>
                <a:ea typeface="Poppins"/>
                <a:cs typeface="Poppins"/>
                <a:sym typeface="Poppins"/>
              </a:rPr>
              <a:t>Interpretation Services </a:t>
            </a:r>
            <a:br>
              <a:rPr b="1" lang="en-US" sz="3000">
                <a:solidFill>
                  <a:srgbClr val="002177"/>
                </a:solidFill>
                <a:latin typeface="Poppins"/>
                <a:ea typeface="Poppins"/>
                <a:cs typeface="Poppins"/>
                <a:sym typeface="Poppins"/>
              </a:rPr>
            </a:br>
            <a:r>
              <a:rPr b="1" i="1" lang="en-US" sz="3000">
                <a:solidFill>
                  <a:srgbClr val="002177"/>
                </a:solidFill>
                <a:latin typeface="Poppins"/>
                <a:ea typeface="Poppins"/>
                <a:cs typeface="Poppins"/>
                <a:sym typeface="Poppins"/>
              </a:rPr>
              <a:t>Servicios de Interpretación</a:t>
            </a:r>
            <a:endParaRPr i="1" sz="3000">
              <a:solidFill>
                <a:srgbClr val="002177"/>
              </a:solidFill>
              <a:latin typeface="Poppins"/>
              <a:ea typeface="Poppins"/>
              <a:cs typeface="Poppins"/>
              <a:sym typeface="Poppins"/>
            </a:endParaRPr>
          </a:p>
        </p:txBody>
      </p:sp>
      <p:pic>
        <p:nvPicPr>
          <p:cNvPr id="139" name="Google Shape;139;p4"/>
          <p:cNvPicPr preferRelativeResize="0"/>
          <p:nvPr/>
        </p:nvPicPr>
        <p:blipFill rotWithShape="1">
          <a:blip r:embed="rId3">
            <a:alphaModFix/>
          </a:blip>
          <a:srcRect b="0" l="0" r="0" t="81389"/>
          <a:stretch/>
        </p:blipFill>
        <p:spPr>
          <a:xfrm>
            <a:off x="809837" y="2723931"/>
            <a:ext cx="3793052" cy="1527808"/>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40" name="Google Shape;140;p4"/>
          <p:cNvPicPr preferRelativeResize="0"/>
          <p:nvPr/>
        </p:nvPicPr>
        <p:blipFill rotWithShape="1">
          <a:blip r:embed="rId4">
            <a:alphaModFix/>
          </a:blip>
          <a:srcRect b="0" l="0" r="0" t="54527"/>
          <a:stretch/>
        </p:blipFill>
        <p:spPr>
          <a:xfrm>
            <a:off x="4842226" y="2748065"/>
            <a:ext cx="3168145" cy="3117904"/>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41" name="Google Shape;141;p4"/>
          <p:cNvPicPr preferRelativeResize="0"/>
          <p:nvPr/>
        </p:nvPicPr>
        <p:blipFill rotWithShape="1">
          <a:blip r:embed="rId5">
            <a:alphaModFix/>
          </a:blip>
          <a:srcRect b="58739" l="0" r="0" t="3847"/>
          <a:stretch/>
        </p:blipFill>
        <p:spPr>
          <a:xfrm>
            <a:off x="8312507" y="2737854"/>
            <a:ext cx="3168144" cy="2565279"/>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42" name="Google Shape;142;p4"/>
          <p:cNvPicPr preferRelativeResize="0"/>
          <p:nvPr/>
        </p:nvPicPr>
        <p:blipFill rotWithShape="1">
          <a:blip r:embed="rId6">
            <a:alphaModFix/>
          </a:blip>
          <a:srcRect b="83483" l="0" r="0" t="7164"/>
          <a:stretch/>
        </p:blipFill>
        <p:spPr>
          <a:xfrm>
            <a:off x="8312506" y="5504896"/>
            <a:ext cx="3168145" cy="64132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143" name="Google Shape;143;p4"/>
          <p:cNvSpPr/>
          <p:nvPr/>
        </p:nvSpPr>
        <p:spPr>
          <a:xfrm>
            <a:off x="5088969" y="4100439"/>
            <a:ext cx="2578923" cy="577259"/>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733" u="none" cap="none" strike="noStrike">
              <a:solidFill>
                <a:srgbClr val="FF0000"/>
              </a:solidFill>
              <a:latin typeface="Palatino Linotype"/>
              <a:ea typeface="Palatino Linotype"/>
              <a:cs typeface="Palatino Linotype"/>
              <a:sym typeface="Palatino Linotype"/>
            </a:endParaRPr>
          </a:p>
        </p:txBody>
      </p:sp>
      <p:sp>
        <p:nvSpPr>
          <p:cNvPr id="144" name="Google Shape;144;p4"/>
          <p:cNvSpPr/>
          <p:nvPr/>
        </p:nvSpPr>
        <p:spPr>
          <a:xfrm>
            <a:off x="3961105" y="3487833"/>
            <a:ext cx="693576" cy="562776"/>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733" u="none" cap="none" strike="noStrike">
              <a:solidFill>
                <a:srgbClr val="FF0000"/>
              </a:solidFill>
              <a:latin typeface="Palatino Linotype"/>
              <a:ea typeface="Palatino Linotype"/>
              <a:cs typeface="Palatino Linotype"/>
              <a:sym typeface="Palatino Linotype"/>
            </a:endParaRPr>
          </a:p>
        </p:txBody>
      </p:sp>
      <p:sp>
        <p:nvSpPr>
          <p:cNvPr id="145" name="Google Shape;145;p4"/>
          <p:cNvSpPr/>
          <p:nvPr/>
        </p:nvSpPr>
        <p:spPr>
          <a:xfrm>
            <a:off x="10793603" y="5819971"/>
            <a:ext cx="780815" cy="329428"/>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733" u="none" cap="none" strike="noStrike">
              <a:solidFill>
                <a:srgbClr val="FF0000"/>
              </a:solidFill>
              <a:latin typeface="Palatino Linotype"/>
              <a:ea typeface="Palatino Linotype"/>
              <a:cs typeface="Palatino Linotype"/>
              <a:sym typeface="Palatino Linotype"/>
            </a:endParaRPr>
          </a:p>
        </p:txBody>
      </p:sp>
      <p:pic>
        <p:nvPicPr>
          <p:cNvPr descr="File:Smartphone icon - Noun Project 283536.svg - Wikimedia ..." id="146" name="Google Shape;146;p4"/>
          <p:cNvPicPr preferRelativeResize="0"/>
          <p:nvPr/>
        </p:nvPicPr>
        <p:blipFill rotWithShape="1">
          <a:blip r:embed="rId7">
            <a:alphaModFix/>
          </a:blip>
          <a:srcRect b="0" l="0" r="0" t="0"/>
          <a:stretch/>
        </p:blipFill>
        <p:spPr>
          <a:xfrm>
            <a:off x="10575686" y="156162"/>
            <a:ext cx="1426185" cy="1426185"/>
          </a:xfrm>
          <a:prstGeom prst="rect">
            <a:avLst/>
          </a:prstGeom>
          <a:noFill/>
          <a:ln>
            <a:noFill/>
          </a:ln>
        </p:spPr>
      </p:pic>
      <p:pic>
        <p:nvPicPr>
          <p:cNvPr id="147" name="Google Shape;147;p4"/>
          <p:cNvPicPr preferRelativeResize="0"/>
          <p:nvPr/>
        </p:nvPicPr>
        <p:blipFill rotWithShape="1">
          <a:blip r:embed="rId8">
            <a:alphaModFix/>
          </a:blip>
          <a:srcRect b="-5797" l="0" r="0" t="0"/>
          <a:stretch/>
        </p:blipFill>
        <p:spPr>
          <a:xfrm>
            <a:off x="10350325" y="6333250"/>
            <a:ext cx="1782799" cy="4673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177"/>
        </a:solidFill>
      </p:bgPr>
    </p:bg>
    <p:spTree>
      <p:nvGrpSpPr>
        <p:cNvPr id="493" name="Shape 493"/>
        <p:cNvGrpSpPr/>
        <p:nvPr/>
      </p:nvGrpSpPr>
      <p:grpSpPr>
        <a:xfrm>
          <a:off x="0" y="0"/>
          <a:ext cx="0" cy="0"/>
          <a:chOff x="0" y="0"/>
          <a:chExt cx="0" cy="0"/>
        </a:xfrm>
      </p:grpSpPr>
      <p:sp>
        <p:nvSpPr>
          <p:cNvPr id="494" name="Google Shape;494;p40"/>
          <p:cNvSpPr txBox="1"/>
          <p:nvPr>
            <p:ph type="title"/>
          </p:nvPr>
        </p:nvSpPr>
        <p:spPr>
          <a:xfrm>
            <a:off x="1534813" y="1756130"/>
            <a:ext cx="8562580" cy="18879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Palatino Linotype"/>
              <a:buNone/>
            </a:pPr>
            <a:r>
              <a:rPr lang="en-US" sz="3400">
                <a:solidFill>
                  <a:srgbClr val="86CAFF"/>
                </a:solidFill>
                <a:latin typeface="Poppins"/>
                <a:ea typeface="Poppins"/>
                <a:cs typeface="Poppins"/>
                <a:sym typeface="Poppins"/>
              </a:rPr>
              <a:t>Clear your Browser Cache/History</a:t>
            </a:r>
            <a:br>
              <a:rPr lang="en-US" sz="3400">
                <a:solidFill>
                  <a:srgbClr val="86CAFF"/>
                </a:solidFill>
                <a:latin typeface="Poppins"/>
                <a:ea typeface="Poppins"/>
                <a:cs typeface="Poppins"/>
                <a:sym typeface="Poppins"/>
              </a:rPr>
            </a:br>
            <a:r>
              <a:rPr lang="en-US" sz="3400">
                <a:solidFill>
                  <a:srgbClr val="86CAFF"/>
                </a:solidFill>
                <a:latin typeface="Poppins"/>
                <a:ea typeface="Poppins"/>
                <a:cs typeface="Poppins"/>
                <a:sym typeface="Poppins"/>
              </a:rPr>
              <a:t>Borra tu Caché/Historia de navegador</a:t>
            </a:r>
            <a:endParaRPr sz="3400">
              <a:solidFill>
                <a:srgbClr val="86CAFF"/>
              </a:solidFill>
              <a:latin typeface="Poppins"/>
              <a:ea typeface="Poppins"/>
              <a:cs typeface="Poppins"/>
              <a:sym typeface="Poppins"/>
            </a:endParaRPr>
          </a:p>
        </p:txBody>
      </p:sp>
      <p:pic>
        <p:nvPicPr>
          <p:cNvPr id="495" name="Google Shape;495;p40"/>
          <p:cNvPicPr preferRelativeResize="0"/>
          <p:nvPr/>
        </p:nvPicPr>
        <p:blipFill rotWithShape="1">
          <a:blip r:embed="rId3">
            <a:alphaModFix/>
          </a:blip>
          <a:srcRect b="-5797" l="0" r="0" t="0"/>
          <a:stretch/>
        </p:blipFill>
        <p:spPr>
          <a:xfrm>
            <a:off x="10350325" y="6333250"/>
            <a:ext cx="1782799" cy="4673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41"/>
          <p:cNvSpPr txBox="1"/>
          <p:nvPr>
            <p:ph idx="4294967295" type="body"/>
          </p:nvPr>
        </p:nvSpPr>
        <p:spPr>
          <a:xfrm>
            <a:off x="132453" y="197324"/>
            <a:ext cx="6215659" cy="2969391"/>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120000"/>
              </a:lnSpc>
              <a:spcBef>
                <a:spcPts val="0"/>
              </a:spcBef>
              <a:spcAft>
                <a:spcPts val="0"/>
              </a:spcAft>
              <a:buSzPct val="76923"/>
              <a:buNone/>
            </a:pPr>
            <a:r>
              <a:rPr b="1" lang="en-US" sz="2600">
                <a:solidFill>
                  <a:srgbClr val="002177"/>
                </a:solidFill>
                <a:latin typeface="Poppins"/>
                <a:ea typeface="Poppins"/>
                <a:cs typeface="Poppins"/>
                <a:sym typeface="Poppins"/>
              </a:rPr>
              <a:t>How to Clear your Cache In Chrome</a:t>
            </a:r>
            <a:endParaRPr sz="2600">
              <a:solidFill>
                <a:srgbClr val="002177"/>
              </a:solidFill>
              <a:latin typeface="Poppins"/>
              <a:ea typeface="Poppins"/>
              <a:cs typeface="Poppins"/>
              <a:sym typeface="Poppins"/>
            </a:endParaRPr>
          </a:p>
          <a:p>
            <a:pPr indent="-438150" lvl="0" marL="457200" rtl="0" algn="l">
              <a:lnSpc>
                <a:spcPct val="120000"/>
              </a:lnSpc>
              <a:spcBef>
                <a:spcPts val="1000"/>
              </a:spcBef>
              <a:spcAft>
                <a:spcPts val="0"/>
              </a:spcAft>
              <a:buClr>
                <a:srgbClr val="002177"/>
              </a:buClr>
              <a:buSzPct val="100000"/>
              <a:buFont typeface="Poppins"/>
              <a:buAutoNum type="arabicPeriod"/>
            </a:pPr>
            <a:r>
              <a:rPr lang="en-US">
                <a:solidFill>
                  <a:srgbClr val="002177"/>
                </a:solidFill>
                <a:latin typeface="Poppins"/>
                <a:ea typeface="Poppins"/>
                <a:cs typeface="Poppins"/>
                <a:sym typeface="Poppins"/>
              </a:rPr>
              <a:t>On your computer, open Chrome.</a:t>
            </a:r>
            <a:endParaRPr>
              <a:solidFill>
                <a:srgbClr val="002177"/>
              </a:solidFill>
              <a:latin typeface="Poppins"/>
              <a:ea typeface="Poppins"/>
              <a:cs typeface="Poppins"/>
              <a:sym typeface="Poppins"/>
            </a:endParaRPr>
          </a:p>
          <a:p>
            <a:pPr indent="-438150" lvl="0" marL="457200" rtl="0" algn="l">
              <a:lnSpc>
                <a:spcPct val="120000"/>
              </a:lnSpc>
              <a:spcBef>
                <a:spcPts val="1000"/>
              </a:spcBef>
              <a:spcAft>
                <a:spcPts val="0"/>
              </a:spcAft>
              <a:buClr>
                <a:srgbClr val="002177"/>
              </a:buClr>
              <a:buSzPct val="100000"/>
              <a:buFont typeface="Palatino Linotype"/>
              <a:buAutoNum type="arabicPeriod"/>
            </a:pPr>
            <a:r>
              <a:rPr lang="en-US">
                <a:solidFill>
                  <a:srgbClr val="002177"/>
                </a:solidFill>
                <a:latin typeface="Poppins"/>
                <a:ea typeface="Poppins"/>
                <a:cs typeface="Poppins"/>
                <a:sym typeface="Poppins"/>
              </a:rPr>
              <a:t>At the top right, click the </a:t>
            </a:r>
            <a:r>
              <a:rPr b="1" lang="en-US">
                <a:solidFill>
                  <a:srgbClr val="002177"/>
                </a:solidFill>
                <a:latin typeface="Poppins"/>
                <a:ea typeface="Poppins"/>
                <a:cs typeface="Poppins"/>
                <a:sym typeface="Poppins"/>
              </a:rPr>
              <a:t>More button</a:t>
            </a:r>
            <a:r>
              <a:rPr lang="en-US">
                <a:solidFill>
                  <a:srgbClr val="002177"/>
                </a:solidFill>
                <a:latin typeface="Poppins"/>
                <a:ea typeface="Poppins"/>
                <a:cs typeface="Poppins"/>
                <a:sym typeface="Poppins"/>
              </a:rPr>
              <a:t>.</a:t>
            </a:r>
            <a:endParaRPr>
              <a:solidFill>
                <a:srgbClr val="002177"/>
              </a:solidFill>
              <a:latin typeface="Poppins"/>
              <a:ea typeface="Poppins"/>
              <a:cs typeface="Poppins"/>
              <a:sym typeface="Poppins"/>
            </a:endParaRPr>
          </a:p>
          <a:p>
            <a:pPr indent="-438150" lvl="0" marL="457200" rtl="0" algn="l">
              <a:lnSpc>
                <a:spcPct val="120000"/>
              </a:lnSpc>
              <a:spcBef>
                <a:spcPts val="1000"/>
              </a:spcBef>
              <a:spcAft>
                <a:spcPts val="0"/>
              </a:spcAft>
              <a:buClr>
                <a:srgbClr val="002177"/>
              </a:buClr>
              <a:buSzPct val="100000"/>
              <a:buFont typeface="Palatino Linotype"/>
              <a:buAutoNum type="arabicPeriod"/>
            </a:pPr>
            <a:r>
              <a:rPr lang="en-US">
                <a:solidFill>
                  <a:srgbClr val="002177"/>
                </a:solidFill>
                <a:latin typeface="Poppins"/>
                <a:ea typeface="Poppins"/>
                <a:cs typeface="Poppins"/>
                <a:sym typeface="Poppins"/>
              </a:rPr>
              <a:t>Click </a:t>
            </a:r>
            <a:r>
              <a:rPr b="1" lang="en-US">
                <a:solidFill>
                  <a:srgbClr val="002177"/>
                </a:solidFill>
                <a:latin typeface="Poppins"/>
                <a:ea typeface="Poppins"/>
                <a:cs typeface="Poppins"/>
                <a:sym typeface="Poppins"/>
              </a:rPr>
              <a:t>More tools</a:t>
            </a:r>
            <a:r>
              <a:rPr lang="en-US">
                <a:solidFill>
                  <a:srgbClr val="002177"/>
                </a:solidFill>
                <a:latin typeface="Poppins"/>
                <a:ea typeface="Poppins"/>
                <a:cs typeface="Poppins"/>
                <a:sym typeface="Poppins"/>
              </a:rPr>
              <a:t>. </a:t>
            </a:r>
            <a:endParaRPr>
              <a:solidFill>
                <a:srgbClr val="002177"/>
              </a:solidFill>
              <a:latin typeface="Poppins"/>
              <a:ea typeface="Poppins"/>
              <a:cs typeface="Poppins"/>
              <a:sym typeface="Poppins"/>
            </a:endParaRPr>
          </a:p>
          <a:p>
            <a:pPr indent="-438150" lvl="0" marL="457200" rtl="0" algn="l">
              <a:lnSpc>
                <a:spcPct val="120000"/>
              </a:lnSpc>
              <a:spcBef>
                <a:spcPts val="1000"/>
              </a:spcBef>
              <a:spcAft>
                <a:spcPts val="0"/>
              </a:spcAft>
              <a:buClr>
                <a:srgbClr val="002177"/>
              </a:buClr>
              <a:buSzPct val="100000"/>
              <a:buFont typeface="Palatino Linotype"/>
              <a:buAutoNum type="arabicPeriod"/>
            </a:pPr>
            <a:r>
              <a:rPr lang="en-US">
                <a:solidFill>
                  <a:srgbClr val="002177"/>
                </a:solidFill>
                <a:latin typeface="Poppins"/>
                <a:ea typeface="Poppins"/>
                <a:cs typeface="Poppins"/>
                <a:sym typeface="Poppins"/>
              </a:rPr>
              <a:t>Click</a:t>
            </a:r>
            <a:r>
              <a:rPr b="1" lang="en-US">
                <a:solidFill>
                  <a:srgbClr val="002177"/>
                </a:solidFill>
                <a:latin typeface="Poppins"/>
                <a:ea typeface="Poppins"/>
                <a:cs typeface="Poppins"/>
                <a:sym typeface="Poppins"/>
              </a:rPr>
              <a:t> Clear</a:t>
            </a:r>
            <a:r>
              <a:rPr lang="en-US">
                <a:solidFill>
                  <a:srgbClr val="002177"/>
                </a:solidFill>
                <a:latin typeface="Poppins"/>
                <a:ea typeface="Poppins"/>
                <a:cs typeface="Poppins"/>
                <a:sym typeface="Poppins"/>
              </a:rPr>
              <a:t> browsing data.</a:t>
            </a:r>
            <a:endParaRPr>
              <a:solidFill>
                <a:srgbClr val="002177"/>
              </a:solidFill>
              <a:latin typeface="Poppins"/>
              <a:ea typeface="Poppins"/>
              <a:cs typeface="Poppins"/>
              <a:sym typeface="Poppins"/>
            </a:endParaRPr>
          </a:p>
          <a:p>
            <a:pPr indent="-438150" lvl="0" marL="457200" rtl="0" algn="l">
              <a:lnSpc>
                <a:spcPct val="120000"/>
              </a:lnSpc>
              <a:spcBef>
                <a:spcPts val="1000"/>
              </a:spcBef>
              <a:spcAft>
                <a:spcPts val="0"/>
              </a:spcAft>
              <a:buClr>
                <a:srgbClr val="002177"/>
              </a:buClr>
              <a:buSzPct val="100000"/>
              <a:buFont typeface="Palatino Linotype"/>
              <a:buAutoNum type="arabicPeriod"/>
            </a:pPr>
            <a:r>
              <a:rPr lang="en-US">
                <a:solidFill>
                  <a:srgbClr val="002177"/>
                </a:solidFill>
                <a:latin typeface="Poppins"/>
                <a:ea typeface="Poppins"/>
                <a:cs typeface="Poppins"/>
                <a:sym typeface="Poppins"/>
              </a:rPr>
              <a:t>At the top, choose a time range. To delete everything, select </a:t>
            </a:r>
            <a:r>
              <a:rPr b="1" lang="en-US">
                <a:solidFill>
                  <a:srgbClr val="002177"/>
                </a:solidFill>
                <a:latin typeface="Poppins"/>
                <a:ea typeface="Poppins"/>
                <a:cs typeface="Poppins"/>
                <a:sym typeface="Poppins"/>
              </a:rPr>
              <a:t>All time</a:t>
            </a:r>
            <a:r>
              <a:rPr lang="en-US">
                <a:solidFill>
                  <a:srgbClr val="002177"/>
                </a:solidFill>
                <a:latin typeface="Poppins"/>
                <a:ea typeface="Poppins"/>
                <a:cs typeface="Poppins"/>
                <a:sym typeface="Poppins"/>
              </a:rPr>
              <a:t>.</a:t>
            </a:r>
            <a:endParaRPr>
              <a:solidFill>
                <a:srgbClr val="002177"/>
              </a:solidFill>
              <a:latin typeface="Poppins"/>
              <a:ea typeface="Poppins"/>
              <a:cs typeface="Poppins"/>
              <a:sym typeface="Poppins"/>
            </a:endParaRPr>
          </a:p>
          <a:p>
            <a:pPr indent="-438150" lvl="0" marL="457200" rtl="0" algn="l">
              <a:lnSpc>
                <a:spcPct val="120000"/>
              </a:lnSpc>
              <a:spcBef>
                <a:spcPts val="1000"/>
              </a:spcBef>
              <a:spcAft>
                <a:spcPts val="0"/>
              </a:spcAft>
              <a:buClr>
                <a:srgbClr val="002177"/>
              </a:buClr>
              <a:buSzPct val="100000"/>
              <a:buFont typeface="Palatino Linotype"/>
              <a:buAutoNum type="arabicPeriod"/>
            </a:pPr>
            <a:r>
              <a:rPr lang="en-US">
                <a:solidFill>
                  <a:srgbClr val="002177"/>
                </a:solidFill>
                <a:latin typeface="Poppins"/>
                <a:ea typeface="Poppins"/>
                <a:cs typeface="Poppins"/>
                <a:sym typeface="Poppins"/>
              </a:rPr>
              <a:t>Next to "</a:t>
            </a:r>
            <a:r>
              <a:rPr b="1" lang="en-US">
                <a:solidFill>
                  <a:srgbClr val="002177"/>
                </a:solidFill>
                <a:latin typeface="Poppins"/>
                <a:ea typeface="Poppins"/>
                <a:cs typeface="Poppins"/>
                <a:sym typeface="Poppins"/>
              </a:rPr>
              <a:t>Cookies and other site data</a:t>
            </a:r>
            <a:r>
              <a:rPr lang="en-US">
                <a:solidFill>
                  <a:srgbClr val="002177"/>
                </a:solidFill>
                <a:latin typeface="Poppins"/>
                <a:ea typeface="Poppins"/>
                <a:cs typeface="Poppins"/>
                <a:sym typeface="Poppins"/>
              </a:rPr>
              <a:t>" and "</a:t>
            </a:r>
            <a:r>
              <a:rPr b="1" lang="en-US">
                <a:solidFill>
                  <a:srgbClr val="002177"/>
                </a:solidFill>
                <a:latin typeface="Poppins"/>
                <a:ea typeface="Poppins"/>
                <a:cs typeface="Poppins"/>
                <a:sym typeface="Poppins"/>
              </a:rPr>
              <a:t>Cached images and files</a:t>
            </a:r>
            <a:r>
              <a:rPr lang="en-US">
                <a:solidFill>
                  <a:srgbClr val="002177"/>
                </a:solidFill>
                <a:latin typeface="Poppins"/>
                <a:ea typeface="Poppins"/>
                <a:cs typeface="Poppins"/>
                <a:sym typeface="Poppins"/>
              </a:rPr>
              <a:t>," check the boxes.</a:t>
            </a:r>
            <a:endParaRPr>
              <a:solidFill>
                <a:srgbClr val="002177"/>
              </a:solidFill>
              <a:latin typeface="Poppins"/>
              <a:ea typeface="Poppins"/>
              <a:cs typeface="Poppins"/>
              <a:sym typeface="Poppins"/>
            </a:endParaRPr>
          </a:p>
          <a:p>
            <a:pPr indent="-438150" lvl="0" marL="457200" rtl="0" algn="l">
              <a:lnSpc>
                <a:spcPct val="120000"/>
              </a:lnSpc>
              <a:spcBef>
                <a:spcPts val="1000"/>
              </a:spcBef>
              <a:spcAft>
                <a:spcPts val="0"/>
              </a:spcAft>
              <a:buClr>
                <a:srgbClr val="002177"/>
              </a:buClr>
              <a:buSzPct val="100000"/>
              <a:buFont typeface="Palatino Linotype"/>
              <a:buAutoNum type="arabicPeriod"/>
            </a:pPr>
            <a:r>
              <a:rPr lang="en-US">
                <a:solidFill>
                  <a:srgbClr val="002177"/>
                </a:solidFill>
                <a:latin typeface="Poppins"/>
                <a:ea typeface="Poppins"/>
                <a:cs typeface="Poppins"/>
                <a:sym typeface="Poppins"/>
              </a:rPr>
              <a:t>Click </a:t>
            </a:r>
            <a:r>
              <a:rPr b="1" lang="en-US">
                <a:solidFill>
                  <a:srgbClr val="002177"/>
                </a:solidFill>
                <a:latin typeface="Poppins"/>
                <a:ea typeface="Poppins"/>
                <a:cs typeface="Poppins"/>
                <a:sym typeface="Poppins"/>
              </a:rPr>
              <a:t>Clear</a:t>
            </a:r>
            <a:r>
              <a:rPr lang="en-US">
                <a:solidFill>
                  <a:srgbClr val="002177"/>
                </a:solidFill>
                <a:latin typeface="Poppins"/>
                <a:ea typeface="Poppins"/>
                <a:cs typeface="Poppins"/>
                <a:sym typeface="Poppins"/>
              </a:rPr>
              <a:t> </a:t>
            </a:r>
            <a:r>
              <a:rPr b="1" lang="en-US">
                <a:solidFill>
                  <a:srgbClr val="002177"/>
                </a:solidFill>
                <a:latin typeface="Poppins"/>
                <a:ea typeface="Poppins"/>
                <a:cs typeface="Poppins"/>
                <a:sym typeface="Poppins"/>
              </a:rPr>
              <a:t>data</a:t>
            </a:r>
            <a:r>
              <a:rPr lang="en-US">
                <a:solidFill>
                  <a:srgbClr val="002177"/>
                </a:solidFill>
                <a:latin typeface="Poppins"/>
                <a:ea typeface="Poppins"/>
                <a:cs typeface="Poppins"/>
                <a:sym typeface="Poppins"/>
              </a:rPr>
              <a:t>.</a:t>
            </a:r>
            <a:endParaRPr>
              <a:solidFill>
                <a:srgbClr val="002177"/>
              </a:solidFill>
              <a:latin typeface="Poppins"/>
              <a:ea typeface="Poppins"/>
              <a:cs typeface="Poppins"/>
              <a:sym typeface="Poppins"/>
            </a:endParaRPr>
          </a:p>
          <a:p>
            <a:pPr indent="0" lvl="0" marL="0" rtl="0" algn="l">
              <a:lnSpc>
                <a:spcPct val="120000"/>
              </a:lnSpc>
              <a:spcBef>
                <a:spcPts val="1000"/>
              </a:spcBef>
              <a:spcAft>
                <a:spcPts val="0"/>
              </a:spcAft>
              <a:buSzPct val="100000"/>
              <a:buNone/>
            </a:pPr>
            <a:r>
              <a:t/>
            </a:r>
            <a:endParaRPr>
              <a:solidFill>
                <a:srgbClr val="002177"/>
              </a:solidFill>
              <a:latin typeface="Poppins"/>
              <a:ea typeface="Poppins"/>
              <a:cs typeface="Poppins"/>
              <a:sym typeface="Poppins"/>
            </a:endParaRPr>
          </a:p>
        </p:txBody>
      </p:sp>
      <p:pic>
        <p:nvPicPr>
          <p:cNvPr id="502" name="Google Shape;502;p41"/>
          <p:cNvPicPr preferRelativeResize="0"/>
          <p:nvPr/>
        </p:nvPicPr>
        <p:blipFill rotWithShape="1">
          <a:blip r:embed="rId3">
            <a:alphaModFix/>
          </a:blip>
          <a:srcRect b="0" l="0" r="0" t="0"/>
          <a:stretch/>
        </p:blipFill>
        <p:spPr>
          <a:xfrm>
            <a:off x="7400851" y="158575"/>
            <a:ext cx="4656950" cy="4916900"/>
          </a:xfrm>
          <a:prstGeom prst="rect">
            <a:avLst/>
          </a:prstGeom>
          <a:noFill/>
          <a:ln>
            <a:noFill/>
          </a:ln>
        </p:spPr>
      </p:pic>
      <p:sp>
        <p:nvSpPr>
          <p:cNvPr id="503" name="Google Shape;503;p41"/>
          <p:cNvSpPr/>
          <p:nvPr/>
        </p:nvSpPr>
        <p:spPr>
          <a:xfrm>
            <a:off x="11582300" y="344801"/>
            <a:ext cx="475500" cy="394500"/>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alatino Linotype"/>
              <a:ea typeface="Palatino Linotype"/>
              <a:cs typeface="Palatino Linotype"/>
              <a:sym typeface="Palatino Linotype"/>
            </a:endParaRPr>
          </a:p>
        </p:txBody>
      </p:sp>
      <p:sp>
        <p:nvSpPr>
          <p:cNvPr id="504" name="Google Shape;504;p41"/>
          <p:cNvSpPr/>
          <p:nvPr/>
        </p:nvSpPr>
        <p:spPr>
          <a:xfrm>
            <a:off x="9307782" y="1599028"/>
            <a:ext cx="2421900" cy="286800"/>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alatino Linotype"/>
              <a:ea typeface="Palatino Linotype"/>
              <a:cs typeface="Palatino Linotype"/>
              <a:sym typeface="Palatino Linotype"/>
            </a:endParaRPr>
          </a:p>
        </p:txBody>
      </p:sp>
      <p:sp>
        <p:nvSpPr>
          <p:cNvPr id="505" name="Google Shape;505;p41"/>
          <p:cNvSpPr/>
          <p:nvPr/>
        </p:nvSpPr>
        <p:spPr>
          <a:xfrm>
            <a:off x="6738703" y="4742330"/>
            <a:ext cx="2421848" cy="286871"/>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alatino Linotype"/>
              <a:ea typeface="Palatino Linotype"/>
              <a:cs typeface="Palatino Linotype"/>
              <a:sym typeface="Palatino Linotype"/>
            </a:endParaRPr>
          </a:p>
        </p:txBody>
      </p:sp>
      <p:pic>
        <p:nvPicPr>
          <p:cNvPr id="506" name="Google Shape;506;p41"/>
          <p:cNvPicPr preferRelativeResize="0"/>
          <p:nvPr/>
        </p:nvPicPr>
        <p:blipFill rotWithShape="1">
          <a:blip r:embed="rId4">
            <a:alphaModFix/>
          </a:blip>
          <a:srcRect b="0" l="0" r="0" t="0"/>
          <a:stretch/>
        </p:blipFill>
        <p:spPr>
          <a:xfrm>
            <a:off x="5495400" y="2451900"/>
            <a:ext cx="4381674" cy="2969401"/>
          </a:xfrm>
          <a:prstGeom prst="rect">
            <a:avLst/>
          </a:prstGeom>
          <a:noFill/>
          <a:ln>
            <a:noFill/>
          </a:ln>
        </p:spPr>
      </p:pic>
      <p:sp>
        <p:nvSpPr>
          <p:cNvPr id="507" name="Google Shape;507;p41"/>
          <p:cNvSpPr/>
          <p:nvPr/>
        </p:nvSpPr>
        <p:spPr>
          <a:xfrm>
            <a:off x="6215953" y="2708024"/>
            <a:ext cx="3015000" cy="322800"/>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alatino Linotype"/>
              <a:ea typeface="Palatino Linotype"/>
              <a:cs typeface="Palatino Linotype"/>
              <a:sym typeface="Palatino Linotype"/>
            </a:endParaRPr>
          </a:p>
        </p:txBody>
      </p:sp>
      <p:sp>
        <p:nvSpPr>
          <p:cNvPr id="508" name="Google Shape;508;p41"/>
          <p:cNvSpPr/>
          <p:nvPr/>
        </p:nvSpPr>
        <p:spPr>
          <a:xfrm>
            <a:off x="5495403" y="3271322"/>
            <a:ext cx="2421900" cy="977100"/>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alatino Linotype"/>
              <a:ea typeface="Palatino Linotype"/>
              <a:cs typeface="Palatino Linotype"/>
              <a:sym typeface="Palatino Linotype"/>
            </a:endParaRPr>
          </a:p>
        </p:txBody>
      </p:sp>
      <p:sp>
        <p:nvSpPr>
          <p:cNvPr id="509" name="Google Shape;509;p41"/>
          <p:cNvSpPr/>
          <p:nvPr/>
        </p:nvSpPr>
        <p:spPr>
          <a:xfrm>
            <a:off x="8883775" y="5075475"/>
            <a:ext cx="993300" cy="394500"/>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alatino Linotype"/>
              <a:ea typeface="Palatino Linotype"/>
              <a:cs typeface="Palatino Linotype"/>
              <a:sym typeface="Palatino Linotype"/>
            </a:endParaRPr>
          </a:p>
        </p:txBody>
      </p:sp>
      <p:sp>
        <p:nvSpPr>
          <p:cNvPr id="510" name="Google Shape;510;p41"/>
          <p:cNvSpPr txBox="1"/>
          <p:nvPr/>
        </p:nvSpPr>
        <p:spPr>
          <a:xfrm>
            <a:off x="128545" y="3192570"/>
            <a:ext cx="6215659" cy="2969391"/>
          </a:xfrm>
          <a:prstGeom prst="rect">
            <a:avLst/>
          </a:prstGeom>
          <a:noFill/>
          <a:ln>
            <a:noFill/>
          </a:ln>
        </p:spPr>
        <p:txBody>
          <a:bodyPr anchorCtr="0" anchor="t" bIns="45700" lIns="91425" spcFirstLastPara="1" rIns="91425" wrap="square" tIns="45700">
            <a:normAutofit fontScale="47500" lnSpcReduction="10000"/>
          </a:bodyPr>
          <a:lstStyle/>
          <a:p>
            <a:pPr indent="0" lvl="0" marL="0" marR="0" rtl="0" algn="l">
              <a:lnSpc>
                <a:spcPct val="120000"/>
              </a:lnSpc>
              <a:spcBef>
                <a:spcPts val="0"/>
              </a:spcBef>
              <a:spcAft>
                <a:spcPts val="0"/>
              </a:spcAft>
              <a:buClr>
                <a:schemeClr val="accent1"/>
              </a:buClr>
              <a:buSzPct val="63492"/>
              <a:buFont typeface="Arial"/>
              <a:buNone/>
            </a:pPr>
            <a:r>
              <a:rPr b="1" i="0" lang="en-US" sz="3150" u="none" cap="none" strike="noStrike">
                <a:solidFill>
                  <a:srgbClr val="002177"/>
                </a:solidFill>
                <a:latin typeface="Poppins"/>
                <a:ea typeface="Poppins"/>
                <a:cs typeface="Poppins"/>
                <a:sym typeface="Poppins"/>
              </a:rPr>
              <a:t>Cómo borrar tu caché en Chrome</a:t>
            </a:r>
            <a:endParaRPr sz="3150">
              <a:solidFill>
                <a:srgbClr val="002177"/>
              </a:solidFill>
              <a:latin typeface="Poppins"/>
              <a:ea typeface="Poppins"/>
              <a:cs typeface="Poppins"/>
              <a:sym typeface="Poppins"/>
            </a:endParaRPr>
          </a:p>
          <a:p>
            <a:pPr indent="-438150" lvl="0" marL="457200" marR="0" rtl="0" algn="l">
              <a:lnSpc>
                <a:spcPct val="120000"/>
              </a:lnSpc>
              <a:spcBef>
                <a:spcPts val="1000"/>
              </a:spcBef>
              <a:spcAft>
                <a:spcPts val="0"/>
              </a:spcAft>
              <a:buClr>
                <a:srgbClr val="002177"/>
              </a:buClr>
              <a:buSzPct val="100000"/>
              <a:buFont typeface="Poppins"/>
              <a:buAutoNum type="arabicPeriod"/>
            </a:pPr>
            <a:r>
              <a:rPr i="0" lang="en-US" sz="2000" u="none" cap="none" strike="noStrike">
                <a:solidFill>
                  <a:srgbClr val="002177"/>
                </a:solidFill>
                <a:latin typeface="Poppins"/>
                <a:ea typeface="Poppins"/>
                <a:cs typeface="Poppins"/>
                <a:sym typeface="Poppins"/>
              </a:rPr>
              <a:t>En el equipo, abre Chrome.</a:t>
            </a:r>
            <a:endParaRPr>
              <a:solidFill>
                <a:srgbClr val="002177"/>
              </a:solidFill>
              <a:latin typeface="Poppins"/>
              <a:ea typeface="Poppins"/>
              <a:cs typeface="Poppins"/>
              <a:sym typeface="Poppins"/>
            </a:endParaRPr>
          </a:p>
          <a:p>
            <a:pPr indent="-438150" lvl="0" marL="457200" marR="0" rtl="0" algn="l">
              <a:lnSpc>
                <a:spcPct val="120000"/>
              </a:lnSpc>
              <a:spcBef>
                <a:spcPts val="1000"/>
              </a:spcBef>
              <a:spcAft>
                <a:spcPts val="0"/>
              </a:spcAft>
              <a:buClr>
                <a:srgbClr val="002177"/>
              </a:buClr>
              <a:buSzPct val="100000"/>
              <a:buFont typeface="Palatino Linotype"/>
              <a:buAutoNum type="arabicPeriod"/>
            </a:pPr>
            <a:r>
              <a:rPr i="0" lang="en-US" sz="2000" u="none" cap="none" strike="noStrike">
                <a:solidFill>
                  <a:srgbClr val="002177"/>
                </a:solidFill>
                <a:latin typeface="Poppins"/>
                <a:ea typeface="Poppins"/>
                <a:cs typeface="Poppins"/>
                <a:sym typeface="Poppins"/>
              </a:rPr>
              <a:t>En la parte superior derecha, haz clic </a:t>
            </a:r>
            <a:r>
              <a:rPr b="1" i="0" lang="en-US" sz="2000" u="none" cap="none" strike="noStrike">
                <a:solidFill>
                  <a:srgbClr val="002177"/>
                </a:solidFill>
                <a:latin typeface="Poppins"/>
                <a:ea typeface="Poppins"/>
                <a:cs typeface="Poppins"/>
                <a:sym typeface="Poppins"/>
              </a:rPr>
              <a:t>en el botón más</a:t>
            </a:r>
            <a:r>
              <a:rPr i="0" lang="en-US" sz="2000" u="none" cap="none" strike="noStrike">
                <a:solidFill>
                  <a:srgbClr val="002177"/>
                </a:solidFill>
                <a:latin typeface="Poppins"/>
                <a:ea typeface="Poppins"/>
                <a:cs typeface="Poppins"/>
                <a:sym typeface="Poppins"/>
              </a:rPr>
              <a:t>.</a:t>
            </a:r>
            <a:endParaRPr>
              <a:solidFill>
                <a:srgbClr val="002177"/>
              </a:solidFill>
              <a:latin typeface="Poppins"/>
              <a:ea typeface="Poppins"/>
              <a:cs typeface="Poppins"/>
              <a:sym typeface="Poppins"/>
            </a:endParaRPr>
          </a:p>
          <a:p>
            <a:pPr indent="-438150" lvl="0" marL="457200" marR="0" rtl="0" algn="l">
              <a:lnSpc>
                <a:spcPct val="120000"/>
              </a:lnSpc>
              <a:spcBef>
                <a:spcPts val="1000"/>
              </a:spcBef>
              <a:spcAft>
                <a:spcPts val="0"/>
              </a:spcAft>
              <a:buClr>
                <a:srgbClr val="002177"/>
              </a:buClr>
              <a:buSzPct val="100000"/>
              <a:buFont typeface="Palatino Linotype"/>
              <a:buAutoNum type="arabicPeriod"/>
            </a:pPr>
            <a:r>
              <a:rPr i="0" lang="en-US" sz="2000" u="none" cap="none" strike="noStrike">
                <a:solidFill>
                  <a:srgbClr val="002177"/>
                </a:solidFill>
                <a:latin typeface="Poppins"/>
                <a:ea typeface="Poppins"/>
                <a:cs typeface="Poppins"/>
                <a:sym typeface="Poppins"/>
              </a:rPr>
              <a:t>Haz clic </a:t>
            </a:r>
            <a:r>
              <a:rPr b="1" i="0" lang="en-US" sz="2000" u="none" cap="none" strike="noStrike">
                <a:solidFill>
                  <a:srgbClr val="002177"/>
                </a:solidFill>
                <a:latin typeface="Poppins"/>
                <a:ea typeface="Poppins"/>
                <a:cs typeface="Poppins"/>
                <a:sym typeface="Poppins"/>
              </a:rPr>
              <a:t>en más herramientas</a:t>
            </a:r>
            <a:r>
              <a:rPr i="0" lang="en-US" sz="2000" u="none" cap="none" strike="noStrike">
                <a:solidFill>
                  <a:srgbClr val="002177"/>
                </a:solidFill>
                <a:latin typeface="Poppins"/>
                <a:ea typeface="Poppins"/>
                <a:cs typeface="Poppins"/>
                <a:sym typeface="Poppins"/>
              </a:rPr>
              <a:t>. </a:t>
            </a:r>
            <a:endParaRPr>
              <a:solidFill>
                <a:srgbClr val="002177"/>
              </a:solidFill>
              <a:latin typeface="Poppins"/>
              <a:ea typeface="Poppins"/>
              <a:cs typeface="Poppins"/>
              <a:sym typeface="Poppins"/>
            </a:endParaRPr>
          </a:p>
          <a:p>
            <a:pPr indent="-438150" lvl="0" marL="457200" marR="0" rtl="0" algn="l">
              <a:lnSpc>
                <a:spcPct val="120000"/>
              </a:lnSpc>
              <a:spcBef>
                <a:spcPts val="1000"/>
              </a:spcBef>
              <a:spcAft>
                <a:spcPts val="0"/>
              </a:spcAft>
              <a:buClr>
                <a:srgbClr val="002177"/>
              </a:buClr>
              <a:buSzPct val="100000"/>
              <a:buFont typeface="Palatino Linotype"/>
              <a:buAutoNum type="arabicPeriod"/>
            </a:pPr>
            <a:r>
              <a:rPr i="0" lang="en-US" sz="2000" u="none" cap="none" strike="noStrike">
                <a:solidFill>
                  <a:srgbClr val="002177"/>
                </a:solidFill>
                <a:latin typeface="Poppins"/>
                <a:ea typeface="Poppins"/>
                <a:cs typeface="Poppins"/>
                <a:sym typeface="Poppins"/>
              </a:rPr>
              <a:t>Haz clic</a:t>
            </a:r>
            <a:r>
              <a:rPr b="1" i="0" lang="en-US" sz="2000" u="none" cap="none" strike="noStrike">
                <a:solidFill>
                  <a:srgbClr val="002177"/>
                </a:solidFill>
                <a:latin typeface="Poppins"/>
                <a:ea typeface="Poppins"/>
                <a:cs typeface="Poppins"/>
                <a:sym typeface="Poppins"/>
              </a:rPr>
              <a:t> en Borrar </a:t>
            </a:r>
            <a:r>
              <a:rPr i="0" lang="en-US" sz="2000" u="none" cap="none" strike="noStrike">
                <a:solidFill>
                  <a:srgbClr val="002177"/>
                </a:solidFill>
                <a:latin typeface="Poppins"/>
                <a:ea typeface="Poppins"/>
                <a:cs typeface="Poppins"/>
                <a:sym typeface="Poppins"/>
              </a:rPr>
              <a:t>datos de exploración.</a:t>
            </a:r>
            <a:endParaRPr>
              <a:solidFill>
                <a:srgbClr val="002177"/>
              </a:solidFill>
              <a:latin typeface="Poppins"/>
              <a:ea typeface="Poppins"/>
              <a:cs typeface="Poppins"/>
              <a:sym typeface="Poppins"/>
            </a:endParaRPr>
          </a:p>
          <a:p>
            <a:pPr indent="-438150" lvl="0" marL="457200" marR="0" rtl="0" algn="l">
              <a:lnSpc>
                <a:spcPct val="120000"/>
              </a:lnSpc>
              <a:spcBef>
                <a:spcPts val="1000"/>
              </a:spcBef>
              <a:spcAft>
                <a:spcPts val="0"/>
              </a:spcAft>
              <a:buClr>
                <a:srgbClr val="002177"/>
              </a:buClr>
              <a:buSzPct val="100000"/>
              <a:buFont typeface="Palatino Linotype"/>
              <a:buAutoNum type="arabicPeriod"/>
            </a:pPr>
            <a:r>
              <a:rPr i="0" lang="en-US" sz="2000" u="none" cap="none" strike="noStrike">
                <a:solidFill>
                  <a:srgbClr val="002177"/>
                </a:solidFill>
                <a:latin typeface="Poppins"/>
                <a:ea typeface="Poppins"/>
                <a:cs typeface="Poppins"/>
                <a:sym typeface="Poppins"/>
              </a:rPr>
              <a:t>En la parte superior, elige un intervalo de tiempo. Para eliminar todo, selecciona </a:t>
            </a:r>
            <a:r>
              <a:rPr b="1" i="0" lang="en-US" sz="2000" u="none" cap="none" strike="noStrike">
                <a:solidFill>
                  <a:srgbClr val="002177"/>
                </a:solidFill>
                <a:latin typeface="Poppins"/>
                <a:ea typeface="Poppins"/>
                <a:cs typeface="Poppins"/>
                <a:sym typeface="Poppins"/>
              </a:rPr>
              <a:t>todo el tiempo</a:t>
            </a:r>
            <a:r>
              <a:rPr i="0" lang="en-US" sz="2000" u="none" cap="none" strike="noStrike">
                <a:solidFill>
                  <a:srgbClr val="002177"/>
                </a:solidFill>
                <a:latin typeface="Poppins"/>
                <a:ea typeface="Poppins"/>
                <a:cs typeface="Poppins"/>
                <a:sym typeface="Poppins"/>
              </a:rPr>
              <a:t>.</a:t>
            </a:r>
            <a:endParaRPr>
              <a:solidFill>
                <a:srgbClr val="002177"/>
              </a:solidFill>
              <a:latin typeface="Poppins"/>
              <a:ea typeface="Poppins"/>
              <a:cs typeface="Poppins"/>
              <a:sym typeface="Poppins"/>
            </a:endParaRPr>
          </a:p>
          <a:p>
            <a:pPr indent="-438150" lvl="0" marL="457200" marR="0" rtl="0" algn="l">
              <a:lnSpc>
                <a:spcPct val="120000"/>
              </a:lnSpc>
              <a:spcBef>
                <a:spcPts val="1000"/>
              </a:spcBef>
              <a:spcAft>
                <a:spcPts val="0"/>
              </a:spcAft>
              <a:buClr>
                <a:srgbClr val="002177"/>
              </a:buClr>
              <a:buSzPct val="100000"/>
              <a:buFont typeface="Palatino Linotype"/>
              <a:buAutoNum type="arabicPeriod"/>
            </a:pPr>
            <a:r>
              <a:rPr i="0" lang="en-US" sz="2000" u="none" cap="none" strike="noStrike">
                <a:solidFill>
                  <a:srgbClr val="002177"/>
                </a:solidFill>
                <a:latin typeface="Poppins"/>
                <a:ea typeface="Poppins"/>
                <a:cs typeface="Poppins"/>
                <a:sym typeface="Poppins"/>
              </a:rPr>
              <a:t>Junto a </a:t>
            </a:r>
            <a:r>
              <a:rPr b="1" i="0" lang="en-US" sz="2000" u="none" cap="none" strike="noStrike">
                <a:solidFill>
                  <a:srgbClr val="002177"/>
                </a:solidFill>
                <a:latin typeface="Poppins"/>
                <a:ea typeface="Poppins"/>
                <a:cs typeface="Poppins"/>
                <a:sym typeface="Poppins"/>
              </a:rPr>
              <a:t>Cookies y otros datos del sitio</a:t>
            </a:r>
            <a:r>
              <a:rPr i="0" lang="en-US" sz="2000" u="none" cap="none" strike="noStrike">
                <a:solidFill>
                  <a:srgbClr val="002177"/>
                </a:solidFill>
                <a:latin typeface="Poppins"/>
                <a:ea typeface="Poppins"/>
                <a:cs typeface="Poppins"/>
                <a:sym typeface="Poppins"/>
              </a:rPr>
              <a:t>” e </a:t>
            </a:r>
            <a:r>
              <a:rPr b="1" i="0" lang="en-US" sz="2000" u="none" cap="none" strike="noStrike">
                <a:solidFill>
                  <a:srgbClr val="002177"/>
                </a:solidFill>
                <a:latin typeface="Poppins"/>
                <a:ea typeface="Poppins"/>
                <a:cs typeface="Poppins"/>
                <a:sym typeface="Poppins"/>
              </a:rPr>
              <a:t>Imágenes y archivos almacenados en caché</a:t>
            </a:r>
            <a:r>
              <a:rPr i="0" lang="en-US" sz="2000" u="none" cap="none" strike="noStrike">
                <a:solidFill>
                  <a:srgbClr val="002177"/>
                </a:solidFill>
                <a:latin typeface="Poppins"/>
                <a:ea typeface="Poppins"/>
                <a:cs typeface="Poppins"/>
                <a:sym typeface="Poppins"/>
              </a:rPr>
              <a:t>”, marca las casillas.</a:t>
            </a:r>
            <a:endParaRPr>
              <a:solidFill>
                <a:srgbClr val="002177"/>
              </a:solidFill>
              <a:latin typeface="Poppins"/>
              <a:ea typeface="Poppins"/>
              <a:cs typeface="Poppins"/>
              <a:sym typeface="Poppins"/>
            </a:endParaRPr>
          </a:p>
          <a:p>
            <a:pPr indent="-438150" lvl="0" marL="457200" marR="0" rtl="0" algn="l">
              <a:lnSpc>
                <a:spcPct val="120000"/>
              </a:lnSpc>
              <a:spcBef>
                <a:spcPts val="1000"/>
              </a:spcBef>
              <a:spcAft>
                <a:spcPts val="0"/>
              </a:spcAft>
              <a:buClr>
                <a:srgbClr val="002177"/>
              </a:buClr>
              <a:buSzPct val="100000"/>
              <a:buFont typeface="Palatino Linotype"/>
              <a:buAutoNum type="arabicPeriod"/>
            </a:pPr>
            <a:r>
              <a:rPr i="0" lang="en-US" sz="2000" u="none" cap="none" strike="noStrike">
                <a:solidFill>
                  <a:srgbClr val="002177"/>
                </a:solidFill>
                <a:latin typeface="Poppins"/>
                <a:ea typeface="Poppins"/>
                <a:cs typeface="Poppins"/>
                <a:sym typeface="Poppins"/>
              </a:rPr>
              <a:t>Haz clic en </a:t>
            </a:r>
            <a:r>
              <a:rPr b="1" i="0" lang="en-US" sz="2000" u="none" cap="none" strike="noStrike">
                <a:solidFill>
                  <a:srgbClr val="002177"/>
                </a:solidFill>
                <a:latin typeface="Poppins"/>
                <a:ea typeface="Poppins"/>
                <a:cs typeface="Poppins"/>
                <a:sym typeface="Poppins"/>
              </a:rPr>
              <a:t>Borrar</a:t>
            </a:r>
            <a:r>
              <a:rPr i="0" lang="en-US" sz="2000" u="none" cap="none" strike="noStrike">
                <a:solidFill>
                  <a:srgbClr val="002177"/>
                </a:solidFill>
                <a:latin typeface="Poppins"/>
                <a:ea typeface="Poppins"/>
                <a:cs typeface="Poppins"/>
                <a:sym typeface="Poppins"/>
              </a:rPr>
              <a:t> </a:t>
            </a:r>
            <a:r>
              <a:rPr b="1" i="0" lang="en-US" sz="2000" u="none" cap="none" strike="noStrike">
                <a:solidFill>
                  <a:srgbClr val="002177"/>
                </a:solidFill>
                <a:latin typeface="Poppins"/>
                <a:ea typeface="Poppins"/>
                <a:cs typeface="Poppins"/>
                <a:sym typeface="Poppins"/>
              </a:rPr>
              <a:t>datos</a:t>
            </a:r>
            <a:r>
              <a:rPr i="0" lang="en-US" sz="2000" u="none" cap="none" strike="noStrike">
                <a:solidFill>
                  <a:srgbClr val="002177"/>
                </a:solidFill>
                <a:latin typeface="Poppins"/>
                <a:ea typeface="Poppins"/>
                <a:cs typeface="Poppins"/>
                <a:sym typeface="Poppins"/>
              </a:rPr>
              <a:t>.</a:t>
            </a:r>
            <a:endParaRPr>
              <a:solidFill>
                <a:srgbClr val="002177"/>
              </a:solidFill>
              <a:latin typeface="Poppins"/>
              <a:ea typeface="Poppins"/>
              <a:cs typeface="Poppins"/>
              <a:sym typeface="Poppins"/>
            </a:endParaRPr>
          </a:p>
          <a:p>
            <a:pPr indent="0" lvl="0" marL="0" marR="0" rtl="0" algn="l">
              <a:lnSpc>
                <a:spcPct val="120000"/>
              </a:lnSpc>
              <a:spcBef>
                <a:spcPts val="1000"/>
              </a:spcBef>
              <a:spcAft>
                <a:spcPts val="0"/>
              </a:spcAft>
              <a:buClr>
                <a:schemeClr val="accent1"/>
              </a:buClr>
              <a:buSzPct val="100000"/>
              <a:buFont typeface="Arial"/>
              <a:buNone/>
            </a:pPr>
            <a:r>
              <a:t/>
            </a:r>
            <a:endParaRPr i="0" sz="2000" u="none" cap="none" strike="noStrike">
              <a:solidFill>
                <a:srgbClr val="002177"/>
              </a:solidFill>
              <a:latin typeface="Poppins"/>
              <a:ea typeface="Poppins"/>
              <a:cs typeface="Poppins"/>
              <a:sym typeface="Poppins"/>
            </a:endParaRPr>
          </a:p>
        </p:txBody>
      </p:sp>
      <p:pic>
        <p:nvPicPr>
          <p:cNvPr id="511" name="Google Shape;511;p41"/>
          <p:cNvPicPr preferRelativeResize="0"/>
          <p:nvPr/>
        </p:nvPicPr>
        <p:blipFill rotWithShape="1">
          <a:blip r:embed="rId5">
            <a:alphaModFix/>
          </a:blip>
          <a:srcRect b="-5797" l="0" r="0" t="0"/>
          <a:stretch/>
        </p:blipFill>
        <p:spPr>
          <a:xfrm>
            <a:off x="10350325" y="6333250"/>
            <a:ext cx="1782799" cy="467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1000"/>
                                        <p:tgtEl>
                                          <p:spTgt spid="5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1000"/>
                                        <p:tgtEl>
                                          <p:spTgt spid="5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1000"/>
                                        <p:tgtEl>
                                          <p:spTgt spid="5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1000"/>
                                        <p:tgtEl>
                                          <p:spTgt spid="507"/>
                                        </p:tgtEl>
                                      </p:cBhvr>
                                    </p:animEffect>
                                  </p:childTnLst>
                                </p:cTn>
                              </p:par>
                              <p:par>
                                <p:cTn fill="hold" nodeType="with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500"/>
                                        <p:tgtEl>
                                          <p:spTgt spid="5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1000"/>
                                        <p:tgtEl>
                                          <p:spTgt spid="5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1000"/>
                                        <p:tgtEl>
                                          <p:spTgt spid="5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177"/>
        </a:solidFill>
      </p:bgPr>
    </p:bg>
    <p:spTree>
      <p:nvGrpSpPr>
        <p:cNvPr id="516" name="Shape 516"/>
        <p:cNvGrpSpPr/>
        <p:nvPr/>
      </p:nvGrpSpPr>
      <p:grpSpPr>
        <a:xfrm>
          <a:off x="0" y="0"/>
          <a:ext cx="0" cy="0"/>
          <a:chOff x="0" y="0"/>
          <a:chExt cx="0" cy="0"/>
        </a:xfrm>
      </p:grpSpPr>
      <p:sp>
        <p:nvSpPr>
          <p:cNvPr id="517" name="Google Shape;517;p42"/>
          <p:cNvSpPr txBox="1"/>
          <p:nvPr>
            <p:ph type="title"/>
          </p:nvPr>
        </p:nvSpPr>
        <p:spPr>
          <a:xfrm>
            <a:off x="1534813" y="1756130"/>
            <a:ext cx="8562580" cy="188795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240"/>
              <a:buFont typeface="Palatino Linotype"/>
              <a:buNone/>
            </a:pPr>
            <a:r>
              <a:rPr lang="en-US" sz="2740">
                <a:solidFill>
                  <a:srgbClr val="86CAFF"/>
                </a:solidFill>
                <a:latin typeface="Poppins"/>
                <a:ea typeface="Poppins"/>
                <a:cs typeface="Poppins"/>
                <a:sym typeface="Poppins"/>
              </a:rPr>
              <a:t>What are some of the most helpful tips or tricks you learned today?</a:t>
            </a:r>
            <a:br>
              <a:rPr lang="en-US" sz="2740">
                <a:solidFill>
                  <a:srgbClr val="86CAFF"/>
                </a:solidFill>
                <a:latin typeface="Poppins"/>
                <a:ea typeface="Poppins"/>
                <a:cs typeface="Poppins"/>
                <a:sym typeface="Poppins"/>
              </a:rPr>
            </a:br>
            <a:br>
              <a:rPr lang="en-US" sz="2740">
                <a:solidFill>
                  <a:srgbClr val="86CAFF"/>
                </a:solidFill>
                <a:latin typeface="Poppins"/>
                <a:ea typeface="Poppins"/>
                <a:cs typeface="Poppins"/>
                <a:sym typeface="Poppins"/>
              </a:rPr>
            </a:br>
            <a:r>
              <a:rPr lang="en-US" sz="2740">
                <a:solidFill>
                  <a:srgbClr val="86CAFF"/>
                </a:solidFill>
                <a:latin typeface="Poppins"/>
                <a:ea typeface="Poppins"/>
                <a:cs typeface="Poppins"/>
                <a:sym typeface="Poppins"/>
              </a:rPr>
              <a:t>¿Cuáles son algunos de los consejos o trucos más útiles aprendiste hoy?</a:t>
            </a:r>
            <a:endParaRPr sz="2740">
              <a:solidFill>
                <a:srgbClr val="86CAFF"/>
              </a:solidFill>
              <a:latin typeface="Poppins"/>
              <a:ea typeface="Poppins"/>
              <a:cs typeface="Poppins"/>
              <a:sym typeface="Poppins"/>
            </a:endParaRPr>
          </a:p>
        </p:txBody>
      </p:sp>
      <p:pic>
        <p:nvPicPr>
          <p:cNvPr descr="Sharing 6 Tips With Classmate. Power is gained by sharing knowledge… | by  Saba Arif | Medium" id="518" name="Google Shape;518;p42"/>
          <p:cNvPicPr preferRelativeResize="0"/>
          <p:nvPr/>
        </p:nvPicPr>
        <p:blipFill rotWithShape="1">
          <a:blip r:embed="rId3">
            <a:alphaModFix/>
          </a:blip>
          <a:srcRect b="0" l="0" r="0" t="0"/>
          <a:stretch/>
        </p:blipFill>
        <p:spPr>
          <a:xfrm>
            <a:off x="4286656" y="4236062"/>
            <a:ext cx="3410585" cy="2273723"/>
          </a:xfrm>
          <a:prstGeom prst="rect">
            <a:avLst/>
          </a:prstGeom>
          <a:noFill/>
          <a:ln>
            <a:noFill/>
          </a:ln>
        </p:spPr>
      </p:pic>
      <p:pic>
        <p:nvPicPr>
          <p:cNvPr id="519" name="Google Shape;519;p42"/>
          <p:cNvPicPr preferRelativeResize="0"/>
          <p:nvPr/>
        </p:nvPicPr>
        <p:blipFill rotWithShape="1">
          <a:blip r:embed="rId4">
            <a:alphaModFix/>
          </a:blip>
          <a:srcRect b="-5797" l="0" r="0" t="0"/>
          <a:stretch/>
        </p:blipFill>
        <p:spPr>
          <a:xfrm>
            <a:off x="10350325" y="6333250"/>
            <a:ext cx="1782799" cy="4673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177"/>
        </a:solidFill>
      </p:bgPr>
    </p:bg>
    <p:spTree>
      <p:nvGrpSpPr>
        <p:cNvPr id="524" name="Shape 524"/>
        <p:cNvGrpSpPr/>
        <p:nvPr/>
      </p:nvGrpSpPr>
      <p:grpSpPr>
        <a:xfrm>
          <a:off x="0" y="0"/>
          <a:ext cx="0" cy="0"/>
          <a:chOff x="0" y="0"/>
          <a:chExt cx="0" cy="0"/>
        </a:xfrm>
      </p:grpSpPr>
      <p:pic>
        <p:nvPicPr>
          <p:cNvPr descr="How to Say &quot;Thank You&quot; in Different Languages - Swedish Nomad" id="525" name="Google Shape;525;p43"/>
          <p:cNvPicPr preferRelativeResize="0"/>
          <p:nvPr/>
        </p:nvPicPr>
        <p:blipFill rotWithShape="1">
          <a:blip r:embed="rId3">
            <a:alphaModFix/>
          </a:blip>
          <a:srcRect b="0" l="0" r="0" t="0"/>
          <a:stretch/>
        </p:blipFill>
        <p:spPr>
          <a:xfrm>
            <a:off x="2769874" y="1099286"/>
            <a:ext cx="6499987" cy="4333325"/>
          </a:xfrm>
          <a:prstGeom prst="rect">
            <a:avLst/>
          </a:prstGeom>
          <a:noFill/>
          <a:ln>
            <a:noFill/>
          </a:ln>
          <a:effectLst>
            <a:outerShdw blurRad="50800" rotWithShape="0" algn="t" dir="5400000" dist="38100">
              <a:srgbClr val="000000">
                <a:alpha val="40000"/>
              </a:srgbClr>
            </a:outerShdw>
          </a:effectLst>
        </p:spPr>
      </p:pic>
      <p:pic>
        <p:nvPicPr>
          <p:cNvPr id="526" name="Google Shape;526;p43"/>
          <p:cNvPicPr preferRelativeResize="0"/>
          <p:nvPr/>
        </p:nvPicPr>
        <p:blipFill rotWithShape="1">
          <a:blip r:embed="rId4">
            <a:alphaModFix/>
          </a:blip>
          <a:srcRect b="-5797" l="0" r="0" t="0"/>
          <a:stretch/>
        </p:blipFill>
        <p:spPr>
          <a:xfrm>
            <a:off x="10350325" y="6333250"/>
            <a:ext cx="1782799" cy="467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5"/>
          <p:cNvSpPr txBox="1"/>
          <p:nvPr>
            <p:ph type="title"/>
          </p:nvPr>
        </p:nvSpPr>
        <p:spPr>
          <a:xfrm>
            <a:off x="834773" y="263179"/>
            <a:ext cx="10743177" cy="1814635"/>
          </a:xfrm>
          <a:prstGeom prst="rect">
            <a:avLst/>
          </a:prstGeom>
          <a:noFill/>
          <a:ln>
            <a:noFill/>
          </a:ln>
        </p:spPr>
        <p:txBody>
          <a:bodyPr anchorCtr="0" anchor="b" bIns="91425" lIns="91425" spcFirstLastPara="1" rIns="91425" wrap="square" tIns="91425">
            <a:noAutofit/>
          </a:bodyPr>
          <a:lstStyle/>
          <a:p>
            <a:pPr indent="0" lvl="0" marL="0" rtl="0" algn="l">
              <a:lnSpc>
                <a:spcPct val="114999"/>
              </a:lnSpc>
              <a:spcBef>
                <a:spcPts val="0"/>
              </a:spcBef>
              <a:spcAft>
                <a:spcPts val="0"/>
              </a:spcAft>
              <a:buClr>
                <a:schemeClr val="dk1"/>
              </a:buClr>
              <a:buSzPts val="2400"/>
              <a:buFont typeface="Palatino Linotype"/>
              <a:buNone/>
            </a:pPr>
            <a:r>
              <a:rPr lang="en-US" sz="3100">
                <a:solidFill>
                  <a:srgbClr val="002177"/>
                </a:solidFill>
                <a:latin typeface="Poppins"/>
                <a:ea typeface="Poppins"/>
                <a:cs typeface="Poppins"/>
                <a:sym typeface="Poppins"/>
              </a:rPr>
              <a:t>Meeting Norms</a:t>
            </a:r>
            <a:br>
              <a:rPr lang="en-US" sz="3100">
                <a:solidFill>
                  <a:srgbClr val="002177"/>
                </a:solidFill>
                <a:latin typeface="Poppins"/>
                <a:ea typeface="Poppins"/>
                <a:cs typeface="Poppins"/>
                <a:sym typeface="Poppins"/>
              </a:rPr>
            </a:br>
            <a:r>
              <a:rPr lang="en-US" sz="3100">
                <a:solidFill>
                  <a:srgbClr val="002177"/>
                </a:solidFill>
                <a:latin typeface="Poppins"/>
                <a:ea typeface="Poppins"/>
                <a:cs typeface="Poppins"/>
                <a:sym typeface="Poppins"/>
              </a:rPr>
              <a:t>Normas para la Reunion</a:t>
            </a:r>
            <a:r>
              <a:rPr b="0" lang="en-US" sz="3100">
                <a:solidFill>
                  <a:srgbClr val="002177"/>
                </a:solidFill>
                <a:latin typeface="Poppins"/>
                <a:ea typeface="Poppins"/>
                <a:cs typeface="Poppins"/>
                <a:sym typeface="Poppins"/>
              </a:rPr>
              <a:t> </a:t>
            </a:r>
            <a:endParaRPr sz="3100">
              <a:solidFill>
                <a:srgbClr val="002177"/>
              </a:solidFill>
              <a:latin typeface="Poppins"/>
              <a:ea typeface="Poppins"/>
              <a:cs typeface="Poppins"/>
              <a:sym typeface="Poppins"/>
            </a:endParaRPr>
          </a:p>
          <a:p>
            <a:pPr indent="0" lvl="0" marL="0" rtl="0" algn="l">
              <a:lnSpc>
                <a:spcPct val="114999"/>
              </a:lnSpc>
              <a:spcBef>
                <a:spcPts val="0"/>
              </a:spcBef>
              <a:spcAft>
                <a:spcPts val="0"/>
              </a:spcAft>
              <a:buClr>
                <a:schemeClr val="dk1"/>
              </a:buClr>
              <a:buSzPts val="2400"/>
              <a:buFont typeface="Palatino Linotype"/>
              <a:buNone/>
            </a:pPr>
            <a:r>
              <a:t/>
            </a:r>
            <a:endParaRPr sz="3100">
              <a:solidFill>
                <a:srgbClr val="002177"/>
              </a:solidFill>
              <a:latin typeface="Poppins"/>
              <a:ea typeface="Poppins"/>
              <a:cs typeface="Poppins"/>
              <a:sym typeface="Poppins"/>
            </a:endParaRPr>
          </a:p>
        </p:txBody>
      </p:sp>
      <p:sp>
        <p:nvSpPr>
          <p:cNvPr id="153" name="Google Shape;153;p5"/>
          <p:cNvSpPr txBox="1"/>
          <p:nvPr/>
        </p:nvSpPr>
        <p:spPr>
          <a:xfrm>
            <a:off x="6203515" y="1609769"/>
            <a:ext cx="5150285" cy="4246955"/>
          </a:xfrm>
          <a:prstGeom prst="rect">
            <a:avLst/>
          </a:prstGeom>
          <a:noFill/>
          <a:ln>
            <a:noFill/>
          </a:ln>
        </p:spPr>
        <p:txBody>
          <a:bodyPr anchorCtr="0" anchor="t" bIns="22850" lIns="45700" spcFirstLastPara="1" rIns="45700" wrap="square" tIns="22850">
            <a:normAutofit/>
          </a:bodyPr>
          <a:lstStyle/>
          <a:p>
            <a:pPr indent="-507563" lvl="0" marL="513913" marR="0" rtl="0" algn="l">
              <a:lnSpc>
                <a:spcPct val="90000"/>
              </a:lnSpc>
              <a:spcBef>
                <a:spcPts val="1000"/>
              </a:spcBef>
              <a:spcAft>
                <a:spcPts val="0"/>
              </a:spcAft>
              <a:buClr>
                <a:srgbClr val="002177"/>
              </a:buClr>
              <a:buSzPts val="1767"/>
              <a:buFont typeface="Poppins"/>
              <a:buAutoNum type="arabicPeriod"/>
            </a:pPr>
            <a:r>
              <a:rPr i="0" lang="en-US" sz="1767" u="sng" cap="none" strike="noStrike">
                <a:solidFill>
                  <a:srgbClr val="002177"/>
                </a:solidFill>
                <a:latin typeface="Poppins"/>
                <a:ea typeface="Poppins"/>
                <a:cs typeface="Poppins"/>
                <a:sym typeface="Poppins"/>
              </a:rPr>
              <a:t>Mantendremos a los estudiantes como una prioridad</a:t>
            </a:r>
            <a:r>
              <a:rPr i="0" lang="en-US" sz="1767" u="none" cap="none" strike="noStrike">
                <a:solidFill>
                  <a:srgbClr val="002177"/>
                </a:solidFill>
                <a:latin typeface="Poppins"/>
                <a:ea typeface="Poppins"/>
                <a:cs typeface="Poppins"/>
                <a:sym typeface="Poppins"/>
              </a:rPr>
              <a:t>.</a:t>
            </a:r>
            <a:endParaRPr i="0" sz="1767" u="none" cap="none" strike="noStrike">
              <a:solidFill>
                <a:srgbClr val="002177"/>
              </a:solidFill>
              <a:latin typeface="Poppins"/>
              <a:ea typeface="Poppins"/>
              <a:cs typeface="Poppins"/>
              <a:sym typeface="Poppins"/>
            </a:endParaRPr>
          </a:p>
          <a:p>
            <a:pPr indent="-507563" lvl="0" marL="513913" marR="0" rtl="0" algn="l">
              <a:lnSpc>
                <a:spcPct val="90000"/>
              </a:lnSpc>
              <a:spcBef>
                <a:spcPts val="1000"/>
              </a:spcBef>
              <a:spcAft>
                <a:spcPts val="0"/>
              </a:spcAft>
              <a:buClr>
                <a:srgbClr val="002177"/>
              </a:buClr>
              <a:buSzPts val="1767"/>
              <a:buFont typeface="Poppins"/>
              <a:buAutoNum type="arabicPeriod"/>
            </a:pPr>
            <a:r>
              <a:rPr i="0" lang="en-US" sz="1767" u="sng" cap="none" strike="noStrike">
                <a:solidFill>
                  <a:srgbClr val="002177"/>
                </a:solidFill>
                <a:latin typeface="Poppins"/>
                <a:ea typeface="Poppins"/>
                <a:cs typeface="Poppins"/>
                <a:sym typeface="Poppins"/>
              </a:rPr>
              <a:t>Hablaremos y nos comunicaremos respetuosamente</a:t>
            </a:r>
            <a:r>
              <a:rPr i="0" lang="en-US" sz="1767" u="none" cap="none" strike="noStrike">
                <a:solidFill>
                  <a:srgbClr val="002177"/>
                </a:solidFill>
                <a:latin typeface="Poppins"/>
                <a:ea typeface="Poppins"/>
                <a:cs typeface="Poppins"/>
                <a:sym typeface="Poppins"/>
              </a:rPr>
              <a:t>, monitoreando nuestro discurso y palabras escritas para brindar a cada participante un ambiente seguro y acogedor. </a:t>
            </a:r>
            <a:endParaRPr sz="1300">
              <a:solidFill>
                <a:srgbClr val="002177"/>
              </a:solidFill>
              <a:latin typeface="Poppins"/>
              <a:ea typeface="Poppins"/>
              <a:cs typeface="Poppins"/>
              <a:sym typeface="Poppins"/>
            </a:endParaRPr>
          </a:p>
          <a:p>
            <a:pPr indent="-507563" lvl="0" marL="513913" marR="0" rtl="0" algn="l">
              <a:lnSpc>
                <a:spcPct val="90000"/>
              </a:lnSpc>
              <a:spcBef>
                <a:spcPts val="1000"/>
              </a:spcBef>
              <a:spcAft>
                <a:spcPts val="0"/>
              </a:spcAft>
              <a:buClr>
                <a:srgbClr val="002177"/>
              </a:buClr>
              <a:buSzPts val="1767"/>
              <a:buFont typeface="Poppins"/>
              <a:buAutoNum type="arabicPeriod"/>
            </a:pPr>
            <a:r>
              <a:rPr i="0" lang="en-US" sz="1767" u="none" cap="none" strike="noStrike">
                <a:solidFill>
                  <a:srgbClr val="002177"/>
                </a:solidFill>
                <a:latin typeface="Poppins"/>
                <a:ea typeface="Poppins"/>
                <a:cs typeface="Poppins"/>
                <a:sym typeface="Poppins"/>
              </a:rPr>
              <a:t>Utilizaremos </a:t>
            </a:r>
            <a:r>
              <a:rPr i="0" lang="en-US" sz="1767" u="sng" cap="none" strike="noStrike">
                <a:solidFill>
                  <a:srgbClr val="002177"/>
                </a:solidFill>
                <a:latin typeface="Poppins"/>
                <a:ea typeface="Poppins"/>
                <a:cs typeface="Poppins"/>
                <a:sym typeface="Poppins"/>
              </a:rPr>
              <a:t>las funciones de la aplicación de reuniones en línea para respetuosamente presentar preguntas y comentarios</a:t>
            </a:r>
            <a:r>
              <a:rPr i="0" lang="en-US" sz="1767" u="none" cap="none" strike="noStrike">
                <a:solidFill>
                  <a:srgbClr val="002177"/>
                </a:solidFill>
                <a:latin typeface="Poppins"/>
                <a:ea typeface="Poppins"/>
                <a:cs typeface="Poppins"/>
                <a:sym typeface="Poppins"/>
              </a:rPr>
              <a:t> relacionados con el tema en discusión. </a:t>
            </a:r>
            <a:endParaRPr sz="1300">
              <a:solidFill>
                <a:srgbClr val="002177"/>
              </a:solidFill>
              <a:latin typeface="Poppins"/>
              <a:ea typeface="Poppins"/>
              <a:cs typeface="Poppins"/>
              <a:sym typeface="Poppins"/>
            </a:endParaRPr>
          </a:p>
          <a:p>
            <a:pPr indent="-338634" lvl="0" marL="457189" marR="0" rtl="0" algn="l">
              <a:lnSpc>
                <a:spcPct val="120000"/>
              </a:lnSpc>
              <a:spcBef>
                <a:spcPts val="0"/>
              </a:spcBef>
              <a:spcAft>
                <a:spcPts val="0"/>
              </a:spcAft>
              <a:buClr>
                <a:schemeClr val="accent1"/>
              </a:buClr>
              <a:buSzPts val="1867"/>
              <a:buFont typeface="Arial"/>
              <a:buNone/>
            </a:pPr>
            <a:r>
              <a:t/>
            </a:r>
            <a:endParaRPr i="0" sz="1767" u="none" cap="none" strike="noStrike">
              <a:solidFill>
                <a:srgbClr val="002177"/>
              </a:solidFill>
              <a:latin typeface="Poppins"/>
              <a:ea typeface="Poppins"/>
              <a:cs typeface="Poppins"/>
              <a:sym typeface="Poppins"/>
            </a:endParaRPr>
          </a:p>
        </p:txBody>
      </p:sp>
      <p:sp>
        <p:nvSpPr>
          <p:cNvPr id="154" name="Google Shape;154;p5"/>
          <p:cNvSpPr txBox="1"/>
          <p:nvPr/>
        </p:nvSpPr>
        <p:spPr>
          <a:xfrm>
            <a:off x="553092" y="1609770"/>
            <a:ext cx="5239505" cy="4249300"/>
          </a:xfrm>
          <a:prstGeom prst="rect">
            <a:avLst/>
          </a:prstGeom>
          <a:noFill/>
          <a:ln>
            <a:noFill/>
          </a:ln>
        </p:spPr>
        <p:txBody>
          <a:bodyPr anchorCtr="0" anchor="t" bIns="121900" lIns="121900" spcFirstLastPara="1" rIns="121900" wrap="square" tIns="121900">
            <a:normAutofit/>
          </a:bodyPr>
          <a:lstStyle/>
          <a:p>
            <a:pPr indent="-507563" lvl="0" marL="513913" marR="0" rtl="0" algn="l">
              <a:lnSpc>
                <a:spcPct val="120000"/>
              </a:lnSpc>
              <a:spcBef>
                <a:spcPts val="0"/>
              </a:spcBef>
              <a:spcAft>
                <a:spcPts val="0"/>
              </a:spcAft>
              <a:buClr>
                <a:srgbClr val="002177"/>
              </a:buClr>
              <a:buSzPts val="1767"/>
              <a:buFont typeface="Poppins"/>
              <a:buAutoNum type="arabicPeriod"/>
            </a:pPr>
            <a:r>
              <a:rPr i="0" lang="en-US" sz="1767" u="none" cap="none" strike="noStrike">
                <a:solidFill>
                  <a:srgbClr val="002177"/>
                </a:solidFill>
                <a:latin typeface="Poppins"/>
                <a:ea typeface="Poppins"/>
                <a:cs typeface="Poppins"/>
                <a:sym typeface="Poppins"/>
              </a:rPr>
              <a:t>We will </a:t>
            </a:r>
            <a:r>
              <a:rPr i="0" lang="en-US" sz="1767" u="sng" cap="none" strike="noStrike">
                <a:solidFill>
                  <a:srgbClr val="002177"/>
                </a:solidFill>
                <a:latin typeface="Poppins"/>
                <a:ea typeface="Poppins"/>
                <a:cs typeface="Poppins"/>
                <a:sym typeface="Poppins"/>
              </a:rPr>
              <a:t>keep students as a priority</a:t>
            </a:r>
            <a:r>
              <a:rPr i="0" lang="en-US" sz="1767" u="none" cap="none" strike="noStrike">
                <a:solidFill>
                  <a:srgbClr val="002177"/>
                </a:solidFill>
                <a:latin typeface="Poppins"/>
                <a:ea typeface="Poppins"/>
                <a:cs typeface="Poppins"/>
                <a:sym typeface="Poppins"/>
              </a:rPr>
              <a:t>.</a:t>
            </a:r>
            <a:endParaRPr i="0" sz="1767" u="none" cap="none" strike="noStrike">
              <a:solidFill>
                <a:srgbClr val="002177"/>
              </a:solidFill>
              <a:latin typeface="Poppins"/>
              <a:ea typeface="Poppins"/>
              <a:cs typeface="Poppins"/>
              <a:sym typeface="Poppins"/>
            </a:endParaRPr>
          </a:p>
          <a:p>
            <a:pPr indent="-507563" lvl="0" marL="513913" marR="0" rtl="0" algn="l">
              <a:lnSpc>
                <a:spcPct val="120000"/>
              </a:lnSpc>
              <a:spcBef>
                <a:spcPts val="0"/>
              </a:spcBef>
              <a:spcAft>
                <a:spcPts val="0"/>
              </a:spcAft>
              <a:buClr>
                <a:srgbClr val="002177"/>
              </a:buClr>
              <a:buSzPts val="1767"/>
              <a:buFont typeface="Poppins"/>
              <a:buAutoNum type="arabicPeriod"/>
            </a:pPr>
            <a:r>
              <a:rPr i="0" lang="en-US" sz="1767" u="none" cap="none" strike="noStrike">
                <a:solidFill>
                  <a:srgbClr val="002177"/>
                </a:solidFill>
                <a:latin typeface="Poppins"/>
                <a:ea typeface="Poppins"/>
                <a:cs typeface="Poppins"/>
                <a:sym typeface="Poppins"/>
              </a:rPr>
              <a:t>We will </a:t>
            </a:r>
            <a:r>
              <a:rPr i="0" lang="en-US" sz="1767" u="sng" cap="none" strike="noStrike">
                <a:solidFill>
                  <a:srgbClr val="002177"/>
                </a:solidFill>
                <a:latin typeface="Poppins"/>
                <a:ea typeface="Poppins"/>
                <a:cs typeface="Poppins"/>
                <a:sym typeface="Poppins"/>
              </a:rPr>
              <a:t>speak  and communicate respectfully</a:t>
            </a:r>
            <a:r>
              <a:rPr i="0" lang="en-US" sz="1767" u="none" cap="none" strike="noStrike">
                <a:solidFill>
                  <a:srgbClr val="002177"/>
                </a:solidFill>
                <a:latin typeface="Poppins"/>
                <a:ea typeface="Poppins"/>
                <a:cs typeface="Poppins"/>
                <a:sym typeface="Poppins"/>
              </a:rPr>
              <a:t>, monitoring our speech and written words to provide every participant with a safe and welcoming environment.</a:t>
            </a:r>
            <a:endParaRPr sz="1300">
              <a:solidFill>
                <a:srgbClr val="002177"/>
              </a:solidFill>
              <a:latin typeface="Poppins"/>
              <a:ea typeface="Poppins"/>
              <a:cs typeface="Poppins"/>
              <a:sym typeface="Poppins"/>
            </a:endParaRPr>
          </a:p>
          <a:p>
            <a:pPr indent="-507563" lvl="0" marL="513913" marR="0" rtl="0" algn="l">
              <a:lnSpc>
                <a:spcPct val="120000"/>
              </a:lnSpc>
              <a:spcBef>
                <a:spcPts val="0"/>
              </a:spcBef>
              <a:spcAft>
                <a:spcPts val="0"/>
              </a:spcAft>
              <a:buClr>
                <a:srgbClr val="002177"/>
              </a:buClr>
              <a:buSzPts val="1767"/>
              <a:buFont typeface="Poppins"/>
              <a:buAutoNum type="arabicPeriod"/>
            </a:pPr>
            <a:r>
              <a:rPr i="0" lang="en-US" sz="1767" u="none" cap="none" strike="noStrike">
                <a:solidFill>
                  <a:srgbClr val="002177"/>
                </a:solidFill>
                <a:latin typeface="Poppins"/>
                <a:ea typeface="Poppins"/>
                <a:cs typeface="Poppins"/>
                <a:sym typeface="Poppins"/>
              </a:rPr>
              <a:t>We will </a:t>
            </a:r>
            <a:r>
              <a:rPr i="0" lang="en-US" sz="1767" u="sng" cap="none" strike="noStrike">
                <a:solidFill>
                  <a:srgbClr val="002177"/>
                </a:solidFill>
                <a:latin typeface="Poppins"/>
                <a:ea typeface="Poppins"/>
                <a:cs typeface="Poppins"/>
                <a:sym typeface="Poppins"/>
              </a:rPr>
              <a:t>use online meeting application features to respectfully present questions and comments </a:t>
            </a:r>
            <a:r>
              <a:rPr i="0" lang="en-US" sz="1767" u="none" cap="none" strike="noStrike">
                <a:solidFill>
                  <a:srgbClr val="002177"/>
                </a:solidFill>
                <a:latin typeface="Poppins"/>
                <a:ea typeface="Poppins"/>
                <a:cs typeface="Poppins"/>
                <a:sym typeface="Poppins"/>
              </a:rPr>
              <a:t>related to the topic in discussion.</a:t>
            </a:r>
            <a:endParaRPr sz="1300">
              <a:solidFill>
                <a:srgbClr val="002177"/>
              </a:solidFill>
              <a:latin typeface="Poppins"/>
              <a:ea typeface="Poppins"/>
              <a:cs typeface="Poppins"/>
              <a:sym typeface="Poppins"/>
            </a:endParaRPr>
          </a:p>
        </p:txBody>
      </p:sp>
      <p:pic>
        <p:nvPicPr>
          <p:cNvPr id="155" name="Google Shape;155;p5"/>
          <p:cNvPicPr preferRelativeResize="0"/>
          <p:nvPr/>
        </p:nvPicPr>
        <p:blipFill rotWithShape="1">
          <a:blip r:embed="rId3">
            <a:alphaModFix/>
          </a:blip>
          <a:srcRect b="-5797" l="0" r="0" t="0"/>
          <a:stretch/>
        </p:blipFill>
        <p:spPr>
          <a:xfrm>
            <a:off x="10350325" y="6333250"/>
            <a:ext cx="1782799" cy="467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6"/>
          <p:cNvSpPr txBox="1"/>
          <p:nvPr>
            <p:ph type="title"/>
          </p:nvPr>
        </p:nvSpPr>
        <p:spPr>
          <a:xfrm>
            <a:off x="834773" y="263179"/>
            <a:ext cx="10743177" cy="1814635"/>
          </a:xfrm>
          <a:prstGeom prst="rect">
            <a:avLst/>
          </a:prstGeom>
          <a:noFill/>
          <a:ln>
            <a:noFill/>
          </a:ln>
        </p:spPr>
        <p:txBody>
          <a:bodyPr anchorCtr="0" anchor="b" bIns="91425" lIns="91425" spcFirstLastPara="1" rIns="91425" wrap="square" tIns="91425">
            <a:noAutofit/>
          </a:bodyPr>
          <a:lstStyle/>
          <a:p>
            <a:pPr indent="0" lvl="0" marL="0" rtl="0" algn="l">
              <a:lnSpc>
                <a:spcPct val="114999"/>
              </a:lnSpc>
              <a:spcBef>
                <a:spcPts val="0"/>
              </a:spcBef>
              <a:spcAft>
                <a:spcPts val="0"/>
              </a:spcAft>
              <a:buClr>
                <a:schemeClr val="dk1"/>
              </a:buClr>
              <a:buSzPts val="2400"/>
              <a:buFont typeface="Palatino Linotype"/>
              <a:buNone/>
            </a:pPr>
            <a:r>
              <a:rPr lang="en-US" sz="3100">
                <a:solidFill>
                  <a:srgbClr val="002177"/>
                </a:solidFill>
                <a:latin typeface="Poppins"/>
                <a:ea typeface="Poppins"/>
                <a:cs typeface="Poppins"/>
                <a:sym typeface="Poppins"/>
              </a:rPr>
              <a:t>Meeting Norms</a:t>
            </a:r>
            <a:br>
              <a:rPr lang="en-US" sz="3100">
                <a:solidFill>
                  <a:srgbClr val="002177"/>
                </a:solidFill>
                <a:latin typeface="Poppins"/>
                <a:ea typeface="Poppins"/>
                <a:cs typeface="Poppins"/>
                <a:sym typeface="Poppins"/>
              </a:rPr>
            </a:br>
            <a:r>
              <a:rPr lang="en-US" sz="3100">
                <a:solidFill>
                  <a:srgbClr val="002177"/>
                </a:solidFill>
                <a:latin typeface="Poppins"/>
                <a:ea typeface="Poppins"/>
                <a:cs typeface="Poppins"/>
                <a:sym typeface="Poppins"/>
              </a:rPr>
              <a:t>Normas para la Reunion</a:t>
            </a:r>
            <a:r>
              <a:rPr b="0" lang="en-US" sz="3100">
                <a:solidFill>
                  <a:srgbClr val="002177"/>
                </a:solidFill>
                <a:latin typeface="Poppins"/>
                <a:ea typeface="Poppins"/>
                <a:cs typeface="Poppins"/>
                <a:sym typeface="Poppins"/>
              </a:rPr>
              <a:t> </a:t>
            </a:r>
            <a:endParaRPr sz="3100">
              <a:solidFill>
                <a:srgbClr val="002177"/>
              </a:solidFill>
              <a:latin typeface="Poppins"/>
              <a:ea typeface="Poppins"/>
              <a:cs typeface="Poppins"/>
              <a:sym typeface="Poppins"/>
            </a:endParaRPr>
          </a:p>
          <a:p>
            <a:pPr indent="0" lvl="0" marL="0" rtl="0" algn="l">
              <a:lnSpc>
                <a:spcPct val="114999"/>
              </a:lnSpc>
              <a:spcBef>
                <a:spcPts val="0"/>
              </a:spcBef>
              <a:spcAft>
                <a:spcPts val="0"/>
              </a:spcAft>
              <a:buClr>
                <a:schemeClr val="dk1"/>
              </a:buClr>
              <a:buSzPts val="2400"/>
              <a:buFont typeface="Palatino Linotype"/>
              <a:buNone/>
            </a:pPr>
            <a:r>
              <a:t/>
            </a:r>
            <a:endParaRPr sz="3100">
              <a:solidFill>
                <a:srgbClr val="002177"/>
              </a:solidFill>
              <a:latin typeface="Poppins"/>
              <a:ea typeface="Poppins"/>
              <a:cs typeface="Poppins"/>
              <a:sym typeface="Poppins"/>
            </a:endParaRPr>
          </a:p>
        </p:txBody>
      </p:sp>
      <p:sp>
        <p:nvSpPr>
          <p:cNvPr id="161" name="Google Shape;161;p6"/>
          <p:cNvSpPr txBox="1"/>
          <p:nvPr/>
        </p:nvSpPr>
        <p:spPr>
          <a:xfrm>
            <a:off x="838200" y="1606420"/>
            <a:ext cx="5181600" cy="4351339"/>
          </a:xfrm>
          <a:prstGeom prst="rect">
            <a:avLst/>
          </a:prstGeom>
          <a:noFill/>
          <a:ln>
            <a:noFill/>
          </a:ln>
        </p:spPr>
        <p:txBody>
          <a:bodyPr anchorCtr="0" anchor="t" bIns="121900" lIns="121900" spcFirstLastPara="1" rIns="121900" wrap="square" tIns="121900">
            <a:normAutofit/>
          </a:bodyPr>
          <a:lstStyle/>
          <a:p>
            <a:pPr indent="-507884" lvl="0" marL="514234" marR="0" rtl="0" algn="l">
              <a:lnSpc>
                <a:spcPct val="120000"/>
              </a:lnSpc>
              <a:spcBef>
                <a:spcPts val="0"/>
              </a:spcBef>
              <a:spcAft>
                <a:spcPts val="0"/>
              </a:spcAft>
              <a:buClr>
                <a:srgbClr val="002177"/>
              </a:buClr>
              <a:buSzPts val="1767"/>
              <a:buFont typeface="Poppins"/>
              <a:buAutoNum type="arabicPeriod" startAt="4"/>
            </a:pPr>
            <a:r>
              <a:rPr i="0" lang="en-US" sz="1767" u="none" cap="none" strike="noStrike">
                <a:solidFill>
                  <a:srgbClr val="002177"/>
                </a:solidFill>
                <a:latin typeface="Poppins"/>
                <a:ea typeface="Poppins"/>
                <a:cs typeface="Poppins"/>
                <a:sym typeface="Poppins"/>
              </a:rPr>
              <a:t>We will </a:t>
            </a:r>
            <a:r>
              <a:rPr i="0" lang="en-US" sz="1767" u="sng" cap="none" strike="noStrike">
                <a:solidFill>
                  <a:srgbClr val="002177"/>
                </a:solidFill>
                <a:latin typeface="Poppins"/>
                <a:ea typeface="Poppins"/>
                <a:cs typeface="Poppins"/>
                <a:sym typeface="Poppins"/>
              </a:rPr>
              <a:t>listen attentively and speak briefly</a:t>
            </a:r>
            <a:r>
              <a:rPr i="0" lang="en-US" sz="1767" u="none" cap="none" strike="noStrike">
                <a:solidFill>
                  <a:srgbClr val="002177"/>
                </a:solidFill>
                <a:latin typeface="Poppins"/>
                <a:ea typeface="Poppins"/>
                <a:cs typeface="Poppins"/>
                <a:sym typeface="Poppins"/>
              </a:rPr>
              <a:t>, keeping our microphones muted while we are not speaking.</a:t>
            </a:r>
            <a:endParaRPr sz="1300">
              <a:solidFill>
                <a:srgbClr val="002177"/>
              </a:solidFill>
              <a:latin typeface="Poppins"/>
              <a:ea typeface="Poppins"/>
              <a:cs typeface="Poppins"/>
              <a:sym typeface="Poppins"/>
            </a:endParaRPr>
          </a:p>
          <a:p>
            <a:pPr indent="-507884" lvl="0" marL="514234" marR="0" rtl="0" algn="l">
              <a:lnSpc>
                <a:spcPct val="120000"/>
              </a:lnSpc>
              <a:spcBef>
                <a:spcPts val="0"/>
              </a:spcBef>
              <a:spcAft>
                <a:spcPts val="0"/>
              </a:spcAft>
              <a:buClr>
                <a:srgbClr val="002177"/>
              </a:buClr>
              <a:buSzPts val="1767"/>
              <a:buFont typeface="Poppins"/>
              <a:buAutoNum type="arabicPeriod" startAt="4"/>
            </a:pPr>
            <a:r>
              <a:rPr i="0" lang="en-US" sz="1767" u="none" cap="none" strike="noStrike">
                <a:solidFill>
                  <a:srgbClr val="002177"/>
                </a:solidFill>
                <a:latin typeface="Poppins"/>
                <a:ea typeface="Poppins"/>
                <a:cs typeface="Poppins"/>
                <a:sym typeface="Poppins"/>
              </a:rPr>
              <a:t>We will </a:t>
            </a:r>
            <a:r>
              <a:rPr i="0" lang="en-US" sz="1767" u="sng" cap="none" strike="noStrike">
                <a:solidFill>
                  <a:srgbClr val="002177"/>
                </a:solidFill>
                <a:latin typeface="Poppins"/>
                <a:ea typeface="Poppins"/>
                <a:cs typeface="Poppins"/>
                <a:sym typeface="Poppins"/>
              </a:rPr>
              <a:t>not interrupt </a:t>
            </a:r>
            <a:r>
              <a:rPr i="0" lang="en-US" sz="1767" u="none" cap="none" strike="noStrike">
                <a:solidFill>
                  <a:srgbClr val="002177"/>
                </a:solidFill>
                <a:latin typeface="Poppins"/>
                <a:ea typeface="Poppins"/>
                <a:cs typeface="Poppins"/>
                <a:sym typeface="Poppins"/>
              </a:rPr>
              <a:t>each other.</a:t>
            </a:r>
            <a:endParaRPr sz="1300">
              <a:solidFill>
                <a:srgbClr val="002177"/>
              </a:solidFill>
              <a:latin typeface="Poppins"/>
              <a:ea typeface="Poppins"/>
              <a:cs typeface="Poppins"/>
              <a:sym typeface="Poppins"/>
            </a:endParaRPr>
          </a:p>
          <a:p>
            <a:pPr indent="-507884" lvl="0" marL="514234" marR="0" rtl="0" algn="l">
              <a:lnSpc>
                <a:spcPct val="120000"/>
              </a:lnSpc>
              <a:spcBef>
                <a:spcPts val="0"/>
              </a:spcBef>
              <a:spcAft>
                <a:spcPts val="0"/>
              </a:spcAft>
              <a:buClr>
                <a:srgbClr val="002177"/>
              </a:buClr>
              <a:buSzPts val="1767"/>
              <a:buFont typeface="Poppins"/>
              <a:buAutoNum type="arabicPeriod" startAt="4"/>
            </a:pPr>
            <a:r>
              <a:rPr i="0" lang="en-US" sz="1767" u="none" cap="none" strike="noStrike">
                <a:solidFill>
                  <a:srgbClr val="002177"/>
                </a:solidFill>
                <a:latin typeface="Poppins"/>
                <a:ea typeface="Poppins"/>
                <a:cs typeface="Poppins"/>
                <a:sym typeface="Poppins"/>
              </a:rPr>
              <a:t>We will </a:t>
            </a:r>
            <a:r>
              <a:rPr i="0" lang="en-US" sz="1767" u="sng" cap="none" strike="noStrike">
                <a:solidFill>
                  <a:srgbClr val="002177"/>
                </a:solidFill>
                <a:latin typeface="Poppins"/>
                <a:ea typeface="Poppins"/>
                <a:cs typeface="Poppins"/>
                <a:sym typeface="Poppins"/>
              </a:rPr>
              <a:t>stay focused </a:t>
            </a:r>
            <a:r>
              <a:rPr i="0" lang="en-US" sz="1767" u="none" cap="none" strike="noStrike">
                <a:solidFill>
                  <a:srgbClr val="002177"/>
                </a:solidFill>
                <a:latin typeface="Poppins"/>
                <a:ea typeface="Poppins"/>
                <a:cs typeface="Poppins"/>
                <a:sym typeface="Poppins"/>
              </a:rPr>
              <a:t>on the meeting topics.</a:t>
            </a:r>
            <a:endParaRPr sz="1300">
              <a:solidFill>
                <a:srgbClr val="002177"/>
              </a:solidFill>
              <a:latin typeface="Poppins"/>
              <a:ea typeface="Poppins"/>
              <a:cs typeface="Poppins"/>
              <a:sym typeface="Poppins"/>
            </a:endParaRPr>
          </a:p>
          <a:p>
            <a:pPr indent="-507884" lvl="0" marL="514234" marR="0" rtl="0" algn="l">
              <a:lnSpc>
                <a:spcPct val="120000"/>
              </a:lnSpc>
              <a:spcBef>
                <a:spcPts val="0"/>
              </a:spcBef>
              <a:spcAft>
                <a:spcPts val="0"/>
              </a:spcAft>
              <a:buClr>
                <a:srgbClr val="002177"/>
              </a:buClr>
              <a:buSzPts val="1767"/>
              <a:buFont typeface="Poppins"/>
              <a:buAutoNum type="arabicPeriod" startAt="4"/>
            </a:pPr>
            <a:r>
              <a:rPr i="0" lang="en-US" sz="1767" u="none" cap="none" strike="noStrike">
                <a:solidFill>
                  <a:srgbClr val="002177"/>
                </a:solidFill>
                <a:latin typeface="Poppins"/>
                <a:ea typeface="Poppins"/>
                <a:cs typeface="Poppins"/>
                <a:sym typeface="Poppins"/>
              </a:rPr>
              <a:t>We believe that </a:t>
            </a:r>
            <a:r>
              <a:rPr i="0" lang="en-US" sz="1767" u="sng" cap="none" strike="noStrike">
                <a:solidFill>
                  <a:srgbClr val="002177"/>
                </a:solidFill>
                <a:latin typeface="Poppins"/>
                <a:ea typeface="Poppins"/>
                <a:cs typeface="Poppins"/>
                <a:sym typeface="Poppins"/>
              </a:rPr>
              <a:t>we can agree to disagree.</a:t>
            </a:r>
            <a:endParaRPr i="0" sz="1767" u="none" cap="none" strike="noStrike">
              <a:solidFill>
                <a:srgbClr val="002177"/>
              </a:solidFill>
              <a:latin typeface="Poppins"/>
              <a:ea typeface="Poppins"/>
              <a:cs typeface="Poppins"/>
              <a:sym typeface="Poppins"/>
            </a:endParaRPr>
          </a:p>
          <a:p>
            <a:pPr indent="-507884" lvl="0" marL="514234" marR="0" rtl="0" algn="l">
              <a:lnSpc>
                <a:spcPct val="120000"/>
              </a:lnSpc>
              <a:spcBef>
                <a:spcPts val="0"/>
              </a:spcBef>
              <a:spcAft>
                <a:spcPts val="0"/>
              </a:spcAft>
              <a:buClr>
                <a:srgbClr val="002177"/>
              </a:buClr>
              <a:buSzPts val="1767"/>
              <a:buFont typeface="Poppins"/>
              <a:buAutoNum type="arabicPeriod" startAt="4"/>
            </a:pPr>
            <a:r>
              <a:rPr i="0" lang="en-US" sz="1767" u="none" cap="none" strike="noStrike">
                <a:solidFill>
                  <a:srgbClr val="002177"/>
                </a:solidFill>
                <a:latin typeface="Poppins"/>
                <a:ea typeface="Poppins"/>
                <a:cs typeface="Poppins"/>
                <a:sym typeface="Poppins"/>
              </a:rPr>
              <a:t>We believe that there might be </a:t>
            </a:r>
            <a:r>
              <a:rPr i="0" lang="en-US" sz="1767" u="sng" cap="none" strike="noStrike">
                <a:solidFill>
                  <a:srgbClr val="002177"/>
                </a:solidFill>
                <a:latin typeface="Poppins"/>
                <a:ea typeface="Poppins"/>
                <a:cs typeface="Poppins"/>
                <a:sym typeface="Poppins"/>
              </a:rPr>
              <a:t>more than one solution to a problem</a:t>
            </a:r>
            <a:r>
              <a:rPr i="0" lang="en-US" sz="1767" u="none" cap="none" strike="noStrike">
                <a:solidFill>
                  <a:srgbClr val="002177"/>
                </a:solidFill>
                <a:latin typeface="Poppins"/>
                <a:ea typeface="Poppins"/>
                <a:cs typeface="Poppins"/>
                <a:sym typeface="Poppins"/>
              </a:rPr>
              <a:t>.</a:t>
            </a:r>
            <a:endParaRPr sz="1300">
              <a:solidFill>
                <a:srgbClr val="002177"/>
              </a:solidFill>
              <a:latin typeface="Poppins"/>
              <a:ea typeface="Poppins"/>
              <a:cs typeface="Poppins"/>
              <a:sym typeface="Poppins"/>
            </a:endParaRPr>
          </a:p>
          <a:p>
            <a:pPr indent="-395679" lvl="0" marL="514234" marR="0" rtl="0" algn="l">
              <a:lnSpc>
                <a:spcPct val="120000"/>
              </a:lnSpc>
              <a:spcBef>
                <a:spcPts val="0"/>
              </a:spcBef>
              <a:spcAft>
                <a:spcPts val="0"/>
              </a:spcAft>
              <a:buClr>
                <a:schemeClr val="accent1"/>
              </a:buClr>
              <a:buSzPts val="1867"/>
              <a:buFont typeface="Palatino Linotype"/>
              <a:buNone/>
            </a:pPr>
            <a:r>
              <a:t/>
            </a:r>
            <a:endParaRPr i="0" sz="1767" u="none" cap="none" strike="noStrike">
              <a:solidFill>
                <a:srgbClr val="002177"/>
              </a:solidFill>
              <a:latin typeface="Poppins"/>
              <a:ea typeface="Poppins"/>
              <a:cs typeface="Poppins"/>
              <a:sym typeface="Poppins"/>
            </a:endParaRPr>
          </a:p>
        </p:txBody>
      </p:sp>
      <p:sp>
        <p:nvSpPr>
          <p:cNvPr id="162" name="Google Shape;162;p6"/>
          <p:cNvSpPr txBox="1"/>
          <p:nvPr/>
        </p:nvSpPr>
        <p:spPr>
          <a:xfrm>
            <a:off x="6172200" y="1606420"/>
            <a:ext cx="5181600" cy="4351339"/>
          </a:xfrm>
          <a:prstGeom prst="rect">
            <a:avLst/>
          </a:prstGeom>
          <a:noFill/>
          <a:ln>
            <a:noFill/>
          </a:ln>
        </p:spPr>
        <p:txBody>
          <a:bodyPr anchorCtr="0" anchor="t" bIns="22850" lIns="45700" spcFirstLastPara="1" rIns="45700" wrap="square" tIns="22850">
            <a:normAutofit/>
          </a:bodyPr>
          <a:lstStyle/>
          <a:p>
            <a:pPr indent="-507669" lvl="0" marL="514019" marR="0" rtl="0" algn="l">
              <a:lnSpc>
                <a:spcPct val="110000"/>
              </a:lnSpc>
              <a:spcBef>
                <a:spcPts val="0"/>
              </a:spcBef>
              <a:spcAft>
                <a:spcPts val="0"/>
              </a:spcAft>
              <a:buClr>
                <a:srgbClr val="002177"/>
              </a:buClr>
              <a:buSzPts val="1767"/>
              <a:buFont typeface="Poppins"/>
              <a:buAutoNum type="arabicPeriod" startAt="4"/>
            </a:pPr>
            <a:r>
              <a:rPr i="0" lang="en-US" sz="1767" u="sng" cap="none" strike="noStrike">
                <a:solidFill>
                  <a:srgbClr val="002177"/>
                </a:solidFill>
                <a:latin typeface="Poppins"/>
                <a:ea typeface="Poppins"/>
                <a:cs typeface="Poppins"/>
                <a:sym typeface="Poppins"/>
              </a:rPr>
              <a:t>Escucharemos con atención y hablaremos brevement</a:t>
            </a:r>
            <a:r>
              <a:rPr i="0" lang="en-US" sz="1767" u="none" cap="none" strike="noStrike">
                <a:solidFill>
                  <a:srgbClr val="002177"/>
                </a:solidFill>
                <a:latin typeface="Poppins"/>
                <a:ea typeface="Poppins"/>
                <a:cs typeface="Poppins"/>
                <a:sym typeface="Poppins"/>
              </a:rPr>
              <a:t>e, manteniendo nuestros micrófonos en silencio mientras no estemos hablando.</a:t>
            </a:r>
            <a:endParaRPr i="0" sz="1767" u="none" cap="none" strike="noStrike">
              <a:solidFill>
                <a:srgbClr val="002177"/>
              </a:solidFill>
              <a:latin typeface="Poppins"/>
              <a:ea typeface="Poppins"/>
              <a:cs typeface="Poppins"/>
              <a:sym typeface="Poppins"/>
            </a:endParaRPr>
          </a:p>
          <a:p>
            <a:pPr indent="-507669" lvl="0" marL="514019" marR="0" rtl="0" algn="l">
              <a:lnSpc>
                <a:spcPct val="110000"/>
              </a:lnSpc>
              <a:spcBef>
                <a:spcPts val="0"/>
              </a:spcBef>
              <a:spcAft>
                <a:spcPts val="0"/>
              </a:spcAft>
              <a:buClr>
                <a:srgbClr val="002177"/>
              </a:buClr>
              <a:buSzPts val="1767"/>
              <a:buFont typeface="Poppins"/>
              <a:buAutoNum type="arabicPeriod" startAt="4"/>
            </a:pPr>
            <a:r>
              <a:rPr i="0" lang="en-US" sz="1767" u="none" cap="none" strike="noStrike">
                <a:solidFill>
                  <a:srgbClr val="002177"/>
                </a:solidFill>
                <a:latin typeface="Poppins"/>
                <a:ea typeface="Poppins"/>
                <a:cs typeface="Poppins"/>
                <a:sym typeface="Poppins"/>
              </a:rPr>
              <a:t>No nos </a:t>
            </a:r>
            <a:r>
              <a:rPr i="0" lang="en-US" sz="1767" u="sng" cap="none" strike="noStrike">
                <a:solidFill>
                  <a:srgbClr val="002177"/>
                </a:solidFill>
                <a:latin typeface="Poppins"/>
                <a:ea typeface="Poppins"/>
                <a:cs typeface="Poppins"/>
                <a:sym typeface="Poppins"/>
              </a:rPr>
              <a:t>interrumpiremos</a:t>
            </a:r>
            <a:r>
              <a:rPr i="0" lang="en-US" sz="1767" u="none" cap="none" strike="noStrike">
                <a:solidFill>
                  <a:srgbClr val="002177"/>
                </a:solidFill>
                <a:latin typeface="Poppins"/>
                <a:ea typeface="Poppins"/>
                <a:cs typeface="Poppins"/>
                <a:sym typeface="Poppins"/>
              </a:rPr>
              <a:t>.</a:t>
            </a:r>
            <a:endParaRPr i="0" sz="1767" u="none" cap="none" strike="noStrike">
              <a:solidFill>
                <a:srgbClr val="002177"/>
              </a:solidFill>
              <a:latin typeface="Poppins"/>
              <a:ea typeface="Poppins"/>
              <a:cs typeface="Poppins"/>
              <a:sym typeface="Poppins"/>
            </a:endParaRPr>
          </a:p>
          <a:p>
            <a:pPr indent="-507669" lvl="0" marL="514019" marR="0" rtl="0" algn="l">
              <a:lnSpc>
                <a:spcPct val="110000"/>
              </a:lnSpc>
              <a:spcBef>
                <a:spcPts val="0"/>
              </a:spcBef>
              <a:spcAft>
                <a:spcPts val="0"/>
              </a:spcAft>
              <a:buClr>
                <a:srgbClr val="002177"/>
              </a:buClr>
              <a:buSzPts val="1767"/>
              <a:buFont typeface="Poppins"/>
              <a:buAutoNum type="arabicPeriod" startAt="4"/>
            </a:pPr>
            <a:r>
              <a:rPr i="0" lang="en-US" sz="1767" u="none" cap="none" strike="noStrike">
                <a:solidFill>
                  <a:srgbClr val="002177"/>
                </a:solidFill>
                <a:latin typeface="Poppins"/>
                <a:ea typeface="Poppins"/>
                <a:cs typeface="Poppins"/>
                <a:sym typeface="Poppins"/>
              </a:rPr>
              <a:t>Nos </a:t>
            </a:r>
            <a:r>
              <a:rPr i="0" lang="en-US" sz="1767" u="sng" cap="none" strike="noStrike">
                <a:solidFill>
                  <a:srgbClr val="002177"/>
                </a:solidFill>
                <a:latin typeface="Poppins"/>
                <a:ea typeface="Poppins"/>
                <a:cs typeface="Poppins"/>
                <a:sym typeface="Poppins"/>
              </a:rPr>
              <a:t>mantendremos enfocados</a:t>
            </a:r>
            <a:r>
              <a:rPr i="0" lang="en-US" sz="1767" u="none" cap="none" strike="noStrike">
                <a:solidFill>
                  <a:srgbClr val="002177"/>
                </a:solidFill>
                <a:latin typeface="Poppins"/>
                <a:ea typeface="Poppins"/>
                <a:cs typeface="Poppins"/>
                <a:sym typeface="Poppins"/>
              </a:rPr>
              <a:t> en los temas de la reunión. </a:t>
            </a:r>
            <a:endParaRPr i="0" sz="1767" u="none" cap="none" strike="noStrike">
              <a:solidFill>
                <a:srgbClr val="002177"/>
              </a:solidFill>
              <a:latin typeface="Poppins"/>
              <a:ea typeface="Poppins"/>
              <a:cs typeface="Poppins"/>
              <a:sym typeface="Poppins"/>
            </a:endParaRPr>
          </a:p>
          <a:p>
            <a:pPr indent="-507669" lvl="0" marL="514019" marR="0" rtl="0" algn="l">
              <a:lnSpc>
                <a:spcPct val="110000"/>
              </a:lnSpc>
              <a:spcBef>
                <a:spcPts val="0"/>
              </a:spcBef>
              <a:spcAft>
                <a:spcPts val="0"/>
              </a:spcAft>
              <a:buClr>
                <a:srgbClr val="002177"/>
              </a:buClr>
              <a:buSzPts val="1767"/>
              <a:buFont typeface="Poppins"/>
              <a:buAutoNum type="arabicPeriod" startAt="4"/>
            </a:pPr>
            <a:r>
              <a:rPr i="0" lang="en-US" sz="1767" u="none" cap="none" strike="noStrike">
                <a:solidFill>
                  <a:srgbClr val="002177"/>
                </a:solidFill>
                <a:latin typeface="Poppins"/>
                <a:ea typeface="Poppins"/>
                <a:cs typeface="Poppins"/>
                <a:sym typeface="Poppins"/>
              </a:rPr>
              <a:t>Creemos que </a:t>
            </a:r>
            <a:r>
              <a:rPr i="0" lang="en-US" sz="1767" u="sng" cap="none" strike="noStrike">
                <a:solidFill>
                  <a:srgbClr val="002177"/>
                </a:solidFill>
                <a:latin typeface="Poppins"/>
                <a:ea typeface="Poppins"/>
                <a:cs typeface="Poppins"/>
                <a:sym typeface="Poppins"/>
              </a:rPr>
              <a:t>podemos aceptar estar en desacuerdo</a:t>
            </a:r>
            <a:r>
              <a:rPr i="0" lang="en-US" sz="1767" u="none" cap="none" strike="noStrike">
                <a:solidFill>
                  <a:srgbClr val="002177"/>
                </a:solidFill>
                <a:latin typeface="Poppins"/>
                <a:ea typeface="Poppins"/>
                <a:cs typeface="Poppins"/>
                <a:sym typeface="Poppins"/>
              </a:rPr>
              <a:t>. </a:t>
            </a:r>
            <a:endParaRPr i="0" sz="1767" u="none" cap="none" strike="noStrike">
              <a:solidFill>
                <a:srgbClr val="002177"/>
              </a:solidFill>
              <a:latin typeface="Poppins"/>
              <a:ea typeface="Poppins"/>
              <a:cs typeface="Poppins"/>
              <a:sym typeface="Poppins"/>
            </a:endParaRPr>
          </a:p>
          <a:p>
            <a:pPr indent="-507669" lvl="0" marL="514019" marR="0" rtl="0" algn="l">
              <a:lnSpc>
                <a:spcPct val="110000"/>
              </a:lnSpc>
              <a:spcBef>
                <a:spcPts val="0"/>
              </a:spcBef>
              <a:spcAft>
                <a:spcPts val="0"/>
              </a:spcAft>
              <a:buClr>
                <a:srgbClr val="002177"/>
              </a:buClr>
              <a:buSzPts val="1767"/>
              <a:buFont typeface="Poppins"/>
              <a:buAutoNum type="arabicPeriod" startAt="4"/>
            </a:pPr>
            <a:r>
              <a:rPr i="0" lang="en-US" sz="1767" u="none" cap="none" strike="noStrike">
                <a:solidFill>
                  <a:srgbClr val="002177"/>
                </a:solidFill>
                <a:latin typeface="Poppins"/>
                <a:ea typeface="Poppins"/>
                <a:cs typeface="Poppins"/>
                <a:sym typeface="Poppins"/>
              </a:rPr>
              <a:t>Creemos que puede haber </a:t>
            </a:r>
            <a:r>
              <a:rPr i="0" lang="en-US" sz="1767" u="sng" cap="none" strike="noStrike">
                <a:solidFill>
                  <a:srgbClr val="002177"/>
                </a:solidFill>
                <a:latin typeface="Poppins"/>
                <a:ea typeface="Poppins"/>
                <a:cs typeface="Poppins"/>
                <a:sym typeface="Poppins"/>
              </a:rPr>
              <a:t>más de una solución a un problema</a:t>
            </a:r>
            <a:r>
              <a:rPr i="0" lang="en-US" sz="1767" u="none" cap="none" strike="noStrike">
                <a:solidFill>
                  <a:srgbClr val="002177"/>
                </a:solidFill>
                <a:latin typeface="Poppins"/>
                <a:ea typeface="Poppins"/>
                <a:cs typeface="Poppins"/>
                <a:sym typeface="Poppins"/>
              </a:rPr>
              <a:t>.</a:t>
            </a:r>
            <a:endParaRPr i="0" sz="1767" u="none" cap="none" strike="noStrike">
              <a:solidFill>
                <a:srgbClr val="002177"/>
              </a:solidFill>
              <a:latin typeface="Poppins"/>
              <a:ea typeface="Poppins"/>
              <a:cs typeface="Poppins"/>
              <a:sym typeface="Poppins"/>
            </a:endParaRPr>
          </a:p>
          <a:p>
            <a:pPr indent="-228277" lvl="0" marL="228277" marR="0" rtl="0" algn="l">
              <a:lnSpc>
                <a:spcPct val="110000"/>
              </a:lnSpc>
              <a:spcBef>
                <a:spcPts val="0"/>
              </a:spcBef>
              <a:spcAft>
                <a:spcPts val="0"/>
              </a:spcAft>
              <a:buClr>
                <a:schemeClr val="accent1"/>
              </a:buClr>
              <a:buSzPts val="1867"/>
              <a:buFont typeface="Arial"/>
              <a:buNone/>
            </a:pPr>
            <a:r>
              <a:t/>
            </a:r>
            <a:endParaRPr i="0" sz="1767" u="none" cap="none" strike="noStrike">
              <a:solidFill>
                <a:srgbClr val="002177"/>
              </a:solidFill>
              <a:latin typeface="Poppins"/>
              <a:ea typeface="Poppins"/>
              <a:cs typeface="Poppins"/>
              <a:sym typeface="Poppins"/>
            </a:endParaRPr>
          </a:p>
        </p:txBody>
      </p:sp>
      <p:pic>
        <p:nvPicPr>
          <p:cNvPr id="163" name="Google Shape;163;p6"/>
          <p:cNvPicPr preferRelativeResize="0"/>
          <p:nvPr/>
        </p:nvPicPr>
        <p:blipFill rotWithShape="1">
          <a:blip r:embed="rId3">
            <a:alphaModFix/>
          </a:blip>
          <a:srcRect b="-5797" l="0" r="0" t="0"/>
          <a:stretch/>
        </p:blipFill>
        <p:spPr>
          <a:xfrm>
            <a:off x="10350325" y="6333250"/>
            <a:ext cx="1782799" cy="467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177"/>
        </a:solidFill>
      </p:bgPr>
    </p:bg>
    <p:spTree>
      <p:nvGrpSpPr>
        <p:cNvPr id="167" name="Shape 167"/>
        <p:cNvGrpSpPr/>
        <p:nvPr/>
      </p:nvGrpSpPr>
      <p:grpSpPr>
        <a:xfrm>
          <a:off x="0" y="0"/>
          <a:ext cx="0" cy="0"/>
          <a:chOff x="0" y="0"/>
          <a:chExt cx="0" cy="0"/>
        </a:xfrm>
      </p:grpSpPr>
      <p:sp>
        <p:nvSpPr>
          <p:cNvPr id="168" name="Google Shape;168;p7"/>
          <p:cNvSpPr txBox="1"/>
          <p:nvPr>
            <p:ph type="title"/>
          </p:nvPr>
        </p:nvSpPr>
        <p:spPr>
          <a:xfrm>
            <a:off x="1534696" y="804519"/>
            <a:ext cx="2193300" cy="1049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880"/>
              <a:buFont typeface="Palatino Linotype"/>
              <a:buNone/>
            </a:pPr>
            <a:r>
              <a:rPr b="1" lang="en-US" sz="2580">
                <a:solidFill>
                  <a:srgbClr val="86CAFF"/>
                </a:solidFill>
                <a:latin typeface="Poppins"/>
                <a:ea typeface="Poppins"/>
                <a:cs typeface="Poppins"/>
                <a:sym typeface="Poppins"/>
              </a:rPr>
              <a:t>Outcomes/</a:t>
            </a:r>
            <a:br>
              <a:rPr b="1" lang="en-US" sz="2580">
                <a:solidFill>
                  <a:srgbClr val="86CAFF"/>
                </a:solidFill>
                <a:latin typeface="Poppins"/>
                <a:ea typeface="Poppins"/>
                <a:cs typeface="Poppins"/>
                <a:sym typeface="Poppins"/>
              </a:rPr>
            </a:br>
            <a:r>
              <a:rPr b="1" lang="en-US" sz="2580">
                <a:solidFill>
                  <a:srgbClr val="86CAFF"/>
                </a:solidFill>
                <a:latin typeface="Poppins"/>
                <a:ea typeface="Poppins"/>
                <a:cs typeface="Poppins"/>
                <a:sym typeface="Poppins"/>
              </a:rPr>
              <a:t>Objetivos</a:t>
            </a:r>
            <a:endParaRPr b="1" sz="2580">
              <a:solidFill>
                <a:srgbClr val="86CAFF"/>
              </a:solidFill>
              <a:latin typeface="Poppins"/>
              <a:ea typeface="Poppins"/>
              <a:cs typeface="Poppins"/>
              <a:sym typeface="Poppins"/>
            </a:endParaRPr>
          </a:p>
        </p:txBody>
      </p:sp>
      <p:sp>
        <p:nvSpPr>
          <p:cNvPr id="169" name="Google Shape;169;p7"/>
          <p:cNvSpPr/>
          <p:nvPr/>
        </p:nvSpPr>
        <p:spPr>
          <a:xfrm>
            <a:off x="4592271" y="2070100"/>
            <a:ext cx="6704923" cy="1005840"/>
          </a:xfrm>
          <a:prstGeom prst="roundRect">
            <a:avLst>
              <a:gd fmla="val 16667" name="adj"/>
            </a:avLst>
          </a:prstGeom>
          <a:solidFill>
            <a:schemeClr val="accent1"/>
          </a:solidFill>
          <a:ln cap="flat" cmpd="sng" w="15875">
            <a:solidFill>
              <a:srgbClr val="45782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2500" u="none" cap="none" strike="noStrike">
                <a:solidFill>
                  <a:schemeClr val="lt1"/>
                </a:solidFill>
                <a:latin typeface="Poppins"/>
                <a:ea typeface="Poppins"/>
                <a:cs typeface="Poppins"/>
                <a:sym typeface="Poppins"/>
              </a:rPr>
              <a:t>How to Take a Screenshot/ Cómo realizar una captura de pantalla</a:t>
            </a:r>
            <a:endParaRPr i="0" sz="2500" u="none" cap="none" strike="noStrike">
              <a:solidFill>
                <a:schemeClr val="lt1"/>
              </a:solidFill>
              <a:latin typeface="Poppins"/>
              <a:ea typeface="Poppins"/>
              <a:cs typeface="Poppins"/>
              <a:sym typeface="Poppins"/>
            </a:endParaRPr>
          </a:p>
        </p:txBody>
      </p:sp>
      <p:sp>
        <p:nvSpPr>
          <p:cNvPr id="170" name="Google Shape;170;p7"/>
          <p:cNvSpPr/>
          <p:nvPr/>
        </p:nvSpPr>
        <p:spPr>
          <a:xfrm>
            <a:off x="4592269" y="907424"/>
            <a:ext cx="6704923" cy="1005840"/>
          </a:xfrm>
          <a:prstGeom prst="roundRect">
            <a:avLst>
              <a:gd fmla="val 16667" name="adj"/>
            </a:avLst>
          </a:prstGeom>
          <a:solidFill>
            <a:schemeClr val="accent1"/>
          </a:solidFill>
          <a:ln cap="flat" cmpd="sng" w="15875">
            <a:solidFill>
              <a:srgbClr val="45782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2500" u="none" cap="none" strike="noStrike">
                <a:solidFill>
                  <a:schemeClr val="lt1"/>
                </a:solidFill>
                <a:latin typeface="Poppins"/>
                <a:ea typeface="Poppins"/>
                <a:cs typeface="Poppins"/>
                <a:sym typeface="Poppins"/>
              </a:rPr>
              <a:t>Keyboard Shortcuts/ Atajos de teclado</a:t>
            </a:r>
            <a:endParaRPr i="0" sz="2500" u="none" cap="none" strike="noStrike">
              <a:solidFill>
                <a:schemeClr val="lt1"/>
              </a:solidFill>
              <a:latin typeface="Poppins"/>
              <a:ea typeface="Poppins"/>
              <a:cs typeface="Poppins"/>
              <a:sym typeface="Poppins"/>
            </a:endParaRPr>
          </a:p>
        </p:txBody>
      </p:sp>
      <p:sp>
        <p:nvSpPr>
          <p:cNvPr id="171" name="Google Shape;171;p7"/>
          <p:cNvSpPr/>
          <p:nvPr/>
        </p:nvSpPr>
        <p:spPr>
          <a:xfrm>
            <a:off x="4592271" y="3232775"/>
            <a:ext cx="6704923" cy="1005840"/>
          </a:xfrm>
          <a:prstGeom prst="roundRect">
            <a:avLst>
              <a:gd fmla="val 16667" name="adj"/>
            </a:avLst>
          </a:prstGeom>
          <a:solidFill>
            <a:schemeClr val="accent1"/>
          </a:solidFill>
          <a:ln cap="flat" cmpd="sng" w="15875">
            <a:solidFill>
              <a:srgbClr val="45782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2500" u="none" cap="none" strike="noStrike">
                <a:solidFill>
                  <a:schemeClr val="lt1"/>
                </a:solidFill>
                <a:latin typeface="Poppins"/>
                <a:ea typeface="Poppins"/>
                <a:cs typeface="Poppins"/>
                <a:sym typeface="Poppins"/>
              </a:rPr>
              <a:t>Managing your Computer Desktop/ Administrar el equipo de escritorio</a:t>
            </a:r>
            <a:endParaRPr i="0" sz="2500" u="none" cap="none" strike="noStrike">
              <a:solidFill>
                <a:schemeClr val="lt1"/>
              </a:solidFill>
              <a:latin typeface="Poppins"/>
              <a:ea typeface="Poppins"/>
              <a:cs typeface="Poppins"/>
              <a:sym typeface="Poppins"/>
            </a:endParaRPr>
          </a:p>
        </p:txBody>
      </p:sp>
      <p:sp>
        <p:nvSpPr>
          <p:cNvPr id="172" name="Google Shape;172;p7"/>
          <p:cNvSpPr/>
          <p:nvPr/>
        </p:nvSpPr>
        <p:spPr>
          <a:xfrm>
            <a:off x="4592269" y="4395450"/>
            <a:ext cx="6704923" cy="1005840"/>
          </a:xfrm>
          <a:prstGeom prst="roundRect">
            <a:avLst>
              <a:gd fmla="val 16667" name="adj"/>
            </a:avLst>
          </a:prstGeom>
          <a:solidFill>
            <a:schemeClr val="accent1"/>
          </a:solidFill>
          <a:ln cap="flat" cmpd="sng" w="15875">
            <a:solidFill>
              <a:srgbClr val="45782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2500" u="none" cap="none" strike="noStrike">
                <a:solidFill>
                  <a:schemeClr val="lt1"/>
                </a:solidFill>
                <a:latin typeface="Poppins"/>
                <a:ea typeface="Poppins"/>
                <a:cs typeface="Poppins"/>
                <a:sym typeface="Poppins"/>
              </a:rPr>
              <a:t>Browser Tips &amp; Tricks/ Consejos y trucos del navegador</a:t>
            </a:r>
            <a:endParaRPr i="0" sz="2500" u="none" cap="none" strike="noStrike">
              <a:solidFill>
                <a:schemeClr val="lt1"/>
              </a:solidFill>
              <a:latin typeface="Poppins"/>
              <a:ea typeface="Poppins"/>
              <a:cs typeface="Poppins"/>
              <a:sym typeface="Poppins"/>
            </a:endParaRPr>
          </a:p>
        </p:txBody>
      </p:sp>
      <p:pic>
        <p:nvPicPr>
          <p:cNvPr id="173" name="Google Shape;173;p7"/>
          <p:cNvPicPr preferRelativeResize="0"/>
          <p:nvPr/>
        </p:nvPicPr>
        <p:blipFill rotWithShape="1">
          <a:blip r:embed="rId3">
            <a:alphaModFix/>
          </a:blip>
          <a:srcRect b="-5797" l="0" r="0" t="0"/>
          <a:stretch/>
        </p:blipFill>
        <p:spPr>
          <a:xfrm>
            <a:off x="10350325" y="6333250"/>
            <a:ext cx="1782799" cy="467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177"/>
        </a:solidFill>
      </p:bgPr>
    </p:bg>
    <p:spTree>
      <p:nvGrpSpPr>
        <p:cNvPr id="178" name="Shape 178"/>
        <p:cNvGrpSpPr/>
        <p:nvPr/>
      </p:nvGrpSpPr>
      <p:grpSpPr>
        <a:xfrm>
          <a:off x="0" y="0"/>
          <a:ext cx="0" cy="0"/>
          <a:chOff x="0" y="0"/>
          <a:chExt cx="0" cy="0"/>
        </a:xfrm>
      </p:grpSpPr>
      <p:sp>
        <p:nvSpPr>
          <p:cNvPr id="179" name="Google Shape;179;p8"/>
          <p:cNvSpPr txBox="1"/>
          <p:nvPr>
            <p:ph type="title"/>
          </p:nvPr>
        </p:nvSpPr>
        <p:spPr>
          <a:xfrm>
            <a:off x="1534813" y="1756130"/>
            <a:ext cx="8562580" cy="18879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Palatino Linotype"/>
              <a:buNone/>
            </a:pPr>
            <a:r>
              <a:rPr lang="en-US" sz="3400">
                <a:solidFill>
                  <a:srgbClr val="86CAFF"/>
                </a:solidFill>
                <a:latin typeface="Poppins"/>
                <a:ea typeface="Poppins"/>
                <a:cs typeface="Poppins"/>
                <a:sym typeface="Poppins"/>
              </a:rPr>
              <a:t>Computer Keyboard Shortcuts</a:t>
            </a:r>
            <a:br>
              <a:rPr lang="en-US" sz="3400">
                <a:solidFill>
                  <a:srgbClr val="86CAFF"/>
                </a:solidFill>
                <a:latin typeface="Poppins"/>
                <a:ea typeface="Poppins"/>
                <a:cs typeface="Poppins"/>
                <a:sym typeface="Poppins"/>
              </a:rPr>
            </a:br>
            <a:r>
              <a:rPr i="1" lang="en-US" sz="3400">
                <a:solidFill>
                  <a:srgbClr val="86CAFF"/>
                </a:solidFill>
                <a:latin typeface="Poppins"/>
                <a:ea typeface="Poppins"/>
                <a:cs typeface="Poppins"/>
                <a:sym typeface="Poppins"/>
              </a:rPr>
              <a:t>Atajos de teclado en la computadora</a:t>
            </a:r>
            <a:endParaRPr sz="3400">
              <a:solidFill>
                <a:srgbClr val="86CAFF"/>
              </a:solidFill>
              <a:latin typeface="Poppins"/>
              <a:ea typeface="Poppins"/>
              <a:cs typeface="Poppins"/>
              <a:sym typeface="Poppins"/>
            </a:endParaRPr>
          </a:p>
        </p:txBody>
      </p:sp>
      <p:sp>
        <p:nvSpPr>
          <p:cNvPr id="180" name="Google Shape;180;p8"/>
          <p:cNvSpPr txBox="1"/>
          <p:nvPr>
            <p:ph idx="1" type="body"/>
          </p:nvPr>
        </p:nvSpPr>
        <p:spPr>
          <a:xfrm>
            <a:off x="1534695" y="3806195"/>
            <a:ext cx="8549990" cy="1012929"/>
          </a:xfrm>
          <a:prstGeom prst="rect">
            <a:avLst/>
          </a:prstGeom>
          <a:noFill/>
          <a:ln>
            <a:noFill/>
          </a:ln>
        </p:spPr>
        <p:txBody>
          <a:bodyPr anchorCtr="0" anchor="t" bIns="45700" lIns="91425" spcFirstLastPara="1" rIns="91425" wrap="square" tIns="91425">
            <a:normAutofit/>
          </a:bodyPr>
          <a:lstStyle/>
          <a:p>
            <a:pPr indent="0" lvl="0" marL="0" rtl="0" algn="l">
              <a:lnSpc>
                <a:spcPct val="120000"/>
              </a:lnSpc>
              <a:spcBef>
                <a:spcPts val="0"/>
              </a:spcBef>
              <a:spcAft>
                <a:spcPts val="0"/>
              </a:spcAft>
              <a:buSzPts val="1665"/>
              <a:buNone/>
            </a:pPr>
            <a:r>
              <a:rPr i="1" lang="en-US" sz="1465">
                <a:solidFill>
                  <a:schemeClr val="lt1"/>
                </a:solidFill>
                <a:latin typeface="Poppins"/>
                <a:ea typeface="Poppins"/>
                <a:cs typeface="Poppins"/>
                <a:sym typeface="Poppins"/>
              </a:rPr>
              <a:t>Learn about some keyboard shortcuts to help you navigate your computer</a:t>
            </a:r>
            <a:endParaRPr i="1" sz="1465">
              <a:solidFill>
                <a:schemeClr val="lt1"/>
              </a:solidFill>
              <a:latin typeface="Poppins"/>
              <a:ea typeface="Poppins"/>
              <a:cs typeface="Poppins"/>
              <a:sym typeface="Poppins"/>
            </a:endParaRPr>
          </a:p>
          <a:p>
            <a:pPr indent="0" lvl="0" marL="0" rtl="0" algn="l">
              <a:lnSpc>
                <a:spcPct val="120000"/>
              </a:lnSpc>
              <a:spcBef>
                <a:spcPts val="1000"/>
              </a:spcBef>
              <a:spcAft>
                <a:spcPts val="0"/>
              </a:spcAft>
              <a:buSzPts val="1665"/>
              <a:buNone/>
            </a:pPr>
            <a:r>
              <a:rPr i="1" lang="en-US" sz="1465">
                <a:solidFill>
                  <a:schemeClr val="lt1"/>
                </a:solidFill>
                <a:latin typeface="Poppins"/>
                <a:ea typeface="Poppins"/>
                <a:cs typeface="Poppins"/>
                <a:sym typeface="Poppins"/>
              </a:rPr>
              <a:t>Conoce los atajos de teclado para administrar tu computadora</a:t>
            </a:r>
            <a:endParaRPr i="1" sz="1465">
              <a:solidFill>
                <a:schemeClr val="lt1"/>
              </a:solidFill>
              <a:latin typeface="Poppins"/>
              <a:ea typeface="Poppins"/>
              <a:cs typeface="Poppins"/>
              <a:sym typeface="Poppins"/>
            </a:endParaRPr>
          </a:p>
        </p:txBody>
      </p:sp>
      <p:pic>
        <p:nvPicPr>
          <p:cNvPr id="181" name="Google Shape;181;p8"/>
          <p:cNvPicPr preferRelativeResize="0"/>
          <p:nvPr/>
        </p:nvPicPr>
        <p:blipFill rotWithShape="1">
          <a:blip r:embed="rId3">
            <a:alphaModFix/>
          </a:blip>
          <a:srcRect b="-5797" l="0" r="0" t="0"/>
          <a:stretch/>
        </p:blipFill>
        <p:spPr>
          <a:xfrm>
            <a:off x="10350325" y="6333250"/>
            <a:ext cx="1782799" cy="467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9"/>
          <p:cNvSpPr txBox="1"/>
          <p:nvPr>
            <p:ph type="title"/>
          </p:nvPr>
        </p:nvSpPr>
        <p:spPr>
          <a:xfrm>
            <a:off x="1534696" y="804519"/>
            <a:ext cx="9520158" cy="104923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Palatino Linotype"/>
              <a:buNone/>
            </a:pPr>
            <a:r>
              <a:rPr lang="en-US" sz="3100">
                <a:solidFill>
                  <a:srgbClr val="002177"/>
                </a:solidFill>
                <a:latin typeface="Poppins"/>
                <a:ea typeface="Poppins"/>
                <a:cs typeface="Poppins"/>
                <a:sym typeface="Poppins"/>
              </a:rPr>
              <a:t>Keyboard Shortcuts</a:t>
            </a:r>
            <a:br>
              <a:rPr lang="en-US" sz="3100">
                <a:solidFill>
                  <a:srgbClr val="002177"/>
                </a:solidFill>
                <a:latin typeface="Poppins"/>
                <a:ea typeface="Poppins"/>
                <a:cs typeface="Poppins"/>
                <a:sym typeface="Poppins"/>
              </a:rPr>
            </a:br>
            <a:r>
              <a:rPr lang="en-US" sz="3100">
                <a:solidFill>
                  <a:srgbClr val="002177"/>
                </a:solidFill>
                <a:latin typeface="Poppins"/>
                <a:ea typeface="Poppins"/>
                <a:cs typeface="Poppins"/>
                <a:sym typeface="Poppins"/>
              </a:rPr>
              <a:t>Atajos de teclado</a:t>
            </a:r>
            <a:endParaRPr sz="3100">
              <a:solidFill>
                <a:srgbClr val="002177"/>
              </a:solidFill>
              <a:latin typeface="Poppins"/>
              <a:ea typeface="Poppins"/>
              <a:cs typeface="Poppins"/>
              <a:sym typeface="Poppins"/>
            </a:endParaRPr>
          </a:p>
        </p:txBody>
      </p:sp>
      <p:sp>
        <p:nvSpPr>
          <p:cNvPr id="187" name="Google Shape;187;p9"/>
          <p:cNvSpPr txBox="1"/>
          <p:nvPr>
            <p:ph idx="1" type="body"/>
          </p:nvPr>
        </p:nvSpPr>
        <p:spPr>
          <a:xfrm>
            <a:off x="450311" y="2943809"/>
            <a:ext cx="3805158" cy="2463921"/>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SzPts val="2000"/>
              <a:buNone/>
            </a:pPr>
            <a:r>
              <a:rPr lang="en-US" sz="1900">
                <a:solidFill>
                  <a:srgbClr val="002177"/>
                </a:solidFill>
                <a:latin typeface="Poppins"/>
                <a:ea typeface="Poppins"/>
                <a:cs typeface="Poppins"/>
                <a:sym typeface="Poppins"/>
              </a:rPr>
              <a:t>What is a keyboard shortcut? Keyboard shortcuts are keys or combinations of keys that provide an alternative way to do something that you’d typically do with a mouse. </a:t>
            </a:r>
            <a:endParaRPr sz="1900">
              <a:solidFill>
                <a:srgbClr val="002177"/>
              </a:solidFill>
              <a:latin typeface="Poppins"/>
              <a:ea typeface="Poppins"/>
              <a:cs typeface="Poppins"/>
              <a:sym typeface="Poppins"/>
            </a:endParaRPr>
          </a:p>
        </p:txBody>
      </p:sp>
      <p:sp>
        <p:nvSpPr>
          <p:cNvPr id="188" name="Google Shape;188;p9"/>
          <p:cNvSpPr txBox="1"/>
          <p:nvPr/>
        </p:nvSpPr>
        <p:spPr>
          <a:xfrm>
            <a:off x="8261788" y="2891055"/>
            <a:ext cx="3805158" cy="2463921"/>
          </a:xfrm>
          <a:prstGeom prst="rect">
            <a:avLst/>
          </a:prstGeom>
          <a:noFill/>
          <a:ln>
            <a:noFill/>
          </a:ln>
        </p:spPr>
        <p:txBody>
          <a:bodyPr anchorCtr="0" anchor="t" bIns="45700" lIns="91425" spcFirstLastPara="1" rIns="91425" wrap="square" tIns="45700">
            <a:normAutofit/>
          </a:bodyPr>
          <a:lstStyle/>
          <a:p>
            <a:pPr indent="0" lvl="0" marL="0" marR="0" rtl="0" algn="l">
              <a:lnSpc>
                <a:spcPct val="120000"/>
              </a:lnSpc>
              <a:spcBef>
                <a:spcPts val="0"/>
              </a:spcBef>
              <a:spcAft>
                <a:spcPts val="0"/>
              </a:spcAft>
              <a:buClr>
                <a:schemeClr val="accent1"/>
              </a:buClr>
              <a:buSzPts val="1850"/>
              <a:buFont typeface="Arial"/>
              <a:buNone/>
            </a:pPr>
            <a:r>
              <a:rPr i="0" lang="en-US" sz="1750" u="none" cap="none" strike="noStrike">
                <a:solidFill>
                  <a:srgbClr val="002177"/>
                </a:solidFill>
                <a:latin typeface="Poppins"/>
                <a:ea typeface="Poppins"/>
                <a:cs typeface="Poppins"/>
                <a:sym typeface="Poppins"/>
              </a:rPr>
              <a:t>¿Qué es un atajo de teclado? Los atajos de teclado son teclas o combinaciones de teclas que proporcionan una forma alternativa de hacer algo que normalmente harías con el ratón. </a:t>
            </a:r>
            <a:endParaRPr i="0" sz="1750" u="none" cap="none" strike="noStrike">
              <a:solidFill>
                <a:srgbClr val="002177"/>
              </a:solidFill>
              <a:latin typeface="Poppins"/>
              <a:ea typeface="Poppins"/>
              <a:cs typeface="Poppins"/>
              <a:sym typeface="Poppins"/>
            </a:endParaRPr>
          </a:p>
        </p:txBody>
      </p:sp>
      <p:pic>
        <p:nvPicPr>
          <p:cNvPr id="189" name="Google Shape;189;p9"/>
          <p:cNvPicPr preferRelativeResize="0"/>
          <p:nvPr/>
        </p:nvPicPr>
        <p:blipFill rotWithShape="1">
          <a:blip r:embed="rId3">
            <a:alphaModFix/>
          </a:blip>
          <a:srcRect b="-5797" l="0" r="0" t="0"/>
          <a:stretch/>
        </p:blipFill>
        <p:spPr>
          <a:xfrm>
            <a:off x="10350325" y="6333250"/>
            <a:ext cx="1782799" cy="467300"/>
          </a:xfrm>
          <a:prstGeom prst="rect">
            <a:avLst/>
          </a:prstGeom>
          <a:noFill/>
          <a:ln>
            <a:noFill/>
          </a:ln>
        </p:spPr>
      </p:pic>
      <p:pic>
        <p:nvPicPr>
          <p:cNvPr descr="Shortcut to Trouble (Ecclesiastes 7:7) – Life Meets Theology" id="190" name="Google Shape;190;p9"/>
          <p:cNvPicPr preferRelativeResize="0"/>
          <p:nvPr/>
        </p:nvPicPr>
        <p:blipFill rotWithShape="1">
          <a:blip r:embed="rId4">
            <a:alphaModFix/>
          </a:blip>
          <a:srcRect b="0" l="0" r="0" t="0"/>
          <a:stretch/>
        </p:blipFill>
        <p:spPr>
          <a:xfrm>
            <a:off x="4261411" y="2948547"/>
            <a:ext cx="3810000" cy="30480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llery">
  <a:themeElements>
    <a:clrScheme name="Gallery">
      <a:dk1>
        <a:srgbClr val="000000"/>
      </a:dk1>
      <a:lt1>
        <a:srgbClr val="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2020-11-02T16:00:57Z</dcterms:created>
  <dc:creator>Lubrin, Claire</dc:creator>
</cp:coreProperties>
</file>