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notesMasterIdLst>
    <p:notesMasterId r:id="rId41"/>
  </p:notesMasterIdLst>
  <p:sldIdLst>
    <p:sldId id="947" r:id="rId5"/>
    <p:sldId id="282" r:id="rId6"/>
    <p:sldId id="942" r:id="rId7"/>
    <p:sldId id="943" r:id="rId8"/>
    <p:sldId id="281" r:id="rId9"/>
    <p:sldId id="945" r:id="rId10"/>
    <p:sldId id="946" r:id="rId11"/>
    <p:sldId id="875" r:id="rId12"/>
    <p:sldId id="952" r:id="rId13"/>
    <p:sldId id="1013" r:id="rId14"/>
    <p:sldId id="1027" r:id="rId15"/>
    <p:sldId id="1006" r:id="rId16"/>
    <p:sldId id="1028" r:id="rId17"/>
    <p:sldId id="1011" r:id="rId18"/>
    <p:sldId id="1023" r:id="rId19"/>
    <p:sldId id="298" r:id="rId20"/>
    <p:sldId id="997" r:id="rId21"/>
    <p:sldId id="1014" r:id="rId22"/>
    <p:sldId id="1015" r:id="rId23"/>
    <p:sldId id="1017" r:id="rId24"/>
    <p:sldId id="1016" r:id="rId25"/>
    <p:sldId id="1019" r:id="rId26"/>
    <p:sldId id="1018" r:id="rId27"/>
    <p:sldId id="1021" r:id="rId28"/>
    <p:sldId id="1020" r:id="rId29"/>
    <p:sldId id="1024" r:id="rId30"/>
    <p:sldId id="1012" r:id="rId31"/>
    <p:sldId id="1022" r:id="rId32"/>
    <p:sldId id="1025" r:id="rId33"/>
    <p:sldId id="1026" r:id="rId34"/>
    <p:sldId id="1007" r:id="rId35"/>
    <p:sldId id="1008" r:id="rId36"/>
    <p:sldId id="1009" r:id="rId37"/>
    <p:sldId id="1010" r:id="rId38"/>
    <p:sldId id="460" r:id="rId39"/>
    <p:sldId id="975" r:id="rId40"/>
  </p:sldIdLst>
  <p:sldSz cx="9144000" cy="5143500" type="screen16x9"/>
  <p:notesSz cx="7010400" cy="9296400"/>
  <p:defaultTextStyle>
    <a:defPPr>
      <a:defRPr lang="en-US"/>
    </a:defPPr>
    <a:lvl1pPr marL="0" algn="l" defTabSz="713214" rtl="0" eaLnBrk="1" latinLnBrk="0" hangingPunct="1">
      <a:defRPr sz="1400" kern="1200">
        <a:solidFill>
          <a:schemeClr val="tx1"/>
        </a:solidFill>
        <a:latin typeface="+mn-lt"/>
        <a:ea typeface="+mn-ea"/>
        <a:cs typeface="+mn-cs"/>
      </a:defRPr>
    </a:lvl1pPr>
    <a:lvl2pPr marL="356607" algn="l" defTabSz="713214" rtl="0" eaLnBrk="1" latinLnBrk="0" hangingPunct="1">
      <a:defRPr sz="1400" kern="1200">
        <a:solidFill>
          <a:schemeClr val="tx1"/>
        </a:solidFill>
        <a:latin typeface="+mn-lt"/>
        <a:ea typeface="+mn-ea"/>
        <a:cs typeface="+mn-cs"/>
      </a:defRPr>
    </a:lvl2pPr>
    <a:lvl3pPr marL="713214" algn="l" defTabSz="713214" rtl="0" eaLnBrk="1" latinLnBrk="0" hangingPunct="1">
      <a:defRPr sz="1400" kern="1200">
        <a:solidFill>
          <a:schemeClr val="tx1"/>
        </a:solidFill>
        <a:latin typeface="+mn-lt"/>
        <a:ea typeface="+mn-ea"/>
        <a:cs typeface="+mn-cs"/>
      </a:defRPr>
    </a:lvl3pPr>
    <a:lvl4pPr marL="1069821" algn="l" defTabSz="713214" rtl="0" eaLnBrk="1" latinLnBrk="0" hangingPunct="1">
      <a:defRPr sz="1400" kern="1200">
        <a:solidFill>
          <a:schemeClr val="tx1"/>
        </a:solidFill>
        <a:latin typeface="+mn-lt"/>
        <a:ea typeface="+mn-ea"/>
        <a:cs typeface="+mn-cs"/>
      </a:defRPr>
    </a:lvl4pPr>
    <a:lvl5pPr marL="1426428" algn="l" defTabSz="713214" rtl="0" eaLnBrk="1" latinLnBrk="0" hangingPunct="1">
      <a:defRPr sz="1400" kern="1200">
        <a:solidFill>
          <a:schemeClr val="tx1"/>
        </a:solidFill>
        <a:latin typeface="+mn-lt"/>
        <a:ea typeface="+mn-ea"/>
        <a:cs typeface="+mn-cs"/>
      </a:defRPr>
    </a:lvl5pPr>
    <a:lvl6pPr marL="1783036" algn="l" defTabSz="713214" rtl="0" eaLnBrk="1" latinLnBrk="0" hangingPunct="1">
      <a:defRPr sz="1400" kern="1200">
        <a:solidFill>
          <a:schemeClr val="tx1"/>
        </a:solidFill>
        <a:latin typeface="+mn-lt"/>
        <a:ea typeface="+mn-ea"/>
        <a:cs typeface="+mn-cs"/>
      </a:defRPr>
    </a:lvl6pPr>
    <a:lvl7pPr marL="2139643" algn="l" defTabSz="713214" rtl="0" eaLnBrk="1" latinLnBrk="0" hangingPunct="1">
      <a:defRPr sz="1400" kern="1200">
        <a:solidFill>
          <a:schemeClr val="tx1"/>
        </a:solidFill>
        <a:latin typeface="+mn-lt"/>
        <a:ea typeface="+mn-ea"/>
        <a:cs typeface="+mn-cs"/>
      </a:defRPr>
    </a:lvl7pPr>
    <a:lvl8pPr marL="2496250" algn="l" defTabSz="713214" rtl="0" eaLnBrk="1" latinLnBrk="0" hangingPunct="1">
      <a:defRPr sz="1400" kern="1200">
        <a:solidFill>
          <a:schemeClr val="tx1"/>
        </a:solidFill>
        <a:latin typeface="+mn-lt"/>
        <a:ea typeface="+mn-ea"/>
        <a:cs typeface="+mn-cs"/>
      </a:defRPr>
    </a:lvl8pPr>
    <a:lvl9pPr marL="2852857" algn="l" defTabSz="7132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26760-4AE3-D8E1-5DC7-BE4121ABC13E}" name="Plascencia jr., Antonio" initials="PA" userId="S::antonio.plascencia@lausd.net::7245011a-847c-4164-864f-20746e3186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3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2598" autoAdjust="0"/>
  </p:normalViewPr>
  <p:slideViewPr>
    <p:cSldViewPr snapToGrid="0">
      <p:cViewPr varScale="1">
        <p:scale>
          <a:sx n="123" d="100"/>
          <a:sy n="123" d="100"/>
        </p:scale>
        <p:origin x="132" y="432"/>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64C481-2571-4F25-ABDE-F799400C818B}" type="datetimeFigureOut">
              <a:rPr lang="en-US" smtClean="0"/>
              <a:t>8/9/2024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2C5849-D8BB-42EC-971F-9CD710D78AF1}" type="slidenum">
              <a:rPr lang="en-US" smtClean="0"/>
              <a:t>‹#›</a:t>
            </a:fld>
            <a:endParaRPr lang="en-US"/>
          </a:p>
        </p:txBody>
      </p:sp>
    </p:spTree>
    <p:extLst>
      <p:ext uri="{BB962C8B-B14F-4D97-AF65-F5344CB8AC3E}">
        <p14:creationId xmlns:p14="http://schemas.microsoft.com/office/powerpoint/2010/main" val="400930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chieve.lausd.net/cms/lib/CA01000043/Centricity/Domain/577/CAC/Spanish%20Booklet%20Brief%20Parliamentary%20Procedures%20Guide_%20rev%20%2010%201%20%2021%20Spanish_.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latin typeface="Poppins" panose="00000500000000000000" pitchFamily="2" charset="0"/>
                <a:cs typeface="Poppins" panose="00000500000000000000" pitchFamily="2" charset="0"/>
              </a:rPr>
              <a:t>Click</a:t>
            </a: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1</a:t>
            </a:fld>
            <a:endParaRPr lang="en-US"/>
          </a:p>
        </p:txBody>
      </p:sp>
    </p:spTree>
    <p:extLst>
      <p:ext uri="{BB962C8B-B14F-4D97-AF65-F5344CB8AC3E}">
        <p14:creationId xmlns:p14="http://schemas.microsoft.com/office/powerpoint/2010/main" val="247229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Might I have a volunteer lead us in the Pledge of Allegiance?</a:t>
            </a: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10</a:t>
            </a:fld>
            <a:endParaRPr lang="en-US"/>
          </a:p>
        </p:txBody>
      </p:sp>
    </p:spTree>
    <p:extLst>
      <p:ext uri="{BB962C8B-B14F-4D97-AF65-F5344CB8AC3E}">
        <p14:creationId xmlns:p14="http://schemas.microsoft.com/office/powerpoint/2010/main" val="429249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Use the </a:t>
            </a:r>
            <a:r>
              <a:rPr lang="en-US" b="0" dirty="0" err="1"/>
              <a:t>attendace</a:t>
            </a:r>
            <a:r>
              <a:rPr lang="en-US" b="0" dirty="0"/>
              <a:t> excel sheet in tools for school on at each meeting.</a:t>
            </a:r>
          </a:p>
          <a:p>
            <a:endParaRPr lang="en-US" b="1" dirty="0"/>
          </a:p>
          <a:p>
            <a:r>
              <a:rPr lang="en-US" b="1" dirty="0"/>
              <a:t>Say: </a:t>
            </a:r>
            <a:r>
              <a:rPr lang="en-US" b="0" dirty="0"/>
              <a:t>Thank you let’s see who is with us today.</a:t>
            </a:r>
          </a:p>
          <a:p>
            <a:r>
              <a:rPr lang="en-US" b="0" dirty="0">
                <a:ea typeface="Calibri"/>
                <a:cs typeface="Calibri"/>
              </a:rPr>
              <a:t>Read each name on the list and mark them absent or presented. </a:t>
            </a:r>
          </a:p>
          <a:p>
            <a:endParaRPr lang="en-US" b="0" dirty="0">
              <a:ea typeface="Calibri"/>
              <a:cs typeface="Calibri"/>
            </a:endParaRPr>
          </a:p>
          <a:p>
            <a:r>
              <a:rPr lang="en-US" b="0" dirty="0">
                <a:ea typeface="Calibri"/>
                <a:cs typeface="Calibri"/>
              </a:rPr>
              <a:t>Say: We have ___ members present.  </a:t>
            </a:r>
          </a:p>
          <a:p>
            <a:r>
              <a:rPr lang="en-US" b="0" dirty="0">
                <a:ea typeface="Calibri"/>
                <a:cs typeface="Calibri"/>
              </a:rPr>
              <a:t>Quorum has been established with ____ present. </a:t>
            </a:r>
          </a:p>
          <a:p>
            <a:r>
              <a:rPr lang="en-US" b="0" dirty="0">
                <a:ea typeface="Calibri"/>
                <a:cs typeface="Calibri"/>
              </a:rPr>
              <a:t>Or </a:t>
            </a:r>
          </a:p>
          <a:p>
            <a:r>
              <a:rPr lang="en-US" b="0" dirty="0">
                <a:ea typeface="Calibri"/>
                <a:cs typeface="Calibri"/>
              </a:rPr>
              <a:t>We don’t have quorum, because we need ____ present</a:t>
            </a: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12</a:t>
            </a:fld>
            <a:endParaRPr lang="en-US"/>
          </a:p>
        </p:txBody>
      </p:sp>
    </p:spTree>
    <p:extLst>
      <p:ext uri="{BB962C8B-B14F-4D97-AF65-F5344CB8AC3E}">
        <p14:creationId xmlns:p14="http://schemas.microsoft.com/office/powerpoint/2010/main" val="2475779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Might I have a volunteer lead us in the Pledge of Allegiance?</a:t>
            </a: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14</a:t>
            </a:fld>
            <a:endParaRPr lang="en-US"/>
          </a:p>
        </p:txBody>
      </p:sp>
    </p:spTree>
    <p:extLst>
      <p:ext uri="{BB962C8B-B14F-4D97-AF65-F5344CB8AC3E}">
        <p14:creationId xmlns:p14="http://schemas.microsoft.com/office/powerpoint/2010/main" val="248443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15</a:t>
            </a:fld>
            <a:endParaRPr lang="en-US"/>
          </a:p>
        </p:txBody>
      </p:sp>
    </p:spTree>
    <p:extLst>
      <p:ext uri="{BB962C8B-B14F-4D97-AF65-F5344CB8AC3E}">
        <p14:creationId xmlns:p14="http://schemas.microsoft.com/office/powerpoint/2010/main" val="379724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Say: </a:t>
            </a:r>
            <a:r>
              <a:rPr lang="en-US" dirty="0">
                <a:solidFill>
                  <a:srgbClr val="002060"/>
                </a:solidFill>
              </a:rPr>
              <a:t>SSC has four officers.  I will share a little about each of their responsibilities, which we will review again when we have officer elections.</a:t>
            </a:r>
            <a:endParaRPr lang="en-US" dirty="0">
              <a:solidFill>
                <a:srgbClr val="002060"/>
              </a:solidFill>
              <a:ea typeface="Calibri"/>
              <a:cs typeface="Calibri"/>
            </a:endParaRPr>
          </a:p>
          <a:p>
            <a:r>
              <a:rPr lang="en-US" dirty="0">
                <a:solidFill>
                  <a:srgbClr val="002060"/>
                </a:solidFill>
              </a:rPr>
              <a:t>The first one is Chairperson. (Read descriptions below)</a:t>
            </a:r>
          </a:p>
          <a:p>
            <a:endParaRPr lang="en-US" dirty="0">
              <a:solidFill>
                <a:srgbClr val="002060"/>
              </a:solidFill>
            </a:endParaRPr>
          </a:p>
          <a:p>
            <a:r>
              <a:rPr lang="en-US" dirty="0"/>
              <a:t>CHAIRPERSON </a:t>
            </a:r>
          </a:p>
          <a:p>
            <a:pPr marL="285750" indent="-285750">
              <a:buFont typeface="Wingdings"/>
              <a:buChar char="v"/>
            </a:pPr>
            <a:r>
              <a:rPr lang="en-US" dirty="0"/>
              <a:t>Preside at all meetings.</a:t>
            </a:r>
          </a:p>
          <a:p>
            <a:pPr marL="297180" indent="-297180">
              <a:buFont typeface="Wingdings" panose="05000000000000000000" pitchFamily="2" charset="2"/>
              <a:buChar char="v"/>
            </a:pPr>
            <a:r>
              <a:rPr lang="en-US" dirty="0"/>
              <a:t>Sign all letters, reports and other communications of the council.</a:t>
            </a:r>
          </a:p>
          <a:p>
            <a:pPr marL="297180" indent="-297180">
              <a:buFont typeface="Wingdings" panose="05000000000000000000" pitchFamily="2" charset="2"/>
              <a:buChar char="v"/>
            </a:pPr>
            <a:r>
              <a:rPr lang="en-US" dirty="0"/>
              <a:t>Perform all duties relevant to the office of the Chairperson.</a:t>
            </a:r>
          </a:p>
          <a:p>
            <a:pPr marL="297180" indent="-297180">
              <a:buFont typeface="Wingdings" panose="05000000000000000000" pitchFamily="2" charset="2"/>
              <a:buChar char="v"/>
            </a:pPr>
            <a:r>
              <a:rPr lang="en-US" dirty="0"/>
              <a:t>Participate in the planning of the meeting agendas.</a:t>
            </a:r>
          </a:p>
          <a:p>
            <a:pPr marL="297180" indent="-297180">
              <a:buFont typeface="Wingdings" panose="05000000000000000000" pitchFamily="2" charset="2"/>
              <a:buChar char="v"/>
            </a:pPr>
            <a:r>
              <a:rPr lang="en-US" dirty="0"/>
              <a:t>Have other such duties as are prescribed by the council.</a:t>
            </a:r>
          </a:p>
          <a:p>
            <a:pPr marL="473976" indent="-244268">
              <a:buFont typeface="Wingdings" panose="05000000000000000000" pitchFamily="2" charset="2"/>
              <a:buChar char="v"/>
            </a:pPr>
            <a:endParaRPr lang="en-US" dirty="0"/>
          </a:p>
          <a:p>
            <a:r>
              <a:rPr lang="en-US" dirty="0"/>
              <a:t>Click VICE-CHAIRPERSON </a:t>
            </a:r>
          </a:p>
          <a:p>
            <a:pPr marL="285750" indent="-285750">
              <a:buFont typeface="Wingdings"/>
              <a:buChar char="v"/>
            </a:pPr>
            <a:r>
              <a:rPr lang="en-US" dirty="0"/>
              <a:t>Represent the Chairperson in assigned duties.</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Substitute for the Chairperson in his or her absence.</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r>
              <a:rPr lang="en-US" dirty="0"/>
              <a:t>Click SECRETARY  </a:t>
            </a:r>
          </a:p>
          <a:p>
            <a:pPr marL="349250" indent="-349250" defTabSz="465887">
              <a:buFont typeface="Wingdings" panose="05000000000000000000" pitchFamily="2" charset="2"/>
              <a:buChar char="v"/>
              <a:defRPr/>
            </a:pPr>
            <a:r>
              <a:rPr lang="en-US" dirty="0"/>
              <a:t>Conduct roll call to establish quorum.</a:t>
            </a:r>
          </a:p>
          <a:p>
            <a:pPr marL="349250" indent="-349250" defTabSz="465887">
              <a:buFont typeface="Wingdings" panose="05000000000000000000" pitchFamily="2" charset="2"/>
              <a:buChar char="v"/>
              <a:defRPr/>
            </a:pPr>
            <a:r>
              <a:rPr lang="en-US" dirty="0"/>
              <a:t>Keep minutes of all regular and additional meetings of the council.</a:t>
            </a:r>
          </a:p>
          <a:p>
            <a:pPr marL="349250" indent="-349250" defTabSz="465887">
              <a:buFont typeface="Wingdings" panose="05000000000000000000" pitchFamily="2" charset="2"/>
              <a:buChar char="v"/>
              <a:defRPr/>
            </a:pPr>
            <a:r>
              <a:rPr lang="en-US" dirty="0"/>
              <a:t>Provide the signed and dated original meeting minutes to the principal or designee.</a:t>
            </a:r>
          </a:p>
          <a:p>
            <a:pPr marL="349250" indent="-349250" defTabSz="465887">
              <a:buFont typeface="Wingdings" panose="05000000000000000000" pitchFamily="2" charset="2"/>
              <a:buChar char="v"/>
              <a:defRPr/>
            </a:pPr>
            <a:r>
              <a:rPr lang="en-US" dirty="0"/>
              <a:t>Assist in keeping the records of the council.</a:t>
            </a:r>
          </a:p>
          <a:p>
            <a:pPr marL="349250" indent="-349250" defTabSz="465887">
              <a:buFont typeface="Wingdings" panose="05000000000000000000" pitchFamily="2" charset="2"/>
              <a:buChar char="v"/>
              <a:defRPr/>
            </a:pPr>
            <a:r>
              <a:rPr lang="en-US" dirty="0"/>
              <a:t>Maintain a current roster of the council members.</a:t>
            </a:r>
          </a:p>
          <a:p>
            <a:pPr marL="349250" indent="-349250" defTabSz="465887">
              <a:buFont typeface="Wingdings" panose="05000000000000000000" pitchFamily="2" charset="2"/>
              <a:buChar char="v"/>
              <a:defRPr/>
            </a:pPr>
            <a:r>
              <a:rPr lang="en-US" dirty="0"/>
              <a:t>Perform other such duties as are assigned by the Chairperson.</a:t>
            </a:r>
          </a:p>
          <a:p>
            <a:pPr marL="349250" indent="-349250" defTabSz="465887">
              <a:buFont typeface="Wingdings" panose="05000000000000000000" pitchFamily="2" charset="2"/>
              <a:buChar char="v"/>
              <a:defRPr/>
            </a:pPr>
            <a:r>
              <a:rPr lang="en-US" dirty="0"/>
              <a:t>Participate in the planning of the agenda</a:t>
            </a:r>
          </a:p>
          <a:p>
            <a:pPr marL="349415" indent="-349415" defTabSz="465887">
              <a:buFont typeface="Wingdings" panose="05000000000000000000" pitchFamily="2" charset="2"/>
              <a:buChar char="v"/>
              <a:defRPr/>
            </a:pPr>
            <a:endParaRPr lang="en-US" dirty="0"/>
          </a:p>
          <a:p>
            <a:pPr defTabSz="349415">
              <a:defRPr/>
            </a:pPr>
            <a:r>
              <a:rPr lang="en-US" dirty="0"/>
              <a:t>Click PARLIAMENTARIAN  </a:t>
            </a:r>
          </a:p>
          <a:p>
            <a:pPr marL="290830" indent="-290830" defTabSz="465887">
              <a:buFont typeface="Wingdings" panose="05000000000000000000" pitchFamily="2" charset="2"/>
              <a:buChar char="v"/>
              <a:defRPr/>
            </a:pPr>
            <a:r>
              <a:rPr lang="en-US" dirty="0"/>
              <a:t>Assist the Chairperson in ensuring all rules and bylaws are followed.</a:t>
            </a:r>
          </a:p>
          <a:p>
            <a:pPr marL="290830" indent="-290830" defTabSz="465887">
              <a:buFont typeface="Wingdings" panose="05000000000000000000" pitchFamily="2" charset="2"/>
              <a:buChar char="v"/>
              <a:defRPr/>
            </a:pPr>
            <a:r>
              <a:rPr lang="en-US" dirty="0"/>
              <a:t>Be knowledgeable about the California Open Meeting Law (Greene Act), District policies, bylaws of the council, and selected parliamentary procedures.</a:t>
            </a:r>
          </a:p>
          <a:p>
            <a:pPr marL="290830" indent="-290830" defTabSz="465887">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03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18</a:t>
            </a:fld>
            <a:endParaRPr lang="en-US"/>
          </a:p>
        </p:txBody>
      </p:sp>
    </p:spTree>
    <p:extLst>
      <p:ext uri="{BB962C8B-B14F-4D97-AF65-F5344CB8AC3E}">
        <p14:creationId xmlns:p14="http://schemas.microsoft.com/office/powerpoint/2010/main" val="207898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Say: </a:t>
            </a:r>
            <a:r>
              <a:rPr lang="en-US" dirty="0">
                <a:solidFill>
                  <a:srgbClr val="002060"/>
                </a:solidFill>
              </a:rPr>
              <a:t>SSC has four officers.  I will share a little about each of their responsibilities, which we will review again when we have officer elections.</a:t>
            </a:r>
            <a:endParaRPr lang="en-US" dirty="0">
              <a:solidFill>
                <a:srgbClr val="002060"/>
              </a:solidFill>
              <a:ea typeface="Calibri"/>
              <a:cs typeface="Calibri"/>
            </a:endParaRPr>
          </a:p>
          <a:p>
            <a:r>
              <a:rPr lang="en-US" dirty="0">
                <a:solidFill>
                  <a:srgbClr val="002060"/>
                </a:solidFill>
              </a:rPr>
              <a:t>The first one is Chairperson. (Read descriptions below)</a:t>
            </a:r>
          </a:p>
          <a:p>
            <a:endParaRPr lang="en-US" dirty="0">
              <a:solidFill>
                <a:srgbClr val="002060"/>
              </a:solidFill>
            </a:endParaRPr>
          </a:p>
          <a:p>
            <a:r>
              <a:rPr lang="en-US" dirty="0"/>
              <a:t>CHAIRPERSON </a:t>
            </a:r>
          </a:p>
          <a:p>
            <a:pPr marL="285750" indent="-285750">
              <a:buFont typeface="Wingdings"/>
              <a:buChar char="v"/>
            </a:pPr>
            <a:r>
              <a:rPr lang="en-US" dirty="0"/>
              <a:t>Preside at all meetings.</a:t>
            </a:r>
          </a:p>
          <a:p>
            <a:pPr marL="297180" indent="-297180">
              <a:buFont typeface="Wingdings" panose="05000000000000000000" pitchFamily="2" charset="2"/>
              <a:buChar char="v"/>
            </a:pPr>
            <a:r>
              <a:rPr lang="en-US" dirty="0"/>
              <a:t>Sign all letters, reports and other communications of the council.</a:t>
            </a:r>
          </a:p>
          <a:p>
            <a:pPr marL="297180" indent="-297180">
              <a:buFont typeface="Wingdings" panose="05000000000000000000" pitchFamily="2" charset="2"/>
              <a:buChar char="v"/>
            </a:pPr>
            <a:r>
              <a:rPr lang="en-US" dirty="0"/>
              <a:t>Perform all duties relevant to the office of the Chairperson.</a:t>
            </a:r>
          </a:p>
          <a:p>
            <a:pPr marL="297180" indent="-297180">
              <a:buFont typeface="Wingdings" panose="05000000000000000000" pitchFamily="2" charset="2"/>
              <a:buChar char="v"/>
            </a:pPr>
            <a:r>
              <a:rPr lang="en-US" dirty="0"/>
              <a:t>Participate in the planning of the meeting agendas.</a:t>
            </a:r>
          </a:p>
          <a:p>
            <a:pPr marL="297180" indent="-297180">
              <a:buFont typeface="Wingdings" panose="05000000000000000000" pitchFamily="2" charset="2"/>
              <a:buChar char="v"/>
            </a:pPr>
            <a:r>
              <a:rPr lang="en-US" dirty="0"/>
              <a:t>Have other such duties as are prescribed by the council.</a:t>
            </a:r>
          </a:p>
          <a:p>
            <a:pPr marL="473976" indent="-244268">
              <a:buFont typeface="Wingdings" panose="05000000000000000000" pitchFamily="2" charset="2"/>
              <a:buChar char="v"/>
            </a:pPr>
            <a:endParaRPr lang="en-US" dirty="0"/>
          </a:p>
          <a:p>
            <a:r>
              <a:rPr lang="en-US" dirty="0"/>
              <a:t>Click VICE-CHAIRPERSON </a:t>
            </a:r>
          </a:p>
          <a:p>
            <a:pPr marL="285750" indent="-285750">
              <a:buFont typeface="Wingdings"/>
              <a:buChar char="v"/>
            </a:pPr>
            <a:r>
              <a:rPr lang="en-US" dirty="0"/>
              <a:t>Represent the Chairperson in assigned duties.</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Substitute for the Chairperson in his or her absence.</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r>
              <a:rPr lang="en-US" dirty="0"/>
              <a:t>Click SECRETARY  </a:t>
            </a:r>
          </a:p>
          <a:p>
            <a:pPr marL="349250" indent="-349250" defTabSz="465887">
              <a:buFont typeface="Wingdings" panose="05000000000000000000" pitchFamily="2" charset="2"/>
              <a:buChar char="v"/>
              <a:defRPr/>
            </a:pPr>
            <a:r>
              <a:rPr lang="en-US" dirty="0"/>
              <a:t>Conduct roll call to establish quorum.</a:t>
            </a:r>
          </a:p>
          <a:p>
            <a:pPr marL="349250" indent="-349250" defTabSz="465887">
              <a:buFont typeface="Wingdings" panose="05000000000000000000" pitchFamily="2" charset="2"/>
              <a:buChar char="v"/>
              <a:defRPr/>
            </a:pPr>
            <a:r>
              <a:rPr lang="en-US" dirty="0"/>
              <a:t>Keep minutes of all regular and additional meetings of the council.</a:t>
            </a:r>
          </a:p>
          <a:p>
            <a:pPr marL="349250" indent="-349250" defTabSz="465887">
              <a:buFont typeface="Wingdings" panose="05000000000000000000" pitchFamily="2" charset="2"/>
              <a:buChar char="v"/>
              <a:defRPr/>
            </a:pPr>
            <a:r>
              <a:rPr lang="en-US" dirty="0"/>
              <a:t>Provide the signed and dated original meeting minutes to the principal or designee.</a:t>
            </a:r>
          </a:p>
          <a:p>
            <a:pPr marL="349250" indent="-349250" defTabSz="465887">
              <a:buFont typeface="Wingdings" panose="05000000000000000000" pitchFamily="2" charset="2"/>
              <a:buChar char="v"/>
              <a:defRPr/>
            </a:pPr>
            <a:r>
              <a:rPr lang="en-US" dirty="0"/>
              <a:t>Assist in keeping the records of the council.</a:t>
            </a:r>
          </a:p>
          <a:p>
            <a:pPr marL="349250" indent="-349250" defTabSz="465887">
              <a:buFont typeface="Wingdings" panose="05000000000000000000" pitchFamily="2" charset="2"/>
              <a:buChar char="v"/>
              <a:defRPr/>
            </a:pPr>
            <a:r>
              <a:rPr lang="en-US" dirty="0"/>
              <a:t>Maintain a current roster of the council members.</a:t>
            </a:r>
          </a:p>
          <a:p>
            <a:pPr marL="349250" indent="-349250" defTabSz="465887">
              <a:buFont typeface="Wingdings" panose="05000000000000000000" pitchFamily="2" charset="2"/>
              <a:buChar char="v"/>
              <a:defRPr/>
            </a:pPr>
            <a:r>
              <a:rPr lang="en-US" dirty="0"/>
              <a:t>Perform other such duties as are assigned by the Chairperson.</a:t>
            </a:r>
          </a:p>
          <a:p>
            <a:pPr marL="349250" indent="-349250" defTabSz="465887">
              <a:buFont typeface="Wingdings" panose="05000000000000000000" pitchFamily="2" charset="2"/>
              <a:buChar char="v"/>
              <a:defRPr/>
            </a:pPr>
            <a:r>
              <a:rPr lang="en-US" dirty="0"/>
              <a:t>Participate in the planning of the agenda</a:t>
            </a:r>
          </a:p>
          <a:p>
            <a:pPr marL="349415" indent="-349415" defTabSz="465887">
              <a:buFont typeface="Wingdings" panose="05000000000000000000" pitchFamily="2" charset="2"/>
              <a:buChar char="v"/>
              <a:defRPr/>
            </a:pPr>
            <a:endParaRPr lang="en-US" dirty="0"/>
          </a:p>
          <a:p>
            <a:pPr defTabSz="349415">
              <a:defRPr/>
            </a:pPr>
            <a:r>
              <a:rPr lang="en-US" dirty="0"/>
              <a:t>Click PARLIAMENTARIAN  </a:t>
            </a:r>
          </a:p>
          <a:p>
            <a:pPr marL="290830" indent="-290830" defTabSz="465887">
              <a:buFont typeface="Wingdings" panose="05000000000000000000" pitchFamily="2" charset="2"/>
              <a:buChar char="v"/>
              <a:defRPr/>
            </a:pPr>
            <a:r>
              <a:rPr lang="en-US" dirty="0"/>
              <a:t>Assist the Chairperson in ensuring all rules and bylaws are followed.</a:t>
            </a:r>
          </a:p>
          <a:p>
            <a:pPr marL="290830" indent="-290830" defTabSz="465887">
              <a:buFont typeface="Wingdings" panose="05000000000000000000" pitchFamily="2" charset="2"/>
              <a:buChar char="v"/>
              <a:defRPr/>
            </a:pPr>
            <a:r>
              <a:rPr lang="en-US" dirty="0"/>
              <a:t>Be knowledgeable about the California Open Meeting Law (Greene Act), District policies, bylaws of the council, and selected parliamentary procedures.</a:t>
            </a:r>
          </a:p>
          <a:p>
            <a:pPr marL="290830" indent="-290830" defTabSz="465887">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39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20</a:t>
            </a:fld>
            <a:endParaRPr lang="en-US"/>
          </a:p>
        </p:txBody>
      </p:sp>
    </p:spTree>
    <p:extLst>
      <p:ext uri="{BB962C8B-B14F-4D97-AF65-F5344CB8AC3E}">
        <p14:creationId xmlns:p14="http://schemas.microsoft.com/office/powerpoint/2010/main" val="42258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Say: </a:t>
            </a:r>
            <a:r>
              <a:rPr lang="en-US" dirty="0">
                <a:solidFill>
                  <a:srgbClr val="002060"/>
                </a:solidFill>
              </a:rPr>
              <a:t>SSC has four officers.  I will share a little about each of their responsibilities, which we will review again when we have officer elections.</a:t>
            </a:r>
            <a:endParaRPr lang="en-US" dirty="0">
              <a:solidFill>
                <a:srgbClr val="002060"/>
              </a:solidFill>
              <a:ea typeface="Calibri"/>
              <a:cs typeface="Calibri"/>
            </a:endParaRPr>
          </a:p>
          <a:p>
            <a:r>
              <a:rPr lang="en-US" dirty="0">
                <a:solidFill>
                  <a:srgbClr val="002060"/>
                </a:solidFill>
              </a:rPr>
              <a:t>The first one is Chairperson. (Read descriptions below)</a:t>
            </a:r>
          </a:p>
          <a:p>
            <a:endParaRPr lang="en-US" dirty="0">
              <a:solidFill>
                <a:srgbClr val="002060"/>
              </a:solidFill>
            </a:endParaRPr>
          </a:p>
          <a:p>
            <a:r>
              <a:rPr lang="en-US" dirty="0"/>
              <a:t>CHAIRPERSON </a:t>
            </a:r>
          </a:p>
          <a:p>
            <a:pPr marL="285750" indent="-285750">
              <a:buFont typeface="Wingdings"/>
              <a:buChar char="v"/>
            </a:pPr>
            <a:r>
              <a:rPr lang="en-US" dirty="0"/>
              <a:t>Preside at all meetings.</a:t>
            </a:r>
          </a:p>
          <a:p>
            <a:pPr marL="297180" indent="-297180">
              <a:buFont typeface="Wingdings" panose="05000000000000000000" pitchFamily="2" charset="2"/>
              <a:buChar char="v"/>
            </a:pPr>
            <a:r>
              <a:rPr lang="en-US" dirty="0"/>
              <a:t>Sign all letters, reports and other communications of the council.</a:t>
            </a:r>
          </a:p>
          <a:p>
            <a:pPr marL="297180" indent="-297180">
              <a:buFont typeface="Wingdings" panose="05000000000000000000" pitchFamily="2" charset="2"/>
              <a:buChar char="v"/>
            </a:pPr>
            <a:r>
              <a:rPr lang="en-US" dirty="0"/>
              <a:t>Perform all duties relevant to the office of the Chairperson.</a:t>
            </a:r>
          </a:p>
          <a:p>
            <a:pPr marL="297180" indent="-297180">
              <a:buFont typeface="Wingdings" panose="05000000000000000000" pitchFamily="2" charset="2"/>
              <a:buChar char="v"/>
            </a:pPr>
            <a:r>
              <a:rPr lang="en-US" dirty="0"/>
              <a:t>Participate in the planning of the meeting agendas.</a:t>
            </a:r>
          </a:p>
          <a:p>
            <a:pPr marL="297180" indent="-297180">
              <a:buFont typeface="Wingdings" panose="05000000000000000000" pitchFamily="2" charset="2"/>
              <a:buChar char="v"/>
            </a:pPr>
            <a:r>
              <a:rPr lang="en-US" dirty="0"/>
              <a:t>Have other such duties as are prescribed by the council.</a:t>
            </a:r>
          </a:p>
          <a:p>
            <a:pPr marL="473976" indent="-244268">
              <a:buFont typeface="Wingdings" panose="05000000000000000000" pitchFamily="2" charset="2"/>
              <a:buChar char="v"/>
            </a:pPr>
            <a:endParaRPr lang="en-US" dirty="0"/>
          </a:p>
          <a:p>
            <a:r>
              <a:rPr lang="en-US" dirty="0"/>
              <a:t>Click VICE-CHAIRPERSON </a:t>
            </a:r>
          </a:p>
          <a:p>
            <a:pPr marL="285750" indent="-285750">
              <a:buFont typeface="Wingdings"/>
              <a:buChar char="v"/>
            </a:pPr>
            <a:r>
              <a:rPr lang="en-US" dirty="0"/>
              <a:t>Represent the Chairperson in assigned duties.</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Substitute for the Chairperson in his or her absence.</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r>
              <a:rPr lang="en-US" dirty="0"/>
              <a:t>Click SECRETARY  </a:t>
            </a:r>
          </a:p>
          <a:p>
            <a:pPr marL="349250" indent="-349250" defTabSz="465887">
              <a:buFont typeface="Wingdings" panose="05000000000000000000" pitchFamily="2" charset="2"/>
              <a:buChar char="v"/>
              <a:defRPr/>
            </a:pPr>
            <a:r>
              <a:rPr lang="en-US" dirty="0"/>
              <a:t>Conduct roll call to establish quorum.</a:t>
            </a:r>
          </a:p>
          <a:p>
            <a:pPr marL="349250" indent="-349250" defTabSz="465887">
              <a:buFont typeface="Wingdings" panose="05000000000000000000" pitchFamily="2" charset="2"/>
              <a:buChar char="v"/>
              <a:defRPr/>
            </a:pPr>
            <a:r>
              <a:rPr lang="en-US" dirty="0"/>
              <a:t>Keep minutes of all regular and additional meetings of the council.</a:t>
            </a:r>
          </a:p>
          <a:p>
            <a:pPr marL="349250" indent="-349250" defTabSz="465887">
              <a:buFont typeface="Wingdings" panose="05000000000000000000" pitchFamily="2" charset="2"/>
              <a:buChar char="v"/>
              <a:defRPr/>
            </a:pPr>
            <a:r>
              <a:rPr lang="en-US" dirty="0"/>
              <a:t>Provide the signed and dated original meeting minutes to the principal or designee.</a:t>
            </a:r>
          </a:p>
          <a:p>
            <a:pPr marL="349250" indent="-349250" defTabSz="465887">
              <a:buFont typeface="Wingdings" panose="05000000000000000000" pitchFamily="2" charset="2"/>
              <a:buChar char="v"/>
              <a:defRPr/>
            </a:pPr>
            <a:r>
              <a:rPr lang="en-US" dirty="0"/>
              <a:t>Assist in keeping the records of the council.</a:t>
            </a:r>
          </a:p>
          <a:p>
            <a:pPr marL="349250" indent="-349250" defTabSz="465887">
              <a:buFont typeface="Wingdings" panose="05000000000000000000" pitchFamily="2" charset="2"/>
              <a:buChar char="v"/>
              <a:defRPr/>
            </a:pPr>
            <a:r>
              <a:rPr lang="en-US" dirty="0"/>
              <a:t>Maintain a current roster of the council members.</a:t>
            </a:r>
          </a:p>
          <a:p>
            <a:pPr marL="349250" indent="-349250" defTabSz="465887">
              <a:buFont typeface="Wingdings" panose="05000000000000000000" pitchFamily="2" charset="2"/>
              <a:buChar char="v"/>
              <a:defRPr/>
            </a:pPr>
            <a:r>
              <a:rPr lang="en-US" dirty="0"/>
              <a:t>Perform other such duties as are assigned by the Chairperson.</a:t>
            </a:r>
          </a:p>
          <a:p>
            <a:pPr marL="349250" indent="-349250" defTabSz="465887">
              <a:buFont typeface="Wingdings" panose="05000000000000000000" pitchFamily="2" charset="2"/>
              <a:buChar char="v"/>
              <a:defRPr/>
            </a:pPr>
            <a:r>
              <a:rPr lang="en-US" dirty="0"/>
              <a:t>Participate in the planning of the agenda</a:t>
            </a:r>
          </a:p>
          <a:p>
            <a:pPr marL="349415" indent="-349415" defTabSz="465887">
              <a:buFont typeface="Wingdings" panose="05000000000000000000" pitchFamily="2" charset="2"/>
              <a:buChar char="v"/>
              <a:defRPr/>
            </a:pPr>
            <a:endParaRPr lang="en-US" dirty="0"/>
          </a:p>
          <a:p>
            <a:pPr defTabSz="349415">
              <a:defRPr/>
            </a:pPr>
            <a:r>
              <a:rPr lang="en-US" dirty="0"/>
              <a:t>Click PARLIAMENTARIAN  </a:t>
            </a:r>
          </a:p>
          <a:p>
            <a:pPr marL="290830" indent="-290830" defTabSz="465887">
              <a:buFont typeface="Wingdings" panose="05000000000000000000" pitchFamily="2" charset="2"/>
              <a:buChar char="v"/>
              <a:defRPr/>
            </a:pPr>
            <a:r>
              <a:rPr lang="en-US" dirty="0"/>
              <a:t>Assist the Chairperson in ensuring all rules and bylaws are followed.</a:t>
            </a:r>
          </a:p>
          <a:p>
            <a:pPr marL="290830" indent="-290830" defTabSz="465887">
              <a:buFont typeface="Wingdings" panose="05000000000000000000" pitchFamily="2" charset="2"/>
              <a:buChar char="v"/>
              <a:defRPr/>
            </a:pPr>
            <a:r>
              <a:rPr lang="en-US" dirty="0"/>
              <a:t>Be knowledgeable about the California Open Meeting Law (Greene Act), District policies, bylaws of the council, and selected parliamentary procedures.</a:t>
            </a:r>
          </a:p>
          <a:p>
            <a:pPr marL="290830" indent="-290830" defTabSz="465887">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82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22</a:t>
            </a:fld>
            <a:endParaRPr lang="en-US"/>
          </a:p>
        </p:txBody>
      </p:sp>
    </p:spTree>
    <p:extLst>
      <p:ext uri="{BB962C8B-B14F-4D97-AF65-F5344CB8AC3E}">
        <p14:creationId xmlns:p14="http://schemas.microsoft.com/office/powerpoint/2010/main" val="87494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Complete slide. Please</a:t>
            </a:r>
            <a:r>
              <a:rPr lang="en-US" baseline="0" dirty="0"/>
              <a:t> ensure that each school </a:t>
            </a:r>
            <a:r>
              <a:rPr lang="en-US" dirty="0"/>
              <a:t>leadership</a:t>
            </a:r>
            <a:r>
              <a:rPr lang="en-US" baseline="0" dirty="0"/>
              <a:t> member </a:t>
            </a:r>
            <a:r>
              <a:rPr lang="en-US" dirty="0"/>
              <a:t>offers</a:t>
            </a:r>
            <a:r>
              <a:rPr lang="en-US" baseline="0" dirty="0"/>
              <a:t> a warm greeting.</a:t>
            </a:r>
          </a:p>
          <a:p>
            <a:endParaRPr lang="en-US"/>
          </a:p>
          <a:p>
            <a:r>
              <a:rPr lang="en-US" b="1" dirty="0"/>
              <a:t>Click</a:t>
            </a:r>
            <a:endParaRPr lang="en-US" b="1" dirty="0">
              <a:ea typeface="Calibri"/>
              <a:cs typeface="Calibri"/>
            </a:endParaRPr>
          </a:p>
        </p:txBody>
      </p:sp>
      <p:sp>
        <p:nvSpPr>
          <p:cNvPr id="4" name="Slide Number Placeholder 3"/>
          <p:cNvSpPr>
            <a:spLocks noGrp="1"/>
          </p:cNvSpPr>
          <p:nvPr>
            <p:ph type="sldNum" sz="quarter" idx="10"/>
          </p:nvPr>
        </p:nvSpPr>
        <p:spPr/>
        <p:txBody>
          <a:bodyPr/>
          <a:lstStyle/>
          <a:p>
            <a:pPr defTabSz="474739">
              <a:defRPr/>
            </a:pPr>
            <a:fld id="{C322E50C-B61C-4050-B9C5-492A059AFDDA}" type="slidenum">
              <a:rPr lang="en-US">
                <a:solidFill>
                  <a:prstClr val="black"/>
                </a:solidFill>
                <a:latin typeface="Calibri" panose="020F0502020204030204"/>
              </a:rPr>
              <a:pPr defTabSz="47473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77254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Say: </a:t>
            </a:r>
            <a:r>
              <a:rPr lang="en-US" dirty="0">
                <a:solidFill>
                  <a:srgbClr val="002060"/>
                </a:solidFill>
              </a:rPr>
              <a:t>SSC has four officers.  I will share a little about each of their responsibilities, which we will review again when we have officer elections.</a:t>
            </a:r>
            <a:endParaRPr lang="en-US" dirty="0">
              <a:solidFill>
                <a:srgbClr val="002060"/>
              </a:solidFill>
              <a:ea typeface="Calibri"/>
              <a:cs typeface="Calibri"/>
            </a:endParaRPr>
          </a:p>
          <a:p>
            <a:r>
              <a:rPr lang="en-US" dirty="0">
                <a:solidFill>
                  <a:srgbClr val="002060"/>
                </a:solidFill>
              </a:rPr>
              <a:t>The first one is Chairperson. (Read descriptions below)</a:t>
            </a:r>
          </a:p>
          <a:p>
            <a:endParaRPr lang="en-US" dirty="0">
              <a:solidFill>
                <a:srgbClr val="002060"/>
              </a:solidFill>
            </a:endParaRPr>
          </a:p>
          <a:p>
            <a:r>
              <a:rPr lang="en-US" dirty="0"/>
              <a:t>CHAIRPERSON </a:t>
            </a:r>
          </a:p>
          <a:p>
            <a:pPr marL="285750" indent="-285750">
              <a:buFont typeface="Wingdings"/>
              <a:buChar char="v"/>
            </a:pPr>
            <a:r>
              <a:rPr lang="en-US" dirty="0"/>
              <a:t>Preside at all meetings.</a:t>
            </a:r>
          </a:p>
          <a:p>
            <a:pPr marL="297180" indent="-297180">
              <a:buFont typeface="Wingdings" panose="05000000000000000000" pitchFamily="2" charset="2"/>
              <a:buChar char="v"/>
            </a:pPr>
            <a:r>
              <a:rPr lang="en-US" dirty="0"/>
              <a:t>Sign all letters, reports and other communications of the council.</a:t>
            </a:r>
          </a:p>
          <a:p>
            <a:pPr marL="297180" indent="-297180">
              <a:buFont typeface="Wingdings" panose="05000000000000000000" pitchFamily="2" charset="2"/>
              <a:buChar char="v"/>
            </a:pPr>
            <a:r>
              <a:rPr lang="en-US" dirty="0"/>
              <a:t>Perform all duties relevant to the office of the Chairperson.</a:t>
            </a:r>
          </a:p>
          <a:p>
            <a:pPr marL="297180" indent="-297180">
              <a:buFont typeface="Wingdings" panose="05000000000000000000" pitchFamily="2" charset="2"/>
              <a:buChar char="v"/>
            </a:pPr>
            <a:r>
              <a:rPr lang="en-US" dirty="0"/>
              <a:t>Participate in the planning of the meeting agendas.</a:t>
            </a:r>
          </a:p>
          <a:p>
            <a:pPr marL="297180" indent="-297180">
              <a:buFont typeface="Wingdings" panose="05000000000000000000" pitchFamily="2" charset="2"/>
              <a:buChar char="v"/>
            </a:pPr>
            <a:r>
              <a:rPr lang="en-US" dirty="0"/>
              <a:t>Have other such duties as are prescribed by the council.</a:t>
            </a:r>
          </a:p>
          <a:p>
            <a:pPr marL="473976" indent="-244268">
              <a:buFont typeface="Wingdings" panose="05000000000000000000" pitchFamily="2" charset="2"/>
              <a:buChar char="v"/>
            </a:pPr>
            <a:endParaRPr lang="en-US" dirty="0"/>
          </a:p>
          <a:p>
            <a:r>
              <a:rPr lang="en-US" dirty="0"/>
              <a:t>Click VICE-CHAIRPERSON </a:t>
            </a:r>
          </a:p>
          <a:p>
            <a:pPr marL="285750" indent="-285750">
              <a:buFont typeface="Wingdings"/>
              <a:buChar char="v"/>
            </a:pPr>
            <a:r>
              <a:rPr lang="en-US" dirty="0"/>
              <a:t>Represent the Chairperson in assigned duties.</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Substitute for the Chairperson in his or her absence.</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r>
              <a:rPr lang="en-US" dirty="0"/>
              <a:t>Click SECRETARY  </a:t>
            </a:r>
          </a:p>
          <a:p>
            <a:pPr marL="349250" indent="-349250" defTabSz="465887">
              <a:buFont typeface="Wingdings" panose="05000000000000000000" pitchFamily="2" charset="2"/>
              <a:buChar char="v"/>
              <a:defRPr/>
            </a:pPr>
            <a:r>
              <a:rPr lang="en-US" dirty="0"/>
              <a:t>Conduct roll call to establish quorum.</a:t>
            </a:r>
          </a:p>
          <a:p>
            <a:pPr marL="349250" indent="-349250" defTabSz="465887">
              <a:buFont typeface="Wingdings" panose="05000000000000000000" pitchFamily="2" charset="2"/>
              <a:buChar char="v"/>
              <a:defRPr/>
            </a:pPr>
            <a:r>
              <a:rPr lang="en-US" dirty="0"/>
              <a:t>Keep minutes of all regular and additional meetings of the council.</a:t>
            </a:r>
          </a:p>
          <a:p>
            <a:pPr marL="349250" indent="-349250" defTabSz="465887">
              <a:buFont typeface="Wingdings" panose="05000000000000000000" pitchFamily="2" charset="2"/>
              <a:buChar char="v"/>
              <a:defRPr/>
            </a:pPr>
            <a:r>
              <a:rPr lang="en-US" dirty="0"/>
              <a:t>Provide the signed and dated original meeting minutes to the principal or designee.</a:t>
            </a:r>
          </a:p>
          <a:p>
            <a:pPr marL="349250" indent="-349250" defTabSz="465887">
              <a:buFont typeface="Wingdings" panose="05000000000000000000" pitchFamily="2" charset="2"/>
              <a:buChar char="v"/>
              <a:defRPr/>
            </a:pPr>
            <a:r>
              <a:rPr lang="en-US" dirty="0"/>
              <a:t>Assist in keeping the records of the council.</a:t>
            </a:r>
          </a:p>
          <a:p>
            <a:pPr marL="349250" indent="-349250" defTabSz="465887">
              <a:buFont typeface="Wingdings" panose="05000000000000000000" pitchFamily="2" charset="2"/>
              <a:buChar char="v"/>
              <a:defRPr/>
            </a:pPr>
            <a:r>
              <a:rPr lang="en-US" dirty="0"/>
              <a:t>Maintain a current roster of the council members.</a:t>
            </a:r>
          </a:p>
          <a:p>
            <a:pPr marL="349250" indent="-349250" defTabSz="465887">
              <a:buFont typeface="Wingdings" panose="05000000000000000000" pitchFamily="2" charset="2"/>
              <a:buChar char="v"/>
              <a:defRPr/>
            </a:pPr>
            <a:r>
              <a:rPr lang="en-US" dirty="0"/>
              <a:t>Perform other such duties as are assigned by the Chairperson.</a:t>
            </a:r>
          </a:p>
          <a:p>
            <a:pPr marL="349250" indent="-349250" defTabSz="465887">
              <a:buFont typeface="Wingdings" panose="05000000000000000000" pitchFamily="2" charset="2"/>
              <a:buChar char="v"/>
              <a:defRPr/>
            </a:pPr>
            <a:r>
              <a:rPr lang="en-US" dirty="0"/>
              <a:t>Participate in the planning of the agenda</a:t>
            </a:r>
          </a:p>
          <a:p>
            <a:pPr marL="349415" indent="-349415" defTabSz="465887">
              <a:buFont typeface="Wingdings" panose="05000000000000000000" pitchFamily="2" charset="2"/>
              <a:buChar char="v"/>
              <a:defRPr/>
            </a:pPr>
            <a:endParaRPr lang="en-US" dirty="0"/>
          </a:p>
          <a:p>
            <a:pPr defTabSz="349415">
              <a:defRPr/>
            </a:pPr>
            <a:r>
              <a:rPr lang="en-US" dirty="0"/>
              <a:t>Click PARLIAMENTARIAN  </a:t>
            </a:r>
          </a:p>
          <a:p>
            <a:pPr marL="290830" indent="-290830" defTabSz="465887">
              <a:buFont typeface="Wingdings" panose="05000000000000000000" pitchFamily="2" charset="2"/>
              <a:buChar char="v"/>
              <a:defRPr/>
            </a:pPr>
            <a:r>
              <a:rPr lang="en-US" dirty="0"/>
              <a:t>Assist the Chairperson in ensuring all rules and bylaws are followed.</a:t>
            </a:r>
          </a:p>
          <a:p>
            <a:pPr marL="290830" indent="-290830" defTabSz="465887">
              <a:buFont typeface="Wingdings" panose="05000000000000000000" pitchFamily="2" charset="2"/>
              <a:buChar char="v"/>
              <a:defRPr/>
            </a:pPr>
            <a:r>
              <a:rPr lang="en-US" dirty="0"/>
              <a:t>Be knowledgeable about the California Open Meeting Law (Greene Act), District policies, bylaws of the council, and selected parliamentary procedures.</a:t>
            </a:r>
          </a:p>
          <a:p>
            <a:pPr marL="290830" indent="-290830" defTabSz="465887">
              <a:buFont typeface="Wingdings" panose="05000000000000000000" pitchFamily="2" charset="2"/>
              <a:buChar char="v"/>
              <a:defRPr/>
            </a:pPr>
            <a:r>
              <a:rPr lang="en-US" dirty="0"/>
              <a:t>Participate in the planning of the agenda.</a:t>
            </a:r>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60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24</a:t>
            </a:fld>
            <a:endParaRPr lang="en-US"/>
          </a:p>
        </p:txBody>
      </p:sp>
    </p:spTree>
    <p:extLst>
      <p:ext uri="{BB962C8B-B14F-4D97-AF65-F5344CB8AC3E}">
        <p14:creationId xmlns:p14="http://schemas.microsoft.com/office/powerpoint/2010/main" val="291615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Introduce your newly elected SSC officers.</a:t>
            </a:r>
            <a:endParaRPr lang="en-US" dirty="0"/>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942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rgbClr val="002060"/>
                </a:solidFill>
              </a:rPr>
              <a:t>Introduce your newly elected SSC officers.</a:t>
            </a:r>
            <a:endParaRPr lang="en-US" dirty="0"/>
          </a:p>
          <a:p>
            <a:pPr marL="291179" indent="-291179" defTabSz="349415">
              <a:buFont typeface="Wingdings" panose="05000000000000000000" pitchFamily="2" charset="2"/>
              <a:buChar char="v"/>
              <a:defRPr/>
            </a:pPr>
            <a:endParaRPr lang="en-US" dirty="0"/>
          </a:p>
          <a:p>
            <a:pPr defTabSz="349415">
              <a:defRPr/>
            </a:pPr>
            <a:endParaRPr lang="en-US" dirty="0">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64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pPr marL="171450" indent="-171450">
              <a:buFont typeface="Wingdings" panose="05000000000000000000" pitchFamily="2" charset="2"/>
              <a:buChar char="Ø"/>
            </a:pPr>
            <a:r>
              <a:rPr lang="en-US" dirty="0"/>
              <a:t>Make sure that on the names of all parents/legal guardians that are present are on the second column, starting on the third row.</a:t>
            </a:r>
            <a:endParaRPr lang="en-US" dirty="0">
              <a:ea typeface="Calibri"/>
              <a:cs typeface="Calibri"/>
            </a:endParaRPr>
          </a:p>
          <a:p>
            <a:pPr marL="171450" indent="-171450">
              <a:buFont typeface="Wingdings" panose="05000000000000000000" pitchFamily="2" charset="2"/>
              <a:buChar char="Ø"/>
            </a:pPr>
            <a:r>
              <a:rPr lang="en-US" dirty="0"/>
              <a:t>Once all names are displayed, state how many seats are available. </a:t>
            </a:r>
            <a:endParaRPr lang="en-US" dirty="0">
              <a:ea typeface="Calibri"/>
              <a:cs typeface="Calibri"/>
            </a:endParaRPr>
          </a:p>
          <a:p>
            <a:pPr marL="171450" indent="-171450">
              <a:buFont typeface="Wingdings" panose="05000000000000000000" pitchFamily="2" charset="2"/>
              <a:buChar char="Ø"/>
            </a:pPr>
            <a:r>
              <a:rPr lang="en-US" dirty="0"/>
              <a:t>Open the floor for nominations. </a:t>
            </a:r>
          </a:p>
          <a:p>
            <a:pPr marL="171450" indent="-171450">
              <a:buFont typeface="Wingdings" panose="05000000000000000000" pitchFamily="2" charset="2"/>
              <a:buChar char="Ø"/>
            </a:pPr>
            <a:r>
              <a:rPr lang="en-US" dirty="0"/>
              <a:t>Type the names of the community members who accept their nominations or self-nominate.</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Ask the question three times, “Is anyone else interested?”</a:t>
            </a:r>
            <a:endParaRPr lang="en-US" dirty="0">
              <a:ea typeface="Calibri" panose="020F0502020204030204"/>
              <a:cs typeface="Calibri" panose="020F0502020204030204"/>
            </a:endParaRPr>
          </a:p>
          <a:p>
            <a:pPr marL="171450" indent="-171450">
              <a:buFont typeface="Wingdings" panose="05000000000000000000" pitchFamily="2" charset="2"/>
              <a:buChar char="Ø"/>
            </a:pPr>
            <a:r>
              <a:rPr lang="en-US" dirty="0"/>
              <a:t>If none are interested, ask for a motion from the parents to close nominations.</a:t>
            </a:r>
            <a:endParaRPr lang="en-US" dirty="0">
              <a:ea typeface="Calibri"/>
              <a:cs typeface="Calibri"/>
            </a:endParaRPr>
          </a:p>
          <a:p>
            <a:pPr marL="171450" indent="-171450">
              <a:buFont typeface="Wingdings" panose="05000000000000000000" pitchFamily="2" charset="2"/>
              <a:buChar char="Ø"/>
            </a:pPr>
            <a:r>
              <a:rPr lang="en-US" dirty="0"/>
              <a:t>Add the name of the person making the motion. </a:t>
            </a:r>
            <a:endParaRPr lang="en-US" dirty="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Add the name of the person who seconded the motion.</a:t>
            </a:r>
            <a:endParaRPr lang="en-US" dirty="0">
              <a:ea typeface="Calibri" panose="020F0502020204030204"/>
              <a:cs typeface="Calibri" panose="020F0502020204030204"/>
            </a:endParaRPr>
          </a:p>
          <a:p>
            <a:pPr marL="0" indent="0">
              <a:buFont typeface="Wingdings" panose="05000000000000000000" pitchFamily="2" charset="2"/>
              <a:buNone/>
            </a:pPr>
            <a:endParaRPr lang="en-US" dirty="0"/>
          </a:p>
          <a:p>
            <a:r>
              <a:rPr lang="en-US" dirty="0"/>
              <a:t>Repeat the motion audibly and take a roll call vote.</a:t>
            </a:r>
            <a:endParaRPr lang="en-US" dirty="0">
              <a:ea typeface="Calibri"/>
              <a:cs typeface="Calibri"/>
            </a:endParaRPr>
          </a:p>
          <a:p>
            <a:endParaRPr lang="en-US" dirty="0"/>
          </a:p>
          <a:p>
            <a:r>
              <a:rPr lang="en-US" dirty="0"/>
              <a:t>Once you have finished taking the roll call vote, continue by </a:t>
            </a:r>
            <a:r>
              <a:rPr lang="en-US" b="1" dirty="0"/>
              <a:t>saying</a:t>
            </a:r>
            <a:r>
              <a:rPr lang="en-US" dirty="0"/>
              <a:t> the following:</a:t>
            </a:r>
            <a:endParaRPr lang="en-US" dirty="0">
              <a:ea typeface="Calibri"/>
              <a:cs typeface="Calibri"/>
            </a:endParaRPr>
          </a:p>
          <a:p>
            <a:r>
              <a:rPr lang="en-US" dirty="0"/>
              <a:t>Please state your name and who you are voting for.</a:t>
            </a:r>
          </a:p>
          <a:p>
            <a:r>
              <a:rPr lang="en-US" dirty="0"/>
              <a:t>Once everyone has voted, please announce the results.</a:t>
            </a:r>
          </a:p>
          <a:p>
            <a:endParaRPr lang="en-US" dirty="0"/>
          </a:p>
          <a:p>
            <a:r>
              <a:rPr lang="en-US" dirty="0"/>
              <a:t>Display the Excel sheet. </a:t>
            </a:r>
            <a:endParaRPr lang="en-US" dirty="0">
              <a:ea typeface="Calibri"/>
              <a:cs typeface="Calibri"/>
            </a:endParaRPr>
          </a:p>
          <a:p>
            <a:endParaRPr lang="en-US" dirty="0"/>
          </a:p>
          <a:p>
            <a:r>
              <a:rPr lang="en-US" b="1" dirty="0"/>
              <a:t>Click</a:t>
            </a: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27</a:t>
            </a:fld>
            <a:endParaRPr lang="en-US"/>
          </a:p>
        </p:txBody>
      </p:sp>
    </p:spTree>
    <p:extLst>
      <p:ext uri="{BB962C8B-B14F-4D97-AF65-F5344CB8AC3E}">
        <p14:creationId xmlns:p14="http://schemas.microsoft.com/office/powerpoint/2010/main" val="297908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Say: </a:t>
            </a:r>
            <a:r>
              <a:rPr lang="en-US" b="0" dirty="0">
                <a:solidFill>
                  <a:schemeClr val="dk1"/>
                </a:solidFill>
                <a:latin typeface="Poppins"/>
                <a:ea typeface="Poppins"/>
                <a:cs typeface="Poppins"/>
                <a:sym typeface="Poppins"/>
              </a:rPr>
              <a:t>Thank you we have these recourse for you to support your work.</a:t>
            </a:r>
          </a:p>
          <a:p>
            <a:pPr marL="0" lvl="0" indent="0" algn="l" rtl="0">
              <a:spcBef>
                <a:spcPts val="0"/>
              </a:spcBef>
              <a:spcAft>
                <a:spcPts val="0"/>
              </a:spcAft>
              <a:buClr>
                <a:schemeClr val="dk1"/>
              </a:buClr>
              <a:buSzPts val="1100"/>
              <a:buFont typeface="Arial"/>
              <a:buNone/>
            </a:pPr>
            <a:endParaRPr lang="en-US" b="0"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Click</a:t>
            </a: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84337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Say: </a:t>
            </a:r>
            <a:r>
              <a:rPr lang="en-US" b="0" dirty="0">
                <a:solidFill>
                  <a:schemeClr val="dk1"/>
                </a:solidFill>
                <a:latin typeface="Poppins"/>
                <a:ea typeface="Poppins"/>
                <a:cs typeface="Poppins"/>
                <a:sym typeface="Poppins"/>
              </a:rPr>
              <a:t>Thank you we have these recourse for you to support your work.</a:t>
            </a:r>
          </a:p>
          <a:p>
            <a:pPr marL="0" lvl="0" indent="0" algn="l" rtl="0">
              <a:spcBef>
                <a:spcPts val="0"/>
              </a:spcBef>
              <a:spcAft>
                <a:spcPts val="0"/>
              </a:spcAft>
              <a:buClr>
                <a:schemeClr val="dk1"/>
              </a:buClr>
              <a:buSzPts val="1100"/>
              <a:buFont typeface="Arial"/>
              <a:buNone/>
            </a:pPr>
            <a:endParaRPr lang="en-US" b="0"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Click</a:t>
            </a: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4077728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Say: </a:t>
            </a:r>
            <a:r>
              <a:rPr lang="en-US" b="0" dirty="0">
                <a:solidFill>
                  <a:schemeClr val="dk1"/>
                </a:solidFill>
                <a:latin typeface="Poppins"/>
                <a:ea typeface="Poppins"/>
                <a:cs typeface="Poppins"/>
                <a:sym typeface="Poppins"/>
              </a:rPr>
              <a:t>Thank you we have these recourse for you to support your work.</a:t>
            </a:r>
          </a:p>
          <a:p>
            <a:pPr marL="0" lvl="0" indent="0" algn="l" rtl="0">
              <a:spcBef>
                <a:spcPts val="0"/>
              </a:spcBef>
              <a:spcAft>
                <a:spcPts val="0"/>
              </a:spcAft>
              <a:buClr>
                <a:schemeClr val="dk1"/>
              </a:buClr>
              <a:buSzPts val="1100"/>
              <a:buFont typeface="Arial"/>
              <a:buNone/>
            </a:pPr>
            <a:endParaRPr lang="en-US" b="0"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Click</a:t>
            </a: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7530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One of the structures that grew out of the Civil Rights Movement in our work with Title I is the School Site Council.  It is meant to be a group with diverse stakeholders coming together to share their voices on how to help our highest need students and families receive the support needed to increase their academic achievement and wellness.  Our District provides guidance on the School Site Council in Bulletin 6745.5.</a:t>
            </a:r>
          </a:p>
          <a:p>
            <a:endParaRPr lang="en-US" dirty="0"/>
          </a:p>
          <a:p>
            <a:r>
              <a:rPr lang="en-US" dirty="0"/>
              <a:t>Bulletin 6745.5 that contains the guidelines for SSC and the English Learner Advisory Committee, as well as a variety of templates to support the work of SSC members and officers.</a:t>
            </a:r>
          </a:p>
          <a:p>
            <a:endParaRPr lang="en-US" dirty="0"/>
          </a:p>
          <a:p>
            <a:pPr defTabSz="931774">
              <a:defRPr/>
            </a:pPr>
            <a:r>
              <a:rPr lang="en-US" dirty="0"/>
              <a:t>You can download a copy of the Bulletin by going to https://achieve.lausd.net/pcss</a:t>
            </a:r>
          </a:p>
          <a:p>
            <a:pPr defTabSz="931774">
              <a:defRPr/>
            </a:pPr>
            <a:endParaRPr lang="en-US" dirty="0"/>
          </a:p>
          <a:p>
            <a:pPr defTabSz="931774">
              <a:defRPr/>
            </a:pPr>
            <a:r>
              <a:rPr lang="en-US" b="1" dirty="0"/>
              <a:t>Note:</a:t>
            </a:r>
            <a:r>
              <a:rPr lang="en-US" dirty="0"/>
              <a:t> The Word version of all templates is available on this website under the Tools for Schools tab under the SSC heading:</a:t>
            </a:r>
            <a:r>
              <a:rPr lang="en-US" dirty="0">
                <a:solidFill>
                  <a:srgbClr val="0070C0"/>
                </a:solidFill>
                <a:latin typeface="Poppins"/>
                <a:cs typeface="Poppins"/>
              </a:rPr>
              <a:t> </a:t>
            </a:r>
            <a:r>
              <a:rPr lang="en-US" u="sng" dirty="0">
                <a:hlinkClick r:id="rId3">
                  <a:extLst>
                    <a:ext uri="{A12FA001-AC4F-418D-AE19-62706E023703}">
                      <ahyp:hlinkClr xmlns:ahyp="http://schemas.microsoft.com/office/drawing/2018/hyperlinkcolor" val="tx"/>
                    </a:ext>
                  </a:extLst>
                </a:hlinkClick>
              </a:rPr>
              <a:t>https://achieve.lausd.net/Page/11304</a:t>
            </a:r>
            <a:r>
              <a:rPr lang="en-US" dirty="0"/>
              <a:t> </a:t>
            </a: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31</a:t>
            </a:fld>
            <a:endParaRPr lang="en-US"/>
          </a:p>
        </p:txBody>
      </p:sp>
      <p:sp>
        <p:nvSpPr>
          <p:cNvPr id="5" name="Footer Placeholder 4">
            <a:extLst>
              <a:ext uri="{FF2B5EF4-FFF2-40B4-BE49-F238E27FC236}">
                <a16:creationId xmlns:a16="http://schemas.microsoft.com/office/drawing/2014/main" id="{3979085A-54AC-47A7-BC2D-9CE50EECDA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01154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 </a:t>
            </a:r>
            <a:r>
              <a:rPr lang="en-US" dirty="0"/>
              <a:t>If you become a member, these are some key items you need to be know.</a:t>
            </a:r>
          </a:p>
          <a:p>
            <a:endParaRPr lang="en-US" dirty="0"/>
          </a:p>
          <a:p>
            <a:r>
              <a:rPr lang="en-US" b="1" dirty="0"/>
              <a:t>Note:</a:t>
            </a:r>
            <a:r>
              <a:rPr lang="en-US" dirty="0"/>
              <a:t> The Operating Norms can be found in the Bulletin.  The Greene Act is referred to in the Bulletin and its summary can be found in CA Education Code, Section 35147.</a:t>
            </a:r>
            <a:endParaRPr lang="en-US" dirty="0">
              <a:ea typeface="Calibri"/>
              <a:cs typeface="Calibri"/>
            </a:endParaRPr>
          </a:p>
          <a:p>
            <a:endParaRPr lang="en-US" dirty="0"/>
          </a:p>
          <a:p>
            <a:r>
              <a:rPr lang="en-US" b="1" dirty="0"/>
              <a:t>Say: </a:t>
            </a:r>
            <a:r>
              <a:rPr lang="en-US" dirty="0"/>
              <a:t>As members you will be asked to sign the </a:t>
            </a:r>
            <a:r>
              <a:rPr lang="en-US" b="1" u="sng" dirty="0"/>
              <a:t>LAUSD Operating Norms and the Code of Conduct for ELAC and SSC</a:t>
            </a:r>
            <a:r>
              <a:rPr lang="en-US" dirty="0"/>
              <a:t>.  These norms and requirements serve as agreements members make to communicate and engage using democratic principles.  Here are a few of the items listed therein:</a:t>
            </a:r>
            <a:endParaRPr lang="en-US" dirty="0">
              <a:ea typeface="Calibri"/>
              <a:cs typeface="Calibri"/>
            </a:endParaRPr>
          </a:p>
          <a:p>
            <a:pPr marL="174625" indent="-174625">
              <a:buFont typeface="Wingdings" panose="05000000000000000000" pitchFamily="2" charset="2"/>
              <a:buChar char="v"/>
            </a:pPr>
            <a:r>
              <a:rPr lang="en-US" dirty="0">
                <a:ea typeface="Calibri"/>
                <a:cs typeface="Calibri"/>
              </a:rPr>
              <a:t>It asks that we keep students as a priority in making decisions.</a:t>
            </a:r>
          </a:p>
          <a:p>
            <a:pPr marL="174625" indent="-174625">
              <a:buFont typeface="Wingdings" panose="05000000000000000000" pitchFamily="2" charset="2"/>
              <a:buChar char="v"/>
            </a:pPr>
            <a:r>
              <a:rPr lang="en-US" dirty="0">
                <a:ea typeface="Calibri"/>
                <a:cs typeface="Calibri"/>
              </a:rPr>
              <a:t>Listen attentively, speak respectfully and not interrupt while another is speaking.</a:t>
            </a:r>
            <a:endParaRPr lang="en-US">
              <a:ea typeface="Calibri"/>
              <a:cs typeface="Calibri"/>
            </a:endParaRPr>
          </a:p>
          <a:p>
            <a:pPr marL="174625" indent="-174625">
              <a:buFont typeface="Wingdings" panose="05000000000000000000" pitchFamily="2" charset="2"/>
              <a:buChar char="v"/>
            </a:pPr>
            <a:r>
              <a:rPr lang="en-US" dirty="0">
                <a:ea typeface="Calibri"/>
                <a:cs typeface="Calibri"/>
              </a:rPr>
              <a:t>Believe we can agree to disagree and that there is more than one solution to a problem.</a:t>
            </a:r>
            <a:endParaRPr lang="en-US"/>
          </a:p>
          <a:p>
            <a:endParaRPr lang="en-US" dirty="0"/>
          </a:p>
          <a:p>
            <a:r>
              <a:rPr lang="en-US" dirty="0"/>
              <a:t>The </a:t>
            </a:r>
            <a:r>
              <a:rPr lang="en-US" b="1" u="sng" dirty="0"/>
              <a:t>Greene Act </a:t>
            </a:r>
            <a:r>
              <a:rPr lang="en-US" dirty="0"/>
              <a:t>is what guides the operation of our ELAC and SSC meetings.</a:t>
            </a:r>
            <a:endParaRPr lang="en-US" dirty="0">
              <a:cs typeface="Calibri"/>
            </a:endParaRPr>
          </a:p>
          <a:p>
            <a:r>
              <a:rPr lang="en-US" dirty="0"/>
              <a:t>Some of the key requirements are: </a:t>
            </a:r>
          </a:p>
          <a:p>
            <a:pPr marL="174708" indent="-174708">
              <a:buFont typeface="Wingdings" panose="05000000000000000000" pitchFamily="2" charset="2"/>
              <a:buChar char="v"/>
            </a:pPr>
            <a:r>
              <a:rPr lang="en-US" dirty="0"/>
              <a:t>Any member of the </a:t>
            </a:r>
            <a:r>
              <a:rPr lang="en-US" b="1" dirty="0"/>
              <a:t>public shall be able to address</a:t>
            </a:r>
            <a:r>
              <a:rPr lang="en-US" dirty="0"/>
              <a:t> the committee or council </a:t>
            </a:r>
            <a:r>
              <a:rPr lang="en-US" b="1" dirty="0"/>
              <a:t>during the meeting </a:t>
            </a:r>
            <a:r>
              <a:rPr lang="en-US" dirty="0"/>
              <a:t>on any item within the subject matter jurisdiction of the council or committee. </a:t>
            </a:r>
            <a:endParaRPr lang="en-US" sz="500" dirty="0">
              <a:cs typeface="Calibri" panose="020F0502020204030204"/>
            </a:endParaRPr>
          </a:p>
          <a:p>
            <a:pPr marL="174708" indent="-174708">
              <a:buFont typeface="Wingdings" panose="05000000000000000000" pitchFamily="2" charset="2"/>
              <a:buChar char="v"/>
            </a:pPr>
            <a:r>
              <a:rPr lang="en-US" b="1" dirty="0"/>
              <a:t>Notice of the meeting </a:t>
            </a:r>
            <a:r>
              <a:rPr lang="en-US" dirty="0"/>
              <a:t>shall be posted at the school site or other appropriate place accessible to the public </a:t>
            </a:r>
            <a:r>
              <a:rPr lang="en-US" b="1" dirty="0"/>
              <a:t>at least 72 hours </a:t>
            </a:r>
            <a:r>
              <a:rPr lang="en-US" dirty="0"/>
              <a:t>prior to the meeting. </a:t>
            </a:r>
            <a:endParaRPr lang="en-US" sz="800" dirty="0">
              <a:cs typeface="Calibri" panose="020F0502020204030204"/>
            </a:endParaRPr>
          </a:p>
          <a:p>
            <a:pPr marL="174708" indent="-174708">
              <a:buFont typeface="Wingdings" panose="05000000000000000000" pitchFamily="2" charset="2"/>
              <a:buChar char="v"/>
            </a:pPr>
            <a:r>
              <a:rPr lang="en-US" dirty="0"/>
              <a:t>The meeting </a:t>
            </a:r>
            <a:r>
              <a:rPr lang="en-US" b="1" dirty="0"/>
              <a:t>notice shall specify the date, time, and location and contain an agenda </a:t>
            </a:r>
            <a:r>
              <a:rPr lang="en-US" dirty="0"/>
              <a:t>describing each item of business to be discussed or acted upon.</a:t>
            </a:r>
            <a:endParaRPr lang="en-US" sz="500" dirty="0">
              <a:cs typeface="Calibri" panose="020F0502020204030204"/>
            </a:endParaRPr>
          </a:p>
          <a:p>
            <a:endParaRPr lang="en-US" dirty="0"/>
          </a:p>
          <a:p>
            <a:r>
              <a:rPr lang="en-US" dirty="0"/>
              <a:t>As you notice, these documents are about keeping order and offering respect to all.</a:t>
            </a:r>
            <a:endParaRPr lang="en-US" dirty="0">
              <a:ea typeface="Calibri"/>
              <a:cs typeface="Calibri"/>
            </a:endParaRPr>
          </a:p>
          <a:p>
            <a:endParaRPr lang="en-US" dirty="0"/>
          </a:p>
          <a:p>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69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have interpretation services if you are joining us on a computer.</a:t>
            </a:r>
            <a:endParaRPr lang="en-US" dirty="0">
              <a:ea typeface="Calibri"/>
              <a:cs typeface="Calibri"/>
            </a:endParaRPr>
          </a:p>
          <a:p>
            <a:r>
              <a:rPr lang="en-US" dirty="0"/>
              <a:t>I am sorry Chromebooks don’t offer the translation feature.  If you are on a Chromebook, please stay on your computer for so you can see us on the screen and use the chat feature.  For audio join us via phone.</a:t>
            </a:r>
            <a:endParaRPr lang="en-US" dirty="0">
              <a:ea typeface="Calibri"/>
              <a:cs typeface="Calibri"/>
            </a:endParaRPr>
          </a:p>
          <a:p>
            <a:r>
              <a:rPr lang="en-US" dirty="0"/>
              <a:t>I will provide more guidance shortly.</a:t>
            </a:r>
            <a:endParaRPr lang="en-US" dirty="0">
              <a:ea typeface="Calibri"/>
              <a:cs typeface="Calibri"/>
            </a:endParaRPr>
          </a:p>
          <a:p>
            <a:endParaRPr lang="en-US"/>
          </a:p>
          <a:p>
            <a:r>
              <a:rPr lang="en-US" dirty="0"/>
              <a:t>For those that are on the computer ,please click on the globe icon at the bottom of the screen.</a:t>
            </a:r>
          </a:p>
          <a:p>
            <a:r>
              <a:rPr lang="en-US" dirty="0"/>
              <a:t>Select the language of preference for you.</a:t>
            </a:r>
            <a:endParaRPr lang="en-US" dirty="0">
              <a:ea typeface="Calibri"/>
              <a:cs typeface="Calibri"/>
            </a:endParaRPr>
          </a:p>
          <a:p>
            <a:endParaRPr lang="en-US"/>
          </a:p>
          <a:p>
            <a:r>
              <a:rPr lang="en-US" dirty="0"/>
              <a:t>You will engage and listen to the presentation in the language you select.</a:t>
            </a:r>
            <a:endParaRPr lang="en-US" dirty="0">
              <a:ea typeface="Calibri"/>
              <a:cs typeface="Calibri"/>
            </a:endParaRPr>
          </a:p>
          <a:p>
            <a:endParaRPr lang="en-US"/>
          </a:p>
          <a:p>
            <a:r>
              <a:rPr lang="en-US" b="1" dirty="0"/>
              <a:t>Click</a:t>
            </a:r>
            <a:endParaRPr lang="en-US" b="1"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57F77EFE-4655-564D-AE33-2E2A2E0DF702}" type="slidenum">
              <a:rPr lang="en-US" smtClean="0"/>
              <a:t>3</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864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a:t>
            </a:r>
            <a:r>
              <a:rPr lang="en-US" dirty="0"/>
              <a:t> If you become a member, these are some key items you need to be know.</a:t>
            </a:r>
          </a:p>
          <a:p>
            <a:endParaRPr lang="en-US" dirty="0"/>
          </a:p>
          <a:p>
            <a:r>
              <a:rPr lang="en-US" dirty="0"/>
              <a:t>These are tools that will help support our officers as they lead the work in partnership with us.</a:t>
            </a:r>
          </a:p>
          <a:p>
            <a:endParaRPr lang="en-US" b="1" dirty="0"/>
          </a:p>
          <a:p>
            <a:r>
              <a:rPr lang="en-US" b="1" dirty="0"/>
              <a:t>Attachment Q </a:t>
            </a:r>
            <a:r>
              <a:rPr lang="en-US" dirty="0"/>
              <a:t>is the Selected Robert's Rules of Order, which is a type of parliamentary procedure.</a:t>
            </a:r>
            <a:endParaRPr lang="en-US" dirty="0">
              <a:ea typeface="Calibri"/>
              <a:cs typeface="Calibri"/>
            </a:endParaRPr>
          </a:p>
          <a:p>
            <a:endParaRPr lang="en-US" dirty="0"/>
          </a:p>
          <a:p>
            <a:r>
              <a:rPr lang="en-US" b="1" dirty="0"/>
              <a:t>Parliamentary Procedures Rules Booklet </a:t>
            </a:r>
            <a:r>
              <a:rPr lang="en-US" dirty="0"/>
              <a:t>provides additional guidance and definitions, and it can be found on this link on the slide: </a:t>
            </a:r>
            <a:r>
              <a:rPr lang="en-US" dirty="0">
                <a:hlinkClick r:id="rId3"/>
              </a:rPr>
              <a:t>https://achieve.lausd.net/cms/lib/CA01000043/Centricity/Domain/577/CAC/Spanish%20Booklet%20Brief%20Parliamentary%20Procedures%20Guide_%20rev%20%2010%201%20%2021%20Spanish_.pdf</a:t>
            </a:r>
            <a:r>
              <a:rPr lang="en-US" dirty="0"/>
              <a:t>  </a:t>
            </a:r>
            <a:endParaRPr lang="en-US">
              <a:ea typeface="Calibri"/>
              <a:cs typeface="Calibri"/>
            </a:endParaRPr>
          </a:p>
          <a:p>
            <a:endParaRPr lang="en-US" dirty="0"/>
          </a:p>
          <a:p>
            <a:r>
              <a:rPr lang="en-US" dirty="0"/>
              <a:t>Click</a:t>
            </a:r>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917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a:t>
            </a:r>
            <a:r>
              <a:rPr lang="en-US" b="0" dirty="0"/>
              <a:t> Today we will cover the</a:t>
            </a:r>
            <a:r>
              <a:rPr lang="en-US" dirty="0"/>
              <a:t> purpose, composition and responsibilities of the School Site Council (SSC).  We will provide more information on the specific responsibilities of officers at a later date, and we wanted you to know that there are officers for this council who lead the orderly operation of this group.</a:t>
            </a:r>
          </a:p>
          <a:p>
            <a:endParaRPr lang="en-US" dirty="0"/>
          </a:p>
          <a:p>
            <a:endParaRPr lang="en-US" dirty="0"/>
          </a:p>
          <a:p>
            <a:r>
              <a:rPr lang="en-US" b="1" dirty="0"/>
              <a:t>Click</a:t>
            </a:r>
            <a:endParaRPr b="1"/>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79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 </a:t>
            </a:r>
            <a:r>
              <a:rPr lang="en-US" dirty="0">
                <a:cs typeface="Calibri"/>
              </a:rPr>
              <a:t>I look forward to working with you. This is our contact information.</a:t>
            </a:r>
          </a:p>
          <a:p>
            <a:r>
              <a:rPr lang="en-US" dirty="0">
                <a:cs typeface="Calibri"/>
              </a:rPr>
              <a:t>If you have any questions, please reach out to us.</a:t>
            </a:r>
            <a:endParaRPr lang="en-US" dirty="0"/>
          </a:p>
          <a:p>
            <a:endParaRPr lang="en-US" dirty="0">
              <a:cs typeface="Calibri"/>
            </a:endParaRPr>
          </a:p>
          <a:p>
            <a:r>
              <a:rPr lang="en-US" b="1" dirty="0">
                <a:cs typeface="Calibri"/>
              </a:rPr>
              <a:t>Click</a:t>
            </a:r>
          </a:p>
        </p:txBody>
      </p:sp>
      <p:sp>
        <p:nvSpPr>
          <p:cNvPr id="4" name="Slide Number Placeholder 3"/>
          <p:cNvSpPr>
            <a:spLocks noGrp="1"/>
          </p:cNvSpPr>
          <p:nvPr>
            <p:ph type="sldNum" sz="quarter" idx="5"/>
          </p:nvPr>
        </p:nvSpPr>
        <p:spPr/>
        <p:txBody>
          <a:bodyPr/>
          <a:lstStyle/>
          <a:p>
            <a:fld id="{68AC293D-C283-4120-80A5-EB38671DCA71}" type="slidenum">
              <a:rPr lang="en-US" smtClean="0"/>
              <a:t>35</a:t>
            </a:fld>
            <a:endParaRPr lang="en-US"/>
          </a:p>
        </p:txBody>
      </p:sp>
    </p:spTree>
    <p:extLst>
      <p:ext uri="{BB962C8B-B14F-4D97-AF65-F5344CB8AC3E}">
        <p14:creationId xmlns:p14="http://schemas.microsoft.com/office/powerpoint/2010/main" val="256605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t>Say:</a:t>
            </a:r>
            <a:r>
              <a:rPr lang="en-US" b="1" dirty="0">
                <a:solidFill>
                  <a:srgbClr val="000000"/>
                </a:solidFill>
              </a:rPr>
              <a:t> </a:t>
            </a:r>
            <a:r>
              <a:rPr lang="en-US" dirty="0">
                <a:solidFill>
                  <a:srgbClr val="002060"/>
                </a:solidFill>
              </a:rPr>
              <a:t>Thank you for joining us.  If you have additional questions regarding School Site Councils and how they operate in our District, or if you need additional support, you can always contact the Local District Parent and Community Engagement team as well.  The name of the administrators for these teams are listed here.</a:t>
            </a:r>
            <a:endParaRPr lang="en-US" dirty="0" err="1">
              <a:ea typeface="Calibri"/>
              <a:cs typeface="Calibri"/>
            </a:endParaRPr>
          </a:p>
          <a:p>
            <a:pPr defTabSz="349415">
              <a:defRPr/>
            </a:pPr>
            <a:r>
              <a:rPr lang="en-US" dirty="0">
                <a:solidFill>
                  <a:srgbClr val="002060"/>
                </a:solidFill>
              </a:rPr>
              <a:t>I look forward to partnering with you this year.</a:t>
            </a:r>
            <a:endParaRPr lang="en-US" dirty="0">
              <a:solidFill>
                <a:srgbClr val="002060"/>
              </a:solidFill>
              <a:ea typeface="Calibri"/>
              <a:cs typeface="Calibri"/>
            </a:endParaRPr>
          </a:p>
          <a:p>
            <a:pPr defTabSz="349415">
              <a:defRPr/>
            </a:pPr>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32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For those who are joining us via phone, please click on the three dots.</a:t>
            </a:r>
          </a:p>
          <a:p>
            <a:r>
              <a:rPr lang="en-US" dirty="0"/>
              <a:t>Select Language Interpretation.</a:t>
            </a:r>
            <a:endParaRPr lang="en-US" dirty="0">
              <a:ea typeface="Calibri"/>
              <a:cs typeface="Calibri"/>
            </a:endParaRPr>
          </a:p>
          <a:p>
            <a:r>
              <a:rPr lang="en-US" dirty="0"/>
              <a:t>Select language of preference.</a:t>
            </a:r>
            <a:endParaRPr lang="en-US" dirty="0">
              <a:ea typeface="Calibri"/>
              <a:cs typeface="Calibri"/>
            </a:endParaRPr>
          </a:p>
          <a:p>
            <a:r>
              <a:rPr lang="en-US" dirty="0"/>
              <a:t>Click on Done.</a:t>
            </a:r>
          </a:p>
          <a:p>
            <a:endParaRPr lang="en-US" dirty="0"/>
          </a:p>
          <a:p>
            <a:r>
              <a:rPr lang="en-US" b="1" dirty="0"/>
              <a:t>Click </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4</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580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order to know who is in the room, please follow the following 5 steps:</a:t>
            </a:r>
            <a:endParaRPr lang="en-US" dirty="0">
              <a:ea typeface="Calibri"/>
              <a:cs typeface="Calibri"/>
            </a:endParaRPr>
          </a:p>
          <a:p>
            <a:endParaRPr lang="en-US" dirty="0"/>
          </a:p>
          <a:p>
            <a:r>
              <a:rPr lang="en-US" b="1" dirty="0"/>
              <a:t>Step 1:</a:t>
            </a:r>
            <a:r>
              <a:rPr lang="en-US" dirty="0"/>
              <a:t>  Hover over your picture located by the picture gallery with your cursor and search for the three dots found on the top right-hand corner of your picture.</a:t>
            </a:r>
            <a:r>
              <a:rPr lang="en-US" dirty="0">
                <a:solidFill>
                  <a:schemeClr val="accent1"/>
                </a:solidFill>
                <a:cs typeface="Calibri"/>
              </a:rPr>
              <a:t> </a:t>
            </a:r>
            <a:endParaRPr lang="en-US" dirty="0">
              <a:solidFill>
                <a:schemeClr val="accent1"/>
              </a:solidFill>
              <a:ea typeface="Calibri"/>
              <a:cs typeface="Calibri"/>
            </a:endParaRPr>
          </a:p>
          <a:p>
            <a:endParaRPr lang="en-US">
              <a:solidFill>
                <a:schemeClr val="accent1"/>
              </a:solidFill>
              <a:cs typeface="Calibri"/>
            </a:endParaRPr>
          </a:p>
          <a:p>
            <a:r>
              <a:rPr lang="en-US" b="1" dirty="0"/>
              <a:t>Step 2:</a:t>
            </a:r>
            <a:r>
              <a:rPr lang="en-US" dirty="0"/>
              <a:t> Click the three-dotted icon found over your picture.</a:t>
            </a:r>
            <a:endParaRPr lang="en-US" dirty="0">
              <a:ea typeface="Calibri"/>
              <a:cs typeface="Calibri"/>
            </a:endParaRPr>
          </a:p>
          <a:p>
            <a:endParaRPr lang="en-US">
              <a:cs typeface="Calibri"/>
            </a:endParaRPr>
          </a:p>
          <a:p>
            <a:r>
              <a:rPr lang="en-US" b="1" dirty="0"/>
              <a:t>Step 3:</a:t>
            </a:r>
            <a:r>
              <a:rPr lang="en-US" dirty="0"/>
              <a:t> Click </a:t>
            </a:r>
            <a:r>
              <a:rPr lang="en-US" i="1" dirty="0"/>
              <a:t>More.</a:t>
            </a:r>
            <a:endParaRPr lang="en-US" i="1" dirty="0">
              <a:ea typeface="Calibri"/>
              <a:cs typeface="Calibri"/>
            </a:endParaRPr>
          </a:p>
          <a:p>
            <a:endParaRPr lang="en-US">
              <a:cs typeface="Calibri"/>
            </a:endParaRPr>
          </a:p>
          <a:p>
            <a:r>
              <a:rPr lang="en-US" b="1" dirty="0"/>
              <a:t>Step 4:</a:t>
            </a:r>
            <a:r>
              <a:rPr lang="en-US" dirty="0"/>
              <a:t> Choose </a:t>
            </a:r>
            <a:r>
              <a:rPr lang="en-US" i="1" dirty="0"/>
              <a:t>Rename</a:t>
            </a:r>
            <a:r>
              <a:rPr lang="en-US" dirty="0"/>
              <a:t> to change your screen name displayed to other participants.</a:t>
            </a:r>
            <a:endParaRPr lang="en-US" dirty="0">
              <a:ea typeface="Calibri"/>
              <a:cs typeface="Calibri"/>
            </a:endParaRPr>
          </a:p>
          <a:p>
            <a:r>
              <a:rPr lang="en-US" dirty="0"/>
              <a:t> </a:t>
            </a:r>
            <a:endParaRPr lang="en-US" dirty="0">
              <a:cs typeface="Calibri"/>
            </a:endParaRPr>
          </a:p>
          <a:p>
            <a:r>
              <a:rPr lang="en-US" b="1" dirty="0"/>
              <a:t>Step 5: </a:t>
            </a:r>
            <a:r>
              <a:rPr lang="en-US" dirty="0"/>
              <a:t>Enter the full name used when you enrolled your students at the school site, then click </a:t>
            </a:r>
            <a:r>
              <a:rPr lang="en-US" i="1" dirty="0"/>
              <a:t>Save</a:t>
            </a:r>
            <a:r>
              <a:rPr lang="en-US" dirty="0"/>
              <a:t> to finish the change. </a:t>
            </a:r>
            <a:endParaRPr lang="en-US" dirty="0">
              <a:ea typeface="Calibri"/>
              <a:cs typeface="Calibri"/>
            </a:endParaRPr>
          </a:p>
          <a:p>
            <a:endParaRPr lang="en-US"/>
          </a:p>
          <a:p>
            <a:pPr defTabSz="931774">
              <a:defRPr/>
            </a:pPr>
            <a:r>
              <a:rPr lang="en-US" b="1" dirty="0"/>
              <a:t>Click</a:t>
            </a:r>
            <a:endParaRPr lang="en-US" b="1"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1B2C5849-D8BB-42EC-971F-9CD710D78AF1}" type="slidenum">
              <a:rPr lang="en-US" smtClean="0"/>
              <a:t>5</a:t>
            </a:fld>
            <a:endParaRPr lang="en-US"/>
          </a:p>
        </p:txBody>
      </p:sp>
    </p:spTree>
    <p:extLst>
      <p:ext uri="{BB962C8B-B14F-4D97-AF65-F5344CB8AC3E}">
        <p14:creationId xmlns:p14="http://schemas.microsoft.com/office/powerpoint/2010/main" val="272200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dirty="0"/>
              <a:t>Add contact e-mail.</a:t>
            </a:r>
          </a:p>
          <a:p>
            <a:endParaRPr lang="en-US"/>
          </a:p>
          <a:p>
            <a:r>
              <a:rPr lang="en-US" b="1" dirty="0"/>
              <a:t>Say: </a:t>
            </a:r>
            <a:r>
              <a:rPr lang="en-US" dirty="0"/>
              <a:t>If you need assistance accessing Zoom for this meeting, send an email to </a:t>
            </a:r>
            <a:r>
              <a:rPr lang="en-US" dirty="0">
                <a:highlight>
                  <a:srgbClr val="FFFF00"/>
                </a:highlight>
              </a:rPr>
              <a:t>___________</a:t>
            </a:r>
            <a:r>
              <a:rPr lang="en-US" dirty="0"/>
              <a:t> and a team member will assist you.  Zoom includes a “Chat” tab where you can type your questions for the presenters.</a:t>
            </a:r>
            <a:endParaRPr lang="en-US" dirty="0">
              <a:ea typeface="Calibri"/>
              <a:cs typeface="Calibri"/>
            </a:endParaRPr>
          </a:p>
          <a:p>
            <a:endParaRPr lang="en-US"/>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57F77EFE-4655-564D-AE33-2E2A2E0DF702}" type="slidenum">
              <a:rPr lang="en-US" smtClean="0"/>
              <a:t>6</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11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s-CO" b="1" dirty="0" err="1">
                <a:solidFill>
                  <a:srgbClr val="000000"/>
                </a:solidFill>
              </a:rPr>
              <a:t>Say</a:t>
            </a:r>
            <a:r>
              <a:rPr lang="es-CO" b="1" dirty="0">
                <a:solidFill>
                  <a:srgbClr val="000000"/>
                </a:solidFill>
              </a:rPr>
              <a:t>:</a:t>
            </a:r>
            <a:r>
              <a:rPr lang="es-CO" dirty="0">
                <a:solidFill>
                  <a:srgbClr val="000000"/>
                </a:solidFill>
              </a:rPr>
              <a:t>  </a:t>
            </a:r>
            <a:r>
              <a:rPr lang="es-CO" dirty="0" err="1">
                <a:solidFill>
                  <a:srgbClr val="000000"/>
                </a:solidFill>
              </a:rPr>
              <a:t>Please</a:t>
            </a:r>
            <a:r>
              <a:rPr lang="es-CO" dirty="0">
                <a:solidFill>
                  <a:srgbClr val="000000"/>
                </a:solidFill>
              </a:rPr>
              <a:t> note </a:t>
            </a:r>
            <a:r>
              <a:rPr lang="es-CO" dirty="0" err="1">
                <a:solidFill>
                  <a:srgbClr val="000000"/>
                </a:solidFill>
              </a:rPr>
              <a:t>that</a:t>
            </a:r>
            <a:r>
              <a:rPr lang="es-CO" dirty="0">
                <a:solidFill>
                  <a:srgbClr val="000000"/>
                </a:solidFill>
              </a:rPr>
              <a:t> </a:t>
            </a:r>
            <a:r>
              <a:rPr lang="es-CO" dirty="0" err="1">
                <a:solidFill>
                  <a:srgbClr val="000000"/>
                </a:solidFill>
              </a:rPr>
              <a:t>this</a:t>
            </a:r>
            <a:r>
              <a:rPr lang="es-CO" dirty="0">
                <a:solidFill>
                  <a:srgbClr val="000000"/>
                </a:solidFill>
              </a:rPr>
              <a:t> meeting </a:t>
            </a:r>
            <a:r>
              <a:rPr lang="es-CO" dirty="0" err="1">
                <a:solidFill>
                  <a:srgbClr val="000000"/>
                </a:solidFill>
              </a:rPr>
              <a:t>is</a:t>
            </a:r>
            <a:r>
              <a:rPr lang="es-CO" dirty="0">
                <a:solidFill>
                  <a:srgbClr val="000000"/>
                </a:solidFill>
              </a:rPr>
              <a:t> </a:t>
            </a:r>
            <a:r>
              <a:rPr lang="es-CO" dirty="0" err="1">
                <a:solidFill>
                  <a:srgbClr val="000000"/>
                </a:solidFill>
              </a:rPr>
              <a:t>being</a:t>
            </a:r>
            <a:r>
              <a:rPr lang="es-CO" dirty="0">
                <a:solidFill>
                  <a:srgbClr val="000000"/>
                </a:solidFill>
              </a:rPr>
              <a:t> </a:t>
            </a:r>
            <a:r>
              <a:rPr lang="es-CO" dirty="0" err="1">
                <a:solidFill>
                  <a:srgbClr val="000000"/>
                </a:solidFill>
              </a:rPr>
              <a:t>recorded</a:t>
            </a:r>
            <a:r>
              <a:rPr lang="es-CO" dirty="0">
                <a:solidFill>
                  <a:srgbClr val="000000"/>
                </a:solidFill>
              </a:rPr>
              <a:t>. </a:t>
            </a:r>
            <a:r>
              <a:rPr lang="en-US" dirty="0">
                <a:solidFill>
                  <a:schemeClr val="bg1"/>
                </a:solidFill>
              </a:rPr>
              <a:t>   </a:t>
            </a:r>
          </a:p>
          <a:p>
            <a:r>
              <a:rPr lang="en-US" dirty="0"/>
              <a:t>In order to know who is in the room, please use the Chat as the sign-in to this meeting.</a:t>
            </a:r>
          </a:p>
          <a:p>
            <a:endParaRPr lang="en-US" dirty="0"/>
          </a:p>
          <a:p>
            <a:pPr marL="171450" indent="-171450">
              <a:buFont typeface="Wingdings,Sans-Serif"/>
              <a:buChar char="v"/>
            </a:pPr>
            <a:r>
              <a:rPr lang="en-US" dirty="0"/>
              <a:t>Please enter your first and last name and indicate if you are a parent/legal guardian of a student at the school site, community member, or visitor. </a:t>
            </a:r>
          </a:p>
          <a:p>
            <a:pPr marL="171450" indent="-171450">
              <a:buFont typeface="Wingdings,Sans-Serif"/>
              <a:buChar char="v"/>
            </a:pPr>
            <a:r>
              <a:rPr lang="en-US" dirty="0"/>
              <a:t>Parents/legal guardians, please type your child’s first and last name.  </a:t>
            </a:r>
          </a:p>
          <a:p>
            <a:endParaRPr lang="en-US" dirty="0"/>
          </a:p>
          <a:p>
            <a:r>
              <a:rPr lang="en-US" b="1" dirty="0"/>
              <a:t>Click</a:t>
            </a:r>
            <a:endParaRPr lang="en-US" b="1" dirty="0">
              <a:ea typeface="Calibri" panose="020F0502020204030204"/>
              <a:cs typeface="Calibri" panose="020F0502020204030204"/>
            </a:endParaRPr>
          </a:p>
          <a:p>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64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Say: </a:t>
            </a:r>
            <a:r>
              <a:rPr lang="en-US" b="0" dirty="0">
                <a:solidFill>
                  <a:schemeClr val="dk1"/>
                </a:solidFill>
                <a:latin typeface="Poppins"/>
                <a:ea typeface="Poppins"/>
                <a:cs typeface="Poppins"/>
                <a:sym typeface="Poppins"/>
              </a:rPr>
              <a:t>Welcome and thank you for being part of the SSC for this school year.</a:t>
            </a:r>
          </a:p>
          <a:p>
            <a:pPr marL="0" lvl="0" indent="0" algn="l" rtl="0">
              <a:spcBef>
                <a:spcPts val="0"/>
              </a:spcBef>
              <a:spcAft>
                <a:spcPts val="0"/>
              </a:spcAft>
              <a:buClr>
                <a:schemeClr val="dk1"/>
              </a:buClr>
              <a:buSzPts val="1100"/>
              <a:buFont typeface="Arial"/>
              <a:buNone/>
            </a:pPr>
            <a:endParaRPr lang="en-US" b="0"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US" b="1" dirty="0">
                <a:solidFill>
                  <a:schemeClr val="dk1"/>
                </a:solidFill>
                <a:latin typeface="Poppins"/>
                <a:ea typeface="Poppins"/>
                <a:cs typeface="Poppins"/>
                <a:sym typeface="Poppins"/>
              </a:rPr>
              <a:t>Click</a:t>
            </a: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this is today’s agenda</a:t>
            </a:r>
          </a:p>
          <a:p>
            <a:endParaRPr lang="en-US" dirty="0"/>
          </a:p>
          <a:p>
            <a:r>
              <a:rPr lang="en-US" b="1" dirty="0"/>
              <a:t>Click</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1B2C5849-D8BB-42EC-971F-9CD710D78AF1}" type="slidenum">
              <a:rPr lang="en-US" smtClean="0"/>
              <a:t>9</a:t>
            </a:fld>
            <a:endParaRPr lang="en-US"/>
          </a:p>
        </p:txBody>
      </p:sp>
    </p:spTree>
    <p:extLst>
      <p:ext uri="{BB962C8B-B14F-4D97-AF65-F5344CB8AC3E}">
        <p14:creationId xmlns:p14="http://schemas.microsoft.com/office/powerpoint/2010/main" val="258550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11FB-CDCD-4D5B-A17D-A1BD08FB85D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EE83DF-B7F6-44B7-BE14-1E9EB40B9B1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916408-76DB-4206-96C6-8F87CFA6B9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CCF5E7-9E85-4432-9122-893D13721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5C5E9-459D-4051-B674-EABBC7035CA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23892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E37F-AF8D-4134-8785-F75D9F7007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92452-43A6-4DF5-A598-1E7EE8626B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46362-244A-4708-9850-89AFC510B98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5E3469-C9B7-424E-AD47-C19ED6FDF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A42B9-5665-465D-A891-6B0E089CF88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1474972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A123C4-8475-41DC-8F86-133090475C6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B149E-A3F8-42A7-906C-2E7938A87D0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96CFA-5DE7-4447-93D7-644ACEA645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073B90-073A-40C4-B988-53AC2054E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4CA2D-1168-44E2-A720-A7A3317B6BB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29740673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6524357" y="1675670"/>
            <a:ext cx="946404" cy="946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4716137" y="1675670"/>
            <a:ext cx="946404" cy="9464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4840607" y="1800842"/>
            <a:ext cx="697464" cy="697464"/>
          </a:xfrm>
          <a:prstGeom prst="ellipse">
            <a:avLst/>
          </a:prstGeom>
          <a:noFill/>
          <a:effectLst/>
        </p:spPr>
        <p:txBody>
          <a:bodyPr anchor="ctr">
            <a:normAutofit/>
          </a:bodyPr>
          <a:lstStyle>
            <a:lvl1pPr marL="0" indent="0" algn="ctr">
              <a:buNone/>
              <a:defRPr sz="900" i="1"/>
            </a:lvl1pPr>
          </a:lstStyle>
          <a:p>
            <a:r>
              <a:rPr lang="en-US" noProof="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6648827" y="1800140"/>
            <a:ext cx="697464" cy="697464"/>
          </a:xfrm>
          <a:prstGeom prst="ellipse">
            <a:avLst/>
          </a:prstGeom>
          <a:noFill/>
          <a:effectLst/>
        </p:spPr>
        <p:txBody>
          <a:bodyPr anchor="ctr">
            <a:normAutofit/>
          </a:bodyPr>
          <a:lstStyle>
            <a:lvl1pPr marL="0" indent="0" algn="ctr">
              <a:buNone/>
              <a:defRPr sz="900" i="1"/>
            </a:lvl1pPr>
          </a:lstStyle>
          <a:p>
            <a:r>
              <a:rPr lang="en-US" noProof="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2227" y="0"/>
            <a:ext cx="9144000" cy="51435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1715316"/>
            <a:ext cx="2579161" cy="1712868"/>
          </a:xfrm>
        </p:spPr>
        <p:txBody>
          <a:bodyPr anchor="ctr"/>
          <a:lstStyle>
            <a:lvl1pPr algn="l">
              <a:defRPr sz="1725"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8/9/2024</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4317206" y="2839498"/>
            <a:ext cx="1744266" cy="1127591"/>
          </a:xfrm>
        </p:spPr>
        <p:txBody>
          <a:bodyPr>
            <a:noAutofit/>
          </a:bodyPr>
          <a:lstStyle>
            <a:lvl1pPr marL="0" indent="0" algn="ctr">
              <a:buNone/>
              <a:defRPr sz="9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6125426" y="2839498"/>
            <a:ext cx="1744266" cy="1127591"/>
          </a:xfrm>
        </p:spPr>
        <p:txBody>
          <a:bodyPr>
            <a:noAutofit/>
          </a:bodyPr>
          <a:lstStyle>
            <a:lvl1pPr marL="0" indent="0" algn="ctr">
              <a:buNone/>
              <a:defRPr sz="900"/>
            </a:lvl1pPr>
          </a:lstStyle>
          <a:p>
            <a:pPr lvl="0"/>
            <a:r>
              <a:rPr lang="en-US" noProof="0"/>
              <a:t>Edit bullet description</a:t>
            </a:r>
          </a:p>
        </p:txBody>
      </p:sp>
    </p:spTree>
    <p:extLst>
      <p:ext uri="{BB962C8B-B14F-4D97-AF65-F5344CB8AC3E}">
        <p14:creationId xmlns:p14="http://schemas.microsoft.com/office/powerpoint/2010/main" val="36274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8" y="254633"/>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67929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 - Single Light Blue 1">
  <p:cSld name="01 - Single Light Blue 1">
    <p:bg>
      <p:bgPr>
        <a:solidFill>
          <a:srgbClr val="002870"/>
        </a:solidFill>
        <a:effectLst/>
      </p:bgPr>
    </p:bg>
    <p:spTree>
      <p:nvGrpSpPr>
        <p:cNvPr id="1" name="Shape 41"/>
        <p:cNvGrpSpPr/>
        <p:nvPr/>
      </p:nvGrpSpPr>
      <p:grpSpPr>
        <a:xfrm>
          <a:off x="0" y="0"/>
          <a:ext cx="0" cy="0"/>
          <a:chOff x="0" y="0"/>
          <a:chExt cx="0" cy="0"/>
        </a:xfrm>
      </p:grpSpPr>
      <p:sp>
        <p:nvSpPr>
          <p:cNvPr id="42" name="Google Shape;42;g2293e18c0cc_0_459"/>
          <p:cNvSpPr/>
          <p:nvPr/>
        </p:nvSpPr>
        <p:spPr>
          <a:xfrm rot="10800000" flipH="1">
            <a:off x="-47511" y="-47200"/>
            <a:ext cx="9180600" cy="854700"/>
          </a:xfrm>
          <a:prstGeom prst="round1Rect">
            <a:avLst>
              <a:gd name="adj" fmla="val 50000"/>
            </a:avLst>
          </a:prstGeom>
          <a:solidFill>
            <a:schemeClr val="accent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g2293e18c0cc_0_459"/>
          <p:cNvSpPr txBox="1">
            <a:spLocks noGrp="1"/>
          </p:cNvSpPr>
          <p:nvPr>
            <p:ph type="sldNum" idx="12"/>
          </p:nvPr>
        </p:nvSpPr>
        <p:spPr>
          <a:xfrm>
            <a:off x="8777250" y="4739425"/>
            <a:ext cx="366900" cy="393600"/>
          </a:xfrm>
          <a:prstGeom prst="rect">
            <a:avLst/>
          </a:prstGeom>
        </p:spPr>
        <p:txBody>
          <a:bodyPr spcFirstLastPara="1" wrap="square" lIns="91425" tIns="91425" rIns="91425" bIns="91425" anchor="ctr" anchorCtr="0">
            <a:noAutofit/>
          </a:bodyPr>
          <a:lstStyle>
            <a:lvl1pPr lvl="0" algn="ctr" rtl="0">
              <a:buNone/>
              <a:defRPr>
                <a:latin typeface="Poppins"/>
                <a:ea typeface="Poppins"/>
                <a:cs typeface="Poppins"/>
                <a:sym typeface="Poppins"/>
              </a:defRPr>
            </a:lvl1pPr>
            <a:lvl2pPr lvl="1" algn="ctr" rtl="0">
              <a:buNone/>
              <a:defRPr>
                <a:latin typeface="Poppins"/>
                <a:ea typeface="Poppins"/>
                <a:cs typeface="Poppins"/>
                <a:sym typeface="Poppins"/>
              </a:defRPr>
            </a:lvl2pPr>
            <a:lvl3pPr lvl="2" algn="ctr" rtl="0">
              <a:buNone/>
              <a:defRPr>
                <a:latin typeface="Poppins"/>
                <a:ea typeface="Poppins"/>
                <a:cs typeface="Poppins"/>
                <a:sym typeface="Poppins"/>
              </a:defRPr>
            </a:lvl3pPr>
            <a:lvl4pPr lvl="3" algn="ctr" rtl="0">
              <a:buNone/>
              <a:defRPr>
                <a:latin typeface="Poppins"/>
                <a:ea typeface="Poppins"/>
                <a:cs typeface="Poppins"/>
                <a:sym typeface="Poppins"/>
              </a:defRPr>
            </a:lvl4pPr>
            <a:lvl5pPr lvl="4" algn="ctr" rtl="0">
              <a:buNone/>
              <a:defRPr>
                <a:latin typeface="Poppins"/>
                <a:ea typeface="Poppins"/>
                <a:cs typeface="Poppins"/>
                <a:sym typeface="Poppins"/>
              </a:defRPr>
            </a:lvl5pPr>
            <a:lvl6pPr lvl="5" algn="ctr" rtl="0">
              <a:buNone/>
              <a:defRPr>
                <a:latin typeface="Poppins"/>
                <a:ea typeface="Poppins"/>
                <a:cs typeface="Poppins"/>
                <a:sym typeface="Poppins"/>
              </a:defRPr>
            </a:lvl6pPr>
            <a:lvl7pPr lvl="6" algn="ctr" rtl="0">
              <a:buNone/>
              <a:defRPr>
                <a:latin typeface="Poppins"/>
                <a:ea typeface="Poppins"/>
                <a:cs typeface="Poppins"/>
                <a:sym typeface="Poppins"/>
              </a:defRPr>
            </a:lvl7pPr>
            <a:lvl8pPr lvl="7" algn="ctr" rtl="0">
              <a:buNone/>
              <a:defRPr>
                <a:latin typeface="Poppins"/>
                <a:ea typeface="Poppins"/>
                <a:cs typeface="Poppins"/>
                <a:sym typeface="Poppins"/>
              </a:defRPr>
            </a:lvl8pPr>
            <a:lvl9pPr lvl="8" algn="ctr" rtl="0">
              <a:buNone/>
              <a:defRPr>
                <a:latin typeface="Poppins"/>
                <a:ea typeface="Poppins"/>
                <a:cs typeface="Poppins"/>
                <a:sym typeface="Poppins"/>
              </a:defRPr>
            </a:lvl9pPr>
          </a:lstStyle>
          <a:p>
            <a:fld id="{00000000-1234-1234-1234-123412341234}" type="slidenum">
              <a:rPr lang="en" smtClean="0"/>
              <a:pPr/>
              <a:t>‹#›</a:t>
            </a:fld>
            <a:endParaRPr lang="en"/>
          </a:p>
        </p:txBody>
      </p:sp>
      <p:pic>
        <p:nvPicPr>
          <p:cNvPr id="44" name="Google Shape;44;g2293e18c0cc_0_459"/>
          <p:cNvPicPr preferRelativeResize="0"/>
          <p:nvPr/>
        </p:nvPicPr>
        <p:blipFill rotWithShape="1">
          <a:blip r:embed="rId2">
            <a:alphaModFix/>
          </a:blip>
          <a:srcRect/>
          <a:stretch/>
        </p:blipFill>
        <p:spPr>
          <a:xfrm>
            <a:off x="7786650" y="4755074"/>
            <a:ext cx="990599" cy="298621"/>
          </a:xfrm>
          <a:prstGeom prst="rect">
            <a:avLst/>
          </a:prstGeom>
          <a:noFill/>
          <a:ln>
            <a:noFill/>
          </a:ln>
        </p:spPr>
      </p:pic>
      <p:sp>
        <p:nvSpPr>
          <p:cNvPr id="45" name="Google Shape;45;g2293e18c0cc_0_459"/>
          <p:cNvSpPr txBox="1">
            <a:spLocks noGrp="1"/>
          </p:cNvSpPr>
          <p:nvPr>
            <p:ph type="title"/>
          </p:nvPr>
        </p:nvSpPr>
        <p:spPr>
          <a:xfrm>
            <a:off x="41375" y="150"/>
            <a:ext cx="9038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05798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F584-1034-4F23-B5E2-395732A68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86910-CCF3-4FF3-AF9B-2E36B4B8F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28536-F8A7-4AD2-AF28-6ED1A3CF34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1F679B-4A78-4ABF-B0E7-AF7AB916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C0780-2A92-4DD5-9519-DEDE846498A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92509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1FEC-6257-44D8-ABDD-F835047A767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DC9343-8672-4028-9FA1-255ED963B3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6BDCE-383F-427E-8857-7598985B39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F0456F-B27C-4F86-A0CA-DCBDBF0E3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9D09C-4CF2-486D-80BD-4D67D84ABE7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133394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3940-306C-4D4A-8124-B1B83801E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2D5D7-8DA9-436B-8AD5-7841C26A27E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5FF6C-9C0F-4756-BE46-775EC88B83A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AB454-CDA2-4BE6-A2BE-4BCD51B879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48AA03C-560F-4501-A2FF-7693B6523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01B55-B543-43A6-951E-E6FE30E6DBE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389248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6E6C-AC7B-4022-8C24-9FA396C8F40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FB85C-47BA-44EF-83EA-9AD0A4E89A6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6141D7-702D-4F99-A80A-B193013240C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9D4E-50F0-4D6F-B1D3-E16A01CD7F1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C6098-44FE-40C9-AD3A-88309660B39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5D44D-ECA5-41AC-9AEA-0BE8356ECB3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2C3439A-CCFB-462F-925F-CDD312BD1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ED890-7838-4C3E-B2DA-97D547FA652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86673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952A-490C-4F43-8AE0-4FF81A93EF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ECCF2-1E4F-4953-9042-71975B75AEE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3258267-DAD2-4301-A5DC-7F2B6DB05E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67BA38-A187-4E39-BF16-AD5B292E969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36521636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7E88E-9F3A-4E19-8430-CB30285E2B7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5F8FFB-F0C0-4AFA-905A-BE319A3D7B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42BF1A-555B-4DA3-A0A8-45A1F60DFFD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91692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7684-EFFE-4D99-A76A-6122FAFA6A8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7DB28B7-061D-4ADF-9E0E-32C81BAA4F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53E91-73DC-44AA-9257-2660CE83113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AB66AD-1AF4-4C42-B4FC-3151772138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BAAFD27-ABD1-4FE5-9A52-DD9989786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E88F-A139-4137-8613-FA59E62CFBB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214790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C043-97AB-422D-9433-786C63CD60D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62777D-1F40-4C42-A186-DB7503077DB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8FA26AA-763F-4DFB-8D39-C1B9A0DA63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45BE50-E271-4F6A-81FE-93781BC7B5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235B82-DFCE-4F71-9D41-BB7701D91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F5AEE-7390-4746-9205-5C33C449B55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a:t>
            </a:fld>
            <a:endParaRPr lang="en-US"/>
          </a:p>
        </p:txBody>
      </p:sp>
    </p:spTree>
    <p:extLst>
      <p:ext uri="{BB962C8B-B14F-4D97-AF65-F5344CB8AC3E}">
        <p14:creationId xmlns:p14="http://schemas.microsoft.com/office/powerpoint/2010/main" val="10050647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D156C-B3CA-42E5-B667-AFAC08E3857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A6B5F0-D2C9-4101-ADD9-AB122DED50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2366-A527-49B5-AB17-2D8A82B200F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8/9/2024</a:t>
            </a:fld>
            <a:endParaRPr lang="en-US"/>
          </a:p>
        </p:txBody>
      </p:sp>
      <p:sp>
        <p:nvSpPr>
          <p:cNvPr id="5" name="Footer Placeholder 4">
            <a:extLst>
              <a:ext uri="{FF2B5EF4-FFF2-40B4-BE49-F238E27FC236}">
                <a16:creationId xmlns:a16="http://schemas.microsoft.com/office/drawing/2014/main" id="{23D607BE-0668-40FC-8D0E-9DB133F9183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AE1F75-929C-4506-AB1D-376657F7774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482702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22" r:id="rId12"/>
    <p:sldLayoutId id="2147483726" r:id="rId13"/>
    <p:sldLayoutId id="214748375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treets.mn/2018/02/06/my-category-test-for-public-comments/" TargetMode="Externa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people-in-a-meeting-1367274/"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pixabay.com/en/lined-pages-paper-stacked-12939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www.publicdomainpictures.net/en/view-image.php?image=84530&amp;picture=thank-you-dais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atural_resour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ausd.org/SFAC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s://achieve.lausd.net/cms/lib/CA01000043/Centricity/Domain/577/CAC/Booklet%20Brief%20Parliamentary%20Procedures%20Guide_%20rev%20%2010%201%20%2021%20English%20.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achieve.lausd.net/cms/lib/CA01000043/Centricity/Domain/577/CAC/Spanish%20Booklet%20Brief%20Parliamentary%20Procedures%20Guide_%20rev%20%2010%201%20%2021%20Spanish_.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mailto:lxb0446@lausd.net" TargetMode="External"/><Relationship Id="rId3" Type="http://schemas.openxmlformats.org/officeDocument/2006/relationships/hyperlink" Target="mailto:mguerr3@lausd.net" TargetMode="External"/><Relationship Id="rId7" Type="http://schemas.openxmlformats.org/officeDocument/2006/relationships/hyperlink" Target="mailto:ldecarre@lausd.net"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mailto:Jjg2443@lausd.net" TargetMode="External"/><Relationship Id="rId5" Type="http://schemas.openxmlformats.org/officeDocument/2006/relationships/hyperlink" Target="mailto:Lxf1109@lausd.net" TargetMode="External"/><Relationship Id="rId4" Type="http://schemas.openxmlformats.org/officeDocument/2006/relationships/hyperlink" Target="mailto:amaris.medina@lausd.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DF8414-A236-4228-9E05-99479BFCB31E}"/>
              </a:ext>
            </a:extLst>
          </p:cNvPr>
          <p:cNvSpPr/>
          <p:nvPr/>
        </p:nvSpPr>
        <p:spPr>
          <a:xfrm>
            <a:off x="0" y="2297465"/>
            <a:ext cx="9144000" cy="10581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D5EC3C-E967-4FAE-90EC-CF76681CBDB7}"/>
              </a:ext>
            </a:extLst>
          </p:cNvPr>
          <p:cNvSpPr txBox="1"/>
          <p:nvPr/>
        </p:nvSpPr>
        <p:spPr>
          <a:xfrm>
            <a:off x="144682" y="78531"/>
            <a:ext cx="8559479" cy="923330"/>
          </a:xfrm>
          <a:prstGeom prst="rect">
            <a:avLst/>
          </a:prstGeom>
          <a:noFill/>
        </p:spPr>
        <p:txBody>
          <a:bodyPr wrap="square" lIns="91440" tIns="45720" rIns="91440" bIns="45720" anchor="t">
            <a:spAutoFit/>
          </a:bodyPr>
          <a:lstStyle/>
          <a:p>
            <a:r>
              <a:rPr lang="en-US" sz="1800" dirty="0">
                <a:ln w="0"/>
                <a:effectLst>
                  <a:outerShdw blurRad="38100" dist="19050" dir="2700000" algn="tl" rotWithShape="0">
                    <a:schemeClr val="dk1">
                      <a:alpha val="40000"/>
                    </a:schemeClr>
                  </a:outerShdw>
                </a:effectLst>
                <a:latin typeface="Poppins" panose="00000500000000000000"/>
                <a:ea typeface="Impact" charset="0"/>
                <a:cs typeface="Impact" charset="0"/>
              </a:rPr>
              <a:t>School Site Council (SSC) Parent </a:t>
            </a:r>
          </a:p>
          <a:p>
            <a:r>
              <a:rPr lang="en-US" sz="1800" dirty="0">
                <a:ln w="0"/>
                <a:effectLst>
                  <a:outerShdw blurRad="38100" dist="19050" dir="2700000" algn="tl" rotWithShape="0">
                    <a:prstClr val="black">
                      <a:alpha val="40000"/>
                    </a:prstClr>
                  </a:outerShdw>
                </a:effectLst>
                <a:latin typeface="Poppins" panose="00000500000000000000"/>
                <a:ea typeface="Impact" charset="0"/>
                <a:cs typeface="Impact" charset="0"/>
              </a:rPr>
              <a:t>Election</a:t>
            </a:r>
          </a:p>
          <a:p>
            <a:r>
              <a:rPr lang="en-US" sz="1800" dirty="0">
                <a:ln w="0"/>
                <a:effectLst>
                  <a:outerShdw blurRad="38100" dist="19050" dir="2700000" algn="tl" rotWithShape="0">
                    <a:schemeClr val="dk1">
                      <a:alpha val="40000"/>
                    </a:schemeClr>
                  </a:outerShdw>
                </a:effectLst>
                <a:latin typeface="Poppins" panose="00000500000000000000"/>
                <a:ea typeface="Impact" charset="0"/>
                <a:cs typeface="Impact" charset="0"/>
              </a:rPr>
              <a:t>Date:_____</a:t>
            </a:r>
          </a:p>
        </p:txBody>
      </p:sp>
      <p:pic>
        <p:nvPicPr>
          <p:cNvPr id="4" name="Picture 3" descr="A picture containing text, clipart&#10;&#10;Description automatically generated">
            <a:extLst>
              <a:ext uri="{FF2B5EF4-FFF2-40B4-BE49-F238E27FC236}">
                <a16:creationId xmlns:a16="http://schemas.microsoft.com/office/drawing/2014/main" id="{2085B1F1-946B-4935-A118-4D464292A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09" y="2459510"/>
            <a:ext cx="2514600" cy="757555"/>
          </a:xfrm>
          <a:prstGeom prst="rect">
            <a:avLst/>
          </a:prstGeom>
        </p:spPr>
      </p:pic>
      <p:sp>
        <p:nvSpPr>
          <p:cNvPr id="5" name="TextBox 4">
            <a:extLst>
              <a:ext uri="{FF2B5EF4-FFF2-40B4-BE49-F238E27FC236}">
                <a16:creationId xmlns:a16="http://schemas.microsoft.com/office/drawing/2014/main" id="{0165E8B5-8B62-42FF-A7DA-A1077092F60F}"/>
              </a:ext>
            </a:extLst>
          </p:cNvPr>
          <p:cNvSpPr txBox="1"/>
          <p:nvPr/>
        </p:nvSpPr>
        <p:spPr>
          <a:xfrm>
            <a:off x="0" y="3401921"/>
            <a:ext cx="4963886" cy="923328"/>
          </a:xfrm>
          <a:prstGeom prst="rect">
            <a:avLst/>
          </a:prstGeom>
          <a:noFill/>
          <a:effectLst/>
        </p:spPr>
        <p:txBody>
          <a:bodyPr wrap="square" lIns="91438" tIns="45719" rIns="91438" bIns="45719" rtlCol="0" anchor="t">
            <a:spAutoFit/>
          </a:bodyPr>
          <a:lstStyle/>
          <a:p>
            <a:r>
              <a:rPr lang="es-MX" sz="1800" dirty="0">
                <a:ln w="0"/>
                <a:solidFill>
                  <a:srgbClr val="0070C0"/>
                </a:solidFill>
                <a:effectLst>
                  <a:outerShdw blurRad="38100" dist="19050" dir="2700000" algn="tl" rotWithShape="0">
                    <a:schemeClr val="dk1">
                      <a:alpha val="40000"/>
                    </a:schemeClr>
                  </a:outerShdw>
                </a:effectLst>
                <a:latin typeface="Poppins" panose="00000500000000000000"/>
                <a:ea typeface="Impact" charset="0"/>
                <a:cs typeface="Impact" charset="0"/>
              </a:rPr>
              <a:t>Elección de Padres del Consejo del Plantel Escolar (SSC)</a:t>
            </a:r>
            <a:endParaRPr lang="es-MX" sz="1800" dirty="0">
              <a:ln w="0"/>
              <a:solidFill>
                <a:srgbClr val="0070C0"/>
              </a:solidFill>
              <a:effectLst>
                <a:outerShdw blurRad="38100" dist="19050" dir="2700000" algn="tl" rotWithShape="0">
                  <a:srgbClr val="2C2C2C">
                    <a:alpha val="40000"/>
                  </a:srgbClr>
                </a:outerShdw>
              </a:effectLst>
              <a:latin typeface="Poppins" panose="00000500000000000000"/>
              <a:ea typeface="Impact" charset="0"/>
              <a:cs typeface="Impact" charset="0"/>
            </a:endParaRPr>
          </a:p>
          <a:p>
            <a:r>
              <a:rPr lang="es-MX" sz="1800" dirty="0">
                <a:ln w="0"/>
                <a:solidFill>
                  <a:srgbClr val="0070C0"/>
                </a:solidFill>
                <a:effectLst>
                  <a:outerShdw blurRad="38100" dist="19050" dir="2700000" algn="tl" rotWithShape="0">
                    <a:schemeClr val="dk1">
                      <a:alpha val="40000"/>
                    </a:schemeClr>
                  </a:outerShdw>
                </a:effectLst>
                <a:latin typeface="Poppins" panose="00000500000000000000"/>
                <a:ea typeface="Impact" charset="0"/>
                <a:cs typeface="Impact" charset="0"/>
              </a:rPr>
              <a:t>Fecha: ____________</a:t>
            </a:r>
            <a:endParaRPr lang="es-MX" sz="1800" dirty="0">
              <a:ln w="0"/>
              <a:solidFill>
                <a:srgbClr val="0070C0"/>
              </a:solidFill>
              <a:effectLst>
                <a:outerShdw blurRad="38100" dist="19050" dir="2700000" algn="tl" rotWithShape="0">
                  <a:srgbClr val="2C2C2C">
                    <a:alpha val="40000"/>
                  </a:srgbClr>
                </a:outerShdw>
              </a:effectLst>
              <a:latin typeface="Poppins" panose="00000500000000000000"/>
              <a:ea typeface="Impact" charset="0"/>
              <a:cs typeface="Impact" charset="0"/>
            </a:endParaRPr>
          </a:p>
        </p:txBody>
      </p:sp>
      <p:sp>
        <p:nvSpPr>
          <p:cNvPr id="6" name="TextBox 5">
            <a:extLst>
              <a:ext uri="{FF2B5EF4-FFF2-40B4-BE49-F238E27FC236}">
                <a16:creationId xmlns:a16="http://schemas.microsoft.com/office/drawing/2014/main" id="{9BF54D4D-8B14-48E0-A03F-7C7EFC7CA4B2}"/>
              </a:ext>
            </a:extLst>
          </p:cNvPr>
          <p:cNvSpPr txBox="1"/>
          <p:nvPr/>
        </p:nvSpPr>
        <p:spPr>
          <a:xfrm>
            <a:off x="4963886" y="3943173"/>
            <a:ext cx="4180114" cy="1200327"/>
          </a:xfrm>
          <a:prstGeom prst="rect">
            <a:avLst/>
          </a:prstGeom>
          <a:noFill/>
        </p:spPr>
        <p:txBody>
          <a:bodyPr wrap="square" lIns="91438" tIns="45719" rIns="91438" bIns="45719" rtlCol="0" anchor="t">
            <a:spAutoFit/>
          </a:bodyPr>
          <a:lstStyle/>
          <a:p>
            <a:r>
              <a:rPr lang="en-US" sz="1800" dirty="0" err="1">
                <a:solidFill>
                  <a:srgbClr val="0070C0"/>
                </a:solidFill>
                <a:latin typeface="Poppins"/>
                <a:ea typeface="Helvetica" charset="0"/>
                <a:cs typeface="Helvetica"/>
              </a:rPr>
              <a:t>Boletin</a:t>
            </a:r>
            <a:r>
              <a:rPr lang="en-US" sz="1800" dirty="0">
                <a:solidFill>
                  <a:srgbClr val="0070C0"/>
                </a:solidFill>
                <a:latin typeface="Poppins"/>
                <a:ea typeface="Helvetica" charset="0"/>
                <a:cs typeface="Helvetica"/>
              </a:rPr>
              <a:t> 6475.6 </a:t>
            </a:r>
            <a:r>
              <a:rPr lang="en-US" sz="1800" dirty="0" err="1">
                <a:solidFill>
                  <a:srgbClr val="0070C0"/>
                </a:solidFill>
                <a:latin typeface="Poppins"/>
                <a:ea typeface="Helvetica" charset="0"/>
                <a:cs typeface="Helvetica"/>
              </a:rPr>
              <a:t>Normas</a:t>
            </a:r>
            <a:r>
              <a:rPr lang="en-US" sz="1800" dirty="0">
                <a:solidFill>
                  <a:srgbClr val="0070C0"/>
                </a:solidFill>
                <a:latin typeface="Poppins"/>
                <a:ea typeface="Helvetica" charset="0"/>
                <a:cs typeface="Helvetica"/>
              </a:rPr>
              <a:t> para </a:t>
            </a:r>
            <a:r>
              <a:rPr lang="en-US" sz="1800" dirty="0" err="1">
                <a:solidFill>
                  <a:srgbClr val="0070C0"/>
                </a:solidFill>
                <a:latin typeface="Poppins"/>
                <a:ea typeface="Helvetica" charset="0"/>
                <a:cs typeface="Helvetica"/>
              </a:rPr>
              <a:t>el</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requerido</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Consejo</a:t>
            </a:r>
            <a:r>
              <a:rPr lang="en-US" sz="1800" dirty="0">
                <a:solidFill>
                  <a:srgbClr val="0070C0"/>
                </a:solidFill>
                <a:latin typeface="Poppins"/>
                <a:ea typeface="Helvetica" charset="0"/>
                <a:cs typeface="Helvetica"/>
              </a:rPr>
              <a:t> del </a:t>
            </a:r>
            <a:r>
              <a:rPr lang="en-US" sz="1800" dirty="0" err="1">
                <a:solidFill>
                  <a:srgbClr val="0070C0"/>
                </a:solidFill>
                <a:latin typeface="Poppins"/>
                <a:ea typeface="Helvetica" charset="0"/>
                <a:cs typeface="Helvetica"/>
              </a:rPr>
              <a:t>Plantel</a:t>
            </a:r>
            <a:r>
              <a:rPr lang="en-US" sz="1800" dirty="0">
                <a:solidFill>
                  <a:srgbClr val="0070C0"/>
                </a:solidFill>
                <a:latin typeface="Poppins"/>
                <a:ea typeface="Helvetica" charset="0"/>
                <a:cs typeface="Helvetica"/>
              </a:rPr>
              <a:t> Escolar y </a:t>
            </a:r>
            <a:r>
              <a:rPr lang="en-US" sz="1800" dirty="0" err="1">
                <a:solidFill>
                  <a:srgbClr val="0070C0"/>
                </a:solidFill>
                <a:latin typeface="Poppins"/>
                <a:ea typeface="Helvetica" charset="0"/>
                <a:cs typeface="Helvetica"/>
              </a:rPr>
              <a:t>el</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Comité</a:t>
            </a:r>
            <a:r>
              <a:rPr lang="en-US" sz="1800" dirty="0">
                <a:solidFill>
                  <a:srgbClr val="0070C0"/>
                </a:solidFill>
                <a:latin typeface="Poppins"/>
                <a:ea typeface="Helvetica" charset="0"/>
                <a:cs typeface="Helvetica"/>
              </a:rPr>
              <a:t> </a:t>
            </a:r>
            <a:r>
              <a:rPr lang="en-US" sz="1800" dirty="0" err="1">
                <a:solidFill>
                  <a:srgbClr val="0070C0"/>
                </a:solidFill>
                <a:latin typeface="Poppins"/>
                <a:ea typeface="Helvetica" charset="0"/>
                <a:cs typeface="Helvetica"/>
              </a:rPr>
              <a:t>Asesor</a:t>
            </a:r>
            <a:r>
              <a:rPr lang="en-US" sz="1800" dirty="0">
                <a:solidFill>
                  <a:srgbClr val="0070C0"/>
                </a:solidFill>
                <a:latin typeface="Poppins"/>
                <a:ea typeface="Helvetica" charset="0"/>
                <a:cs typeface="Helvetica"/>
              </a:rPr>
              <a:t> para </a:t>
            </a:r>
            <a:r>
              <a:rPr lang="en-US" sz="1800" dirty="0" err="1">
                <a:solidFill>
                  <a:srgbClr val="0070C0"/>
                </a:solidFill>
                <a:latin typeface="Poppins"/>
                <a:ea typeface="Helvetica" charset="0"/>
                <a:cs typeface="Helvetica"/>
              </a:rPr>
              <a:t>Aprendices</a:t>
            </a:r>
            <a:r>
              <a:rPr lang="en-US" sz="1800" dirty="0">
                <a:solidFill>
                  <a:srgbClr val="0070C0"/>
                </a:solidFill>
                <a:latin typeface="Poppins"/>
                <a:ea typeface="Helvetica" charset="0"/>
                <a:cs typeface="Helvetica"/>
              </a:rPr>
              <a:t> de </a:t>
            </a:r>
            <a:r>
              <a:rPr lang="en-US" sz="1800" dirty="0" err="1">
                <a:solidFill>
                  <a:srgbClr val="0070C0"/>
                </a:solidFill>
                <a:latin typeface="Poppins"/>
                <a:ea typeface="Helvetica" charset="0"/>
                <a:cs typeface="Helvetica"/>
              </a:rPr>
              <a:t>Inglés</a:t>
            </a:r>
            <a:endParaRPr lang="en-US" sz="1800" dirty="0">
              <a:solidFill>
                <a:srgbClr val="0070C0"/>
              </a:solidFill>
              <a:latin typeface="Poppins"/>
              <a:ea typeface="Helvetica" charset="0"/>
              <a:cs typeface="Helvetica"/>
            </a:endParaRPr>
          </a:p>
        </p:txBody>
      </p:sp>
      <p:sp>
        <p:nvSpPr>
          <p:cNvPr id="8" name="TextBox 7">
            <a:extLst>
              <a:ext uri="{FF2B5EF4-FFF2-40B4-BE49-F238E27FC236}">
                <a16:creationId xmlns:a16="http://schemas.microsoft.com/office/drawing/2014/main" id="{36D93F92-29F0-4063-A0D4-A045F3CEF20B}"/>
              </a:ext>
            </a:extLst>
          </p:cNvPr>
          <p:cNvSpPr txBox="1"/>
          <p:nvPr/>
        </p:nvSpPr>
        <p:spPr>
          <a:xfrm>
            <a:off x="4775200" y="1274140"/>
            <a:ext cx="4368800" cy="923328"/>
          </a:xfrm>
          <a:prstGeom prst="rect">
            <a:avLst/>
          </a:prstGeom>
          <a:noFill/>
        </p:spPr>
        <p:txBody>
          <a:bodyPr wrap="square" lIns="91438" tIns="45719" rIns="91438" bIns="45719" rtlCol="0">
            <a:spAutoFit/>
          </a:bodyPr>
          <a:lstStyle/>
          <a:p>
            <a:r>
              <a:rPr lang="en-US" sz="1800" dirty="0">
                <a:latin typeface="Poppins"/>
                <a:ea typeface="Helvetica" charset="0"/>
                <a:cs typeface="Helvetica" charset="0"/>
              </a:rPr>
              <a:t>Bulletin 6475.6 Guidelines for Required School Site Council and English Learner Advisory Committee</a:t>
            </a:r>
          </a:p>
        </p:txBody>
      </p:sp>
    </p:spTree>
    <p:extLst>
      <p:ext uri="{BB962C8B-B14F-4D97-AF65-F5344CB8AC3E}">
        <p14:creationId xmlns:p14="http://schemas.microsoft.com/office/powerpoint/2010/main" val="21440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49A369-87CF-4084-8B3D-2A33F0F6150C}"/>
              </a:ext>
            </a:extLst>
          </p:cNvPr>
          <p:cNvPicPr>
            <a:picLocks noChangeAspect="1"/>
          </p:cNvPicPr>
          <p:nvPr/>
        </p:nvPicPr>
        <p:blipFill>
          <a:blip r:embed="rId3"/>
          <a:stretch>
            <a:fillRect/>
          </a:stretch>
        </p:blipFill>
        <p:spPr>
          <a:xfrm>
            <a:off x="3818109" y="133297"/>
            <a:ext cx="1188817" cy="877356"/>
          </a:xfrm>
          <a:prstGeom prst="rect">
            <a:avLst/>
          </a:prstGeom>
        </p:spPr>
      </p:pic>
      <p:sp>
        <p:nvSpPr>
          <p:cNvPr id="11" name="TextBox 10">
            <a:extLst>
              <a:ext uri="{FF2B5EF4-FFF2-40B4-BE49-F238E27FC236}">
                <a16:creationId xmlns:a16="http://schemas.microsoft.com/office/drawing/2014/main" id="{937C39FA-5632-4458-9C7F-AFA07E4292DD}"/>
              </a:ext>
            </a:extLst>
          </p:cNvPr>
          <p:cNvSpPr txBox="1"/>
          <p:nvPr/>
        </p:nvSpPr>
        <p:spPr>
          <a:xfrm>
            <a:off x="5400675" y="242197"/>
            <a:ext cx="3050506" cy="830997"/>
          </a:xfrm>
          <a:prstGeom prst="rect">
            <a:avLst/>
          </a:prstGeom>
          <a:noFill/>
        </p:spPr>
        <p:txBody>
          <a:bodyPr wrap="square" lIns="91440" tIns="45720" rIns="91440" bIns="45720" anchor="t">
            <a:spAutoFit/>
          </a:bodyPr>
          <a:lstStyle/>
          <a:p>
            <a:pPr algn="ctr"/>
            <a:r>
              <a:rPr lang="es-MX" sz="2400" b="1" dirty="0">
                <a:solidFill>
                  <a:srgbClr val="0070C0"/>
                </a:solidFill>
                <a:latin typeface="Poppins"/>
                <a:cs typeface="Poppins"/>
              </a:rPr>
              <a:t>Juramento a la Bandera</a:t>
            </a:r>
            <a:endParaRPr lang="en-US" sz="2400" dirty="0">
              <a:solidFill>
                <a:srgbClr val="0070C0"/>
              </a:solidFill>
              <a:latin typeface="Poppins"/>
              <a:cs typeface="Poppins"/>
            </a:endParaRPr>
          </a:p>
        </p:txBody>
      </p:sp>
      <p:sp>
        <p:nvSpPr>
          <p:cNvPr id="13" name="TextBox 12">
            <a:extLst>
              <a:ext uri="{FF2B5EF4-FFF2-40B4-BE49-F238E27FC236}">
                <a16:creationId xmlns:a16="http://schemas.microsoft.com/office/drawing/2014/main" id="{108BAA20-3323-4A40-969C-04E0B9A52629}"/>
              </a:ext>
            </a:extLst>
          </p:cNvPr>
          <p:cNvSpPr txBox="1"/>
          <p:nvPr/>
        </p:nvSpPr>
        <p:spPr>
          <a:xfrm>
            <a:off x="1070810" y="265775"/>
            <a:ext cx="2139115" cy="830997"/>
          </a:xfrm>
          <a:prstGeom prst="rect">
            <a:avLst/>
          </a:prstGeom>
          <a:noFill/>
        </p:spPr>
        <p:txBody>
          <a:bodyPr wrap="square" lIns="91440" tIns="45720" rIns="91440" bIns="45720" anchor="t">
            <a:spAutoFit/>
          </a:bodyPr>
          <a:lstStyle/>
          <a:p>
            <a:r>
              <a:rPr lang="en-US" sz="2400" b="1" dirty="0">
                <a:latin typeface="Poppins"/>
                <a:cs typeface="Poppins"/>
              </a:rPr>
              <a:t>Pledge of Allegiance </a:t>
            </a:r>
            <a:endParaRPr lang="en-US" sz="24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793E8942-9B11-45B6-B501-6BC77E72737E}"/>
              </a:ext>
            </a:extLst>
          </p:cNvPr>
          <p:cNvSpPr txBox="1"/>
          <p:nvPr/>
        </p:nvSpPr>
        <p:spPr>
          <a:xfrm>
            <a:off x="5098380" y="1464206"/>
            <a:ext cx="3739088" cy="3416320"/>
          </a:xfrm>
          <a:prstGeom prst="rect">
            <a:avLst/>
          </a:prstGeom>
          <a:noFill/>
        </p:spPr>
        <p:txBody>
          <a:bodyPr wrap="square" lIns="91440" tIns="45720" rIns="91440" bIns="45720" rtlCol="0" anchor="t">
            <a:spAutoFit/>
          </a:bodyPr>
          <a:lstStyle/>
          <a:p>
            <a:r>
              <a:rPr lang="es-MX" sz="2400" dirty="0">
                <a:solidFill>
                  <a:srgbClr val="0070C0"/>
                </a:solidFill>
                <a:latin typeface="Poppins"/>
                <a:cs typeface="Poppins"/>
              </a:rPr>
              <a:t>Prometo lealtad a la bandera de los estados Unidos de América y a la Republica que representa, una Nación ante Dios, indivisible con Libertad y justicia para todos.</a:t>
            </a:r>
          </a:p>
        </p:txBody>
      </p:sp>
      <p:sp>
        <p:nvSpPr>
          <p:cNvPr id="3" name="TextBox 2">
            <a:extLst>
              <a:ext uri="{FF2B5EF4-FFF2-40B4-BE49-F238E27FC236}">
                <a16:creationId xmlns:a16="http://schemas.microsoft.com/office/drawing/2014/main" id="{2CBC06BF-6741-4997-95F0-EDC31392B5BC}"/>
              </a:ext>
            </a:extLst>
          </p:cNvPr>
          <p:cNvSpPr txBox="1"/>
          <p:nvPr/>
        </p:nvSpPr>
        <p:spPr>
          <a:xfrm>
            <a:off x="430531" y="1520190"/>
            <a:ext cx="3550920" cy="3416320"/>
          </a:xfrm>
          <a:prstGeom prst="rect">
            <a:avLst/>
          </a:prstGeom>
          <a:noFill/>
        </p:spPr>
        <p:txBody>
          <a:bodyPr wrap="square" lIns="91440" tIns="45720" rIns="91440" bIns="45720" rtlCol="0" anchor="t">
            <a:spAutoFit/>
          </a:bodyPr>
          <a:lstStyle/>
          <a:p>
            <a:r>
              <a:rPr lang="en-US" sz="2400" dirty="0">
                <a:latin typeface="Poppins"/>
                <a:cs typeface="Poppins"/>
              </a:rPr>
              <a:t>I pledge allegiance to the flag of the United States of America and to the Republic for which it stands, one nation under God, indivisible, with liberty and justice for all.</a:t>
            </a:r>
          </a:p>
        </p:txBody>
      </p:sp>
    </p:spTree>
    <p:extLst>
      <p:ext uri="{BB962C8B-B14F-4D97-AF65-F5344CB8AC3E}">
        <p14:creationId xmlns:p14="http://schemas.microsoft.com/office/powerpoint/2010/main" val="361624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7D158-9201-CC36-67B8-44A4BC5FC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3">
              <a:lumMod val="40000"/>
              <a:lumOff val="6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A7E4D5-2B30-4759-8A5A-477DD0755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4">
              <a:lumMod val="40000"/>
              <a:lumOff val="60000"/>
              <a:alpha val="3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9A68E78-DAD3-C320-C882-96205236B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867735">
            <a:off x="82704" y="3072251"/>
            <a:ext cx="1165601" cy="405739"/>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945" h="1887171">
                <a:moveTo>
                  <a:pt x="32339" y="1127420"/>
                </a:moveTo>
                <a:cubicBezTo>
                  <a:pt x="4130" y="1083353"/>
                  <a:pt x="-31282" y="1118420"/>
                  <a:pt x="50981" y="937929"/>
                </a:cubicBezTo>
                <a:lnTo>
                  <a:pt x="331063" y="0"/>
                </a:lnTo>
                <a:lnTo>
                  <a:pt x="585869" y="120461"/>
                </a:lnTo>
                <a:cubicBezTo>
                  <a:pt x="1400228" y="504095"/>
                  <a:pt x="2950902" y="1184005"/>
                  <a:pt x="3028945" y="1271362"/>
                </a:cubicBezTo>
                <a:cubicBezTo>
                  <a:pt x="3020964" y="1405371"/>
                  <a:pt x="2978356" y="1906629"/>
                  <a:pt x="2950602" y="1886587"/>
                </a:cubicBezTo>
                <a:cubicBezTo>
                  <a:pt x="2885143" y="1892656"/>
                  <a:pt x="1496153" y="1670208"/>
                  <a:pt x="1107928" y="1443866"/>
                </a:cubicBezTo>
                <a:cubicBezTo>
                  <a:pt x="663959" y="1309296"/>
                  <a:pt x="281635" y="1245592"/>
                  <a:pt x="32339" y="112742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062260-CFF7-27D7-299D-5D178027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1240116" y="3485265"/>
            <a:ext cx="332729" cy="328206"/>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3396" h="3096776">
                <a:moveTo>
                  <a:pt x="663919" y="130849"/>
                </a:moveTo>
                <a:cubicBezTo>
                  <a:pt x="323278" y="330934"/>
                  <a:pt x="101029" y="937367"/>
                  <a:pt x="31428" y="1337983"/>
                </a:cubicBezTo>
                <a:cubicBezTo>
                  <a:pt x="-38173" y="1738599"/>
                  <a:pt x="-2865" y="2241842"/>
                  <a:pt x="246311" y="2534547"/>
                </a:cubicBezTo>
                <a:cubicBezTo>
                  <a:pt x="495487" y="2827252"/>
                  <a:pt x="891046" y="3127696"/>
                  <a:pt x="1526486" y="3094213"/>
                </a:cubicBezTo>
                <a:cubicBezTo>
                  <a:pt x="1731471" y="3089067"/>
                  <a:pt x="2336190" y="2949236"/>
                  <a:pt x="2574413" y="2610685"/>
                </a:cubicBezTo>
                <a:cubicBezTo>
                  <a:pt x="2812636" y="2272134"/>
                  <a:pt x="3039016" y="1475109"/>
                  <a:pt x="2955826" y="1062907"/>
                </a:cubicBezTo>
                <a:cubicBezTo>
                  <a:pt x="2872636" y="650705"/>
                  <a:pt x="2346825" y="316009"/>
                  <a:pt x="2075275" y="137475"/>
                </a:cubicBezTo>
                <a:cubicBezTo>
                  <a:pt x="1693290" y="-17868"/>
                  <a:pt x="1004560" y="-69236"/>
                  <a:pt x="663919" y="13084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in a room&#10;&#10;Description automatically generated">
            <a:extLst>
              <a:ext uri="{FF2B5EF4-FFF2-40B4-BE49-F238E27FC236}">
                <a16:creationId xmlns:a16="http://schemas.microsoft.com/office/drawing/2014/main" id="{EAA15FD7-E65B-AD77-CC9F-CCDBE84110A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242" r="9544"/>
          <a:stretch/>
        </p:blipFill>
        <p:spPr>
          <a:xfrm>
            <a:off x="2454043" y="882605"/>
            <a:ext cx="4479495" cy="4086430"/>
          </a:xfrm>
          <a:custGeom>
            <a:avLst/>
            <a:gdLst/>
            <a:ahLst/>
            <a:cxnLst/>
            <a:rect l="l" t="t" r="r" b="b"/>
            <a:pathLst>
              <a:path w="7517642" h="6858000">
                <a:moveTo>
                  <a:pt x="2404120" y="0"/>
                </a:moveTo>
                <a:lnTo>
                  <a:pt x="5062635" y="0"/>
                </a:lnTo>
                <a:lnTo>
                  <a:pt x="5231920" y="54469"/>
                </a:lnTo>
                <a:cubicBezTo>
                  <a:pt x="5404846" y="116180"/>
                  <a:pt x="5551789" y="181388"/>
                  <a:pt x="5657871" y="243600"/>
                </a:cubicBezTo>
                <a:cubicBezTo>
                  <a:pt x="6254229" y="619238"/>
                  <a:pt x="7250065" y="1688206"/>
                  <a:pt x="7449045" y="2621666"/>
                </a:cubicBezTo>
                <a:cubicBezTo>
                  <a:pt x="7648026" y="3555126"/>
                  <a:pt x="7403644" y="5149695"/>
                  <a:pt x="6851752" y="5844361"/>
                </a:cubicBezTo>
                <a:cubicBezTo>
                  <a:pt x="6558436" y="6222301"/>
                  <a:pt x="5938798" y="6549411"/>
                  <a:pt x="5264710" y="6780863"/>
                </a:cubicBezTo>
                <a:lnTo>
                  <a:pt x="5025666" y="6858000"/>
                </a:lnTo>
                <a:lnTo>
                  <a:pt x="2246902" y="6858000"/>
                </a:lnTo>
                <a:lnTo>
                  <a:pt x="2181462" y="6828494"/>
                </a:lnTo>
                <a:cubicBezTo>
                  <a:pt x="1547755" y="6523684"/>
                  <a:pt x="985481" y="6067866"/>
                  <a:pt x="718330" y="5788081"/>
                </a:cubicBezTo>
                <a:cubicBezTo>
                  <a:pt x="396169" y="5442658"/>
                  <a:pt x="31714" y="4014338"/>
                  <a:pt x="0" y="2911805"/>
                </a:cubicBezTo>
                <a:cubicBezTo>
                  <a:pt x="231792" y="2126290"/>
                  <a:pt x="426361" y="1259883"/>
                  <a:pt x="979712" y="668642"/>
                </a:cubicBezTo>
                <a:cubicBezTo>
                  <a:pt x="1423432" y="434007"/>
                  <a:pt x="1827518" y="226759"/>
                  <a:pt x="2218136" y="69314"/>
                </a:cubicBezTo>
                <a:close/>
              </a:path>
            </a:pathLst>
          </a:custGeom>
        </p:spPr>
      </p:pic>
      <p:sp>
        <p:nvSpPr>
          <p:cNvPr id="17" name="Freeform: Shape 16">
            <a:extLst>
              <a:ext uri="{FF2B5EF4-FFF2-40B4-BE49-F238E27FC236}">
                <a16:creationId xmlns:a16="http://schemas.microsoft.com/office/drawing/2014/main" id="{FBA78B03-F6C4-F2F0-F401-8D686BC53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394796">
            <a:off x="1105195" y="-6963"/>
            <a:ext cx="1118431" cy="599523"/>
          </a:xfrm>
          <a:custGeom>
            <a:avLst/>
            <a:gdLst>
              <a:gd name="connsiteX0" fmla="*/ 1491241 w 1491241"/>
              <a:gd name="connsiteY0" fmla="*/ 481253 h 799365"/>
              <a:gd name="connsiteX1" fmla="*/ 1153767 w 1491241"/>
              <a:gd name="connsiteY1" fmla="*/ 650099 h 799365"/>
              <a:gd name="connsiteX2" fmla="*/ 1151511 w 1491241"/>
              <a:gd name="connsiteY2" fmla="*/ 629003 h 799365"/>
              <a:gd name="connsiteX3" fmla="*/ 1104893 w 1491241"/>
              <a:gd name="connsiteY3" fmla="*/ 480743 h 799365"/>
              <a:gd name="connsiteX4" fmla="*/ 847229 w 1491241"/>
              <a:gd name="connsiteY4" fmla="*/ 326982 h 799365"/>
              <a:gd name="connsiteX5" fmla="*/ 606059 w 1491241"/>
              <a:gd name="connsiteY5" fmla="*/ 352559 h 799365"/>
              <a:gd name="connsiteX6" fmla="*/ 403194 w 1491241"/>
              <a:gd name="connsiteY6" fmla="*/ 500519 h 799365"/>
              <a:gd name="connsiteX7" fmla="*/ 354780 w 1491241"/>
              <a:gd name="connsiteY7" fmla="*/ 780235 h 799365"/>
              <a:gd name="connsiteX8" fmla="*/ 0 w 1491241"/>
              <a:gd name="connsiteY8" fmla="*/ 793852 h 799365"/>
              <a:gd name="connsiteX9" fmla="*/ 26998 w 1491241"/>
              <a:gd name="connsiteY9" fmla="*/ 519870 h 799365"/>
              <a:gd name="connsiteX10" fmla="*/ 417850 w 1491241"/>
              <a:gd name="connsiteY10" fmla="*/ 70136 h 799365"/>
              <a:gd name="connsiteX11" fmla="*/ 895768 w 1491241"/>
              <a:gd name="connsiteY11" fmla="*/ 6293 h 799365"/>
              <a:gd name="connsiteX12" fmla="*/ 1222827 w 1491241"/>
              <a:gd name="connsiteY12" fmla="*/ 137207 h 799365"/>
              <a:gd name="connsiteX13" fmla="*/ 1456795 w 1491241"/>
              <a:gd name="connsiteY13" fmla="*/ 374905 h 7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241" h="799365">
                <a:moveTo>
                  <a:pt x="1491241" y="481253"/>
                </a:moveTo>
                <a:lnTo>
                  <a:pt x="1153767" y="650099"/>
                </a:lnTo>
                <a:lnTo>
                  <a:pt x="1151511" y="629003"/>
                </a:lnTo>
                <a:cubicBezTo>
                  <a:pt x="1144142" y="574403"/>
                  <a:pt x="1131497" y="516728"/>
                  <a:pt x="1104893" y="480743"/>
                </a:cubicBezTo>
                <a:cubicBezTo>
                  <a:pt x="1051687" y="408770"/>
                  <a:pt x="930368" y="348346"/>
                  <a:pt x="847229" y="326982"/>
                </a:cubicBezTo>
                <a:cubicBezTo>
                  <a:pt x="764089" y="305618"/>
                  <a:pt x="680065" y="323636"/>
                  <a:pt x="606059" y="352559"/>
                </a:cubicBezTo>
                <a:cubicBezTo>
                  <a:pt x="532053" y="381482"/>
                  <a:pt x="445074" y="429240"/>
                  <a:pt x="403194" y="500519"/>
                </a:cubicBezTo>
                <a:cubicBezTo>
                  <a:pt x="361313" y="571798"/>
                  <a:pt x="354027" y="685739"/>
                  <a:pt x="354780" y="780235"/>
                </a:cubicBezTo>
                <a:cubicBezTo>
                  <a:pt x="244903" y="787468"/>
                  <a:pt x="39825" y="809553"/>
                  <a:pt x="0" y="793852"/>
                </a:cubicBezTo>
                <a:cubicBezTo>
                  <a:pt x="3386" y="719612"/>
                  <a:pt x="8515" y="639364"/>
                  <a:pt x="26998" y="519870"/>
                </a:cubicBezTo>
                <a:cubicBezTo>
                  <a:pt x="96617" y="312038"/>
                  <a:pt x="219761" y="165436"/>
                  <a:pt x="417850" y="70136"/>
                </a:cubicBezTo>
                <a:cubicBezTo>
                  <a:pt x="557364" y="13625"/>
                  <a:pt x="712834" y="-13140"/>
                  <a:pt x="895768" y="6293"/>
                </a:cubicBezTo>
                <a:cubicBezTo>
                  <a:pt x="1026481" y="8180"/>
                  <a:pt x="1129323" y="75771"/>
                  <a:pt x="1222827" y="137207"/>
                </a:cubicBezTo>
                <a:cubicBezTo>
                  <a:pt x="1316332" y="198642"/>
                  <a:pt x="1403940" y="275848"/>
                  <a:pt x="1456795" y="37490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0242C1C-C38F-765C-423E-66DBDD3E7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095831" y="365736"/>
            <a:ext cx="277662" cy="27171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04018" flipH="1" flipV="1">
            <a:off x="-53433" y="982038"/>
            <a:ext cx="748225" cy="984324"/>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E34248A1-56A8-E734-08D1-4F1C69DD9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04018" flipH="1" flipV="1">
            <a:off x="-53432" y="982037"/>
            <a:ext cx="748225" cy="98432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3D0B7B5-9512-F256-B6B9-69BC35CC2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909430" flipH="1">
            <a:off x="1281768" y="1264942"/>
            <a:ext cx="249426" cy="22769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C32232B-7FD7-8703-814D-8B654A496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7747" flipH="1">
            <a:off x="7585517" y="832523"/>
            <a:ext cx="1400956" cy="1482595"/>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270405" y="3030328"/>
            <a:ext cx="340050" cy="350539"/>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7F904BA-ACD9-EB51-0611-86CDB5810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358500" flipV="1">
            <a:off x="1003129" y="4079255"/>
            <a:ext cx="812965" cy="1422604"/>
          </a:xfrm>
          <a:custGeom>
            <a:avLst/>
            <a:gdLst>
              <a:gd name="connsiteX0" fmla="*/ 429670 w 1245366"/>
              <a:gd name="connsiteY0" fmla="*/ 94323 h 2338113"/>
              <a:gd name="connsiteX1" fmla="*/ 210325 w 1245366"/>
              <a:gd name="connsiteY1" fmla="*/ 366133 h 2338113"/>
              <a:gd name="connsiteX2" fmla="*/ 78185 w 1245366"/>
              <a:gd name="connsiteY2" fmla="*/ 727483 h 2338113"/>
              <a:gd name="connsiteX3" fmla="*/ 349 w 1245366"/>
              <a:gd name="connsiteY3" fmla="*/ 1325781 h 2338113"/>
              <a:gd name="connsiteX4" fmla="*/ 55138 w 1245366"/>
              <a:gd name="connsiteY4" fmla="*/ 2112766 h 2338113"/>
              <a:gd name="connsiteX5" fmla="*/ 84088 w 1245366"/>
              <a:gd name="connsiteY5" fmla="*/ 2251624 h 2338113"/>
              <a:gd name="connsiteX6" fmla="*/ 111115 w 1245366"/>
              <a:gd name="connsiteY6" fmla="*/ 2338113 h 2338113"/>
              <a:gd name="connsiteX7" fmla="*/ 314694 w 1245366"/>
              <a:gd name="connsiteY7" fmla="*/ 2163059 h 2338113"/>
              <a:gd name="connsiteX8" fmla="*/ 291933 w 1245366"/>
              <a:gd name="connsiteY8" fmla="*/ 2074720 h 2338113"/>
              <a:gd name="connsiteX9" fmla="*/ 255012 w 1245366"/>
              <a:gd name="connsiteY9" fmla="*/ 1898078 h 2338113"/>
              <a:gd name="connsiteX10" fmla="*/ 220932 w 1245366"/>
              <a:gd name="connsiteY10" fmla="*/ 1568302 h 2338113"/>
              <a:gd name="connsiteX11" fmla="*/ 243708 w 1245366"/>
              <a:gd name="connsiteY11" fmla="*/ 1527933 h 2338113"/>
              <a:gd name="connsiteX12" fmla="*/ 440453 w 1245366"/>
              <a:gd name="connsiteY12" fmla="*/ 1634907 h 2338113"/>
              <a:gd name="connsiteX13" fmla="*/ 755427 w 1245366"/>
              <a:gd name="connsiteY13" fmla="*/ 1690542 h 2338113"/>
              <a:gd name="connsiteX14" fmla="*/ 858064 w 1245366"/>
              <a:gd name="connsiteY14" fmla="*/ 1672755 h 2338113"/>
              <a:gd name="connsiteX15" fmla="*/ 897561 w 1245366"/>
              <a:gd name="connsiteY15" fmla="*/ 1661861 h 2338113"/>
              <a:gd name="connsiteX16" fmla="*/ 1245366 w 1245366"/>
              <a:gd name="connsiteY16" fmla="*/ 1362790 h 2338113"/>
              <a:gd name="connsiteX17" fmla="*/ 1224941 w 1245366"/>
              <a:gd name="connsiteY17" fmla="*/ 1355725 h 2338113"/>
              <a:gd name="connsiteX18" fmla="*/ 973876 w 1245366"/>
              <a:gd name="connsiteY18" fmla="*/ 1302459 h 2338113"/>
              <a:gd name="connsiteX19" fmla="*/ 444407 w 1245366"/>
              <a:gd name="connsiteY19" fmla="*/ 1302459 h 2338113"/>
              <a:gd name="connsiteX20" fmla="*/ 383100 w 1245366"/>
              <a:gd name="connsiteY20" fmla="*/ 1302459 h 2338113"/>
              <a:gd name="connsiteX21" fmla="*/ 693692 w 1245366"/>
              <a:gd name="connsiteY21" fmla="*/ 1145645 h 2338113"/>
              <a:gd name="connsiteX22" fmla="*/ 908892 w 1245366"/>
              <a:gd name="connsiteY22" fmla="*/ 963724 h 2338113"/>
              <a:gd name="connsiteX23" fmla="*/ 1078367 w 1245366"/>
              <a:gd name="connsiteY23" fmla="*/ 738997 h 2338113"/>
              <a:gd name="connsiteX24" fmla="*/ 1116669 w 1245366"/>
              <a:gd name="connsiteY24" fmla="*/ 571589 h 2338113"/>
              <a:gd name="connsiteX25" fmla="*/ 739416 w 1245366"/>
              <a:gd name="connsiteY25" fmla="*/ 657465 h 2338113"/>
              <a:gd name="connsiteX26" fmla="*/ 418597 w 1245366"/>
              <a:gd name="connsiteY26" fmla="*/ 838628 h 2338113"/>
              <a:gd name="connsiteX27" fmla="*/ 416701 w 1245366"/>
              <a:gd name="connsiteY27" fmla="*/ 804866 h 2338113"/>
              <a:gd name="connsiteX28" fmla="*/ 623890 w 1245366"/>
              <a:gd name="connsiteY28" fmla="*/ 443040 h 2338113"/>
              <a:gd name="connsiteX29" fmla="*/ 606689 w 1245366"/>
              <a:gd name="connsiteY29" fmla="*/ 0 h 2338113"/>
              <a:gd name="connsiteX30" fmla="*/ 429670 w 1245366"/>
              <a:gd name="connsiteY30" fmla="*/ 94323 h 2338113"/>
              <a:gd name="connsiteX0" fmla="*/ 481361 w 1297057"/>
              <a:gd name="connsiteY0" fmla="*/ 94323 h 2338113"/>
              <a:gd name="connsiteX1" fmla="*/ 262016 w 1297057"/>
              <a:gd name="connsiteY1" fmla="*/ 366133 h 2338113"/>
              <a:gd name="connsiteX2" fmla="*/ 129876 w 1297057"/>
              <a:gd name="connsiteY2" fmla="*/ 727483 h 2338113"/>
              <a:gd name="connsiteX3" fmla="*/ 122 w 1297057"/>
              <a:gd name="connsiteY3" fmla="*/ 1338848 h 2338113"/>
              <a:gd name="connsiteX4" fmla="*/ 106829 w 1297057"/>
              <a:gd name="connsiteY4" fmla="*/ 2112766 h 2338113"/>
              <a:gd name="connsiteX5" fmla="*/ 135779 w 1297057"/>
              <a:gd name="connsiteY5" fmla="*/ 2251624 h 2338113"/>
              <a:gd name="connsiteX6" fmla="*/ 162806 w 1297057"/>
              <a:gd name="connsiteY6" fmla="*/ 2338113 h 2338113"/>
              <a:gd name="connsiteX7" fmla="*/ 366385 w 1297057"/>
              <a:gd name="connsiteY7" fmla="*/ 2163059 h 2338113"/>
              <a:gd name="connsiteX8" fmla="*/ 343624 w 1297057"/>
              <a:gd name="connsiteY8" fmla="*/ 2074720 h 2338113"/>
              <a:gd name="connsiteX9" fmla="*/ 306703 w 1297057"/>
              <a:gd name="connsiteY9" fmla="*/ 1898078 h 2338113"/>
              <a:gd name="connsiteX10" fmla="*/ 272623 w 1297057"/>
              <a:gd name="connsiteY10" fmla="*/ 1568302 h 2338113"/>
              <a:gd name="connsiteX11" fmla="*/ 295399 w 1297057"/>
              <a:gd name="connsiteY11" fmla="*/ 1527933 h 2338113"/>
              <a:gd name="connsiteX12" fmla="*/ 492144 w 1297057"/>
              <a:gd name="connsiteY12" fmla="*/ 1634907 h 2338113"/>
              <a:gd name="connsiteX13" fmla="*/ 807118 w 1297057"/>
              <a:gd name="connsiteY13" fmla="*/ 1690542 h 2338113"/>
              <a:gd name="connsiteX14" fmla="*/ 909755 w 1297057"/>
              <a:gd name="connsiteY14" fmla="*/ 1672755 h 2338113"/>
              <a:gd name="connsiteX15" fmla="*/ 949252 w 1297057"/>
              <a:gd name="connsiteY15" fmla="*/ 1661861 h 2338113"/>
              <a:gd name="connsiteX16" fmla="*/ 1297057 w 1297057"/>
              <a:gd name="connsiteY16" fmla="*/ 1362790 h 2338113"/>
              <a:gd name="connsiteX17" fmla="*/ 1276632 w 1297057"/>
              <a:gd name="connsiteY17" fmla="*/ 1355725 h 2338113"/>
              <a:gd name="connsiteX18" fmla="*/ 1025567 w 1297057"/>
              <a:gd name="connsiteY18" fmla="*/ 1302459 h 2338113"/>
              <a:gd name="connsiteX19" fmla="*/ 496098 w 1297057"/>
              <a:gd name="connsiteY19" fmla="*/ 1302459 h 2338113"/>
              <a:gd name="connsiteX20" fmla="*/ 434791 w 1297057"/>
              <a:gd name="connsiteY20" fmla="*/ 1302459 h 2338113"/>
              <a:gd name="connsiteX21" fmla="*/ 745383 w 1297057"/>
              <a:gd name="connsiteY21" fmla="*/ 1145645 h 2338113"/>
              <a:gd name="connsiteX22" fmla="*/ 960583 w 1297057"/>
              <a:gd name="connsiteY22" fmla="*/ 963724 h 2338113"/>
              <a:gd name="connsiteX23" fmla="*/ 1130058 w 1297057"/>
              <a:gd name="connsiteY23" fmla="*/ 738997 h 2338113"/>
              <a:gd name="connsiteX24" fmla="*/ 1168360 w 1297057"/>
              <a:gd name="connsiteY24" fmla="*/ 571589 h 2338113"/>
              <a:gd name="connsiteX25" fmla="*/ 791107 w 1297057"/>
              <a:gd name="connsiteY25" fmla="*/ 657465 h 2338113"/>
              <a:gd name="connsiteX26" fmla="*/ 470288 w 1297057"/>
              <a:gd name="connsiteY26" fmla="*/ 838628 h 2338113"/>
              <a:gd name="connsiteX27" fmla="*/ 468392 w 1297057"/>
              <a:gd name="connsiteY27" fmla="*/ 804866 h 2338113"/>
              <a:gd name="connsiteX28" fmla="*/ 675581 w 1297057"/>
              <a:gd name="connsiteY28" fmla="*/ 443040 h 2338113"/>
              <a:gd name="connsiteX29" fmla="*/ 658380 w 1297057"/>
              <a:gd name="connsiteY29" fmla="*/ 0 h 2338113"/>
              <a:gd name="connsiteX30" fmla="*/ 481361 w 1297057"/>
              <a:gd name="connsiteY30" fmla="*/ 94323 h 2338113"/>
              <a:gd name="connsiteX0" fmla="*/ 481248 w 1296944"/>
              <a:gd name="connsiteY0" fmla="*/ 94323 h 2338113"/>
              <a:gd name="connsiteX1" fmla="*/ 261903 w 1296944"/>
              <a:gd name="connsiteY1" fmla="*/ 366133 h 2338113"/>
              <a:gd name="connsiteX2" fmla="*/ 129763 w 1296944"/>
              <a:gd name="connsiteY2" fmla="*/ 727483 h 2338113"/>
              <a:gd name="connsiteX3" fmla="*/ 9 w 1296944"/>
              <a:gd name="connsiteY3" fmla="*/ 1338848 h 2338113"/>
              <a:gd name="connsiteX4" fmla="*/ 135666 w 1296944"/>
              <a:gd name="connsiteY4" fmla="*/ 2251624 h 2338113"/>
              <a:gd name="connsiteX5" fmla="*/ 162693 w 1296944"/>
              <a:gd name="connsiteY5" fmla="*/ 2338113 h 2338113"/>
              <a:gd name="connsiteX6" fmla="*/ 366272 w 1296944"/>
              <a:gd name="connsiteY6" fmla="*/ 2163059 h 2338113"/>
              <a:gd name="connsiteX7" fmla="*/ 343511 w 1296944"/>
              <a:gd name="connsiteY7" fmla="*/ 2074720 h 2338113"/>
              <a:gd name="connsiteX8" fmla="*/ 306590 w 1296944"/>
              <a:gd name="connsiteY8" fmla="*/ 1898078 h 2338113"/>
              <a:gd name="connsiteX9" fmla="*/ 272510 w 1296944"/>
              <a:gd name="connsiteY9" fmla="*/ 1568302 h 2338113"/>
              <a:gd name="connsiteX10" fmla="*/ 295286 w 1296944"/>
              <a:gd name="connsiteY10" fmla="*/ 1527933 h 2338113"/>
              <a:gd name="connsiteX11" fmla="*/ 492031 w 1296944"/>
              <a:gd name="connsiteY11" fmla="*/ 1634907 h 2338113"/>
              <a:gd name="connsiteX12" fmla="*/ 807005 w 1296944"/>
              <a:gd name="connsiteY12" fmla="*/ 1690542 h 2338113"/>
              <a:gd name="connsiteX13" fmla="*/ 909642 w 1296944"/>
              <a:gd name="connsiteY13" fmla="*/ 1672755 h 2338113"/>
              <a:gd name="connsiteX14" fmla="*/ 949139 w 1296944"/>
              <a:gd name="connsiteY14" fmla="*/ 1661861 h 2338113"/>
              <a:gd name="connsiteX15" fmla="*/ 1296944 w 1296944"/>
              <a:gd name="connsiteY15" fmla="*/ 1362790 h 2338113"/>
              <a:gd name="connsiteX16" fmla="*/ 1276519 w 1296944"/>
              <a:gd name="connsiteY16" fmla="*/ 1355725 h 2338113"/>
              <a:gd name="connsiteX17" fmla="*/ 1025454 w 1296944"/>
              <a:gd name="connsiteY17" fmla="*/ 1302459 h 2338113"/>
              <a:gd name="connsiteX18" fmla="*/ 495985 w 1296944"/>
              <a:gd name="connsiteY18" fmla="*/ 1302459 h 2338113"/>
              <a:gd name="connsiteX19" fmla="*/ 434678 w 1296944"/>
              <a:gd name="connsiteY19" fmla="*/ 1302459 h 2338113"/>
              <a:gd name="connsiteX20" fmla="*/ 745270 w 1296944"/>
              <a:gd name="connsiteY20" fmla="*/ 1145645 h 2338113"/>
              <a:gd name="connsiteX21" fmla="*/ 960470 w 1296944"/>
              <a:gd name="connsiteY21" fmla="*/ 963724 h 2338113"/>
              <a:gd name="connsiteX22" fmla="*/ 1129945 w 1296944"/>
              <a:gd name="connsiteY22" fmla="*/ 738997 h 2338113"/>
              <a:gd name="connsiteX23" fmla="*/ 1168247 w 1296944"/>
              <a:gd name="connsiteY23" fmla="*/ 571589 h 2338113"/>
              <a:gd name="connsiteX24" fmla="*/ 790994 w 1296944"/>
              <a:gd name="connsiteY24" fmla="*/ 657465 h 2338113"/>
              <a:gd name="connsiteX25" fmla="*/ 470175 w 1296944"/>
              <a:gd name="connsiteY25" fmla="*/ 838628 h 2338113"/>
              <a:gd name="connsiteX26" fmla="*/ 468279 w 1296944"/>
              <a:gd name="connsiteY26" fmla="*/ 804866 h 2338113"/>
              <a:gd name="connsiteX27" fmla="*/ 675468 w 1296944"/>
              <a:gd name="connsiteY27" fmla="*/ 443040 h 2338113"/>
              <a:gd name="connsiteX28" fmla="*/ 658267 w 1296944"/>
              <a:gd name="connsiteY28" fmla="*/ 0 h 2338113"/>
              <a:gd name="connsiteX29" fmla="*/ 481248 w 1296944"/>
              <a:gd name="connsiteY29" fmla="*/ 94323 h 2338113"/>
              <a:gd name="connsiteX0" fmla="*/ 482606 w 1298302"/>
              <a:gd name="connsiteY0" fmla="*/ 94323 h 2338113"/>
              <a:gd name="connsiteX1" fmla="*/ 263261 w 1298302"/>
              <a:gd name="connsiteY1" fmla="*/ 366133 h 2338113"/>
              <a:gd name="connsiteX2" fmla="*/ 78839 w 1298302"/>
              <a:gd name="connsiteY2" fmla="*/ 762724 h 2338113"/>
              <a:gd name="connsiteX3" fmla="*/ 1367 w 1298302"/>
              <a:gd name="connsiteY3" fmla="*/ 1338848 h 2338113"/>
              <a:gd name="connsiteX4" fmla="*/ 137024 w 1298302"/>
              <a:gd name="connsiteY4" fmla="*/ 2251624 h 2338113"/>
              <a:gd name="connsiteX5" fmla="*/ 164051 w 1298302"/>
              <a:gd name="connsiteY5" fmla="*/ 2338113 h 2338113"/>
              <a:gd name="connsiteX6" fmla="*/ 367630 w 1298302"/>
              <a:gd name="connsiteY6" fmla="*/ 2163059 h 2338113"/>
              <a:gd name="connsiteX7" fmla="*/ 344869 w 1298302"/>
              <a:gd name="connsiteY7" fmla="*/ 2074720 h 2338113"/>
              <a:gd name="connsiteX8" fmla="*/ 307948 w 1298302"/>
              <a:gd name="connsiteY8" fmla="*/ 1898078 h 2338113"/>
              <a:gd name="connsiteX9" fmla="*/ 273868 w 1298302"/>
              <a:gd name="connsiteY9" fmla="*/ 1568302 h 2338113"/>
              <a:gd name="connsiteX10" fmla="*/ 296644 w 1298302"/>
              <a:gd name="connsiteY10" fmla="*/ 1527933 h 2338113"/>
              <a:gd name="connsiteX11" fmla="*/ 493389 w 1298302"/>
              <a:gd name="connsiteY11" fmla="*/ 1634907 h 2338113"/>
              <a:gd name="connsiteX12" fmla="*/ 808363 w 1298302"/>
              <a:gd name="connsiteY12" fmla="*/ 1690542 h 2338113"/>
              <a:gd name="connsiteX13" fmla="*/ 911000 w 1298302"/>
              <a:gd name="connsiteY13" fmla="*/ 1672755 h 2338113"/>
              <a:gd name="connsiteX14" fmla="*/ 950497 w 1298302"/>
              <a:gd name="connsiteY14" fmla="*/ 1661861 h 2338113"/>
              <a:gd name="connsiteX15" fmla="*/ 1298302 w 1298302"/>
              <a:gd name="connsiteY15" fmla="*/ 1362790 h 2338113"/>
              <a:gd name="connsiteX16" fmla="*/ 1277877 w 1298302"/>
              <a:gd name="connsiteY16" fmla="*/ 1355725 h 2338113"/>
              <a:gd name="connsiteX17" fmla="*/ 1026812 w 1298302"/>
              <a:gd name="connsiteY17" fmla="*/ 1302459 h 2338113"/>
              <a:gd name="connsiteX18" fmla="*/ 497343 w 1298302"/>
              <a:gd name="connsiteY18" fmla="*/ 1302459 h 2338113"/>
              <a:gd name="connsiteX19" fmla="*/ 436036 w 1298302"/>
              <a:gd name="connsiteY19" fmla="*/ 1302459 h 2338113"/>
              <a:gd name="connsiteX20" fmla="*/ 746628 w 1298302"/>
              <a:gd name="connsiteY20" fmla="*/ 1145645 h 2338113"/>
              <a:gd name="connsiteX21" fmla="*/ 961828 w 1298302"/>
              <a:gd name="connsiteY21" fmla="*/ 963724 h 2338113"/>
              <a:gd name="connsiteX22" fmla="*/ 1131303 w 1298302"/>
              <a:gd name="connsiteY22" fmla="*/ 738997 h 2338113"/>
              <a:gd name="connsiteX23" fmla="*/ 1169605 w 1298302"/>
              <a:gd name="connsiteY23" fmla="*/ 571589 h 2338113"/>
              <a:gd name="connsiteX24" fmla="*/ 792352 w 1298302"/>
              <a:gd name="connsiteY24" fmla="*/ 657465 h 2338113"/>
              <a:gd name="connsiteX25" fmla="*/ 471533 w 1298302"/>
              <a:gd name="connsiteY25" fmla="*/ 838628 h 2338113"/>
              <a:gd name="connsiteX26" fmla="*/ 469637 w 1298302"/>
              <a:gd name="connsiteY26" fmla="*/ 804866 h 2338113"/>
              <a:gd name="connsiteX27" fmla="*/ 676826 w 1298302"/>
              <a:gd name="connsiteY27" fmla="*/ 443040 h 2338113"/>
              <a:gd name="connsiteX28" fmla="*/ 659625 w 1298302"/>
              <a:gd name="connsiteY28" fmla="*/ 0 h 2338113"/>
              <a:gd name="connsiteX29" fmla="*/ 482606 w 1298302"/>
              <a:gd name="connsiteY29"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3934 w 1299630"/>
              <a:gd name="connsiteY0" fmla="*/ 94323 h 2338113"/>
              <a:gd name="connsiteX1" fmla="*/ 80167 w 1299630"/>
              <a:gd name="connsiteY1" fmla="*/ 762724 h 2338113"/>
              <a:gd name="connsiteX2" fmla="*/ 2695 w 1299630"/>
              <a:gd name="connsiteY2" fmla="*/ 1338848 h 2338113"/>
              <a:gd name="connsiteX3" fmla="*/ 138352 w 1299630"/>
              <a:gd name="connsiteY3" fmla="*/ 2251624 h 2338113"/>
              <a:gd name="connsiteX4" fmla="*/ 165379 w 1299630"/>
              <a:gd name="connsiteY4" fmla="*/ 2338113 h 2338113"/>
              <a:gd name="connsiteX5" fmla="*/ 368958 w 1299630"/>
              <a:gd name="connsiteY5" fmla="*/ 2163059 h 2338113"/>
              <a:gd name="connsiteX6" fmla="*/ 346197 w 1299630"/>
              <a:gd name="connsiteY6" fmla="*/ 2074720 h 2338113"/>
              <a:gd name="connsiteX7" fmla="*/ 309276 w 1299630"/>
              <a:gd name="connsiteY7" fmla="*/ 1898078 h 2338113"/>
              <a:gd name="connsiteX8" fmla="*/ 275196 w 1299630"/>
              <a:gd name="connsiteY8" fmla="*/ 1568302 h 2338113"/>
              <a:gd name="connsiteX9" fmla="*/ 297972 w 1299630"/>
              <a:gd name="connsiteY9" fmla="*/ 1527933 h 2338113"/>
              <a:gd name="connsiteX10" fmla="*/ 494717 w 1299630"/>
              <a:gd name="connsiteY10" fmla="*/ 1634907 h 2338113"/>
              <a:gd name="connsiteX11" fmla="*/ 809691 w 1299630"/>
              <a:gd name="connsiteY11" fmla="*/ 1690542 h 2338113"/>
              <a:gd name="connsiteX12" fmla="*/ 912328 w 1299630"/>
              <a:gd name="connsiteY12" fmla="*/ 1672755 h 2338113"/>
              <a:gd name="connsiteX13" fmla="*/ 951825 w 1299630"/>
              <a:gd name="connsiteY13" fmla="*/ 1661861 h 2338113"/>
              <a:gd name="connsiteX14" fmla="*/ 1299630 w 1299630"/>
              <a:gd name="connsiteY14" fmla="*/ 1362790 h 2338113"/>
              <a:gd name="connsiteX15" fmla="*/ 1279205 w 1299630"/>
              <a:gd name="connsiteY15" fmla="*/ 1355725 h 2338113"/>
              <a:gd name="connsiteX16" fmla="*/ 1028140 w 1299630"/>
              <a:gd name="connsiteY16" fmla="*/ 1302459 h 2338113"/>
              <a:gd name="connsiteX17" fmla="*/ 498671 w 1299630"/>
              <a:gd name="connsiteY17" fmla="*/ 1302459 h 2338113"/>
              <a:gd name="connsiteX18" fmla="*/ 437364 w 1299630"/>
              <a:gd name="connsiteY18" fmla="*/ 1302459 h 2338113"/>
              <a:gd name="connsiteX19" fmla="*/ 747956 w 1299630"/>
              <a:gd name="connsiteY19" fmla="*/ 1145645 h 2338113"/>
              <a:gd name="connsiteX20" fmla="*/ 963156 w 1299630"/>
              <a:gd name="connsiteY20" fmla="*/ 963724 h 2338113"/>
              <a:gd name="connsiteX21" fmla="*/ 1132631 w 1299630"/>
              <a:gd name="connsiteY21" fmla="*/ 738997 h 2338113"/>
              <a:gd name="connsiteX22" fmla="*/ 1170933 w 1299630"/>
              <a:gd name="connsiteY22" fmla="*/ 571589 h 2338113"/>
              <a:gd name="connsiteX23" fmla="*/ 793680 w 1299630"/>
              <a:gd name="connsiteY23" fmla="*/ 657465 h 2338113"/>
              <a:gd name="connsiteX24" fmla="*/ 472861 w 1299630"/>
              <a:gd name="connsiteY24" fmla="*/ 838628 h 2338113"/>
              <a:gd name="connsiteX25" fmla="*/ 470965 w 1299630"/>
              <a:gd name="connsiteY25" fmla="*/ 804866 h 2338113"/>
              <a:gd name="connsiteX26" fmla="*/ 678154 w 1299630"/>
              <a:gd name="connsiteY26" fmla="*/ 443040 h 2338113"/>
              <a:gd name="connsiteX27" fmla="*/ 660953 w 1299630"/>
              <a:gd name="connsiteY27" fmla="*/ 0 h 2338113"/>
              <a:gd name="connsiteX28" fmla="*/ 483934 w 1299630"/>
              <a:gd name="connsiteY28" fmla="*/ 94323 h 2338113"/>
              <a:gd name="connsiteX0" fmla="*/ 491064 w 1306760"/>
              <a:gd name="connsiteY0" fmla="*/ 94323 h 2338113"/>
              <a:gd name="connsiteX1" fmla="*/ 59367 w 1306760"/>
              <a:gd name="connsiteY1" fmla="*/ 786740 h 2338113"/>
              <a:gd name="connsiteX2" fmla="*/ 9825 w 1306760"/>
              <a:gd name="connsiteY2" fmla="*/ 1338848 h 2338113"/>
              <a:gd name="connsiteX3" fmla="*/ 145482 w 1306760"/>
              <a:gd name="connsiteY3" fmla="*/ 2251624 h 2338113"/>
              <a:gd name="connsiteX4" fmla="*/ 172509 w 1306760"/>
              <a:gd name="connsiteY4" fmla="*/ 2338113 h 2338113"/>
              <a:gd name="connsiteX5" fmla="*/ 376088 w 1306760"/>
              <a:gd name="connsiteY5" fmla="*/ 2163059 h 2338113"/>
              <a:gd name="connsiteX6" fmla="*/ 353327 w 1306760"/>
              <a:gd name="connsiteY6" fmla="*/ 2074720 h 2338113"/>
              <a:gd name="connsiteX7" fmla="*/ 316406 w 1306760"/>
              <a:gd name="connsiteY7" fmla="*/ 1898078 h 2338113"/>
              <a:gd name="connsiteX8" fmla="*/ 282326 w 1306760"/>
              <a:gd name="connsiteY8" fmla="*/ 1568302 h 2338113"/>
              <a:gd name="connsiteX9" fmla="*/ 305102 w 1306760"/>
              <a:gd name="connsiteY9" fmla="*/ 1527933 h 2338113"/>
              <a:gd name="connsiteX10" fmla="*/ 501847 w 1306760"/>
              <a:gd name="connsiteY10" fmla="*/ 1634907 h 2338113"/>
              <a:gd name="connsiteX11" fmla="*/ 816821 w 1306760"/>
              <a:gd name="connsiteY11" fmla="*/ 1690542 h 2338113"/>
              <a:gd name="connsiteX12" fmla="*/ 919458 w 1306760"/>
              <a:gd name="connsiteY12" fmla="*/ 1672755 h 2338113"/>
              <a:gd name="connsiteX13" fmla="*/ 958955 w 1306760"/>
              <a:gd name="connsiteY13" fmla="*/ 1661861 h 2338113"/>
              <a:gd name="connsiteX14" fmla="*/ 1306760 w 1306760"/>
              <a:gd name="connsiteY14" fmla="*/ 1362790 h 2338113"/>
              <a:gd name="connsiteX15" fmla="*/ 1286335 w 1306760"/>
              <a:gd name="connsiteY15" fmla="*/ 1355725 h 2338113"/>
              <a:gd name="connsiteX16" fmla="*/ 1035270 w 1306760"/>
              <a:gd name="connsiteY16" fmla="*/ 1302459 h 2338113"/>
              <a:gd name="connsiteX17" fmla="*/ 505801 w 1306760"/>
              <a:gd name="connsiteY17" fmla="*/ 1302459 h 2338113"/>
              <a:gd name="connsiteX18" fmla="*/ 444494 w 1306760"/>
              <a:gd name="connsiteY18" fmla="*/ 1302459 h 2338113"/>
              <a:gd name="connsiteX19" fmla="*/ 755086 w 1306760"/>
              <a:gd name="connsiteY19" fmla="*/ 1145645 h 2338113"/>
              <a:gd name="connsiteX20" fmla="*/ 970286 w 1306760"/>
              <a:gd name="connsiteY20" fmla="*/ 963724 h 2338113"/>
              <a:gd name="connsiteX21" fmla="*/ 1139761 w 1306760"/>
              <a:gd name="connsiteY21" fmla="*/ 738997 h 2338113"/>
              <a:gd name="connsiteX22" fmla="*/ 1178063 w 1306760"/>
              <a:gd name="connsiteY22" fmla="*/ 571589 h 2338113"/>
              <a:gd name="connsiteX23" fmla="*/ 800810 w 1306760"/>
              <a:gd name="connsiteY23" fmla="*/ 657465 h 2338113"/>
              <a:gd name="connsiteX24" fmla="*/ 479991 w 1306760"/>
              <a:gd name="connsiteY24" fmla="*/ 838628 h 2338113"/>
              <a:gd name="connsiteX25" fmla="*/ 478095 w 1306760"/>
              <a:gd name="connsiteY25" fmla="*/ 804866 h 2338113"/>
              <a:gd name="connsiteX26" fmla="*/ 685284 w 1306760"/>
              <a:gd name="connsiteY26" fmla="*/ 443040 h 2338113"/>
              <a:gd name="connsiteX27" fmla="*/ 668083 w 1306760"/>
              <a:gd name="connsiteY27" fmla="*/ 0 h 2338113"/>
              <a:gd name="connsiteX28" fmla="*/ 491064 w 1306760"/>
              <a:gd name="connsiteY28" fmla="*/ 94323 h 2338113"/>
              <a:gd name="connsiteX0" fmla="*/ 503006 w 1318702"/>
              <a:gd name="connsiteY0" fmla="*/ 94323 h 2338113"/>
              <a:gd name="connsiteX1" fmla="*/ 71309 w 1318702"/>
              <a:gd name="connsiteY1" fmla="*/ 786740 h 2338113"/>
              <a:gd name="connsiteX2" fmla="*/ 8390 w 1318702"/>
              <a:gd name="connsiteY2" fmla="*/ 1343063 h 2338113"/>
              <a:gd name="connsiteX3" fmla="*/ 157424 w 1318702"/>
              <a:gd name="connsiteY3" fmla="*/ 2251624 h 2338113"/>
              <a:gd name="connsiteX4" fmla="*/ 184451 w 1318702"/>
              <a:gd name="connsiteY4" fmla="*/ 2338113 h 2338113"/>
              <a:gd name="connsiteX5" fmla="*/ 388030 w 1318702"/>
              <a:gd name="connsiteY5" fmla="*/ 2163059 h 2338113"/>
              <a:gd name="connsiteX6" fmla="*/ 365269 w 1318702"/>
              <a:gd name="connsiteY6" fmla="*/ 2074720 h 2338113"/>
              <a:gd name="connsiteX7" fmla="*/ 328348 w 1318702"/>
              <a:gd name="connsiteY7" fmla="*/ 1898078 h 2338113"/>
              <a:gd name="connsiteX8" fmla="*/ 294268 w 1318702"/>
              <a:gd name="connsiteY8" fmla="*/ 1568302 h 2338113"/>
              <a:gd name="connsiteX9" fmla="*/ 317044 w 1318702"/>
              <a:gd name="connsiteY9" fmla="*/ 1527933 h 2338113"/>
              <a:gd name="connsiteX10" fmla="*/ 513789 w 1318702"/>
              <a:gd name="connsiteY10" fmla="*/ 1634907 h 2338113"/>
              <a:gd name="connsiteX11" fmla="*/ 828763 w 1318702"/>
              <a:gd name="connsiteY11" fmla="*/ 1690542 h 2338113"/>
              <a:gd name="connsiteX12" fmla="*/ 931400 w 1318702"/>
              <a:gd name="connsiteY12" fmla="*/ 1672755 h 2338113"/>
              <a:gd name="connsiteX13" fmla="*/ 970897 w 1318702"/>
              <a:gd name="connsiteY13" fmla="*/ 1661861 h 2338113"/>
              <a:gd name="connsiteX14" fmla="*/ 1318702 w 1318702"/>
              <a:gd name="connsiteY14" fmla="*/ 1362790 h 2338113"/>
              <a:gd name="connsiteX15" fmla="*/ 1298277 w 1318702"/>
              <a:gd name="connsiteY15" fmla="*/ 1355725 h 2338113"/>
              <a:gd name="connsiteX16" fmla="*/ 1047212 w 1318702"/>
              <a:gd name="connsiteY16" fmla="*/ 1302459 h 2338113"/>
              <a:gd name="connsiteX17" fmla="*/ 517743 w 1318702"/>
              <a:gd name="connsiteY17" fmla="*/ 1302459 h 2338113"/>
              <a:gd name="connsiteX18" fmla="*/ 456436 w 1318702"/>
              <a:gd name="connsiteY18" fmla="*/ 1302459 h 2338113"/>
              <a:gd name="connsiteX19" fmla="*/ 767028 w 1318702"/>
              <a:gd name="connsiteY19" fmla="*/ 1145645 h 2338113"/>
              <a:gd name="connsiteX20" fmla="*/ 982228 w 1318702"/>
              <a:gd name="connsiteY20" fmla="*/ 963724 h 2338113"/>
              <a:gd name="connsiteX21" fmla="*/ 1151703 w 1318702"/>
              <a:gd name="connsiteY21" fmla="*/ 738997 h 2338113"/>
              <a:gd name="connsiteX22" fmla="*/ 1190005 w 1318702"/>
              <a:gd name="connsiteY22" fmla="*/ 571589 h 2338113"/>
              <a:gd name="connsiteX23" fmla="*/ 812752 w 1318702"/>
              <a:gd name="connsiteY23" fmla="*/ 657465 h 2338113"/>
              <a:gd name="connsiteX24" fmla="*/ 491933 w 1318702"/>
              <a:gd name="connsiteY24" fmla="*/ 838628 h 2338113"/>
              <a:gd name="connsiteX25" fmla="*/ 490037 w 1318702"/>
              <a:gd name="connsiteY25" fmla="*/ 804866 h 2338113"/>
              <a:gd name="connsiteX26" fmla="*/ 697226 w 1318702"/>
              <a:gd name="connsiteY26" fmla="*/ 443040 h 2338113"/>
              <a:gd name="connsiteX27" fmla="*/ 680025 w 1318702"/>
              <a:gd name="connsiteY27" fmla="*/ 0 h 2338113"/>
              <a:gd name="connsiteX28" fmla="*/ 503006 w 1318702"/>
              <a:gd name="connsiteY28" fmla="*/ 94323 h 2338113"/>
              <a:gd name="connsiteX0" fmla="*/ 514306 w 1330002"/>
              <a:gd name="connsiteY0" fmla="*/ 94323 h 2338113"/>
              <a:gd name="connsiteX1" fmla="*/ 82609 w 1330002"/>
              <a:gd name="connsiteY1" fmla="*/ 786740 h 2338113"/>
              <a:gd name="connsiteX2" fmla="*/ 6002 w 1330002"/>
              <a:gd name="connsiteY2" fmla="*/ 1403414 h 2338113"/>
              <a:gd name="connsiteX3" fmla="*/ 168724 w 1330002"/>
              <a:gd name="connsiteY3" fmla="*/ 2251624 h 2338113"/>
              <a:gd name="connsiteX4" fmla="*/ 195751 w 1330002"/>
              <a:gd name="connsiteY4" fmla="*/ 2338113 h 2338113"/>
              <a:gd name="connsiteX5" fmla="*/ 399330 w 1330002"/>
              <a:gd name="connsiteY5" fmla="*/ 2163059 h 2338113"/>
              <a:gd name="connsiteX6" fmla="*/ 376569 w 1330002"/>
              <a:gd name="connsiteY6" fmla="*/ 2074720 h 2338113"/>
              <a:gd name="connsiteX7" fmla="*/ 339648 w 1330002"/>
              <a:gd name="connsiteY7" fmla="*/ 1898078 h 2338113"/>
              <a:gd name="connsiteX8" fmla="*/ 305568 w 1330002"/>
              <a:gd name="connsiteY8" fmla="*/ 1568302 h 2338113"/>
              <a:gd name="connsiteX9" fmla="*/ 328344 w 1330002"/>
              <a:gd name="connsiteY9" fmla="*/ 1527933 h 2338113"/>
              <a:gd name="connsiteX10" fmla="*/ 525089 w 1330002"/>
              <a:gd name="connsiteY10" fmla="*/ 1634907 h 2338113"/>
              <a:gd name="connsiteX11" fmla="*/ 840063 w 1330002"/>
              <a:gd name="connsiteY11" fmla="*/ 1690542 h 2338113"/>
              <a:gd name="connsiteX12" fmla="*/ 942700 w 1330002"/>
              <a:gd name="connsiteY12" fmla="*/ 1672755 h 2338113"/>
              <a:gd name="connsiteX13" fmla="*/ 982197 w 1330002"/>
              <a:gd name="connsiteY13" fmla="*/ 1661861 h 2338113"/>
              <a:gd name="connsiteX14" fmla="*/ 1330002 w 1330002"/>
              <a:gd name="connsiteY14" fmla="*/ 1362790 h 2338113"/>
              <a:gd name="connsiteX15" fmla="*/ 1309577 w 1330002"/>
              <a:gd name="connsiteY15" fmla="*/ 1355725 h 2338113"/>
              <a:gd name="connsiteX16" fmla="*/ 1058512 w 1330002"/>
              <a:gd name="connsiteY16" fmla="*/ 1302459 h 2338113"/>
              <a:gd name="connsiteX17" fmla="*/ 529043 w 1330002"/>
              <a:gd name="connsiteY17" fmla="*/ 1302459 h 2338113"/>
              <a:gd name="connsiteX18" fmla="*/ 467736 w 1330002"/>
              <a:gd name="connsiteY18" fmla="*/ 1302459 h 2338113"/>
              <a:gd name="connsiteX19" fmla="*/ 778328 w 1330002"/>
              <a:gd name="connsiteY19" fmla="*/ 1145645 h 2338113"/>
              <a:gd name="connsiteX20" fmla="*/ 993528 w 1330002"/>
              <a:gd name="connsiteY20" fmla="*/ 963724 h 2338113"/>
              <a:gd name="connsiteX21" fmla="*/ 1163003 w 1330002"/>
              <a:gd name="connsiteY21" fmla="*/ 738997 h 2338113"/>
              <a:gd name="connsiteX22" fmla="*/ 1201305 w 1330002"/>
              <a:gd name="connsiteY22" fmla="*/ 571589 h 2338113"/>
              <a:gd name="connsiteX23" fmla="*/ 824052 w 1330002"/>
              <a:gd name="connsiteY23" fmla="*/ 657465 h 2338113"/>
              <a:gd name="connsiteX24" fmla="*/ 503233 w 1330002"/>
              <a:gd name="connsiteY24" fmla="*/ 838628 h 2338113"/>
              <a:gd name="connsiteX25" fmla="*/ 501337 w 1330002"/>
              <a:gd name="connsiteY25" fmla="*/ 804866 h 2338113"/>
              <a:gd name="connsiteX26" fmla="*/ 708526 w 1330002"/>
              <a:gd name="connsiteY26" fmla="*/ 443040 h 2338113"/>
              <a:gd name="connsiteX27" fmla="*/ 691325 w 1330002"/>
              <a:gd name="connsiteY27" fmla="*/ 0 h 2338113"/>
              <a:gd name="connsiteX28" fmla="*/ 514306 w 1330002"/>
              <a:gd name="connsiteY28" fmla="*/ 94323 h 2338113"/>
              <a:gd name="connsiteX0" fmla="*/ 518571 w 1334267"/>
              <a:gd name="connsiteY0" fmla="*/ 94323 h 2338113"/>
              <a:gd name="connsiteX1" fmla="*/ 86874 w 1334267"/>
              <a:gd name="connsiteY1" fmla="*/ 786740 h 2338113"/>
              <a:gd name="connsiteX2" fmla="*/ 5375 w 1334267"/>
              <a:gd name="connsiteY2" fmla="*/ 1468346 h 2338113"/>
              <a:gd name="connsiteX3" fmla="*/ 172989 w 1334267"/>
              <a:gd name="connsiteY3" fmla="*/ 2251624 h 2338113"/>
              <a:gd name="connsiteX4" fmla="*/ 200016 w 1334267"/>
              <a:gd name="connsiteY4" fmla="*/ 2338113 h 2338113"/>
              <a:gd name="connsiteX5" fmla="*/ 403595 w 1334267"/>
              <a:gd name="connsiteY5" fmla="*/ 2163059 h 2338113"/>
              <a:gd name="connsiteX6" fmla="*/ 380834 w 1334267"/>
              <a:gd name="connsiteY6" fmla="*/ 2074720 h 2338113"/>
              <a:gd name="connsiteX7" fmla="*/ 343913 w 1334267"/>
              <a:gd name="connsiteY7" fmla="*/ 1898078 h 2338113"/>
              <a:gd name="connsiteX8" fmla="*/ 309833 w 1334267"/>
              <a:gd name="connsiteY8" fmla="*/ 1568302 h 2338113"/>
              <a:gd name="connsiteX9" fmla="*/ 332609 w 1334267"/>
              <a:gd name="connsiteY9" fmla="*/ 1527933 h 2338113"/>
              <a:gd name="connsiteX10" fmla="*/ 529354 w 1334267"/>
              <a:gd name="connsiteY10" fmla="*/ 1634907 h 2338113"/>
              <a:gd name="connsiteX11" fmla="*/ 844328 w 1334267"/>
              <a:gd name="connsiteY11" fmla="*/ 1690542 h 2338113"/>
              <a:gd name="connsiteX12" fmla="*/ 946965 w 1334267"/>
              <a:gd name="connsiteY12" fmla="*/ 1672755 h 2338113"/>
              <a:gd name="connsiteX13" fmla="*/ 986462 w 1334267"/>
              <a:gd name="connsiteY13" fmla="*/ 1661861 h 2338113"/>
              <a:gd name="connsiteX14" fmla="*/ 1334267 w 1334267"/>
              <a:gd name="connsiteY14" fmla="*/ 1362790 h 2338113"/>
              <a:gd name="connsiteX15" fmla="*/ 1313842 w 1334267"/>
              <a:gd name="connsiteY15" fmla="*/ 1355725 h 2338113"/>
              <a:gd name="connsiteX16" fmla="*/ 1062777 w 1334267"/>
              <a:gd name="connsiteY16" fmla="*/ 1302459 h 2338113"/>
              <a:gd name="connsiteX17" fmla="*/ 533308 w 1334267"/>
              <a:gd name="connsiteY17" fmla="*/ 1302459 h 2338113"/>
              <a:gd name="connsiteX18" fmla="*/ 472001 w 1334267"/>
              <a:gd name="connsiteY18" fmla="*/ 1302459 h 2338113"/>
              <a:gd name="connsiteX19" fmla="*/ 782593 w 1334267"/>
              <a:gd name="connsiteY19" fmla="*/ 1145645 h 2338113"/>
              <a:gd name="connsiteX20" fmla="*/ 997793 w 1334267"/>
              <a:gd name="connsiteY20" fmla="*/ 963724 h 2338113"/>
              <a:gd name="connsiteX21" fmla="*/ 1167268 w 1334267"/>
              <a:gd name="connsiteY21" fmla="*/ 738997 h 2338113"/>
              <a:gd name="connsiteX22" fmla="*/ 1205570 w 1334267"/>
              <a:gd name="connsiteY22" fmla="*/ 571589 h 2338113"/>
              <a:gd name="connsiteX23" fmla="*/ 828317 w 1334267"/>
              <a:gd name="connsiteY23" fmla="*/ 657465 h 2338113"/>
              <a:gd name="connsiteX24" fmla="*/ 507498 w 1334267"/>
              <a:gd name="connsiteY24" fmla="*/ 838628 h 2338113"/>
              <a:gd name="connsiteX25" fmla="*/ 505602 w 1334267"/>
              <a:gd name="connsiteY25" fmla="*/ 804866 h 2338113"/>
              <a:gd name="connsiteX26" fmla="*/ 712791 w 1334267"/>
              <a:gd name="connsiteY26" fmla="*/ 443040 h 2338113"/>
              <a:gd name="connsiteX27" fmla="*/ 695590 w 1334267"/>
              <a:gd name="connsiteY27" fmla="*/ 0 h 2338113"/>
              <a:gd name="connsiteX28" fmla="*/ 518571 w 1334267"/>
              <a:gd name="connsiteY28"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82709 w 1336142"/>
              <a:gd name="connsiteY5" fmla="*/ 2074720 h 2338113"/>
              <a:gd name="connsiteX6" fmla="*/ 345788 w 1336142"/>
              <a:gd name="connsiteY6" fmla="*/ 1898078 h 2338113"/>
              <a:gd name="connsiteX7" fmla="*/ 311708 w 1336142"/>
              <a:gd name="connsiteY7" fmla="*/ 1568302 h 2338113"/>
              <a:gd name="connsiteX8" fmla="*/ 334484 w 1336142"/>
              <a:gd name="connsiteY8" fmla="*/ 1527933 h 2338113"/>
              <a:gd name="connsiteX9" fmla="*/ 531229 w 1336142"/>
              <a:gd name="connsiteY9" fmla="*/ 1634907 h 2338113"/>
              <a:gd name="connsiteX10" fmla="*/ 846203 w 1336142"/>
              <a:gd name="connsiteY10" fmla="*/ 1690542 h 2338113"/>
              <a:gd name="connsiteX11" fmla="*/ 948840 w 1336142"/>
              <a:gd name="connsiteY11" fmla="*/ 1672755 h 2338113"/>
              <a:gd name="connsiteX12" fmla="*/ 988337 w 1336142"/>
              <a:gd name="connsiteY12" fmla="*/ 1661861 h 2338113"/>
              <a:gd name="connsiteX13" fmla="*/ 1336142 w 1336142"/>
              <a:gd name="connsiteY13" fmla="*/ 1362790 h 2338113"/>
              <a:gd name="connsiteX14" fmla="*/ 1315717 w 1336142"/>
              <a:gd name="connsiteY14" fmla="*/ 1355725 h 2338113"/>
              <a:gd name="connsiteX15" fmla="*/ 1064652 w 1336142"/>
              <a:gd name="connsiteY15" fmla="*/ 1302459 h 2338113"/>
              <a:gd name="connsiteX16" fmla="*/ 535183 w 1336142"/>
              <a:gd name="connsiteY16" fmla="*/ 1302459 h 2338113"/>
              <a:gd name="connsiteX17" fmla="*/ 473876 w 1336142"/>
              <a:gd name="connsiteY17" fmla="*/ 1302459 h 2338113"/>
              <a:gd name="connsiteX18" fmla="*/ 784468 w 1336142"/>
              <a:gd name="connsiteY18" fmla="*/ 1145645 h 2338113"/>
              <a:gd name="connsiteX19" fmla="*/ 999668 w 1336142"/>
              <a:gd name="connsiteY19" fmla="*/ 963724 h 2338113"/>
              <a:gd name="connsiteX20" fmla="*/ 1169143 w 1336142"/>
              <a:gd name="connsiteY20" fmla="*/ 738997 h 2338113"/>
              <a:gd name="connsiteX21" fmla="*/ 1207445 w 1336142"/>
              <a:gd name="connsiteY21" fmla="*/ 571589 h 2338113"/>
              <a:gd name="connsiteX22" fmla="*/ 830192 w 1336142"/>
              <a:gd name="connsiteY22" fmla="*/ 657465 h 2338113"/>
              <a:gd name="connsiteX23" fmla="*/ 509373 w 1336142"/>
              <a:gd name="connsiteY23" fmla="*/ 838628 h 2338113"/>
              <a:gd name="connsiteX24" fmla="*/ 507477 w 1336142"/>
              <a:gd name="connsiteY24" fmla="*/ 804866 h 2338113"/>
              <a:gd name="connsiteX25" fmla="*/ 714666 w 1336142"/>
              <a:gd name="connsiteY25" fmla="*/ 443040 h 2338113"/>
              <a:gd name="connsiteX26" fmla="*/ 697465 w 1336142"/>
              <a:gd name="connsiteY26" fmla="*/ 0 h 2338113"/>
              <a:gd name="connsiteX27" fmla="*/ 520446 w 1336142"/>
              <a:gd name="connsiteY27"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48840 w 1336142"/>
              <a:gd name="connsiteY10" fmla="*/ 1672755 h 2338113"/>
              <a:gd name="connsiteX11" fmla="*/ 988337 w 1336142"/>
              <a:gd name="connsiteY11" fmla="*/ 1661861 h 2338113"/>
              <a:gd name="connsiteX12" fmla="*/ 1336142 w 1336142"/>
              <a:gd name="connsiteY12" fmla="*/ 1362790 h 2338113"/>
              <a:gd name="connsiteX13" fmla="*/ 1315717 w 1336142"/>
              <a:gd name="connsiteY13" fmla="*/ 1355725 h 2338113"/>
              <a:gd name="connsiteX14" fmla="*/ 1064652 w 1336142"/>
              <a:gd name="connsiteY14" fmla="*/ 1302459 h 2338113"/>
              <a:gd name="connsiteX15" fmla="*/ 535183 w 1336142"/>
              <a:gd name="connsiteY15" fmla="*/ 1302459 h 2338113"/>
              <a:gd name="connsiteX16" fmla="*/ 473876 w 1336142"/>
              <a:gd name="connsiteY16" fmla="*/ 1302459 h 2338113"/>
              <a:gd name="connsiteX17" fmla="*/ 784468 w 1336142"/>
              <a:gd name="connsiteY17" fmla="*/ 1145645 h 2338113"/>
              <a:gd name="connsiteX18" fmla="*/ 999668 w 1336142"/>
              <a:gd name="connsiteY18" fmla="*/ 963724 h 2338113"/>
              <a:gd name="connsiteX19" fmla="*/ 1169143 w 1336142"/>
              <a:gd name="connsiteY19" fmla="*/ 738997 h 2338113"/>
              <a:gd name="connsiteX20" fmla="*/ 1207445 w 1336142"/>
              <a:gd name="connsiteY20" fmla="*/ 571589 h 2338113"/>
              <a:gd name="connsiteX21" fmla="*/ 830192 w 1336142"/>
              <a:gd name="connsiteY21" fmla="*/ 657465 h 2338113"/>
              <a:gd name="connsiteX22" fmla="*/ 509373 w 1336142"/>
              <a:gd name="connsiteY22" fmla="*/ 838628 h 2338113"/>
              <a:gd name="connsiteX23" fmla="*/ 507477 w 1336142"/>
              <a:gd name="connsiteY23" fmla="*/ 804866 h 2338113"/>
              <a:gd name="connsiteX24" fmla="*/ 714666 w 1336142"/>
              <a:gd name="connsiteY24" fmla="*/ 443040 h 2338113"/>
              <a:gd name="connsiteX25" fmla="*/ 697465 w 1336142"/>
              <a:gd name="connsiteY25" fmla="*/ 0 h 2338113"/>
              <a:gd name="connsiteX26" fmla="*/ 520446 w 1336142"/>
              <a:gd name="connsiteY26"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142" h="2338113">
                <a:moveTo>
                  <a:pt x="520446" y="94323"/>
                </a:moveTo>
                <a:cubicBezTo>
                  <a:pt x="252303" y="380924"/>
                  <a:pt x="174282" y="557736"/>
                  <a:pt x="88749" y="786740"/>
                </a:cubicBezTo>
                <a:cubicBezTo>
                  <a:pt x="3216" y="1015744"/>
                  <a:pt x="-11607" y="1209784"/>
                  <a:pt x="7250" y="1468346"/>
                </a:cubicBezTo>
                <a:cubicBezTo>
                  <a:pt x="26107" y="1726908"/>
                  <a:pt x="135521" y="2222328"/>
                  <a:pt x="201891" y="2338113"/>
                </a:cubicBezTo>
                <a:lnTo>
                  <a:pt x="405470" y="2163059"/>
                </a:lnTo>
                <a:lnTo>
                  <a:pt x="345788" y="1898078"/>
                </a:lnTo>
                <a:cubicBezTo>
                  <a:pt x="326191" y="1783544"/>
                  <a:pt x="313592" y="1629992"/>
                  <a:pt x="311708" y="1568302"/>
                </a:cubicBezTo>
                <a:cubicBezTo>
                  <a:pt x="309824" y="1506612"/>
                  <a:pt x="303091" y="1505146"/>
                  <a:pt x="334484" y="1527933"/>
                </a:cubicBezTo>
                <a:cubicBezTo>
                  <a:pt x="365877" y="1550721"/>
                  <a:pt x="445943" y="1607806"/>
                  <a:pt x="531229" y="1634907"/>
                </a:cubicBezTo>
                <a:cubicBezTo>
                  <a:pt x="616515" y="1662008"/>
                  <a:pt x="770018" y="1686050"/>
                  <a:pt x="846203" y="1690542"/>
                </a:cubicBezTo>
                <a:cubicBezTo>
                  <a:pt x="922388" y="1695034"/>
                  <a:pt x="936790" y="1680880"/>
                  <a:pt x="988337" y="1661861"/>
                </a:cubicBezTo>
                <a:lnTo>
                  <a:pt x="1336142" y="1362790"/>
                </a:lnTo>
                <a:lnTo>
                  <a:pt x="1315717" y="1355725"/>
                </a:lnTo>
                <a:cubicBezTo>
                  <a:pt x="1253105" y="1334989"/>
                  <a:pt x="1169153" y="1311515"/>
                  <a:pt x="1064652" y="1302459"/>
                </a:cubicBezTo>
                <a:cubicBezTo>
                  <a:pt x="925317" y="1290383"/>
                  <a:pt x="633645" y="1302459"/>
                  <a:pt x="535183" y="1302459"/>
                </a:cubicBezTo>
                <a:cubicBezTo>
                  <a:pt x="535183" y="1302459"/>
                  <a:pt x="432328" y="1328594"/>
                  <a:pt x="473876" y="1302459"/>
                </a:cubicBezTo>
                <a:cubicBezTo>
                  <a:pt x="515423" y="1276324"/>
                  <a:pt x="696836" y="1202101"/>
                  <a:pt x="784468" y="1145645"/>
                </a:cubicBezTo>
                <a:cubicBezTo>
                  <a:pt x="872100" y="1089189"/>
                  <a:pt x="935555" y="1031499"/>
                  <a:pt x="999668" y="963724"/>
                </a:cubicBezTo>
                <a:cubicBezTo>
                  <a:pt x="1063781" y="895949"/>
                  <a:pt x="1134514" y="804352"/>
                  <a:pt x="1169143" y="738997"/>
                </a:cubicBezTo>
                <a:cubicBezTo>
                  <a:pt x="1203773" y="673641"/>
                  <a:pt x="1241862" y="574789"/>
                  <a:pt x="1207445" y="571589"/>
                </a:cubicBezTo>
                <a:cubicBezTo>
                  <a:pt x="1173028" y="568390"/>
                  <a:pt x="946537" y="612959"/>
                  <a:pt x="830192" y="657465"/>
                </a:cubicBezTo>
                <a:cubicBezTo>
                  <a:pt x="713846" y="701972"/>
                  <a:pt x="563159" y="814061"/>
                  <a:pt x="509373" y="838628"/>
                </a:cubicBezTo>
                <a:cubicBezTo>
                  <a:pt x="455588" y="863195"/>
                  <a:pt x="473261" y="870798"/>
                  <a:pt x="507477" y="804866"/>
                </a:cubicBezTo>
                <a:cubicBezTo>
                  <a:pt x="541693" y="738935"/>
                  <a:pt x="680651" y="547209"/>
                  <a:pt x="714666" y="443040"/>
                </a:cubicBezTo>
                <a:cubicBezTo>
                  <a:pt x="765537" y="287250"/>
                  <a:pt x="747000" y="159047"/>
                  <a:pt x="697465" y="0"/>
                </a:cubicBezTo>
                <a:cubicBezTo>
                  <a:pt x="675203" y="2802"/>
                  <a:pt x="576512" y="50551"/>
                  <a:pt x="520446" y="9432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E715880-0810-8A03-C2BC-DB53142FA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358500" flipV="1">
            <a:off x="1003130" y="4079254"/>
            <a:ext cx="812965" cy="1422605"/>
          </a:xfrm>
          <a:custGeom>
            <a:avLst/>
            <a:gdLst>
              <a:gd name="connsiteX0" fmla="*/ 429670 w 1245366"/>
              <a:gd name="connsiteY0" fmla="*/ 94323 h 2338113"/>
              <a:gd name="connsiteX1" fmla="*/ 210325 w 1245366"/>
              <a:gd name="connsiteY1" fmla="*/ 366133 h 2338113"/>
              <a:gd name="connsiteX2" fmla="*/ 78185 w 1245366"/>
              <a:gd name="connsiteY2" fmla="*/ 727483 h 2338113"/>
              <a:gd name="connsiteX3" fmla="*/ 349 w 1245366"/>
              <a:gd name="connsiteY3" fmla="*/ 1325781 h 2338113"/>
              <a:gd name="connsiteX4" fmla="*/ 55138 w 1245366"/>
              <a:gd name="connsiteY4" fmla="*/ 2112766 h 2338113"/>
              <a:gd name="connsiteX5" fmla="*/ 84088 w 1245366"/>
              <a:gd name="connsiteY5" fmla="*/ 2251624 h 2338113"/>
              <a:gd name="connsiteX6" fmla="*/ 111115 w 1245366"/>
              <a:gd name="connsiteY6" fmla="*/ 2338113 h 2338113"/>
              <a:gd name="connsiteX7" fmla="*/ 314694 w 1245366"/>
              <a:gd name="connsiteY7" fmla="*/ 2163059 h 2338113"/>
              <a:gd name="connsiteX8" fmla="*/ 291933 w 1245366"/>
              <a:gd name="connsiteY8" fmla="*/ 2074720 h 2338113"/>
              <a:gd name="connsiteX9" fmla="*/ 255012 w 1245366"/>
              <a:gd name="connsiteY9" fmla="*/ 1898078 h 2338113"/>
              <a:gd name="connsiteX10" fmla="*/ 220932 w 1245366"/>
              <a:gd name="connsiteY10" fmla="*/ 1568302 h 2338113"/>
              <a:gd name="connsiteX11" fmla="*/ 243708 w 1245366"/>
              <a:gd name="connsiteY11" fmla="*/ 1527933 h 2338113"/>
              <a:gd name="connsiteX12" fmla="*/ 440453 w 1245366"/>
              <a:gd name="connsiteY12" fmla="*/ 1634907 h 2338113"/>
              <a:gd name="connsiteX13" fmla="*/ 755427 w 1245366"/>
              <a:gd name="connsiteY13" fmla="*/ 1690542 h 2338113"/>
              <a:gd name="connsiteX14" fmla="*/ 858064 w 1245366"/>
              <a:gd name="connsiteY14" fmla="*/ 1672755 h 2338113"/>
              <a:gd name="connsiteX15" fmla="*/ 897561 w 1245366"/>
              <a:gd name="connsiteY15" fmla="*/ 1661861 h 2338113"/>
              <a:gd name="connsiteX16" fmla="*/ 1245366 w 1245366"/>
              <a:gd name="connsiteY16" fmla="*/ 1362790 h 2338113"/>
              <a:gd name="connsiteX17" fmla="*/ 1224941 w 1245366"/>
              <a:gd name="connsiteY17" fmla="*/ 1355725 h 2338113"/>
              <a:gd name="connsiteX18" fmla="*/ 973876 w 1245366"/>
              <a:gd name="connsiteY18" fmla="*/ 1302459 h 2338113"/>
              <a:gd name="connsiteX19" fmla="*/ 444407 w 1245366"/>
              <a:gd name="connsiteY19" fmla="*/ 1302459 h 2338113"/>
              <a:gd name="connsiteX20" fmla="*/ 383100 w 1245366"/>
              <a:gd name="connsiteY20" fmla="*/ 1302459 h 2338113"/>
              <a:gd name="connsiteX21" fmla="*/ 693692 w 1245366"/>
              <a:gd name="connsiteY21" fmla="*/ 1145645 h 2338113"/>
              <a:gd name="connsiteX22" fmla="*/ 908892 w 1245366"/>
              <a:gd name="connsiteY22" fmla="*/ 963724 h 2338113"/>
              <a:gd name="connsiteX23" fmla="*/ 1078367 w 1245366"/>
              <a:gd name="connsiteY23" fmla="*/ 738997 h 2338113"/>
              <a:gd name="connsiteX24" fmla="*/ 1116669 w 1245366"/>
              <a:gd name="connsiteY24" fmla="*/ 571589 h 2338113"/>
              <a:gd name="connsiteX25" fmla="*/ 739416 w 1245366"/>
              <a:gd name="connsiteY25" fmla="*/ 657465 h 2338113"/>
              <a:gd name="connsiteX26" fmla="*/ 418597 w 1245366"/>
              <a:gd name="connsiteY26" fmla="*/ 838628 h 2338113"/>
              <a:gd name="connsiteX27" fmla="*/ 416701 w 1245366"/>
              <a:gd name="connsiteY27" fmla="*/ 804866 h 2338113"/>
              <a:gd name="connsiteX28" fmla="*/ 623890 w 1245366"/>
              <a:gd name="connsiteY28" fmla="*/ 443040 h 2338113"/>
              <a:gd name="connsiteX29" fmla="*/ 606689 w 1245366"/>
              <a:gd name="connsiteY29" fmla="*/ 0 h 2338113"/>
              <a:gd name="connsiteX30" fmla="*/ 429670 w 1245366"/>
              <a:gd name="connsiteY30" fmla="*/ 94323 h 2338113"/>
              <a:gd name="connsiteX0" fmla="*/ 481361 w 1297057"/>
              <a:gd name="connsiteY0" fmla="*/ 94323 h 2338113"/>
              <a:gd name="connsiteX1" fmla="*/ 262016 w 1297057"/>
              <a:gd name="connsiteY1" fmla="*/ 366133 h 2338113"/>
              <a:gd name="connsiteX2" fmla="*/ 129876 w 1297057"/>
              <a:gd name="connsiteY2" fmla="*/ 727483 h 2338113"/>
              <a:gd name="connsiteX3" fmla="*/ 122 w 1297057"/>
              <a:gd name="connsiteY3" fmla="*/ 1338848 h 2338113"/>
              <a:gd name="connsiteX4" fmla="*/ 106829 w 1297057"/>
              <a:gd name="connsiteY4" fmla="*/ 2112766 h 2338113"/>
              <a:gd name="connsiteX5" fmla="*/ 135779 w 1297057"/>
              <a:gd name="connsiteY5" fmla="*/ 2251624 h 2338113"/>
              <a:gd name="connsiteX6" fmla="*/ 162806 w 1297057"/>
              <a:gd name="connsiteY6" fmla="*/ 2338113 h 2338113"/>
              <a:gd name="connsiteX7" fmla="*/ 366385 w 1297057"/>
              <a:gd name="connsiteY7" fmla="*/ 2163059 h 2338113"/>
              <a:gd name="connsiteX8" fmla="*/ 343624 w 1297057"/>
              <a:gd name="connsiteY8" fmla="*/ 2074720 h 2338113"/>
              <a:gd name="connsiteX9" fmla="*/ 306703 w 1297057"/>
              <a:gd name="connsiteY9" fmla="*/ 1898078 h 2338113"/>
              <a:gd name="connsiteX10" fmla="*/ 272623 w 1297057"/>
              <a:gd name="connsiteY10" fmla="*/ 1568302 h 2338113"/>
              <a:gd name="connsiteX11" fmla="*/ 295399 w 1297057"/>
              <a:gd name="connsiteY11" fmla="*/ 1527933 h 2338113"/>
              <a:gd name="connsiteX12" fmla="*/ 492144 w 1297057"/>
              <a:gd name="connsiteY12" fmla="*/ 1634907 h 2338113"/>
              <a:gd name="connsiteX13" fmla="*/ 807118 w 1297057"/>
              <a:gd name="connsiteY13" fmla="*/ 1690542 h 2338113"/>
              <a:gd name="connsiteX14" fmla="*/ 909755 w 1297057"/>
              <a:gd name="connsiteY14" fmla="*/ 1672755 h 2338113"/>
              <a:gd name="connsiteX15" fmla="*/ 949252 w 1297057"/>
              <a:gd name="connsiteY15" fmla="*/ 1661861 h 2338113"/>
              <a:gd name="connsiteX16" fmla="*/ 1297057 w 1297057"/>
              <a:gd name="connsiteY16" fmla="*/ 1362790 h 2338113"/>
              <a:gd name="connsiteX17" fmla="*/ 1276632 w 1297057"/>
              <a:gd name="connsiteY17" fmla="*/ 1355725 h 2338113"/>
              <a:gd name="connsiteX18" fmla="*/ 1025567 w 1297057"/>
              <a:gd name="connsiteY18" fmla="*/ 1302459 h 2338113"/>
              <a:gd name="connsiteX19" fmla="*/ 496098 w 1297057"/>
              <a:gd name="connsiteY19" fmla="*/ 1302459 h 2338113"/>
              <a:gd name="connsiteX20" fmla="*/ 434791 w 1297057"/>
              <a:gd name="connsiteY20" fmla="*/ 1302459 h 2338113"/>
              <a:gd name="connsiteX21" fmla="*/ 745383 w 1297057"/>
              <a:gd name="connsiteY21" fmla="*/ 1145645 h 2338113"/>
              <a:gd name="connsiteX22" fmla="*/ 960583 w 1297057"/>
              <a:gd name="connsiteY22" fmla="*/ 963724 h 2338113"/>
              <a:gd name="connsiteX23" fmla="*/ 1130058 w 1297057"/>
              <a:gd name="connsiteY23" fmla="*/ 738997 h 2338113"/>
              <a:gd name="connsiteX24" fmla="*/ 1168360 w 1297057"/>
              <a:gd name="connsiteY24" fmla="*/ 571589 h 2338113"/>
              <a:gd name="connsiteX25" fmla="*/ 791107 w 1297057"/>
              <a:gd name="connsiteY25" fmla="*/ 657465 h 2338113"/>
              <a:gd name="connsiteX26" fmla="*/ 470288 w 1297057"/>
              <a:gd name="connsiteY26" fmla="*/ 838628 h 2338113"/>
              <a:gd name="connsiteX27" fmla="*/ 468392 w 1297057"/>
              <a:gd name="connsiteY27" fmla="*/ 804866 h 2338113"/>
              <a:gd name="connsiteX28" fmla="*/ 675581 w 1297057"/>
              <a:gd name="connsiteY28" fmla="*/ 443040 h 2338113"/>
              <a:gd name="connsiteX29" fmla="*/ 658380 w 1297057"/>
              <a:gd name="connsiteY29" fmla="*/ 0 h 2338113"/>
              <a:gd name="connsiteX30" fmla="*/ 481361 w 1297057"/>
              <a:gd name="connsiteY30" fmla="*/ 94323 h 2338113"/>
              <a:gd name="connsiteX0" fmla="*/ 481248 w 1296944"/>
              <a:gd name="connsiteY0" fmla="*/ 94323 h 2338113"/>
              <a:gd name="connsiteX1" fmla="*/ 261903 w 1296944"/>
              <a:gd name="connsiteY1" fmla="*/ 366133 h 2338113"/>
              <a:gd name="connsiteX2" fmla="*/ 129763 w 1296944"/>
              <a:gd name="connsiteY2" fmla="*/ 727483 h 2338113"/>
              <a:gd name="connsiteX3" fmla="*/ 9 w 1296944"/>
              <a:gd name="connsiteY3" fmla="*/ 1338848 h 2338113"/>
              <a:gd name="connsiteX4" fmla="*/ 135666 w 1296944"/>
              <a:gd name="connsiteY4" fmla="*/ 2251624 h 2338113"/>
              <a:gd name="connsiteX5" fmla="*/ 162693 w 1296944"/>
              <a:gd name="connsiteY5" fmla="*/ 2338113 h 2338113"/>
              <a:gd name="connsiteX6" fmla="*/ 366272 w 1296944"/>
              <a:gd name="connsiteY6" fmla="*/ 2163059 h 2338113"/>
              <a:gd name="connsiteX7" fmla="*/ 343511 w 1296944"/>
              <a:gd name="connsiteY7" fmla="*/ 2074720 h 2338113"/>
              <a:gd name="connsiteX8" fmla="*/ 306590 w 1296944"/>
              <a:gd name="connsiteY8" fmla="*/ 1898078 h 2338113"/>
              <a:gd name="connsiteX9" fmla="*/ 272510 w 1296944"/>
              <a:gd name="connsiteY9" fmla="*/ 1568302 h 2338113"/>
              <a:gd name="connsiteX10" fmla="*/ 295286 w 1296944"/>
              <a:gd name="connsiteY10" fmla="*/ 1527933 h 2338113"/>
              <a:gd name="connsiteX11" fmla="*/ 492031 w 1296944"/>
              <a:gd name="connsiteY11" fmla="*/ 1634907 h 2338113"/>
              <a:gd name="connsiteX12" fmla="*/ 807005 w 1296944"/>
              <a:gd name="connsiteY12" fmla="*/ 1690542 h 2338113"/>
              <a:gd name="connsiteX13" fmla="*/ 909642 w 1296944"/>
              <a:gd name="connsiteY13" fmla="*/ 1672755 h 2338113"/>
              <a:gd name="connsiteX14" fmla="*/ 949139 w 1296944"/>
              <a:gd name="connsiteY14" fmla="*/ 1661861 h 2338113"/>
              <a:gd name="connsiteX15" fmla="*/ 1296944 w 1296944"/>
              <a:gd name="connsiteY15" fmla="*/ 1362790 h 2338113"/>
              <a:gd name="connsiteX16" fmla="*/ 1276519 w 1296944"/>
              <a:gd name="connsiteY16" fmla="*/ 1355725 h 2338113"/>
              <a:gd name="connsiteX17" fmla="*/ 1025454 w 1296944"/>
              <a:gd name="connsiteY17" fmla="*/ 1302459 h 2338113"/>
              <a:gd name="connsiteX18" fmla="*/ 495985 w 1296944"/>
              <a:gd name="connsiteY18" fmla="*/ 1302459 h 2338113"/>
              <a:gd name="connsiteX19" fmla="*/ 434678 w 1296944"/>
              <a:gd name="connsiteY19" fmla="*/ 1302459 h 2338113"/>
              <a:gd name="connsiteX20" fmla="*/ 745270 w 1296944"/>
              <a:gd name="connsiteY20" fmla="*/ 1145645 h 2338113"/>
              <a:gd name="connsiteX21" fmla="*/ 960470 w 1296944"/>
              <a:gd name="connsiteY21" fmla="*/ 963724 h 2338113"/>
              <a:gd name="connsiteX22" fmla="*/ 1129945 w 1296944"/>
              <a:gd name="connsiteY22" fmla="*/ 738997 h 2338113"/>
              <a:gd name="connsiteX23" fmla="*/ 1168247 w 1296944"/>
              <a:gd name="connsiteY23" fmla="*/ 571589 h 2338113"/>
              <a:gd name="connsiteX24" fmla="*/ 790994 w 1296944"/>
              <a:gd name="connsiteY24" fmla="*/ 657465 h 2338113"/>
              <a:gd name="connsiteX25" fmla="*/ 470175 w 1296944"/>
              <a:gd name="connsiteY25" fmla="*/ 838628 h 2338113"/>
              <a:gd name="connsiteX26" fmla="*/ 468279 w 1296944"/>
              <a:gd name="connsiteY26" fmla="*/ 804866 h 2338113"/>
              <a:gd name="connsiteX27" fmla="*/ 675468 w 1296944"/>
              <a:gd name="connsiteY27" fmla="*/ 443040 h 2338113"/>
              <a:gd name="connsiteX28" fmla="*/ 658267 w 1296944"/>
              <a:gd name="connsiteY28" fmla="*/ 0 h 2338113"/>
              <a:gd name="connsiteX29" fmla="*/ 481248 w 1296944"/>
              <a:gd name="connsiteY29" fmla="*/ 94323 h 2338113"/>
              <a:gd name="connsiteX0" fmla="*/ 482606 w 1298302"/>
              <a:gd name="connsiteY0" fmla="*/ 94323 h 2338113"/>
              <a:gd name="connsiteX1" fmla="*/ 263261 w 1298302"/>
              <a:gd name="connsiteY1" fmla="*/ 366133 h 2338113"/>
              <a:gd name="connsiteX2" fmla="*/ 78839 w 1298302"/>
              <a:gd name="connsiteY2" fmla="*/ 762724 h 2338113"/>
              <a:gd name="connsiteX3" fmla="*/ 1367 w 1298302"/>
              <a:gd name="connsiteY3" fmla="*/ 1338848 h 2338113"/>
              <a:gd name="connsiteX4" fmla="*/ 137024 w 1298302"/>
              <a:gd name="connsiteY4" fmla="*/ 2251624 h 2338113"/>
              <a:gd name="connsiteX5" fmla="*/ 164051 w 1298302"/>
              <a:gd name="connsiteY5" fmla="*/ 2338113 h 2338113"/>
              <a:gd name="connsiteX6" fmla="*/ 367630 w 1298302"/>
              <a:gd name="connsiteY6" fmla="*/ 2163059 h 2338113"/>
              <a:gd name="connsiteX7" fmla="*/ 344869 w 1298302"/>
              <a:gd name="connsiteY7" fmla="*/ 2074720 h 2338113"/>
              <a:gd name="connsiteX8" fmla="*/ 307948 w 1298302"/>
              <a:gd name="connsiteY8" fmla="*/ 1898078 h 2338113"/>
              <a:gd name="connsiteX9" fmla="*/ 273868 w 1298302"/>
              <a:gd name="connsiteY9" fmla="*/ 1568302 h 2338113"/>
              <a:gd name="connsiteX10" fmla="*/ 296644 w 1298302"/>
              <a:gd name="connsiteY10" fmla="*/ 1527933 h 2338113"/>
              <a:gd name="connsiteX11" fmla="*/ 493389 w 1298302"/>
              <a:gd name="connsiteY11" fmla="*/ 1634907 h 2338113"/>
              <a:gd name="connsiteX12" fmla="*/ 808363 w 1298302"/>
              <a:gd name="connsiteY12" fmla="*/ 1690542 h 2338113"/>
              <a:gd name="connsiteX13" fmla="*/ 911000 w 1298302"/>
              <a:gd name="connsiteY13" fmla="*/ 1672755 h 2338113"/>
              <a:gd name="connsiteX14" fmla="*/ 950497 w 1298302"/>
              <a:gd name="connsiteY14" fmla="*/ 1661861 h 2338113"/>
              <a:gd name="connsiteX15" fmla="*/ 1298302 w 1298302"/>
              <a:gd name="connsiteY15" fmla="*/ 1362790 h 2338113"/>
              <a:gd name="connsiteX16" fmla="*/ 1277877 w 1298302"/>
              <a:gd name="connsiteY16" fmla="*/ 1355725 h 2338113"/>
              <a:gd name="connsiteX17" fmla="*/ 1026812 w 1298302"/>
              <a:gd name="connsiteY17" fmla="*/ 1302459 h 2338113"/>
              <a:gd name="connsiteX18" fmla="*/ 497343 w 1298302"/>
              <a:gd name="connsiteY18" fmla="*/ 1302459 h 2338113"/>
              <a:gd name="connsiteX19" fmla="*/ 436036 w 1298302"/>
              <a:gd name="connsiteY19" fmla="*/ 1302459 h 2338113"/>
              <a:gd name="connsiteX20" fmla="*/ 746628 w 1298302"/>
              <a:gd name="connsiteY20" fmla="*/ 1145645 h 2338113"/>
              <a:gd name="connsiteX21" fmla="*/ 961828 w 1298302"/>
              <a:gd name="connsiteY21" fmla="*/ 963724 h 2338113"/>
              <a:gd name="connsiteX22" fmla="*/ 1131303 w 1298302"/>
              <a:gd name="connsiteY22" fmla="*/ 738997 h 2338113"/>
              <a:gd name="connsiteX23" fmla="*/ 1169605 w 1298302"/>
              <a:gd name="connsiteY23" fmla="*/ 571589 h 2338113"/>
              <a:gd name="connsiteX24" fmla="*/ 792352 w 1298302"/>
              <a:gd name="connsiteY24" fmla="*/ 657465 h 2338113"/>
              <a:gd name="connsiteX25" fmla="*/ 471533 w 1298302"/>
              <a:gd name="connsiteY25" fmla="*/ 838628 h 2338113"/>
              <a:gd name="connsiteX26" fmla="*/ 469637 w 1298302"/>
              <a:gd name="connsiteY26" fmla="*/ 804866 h 2338113"/>
              <a:gd name="connsiteX27" fmla="*/ 676826 w 1298302"/>
              <a:gd name="connsiteY27" fmla="*/ 443040 h 2338113"/>
              <a:gd name="connsiteX28" fmla="*/ 659625 w 1298302"/>
              <a:gd name="connsiteY28" fmla="*/ 0 h 2338113"/>
              <a:gd name="connsiteX29" fmla="*/ 482606 w 1298302"/>
              <a:gd name="connsiteY29"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3934 w 1299630"/>
              <a:gd name="connsiteY0" fmla="*/ 94323 h 2338113"/>
              <a:gd name="connsiteX1" fmla="*/ 80167 w 1299630"/>
              <a:gd name="connsiteY1" fmla="*/ 762724 h 2338113"/>
              <a:gd name="connsiteX2" fmla="*/ 2695 w 1299630"/>
              <a:gd name="connsiteY2" fmla="*/ 1338848 h 2338113"/>
              <a:gd name="connsiteX3" fmla="*/ 138352 w 1299630"/>
              <a:gd name="connsiteY3" fmla="*/ 2251624 h 2338113"/>
              <a:gd name="connsiteX4" fmla="*/ 165379 w 1299630"/>
              <a:gd name="connsiteY4" fmla="*/ 2338113 h 2338113"/>
              <a:gd name="connsiteX5" fmla="*/ 368958 w 1299630"/>
              <a:gd name="connsiteY5" fmla="*/ 2163059 h 2338113"/>
              <a:gd name="connsiteX6" fmla="*/ 346197 w 1299630"/>
              <a:gd name="connsiteY6" fmla="*/ 2074720 h 2338113"/>
              <a:gd name="connsiteX7" fmla="*/ 309276 w 1299630"/>
              <a:gd name="connsiteY7" fmla="*/ 1898078 h 2338113"/>
              <a:gd name="connsiteX8" fmla="*/ 275196 w 1299630"/>
              <a:gd name="connsiteY8" fmla="*/ 1568302 h 2338113"/>
              <a:gd name="connsiteX9" fmla="*/ 297972 w 1299630"/>
              <a:gd name="connsiteY9" fmla="*/ 1527933 h 2338113"/>
              <a:gd name="connsiteX10" fmla="*/ 494717 w 1299630"/>
              <a:gd name="connsiteY10" fmla="*/ 1634907 h 2338113"/>
              <a:gd name="connsiteX11" fmla="*/ 809691 w 1299630"/>
              <a:gd name="connsiteY11" fmla="*/ 1690542 h 2338113"/>
              <a:gd name="connsiteX12" fmla="*/ 912328 w 1299630"/>
              <a:gd name="connsiteY12" fmla="*/ 1672755 h 2338113"/>
              <a:gd name="connsiteX13" fmla="*/ 951825 w 1299630"/>
              <a:gd name="connsiteY13" fmla="*/ 1661861 h 2338113"/>
              <a:gd name="connsiteX14" fmla="*/ 1299630 w 1299630"/>
              <a:gd name="connsiteY14" fmla="*/ 1362790 h 2338113"/>
              <a:gd name="connsiteX15" fmla="*/ 1279205 w 1299630"/>
              <a:gd name="connsiteY15" fmla="*/ 1355725 h 2338113"/>
              <a:gd name="connsiteX16" fmla="*/ 1028140 w 1299630"/>
              <a:gd name="connsiteY16" fmla="*/ 1302459 h 2338113"/>
              <a:gd name="connsiteX17" fmla="*/ 498671 w 1299630"/>
              <a:gd name="connsiteY17" fmla="*/ 1302459 h 2338113"/>
              <a:gd name="connsiteX18" fmla="*/ 437364 w 1299630"/>
              <a:gd name="connsiteY18" fmla="*/ 1302459 h 2338113"/>
              <a:gd name="connsiteX19" fmla="*/ 747956 w 1299630"/>
              <a:gd name="connsiteY19" fmla="*/ 1145645 h 2338113"/>
              <a:gd name="connsiteX20" fmla="*/ 963156 w 1299630"/>
              <a:gd name="connsiteY20" fmla="*/ 963724 h 2338113"/>
              <a:gd name="connsiteX21" fmla="*/ 1132631 w 1299630"/>
              <a:gd name="connsiteY21" fmla="*/ 738997 h 2338113"/>
              <a:gd name="connsiteX22" fmla="*/ 1170933 w 1299630"/>
              <a:gd name="connsiteY22" fmla="*/ 571589 h 2338113"/>
              <a:gd name="connsiteX23" fmla="*/ 793680 w 1299630"/>
              <a:gd name="connsiteY23" fmla="*/ 657465 h 2338113"/>
              <a:gd name="connsiteX24" fmla="*/ 472861 w 1299630"/>
              <a:gd name="connsiteY24" fmla="*/ 838628 h 2338113"/>
              <a:gd name="connsiteX25" fmla="*/ 470965 w 1299630"/>
              <a:gd name="connsiteY25" fmla="*/ 804866 h 2338113"/>
              <a:gd name="connsiteX26" fmla="*/ 678154 w 1299630"/>
              <a:gd name="connsiteY26" fmla="*/ 443040 h 2338113"/>
              <a:gd name="connsiteX27" fmla="*/ 660953 w 1299630"/>
              <a:gd name="connsiteY27" fmla="*/ 0 h 2338113"/>
              <a:gd name="connsiteX28" fmla="*/ 483934 w 1299630"/>
              <a:gd name="connsiteY28" fmla="*/ 94323 h 2338113"/>
              <a:gd name="connsiteX0" fmla="*/ 491064 w 1306760"/>
              <a:gd name="connsiteY0" fmla="*/ 94323 h 2338113"/>
              <a:gd name="connsiteX1" fmla="*/ 59367 w 1306760"/>
              <a:gd name="connsiteY1" fmla="*/ 786740 h 2338113"/>
              <a:gd name="connsiteX2" fmla="*/ 9825 w 1306760"/>
              <a:gd name="connsiteY2" fmla="*/ 1338848 h 2338113"/>
              <a:gd name="connsiteX3" fmla="*/ 145482 w 1306760"/>
              <a:gd name="connsiteY3" fmla="*/ 2251624 h 2338113"/>
              <a:gd name="connsiteX4" fmla="*/ 172509 w 1306760"/>
              <a:gd name="connsiteY4" fmla="*/ 2338113 h 2338113"/>
              <a:gd name="connsiteX5" fmla="*/ 376088 w 1306760"/>
              <a:gd name="connsiteY5" fmla="*/ 2163059 h 2338113"/>
              <a:gd name="connsiteX6" fmla="*/ 353327 w 1306760"/>
              <a:gd name="connsiteY6" fmla="*/ 2074720 h 2338113"/>
              <a:gd name="connsiteX7" fmla="*/ 316406 w 1306760"/>
              <a:gd name="connsiteY7" fmla="*/ 1898078 h 2338113"/>
              <a:gd name="connsiteX8" fmla="*/ 282326 w 1306760"/>
              <a:gd name="connsiteY8" fmla="*/ 1568302 h 2338113"/>
              <a:gd name="connsiteX9" fmla="*/ 305102 w 1306760"/>
              <a:gd name="connsiteY9" fmla="*/ 1527933 h 2338113"/>
              <a:gd name="connsiteX10" fmla="*/ 501847 w 1306760"/>
              <a:gd name="connsiteY10" fmla="*/ 1634907 h 2338113"/>
              <a:gd name="connsiteX11" fmla="*/ 816821 w 1306760"/>
              <a:gd name="connsiteY11" fmla="*/ 1690542 h 2338113"/>
              <a:gd name="connsiteX12" fmla="*/ 919458 w 1306760"/>
              <a:gd name="connsiteY12" fmla="*/ 1672755 h 2338113"/>
              <a:gd name="connsiteX13" fmla="*/ 958955 w 1306760"/>
              <a:gd name="connsiteY13" fmla="*/ 1661861 h 2338113"/>
              <a:gd name="connsiteX14" fmla="*/ 1306760 w 1306760"/>
              <a:gd name="connsiteY14" fmla="*/ 1362790 h 2338113"/>
              <a:gd name="connsiteX15" fmla="*/ 1286335 w 1306760"/>
              <a:gd name="connsiteY15" fmla="*/ 1355725 h 2338113"/>
              <a:gd name="connsiteX16" fmla="*/ 1035270 w 1306760"/>
              <a:gd name="connsiteY16" fmla="*/ 1302459 h 2338113"/>
              <a:gd name="connsiteX17" fmla="*/ 505801 w 1306760"/>
              <a:gd name="connsiteY17" fmla="*/ 1302459 h 2338113"/>
              <a:gd name="connsiteX18" fmla="*/ 444494 w 1306760"/>
              <a:gd name="connsiteY18" fmla="*/ 1302459 h 2338113"/>
              <a:gd name="connsiteX19" fmla="*/ 755086 w 1306760"/>
              <a:gd name="connsiteY19" fmla="*/ 1145645 h 2338113"/>
              <a:gd name="connsiteX20" fmla="*/ 970286 w 1306760"/>
              <a:gd name="connsiteY20" fmla="*/ 963724 h 2338113"/>
              <a:gd name="connsiteX21" fmla="*/ 1139761 w 1306760"/>
              <a:gd name="connsiteY21" fmla="*/ 738997 h 2338113"/>
              <a:gd name="connsiteX22" fmla="*/ 1178063 w 1306760"/>
              <a:gd name="connsiteY22" fmla="*/ 571589 h 2338113"/>
              <a:gd name="connsiteX23" fmla="*/ 800810 w 1306760"/>
              <a:gd name="connsiteY23" fmla="*/ 657465 h 2338113"/>
              <a:gd name="connsiteX24" fmla="*/ 479991 w 1306760"/>
              <a:gd name="connsiteY24" fmla="*/ 838628 h 2338113"/>
              <a:gd name="connsiteX25" fmla="*/ 478095 w 1306760"/>
              <a:gd name="connsiteY25" fmla="*/ 804866 h 2338113"/>
              <a:gd name="connsiteX26" fmla="*/ 685284 w 1306760"/>
              <a:gd name="connsiteY26" fmla="*/ 443040 h 2338113"/>
              <a:gd name="connsiteX27" fmla="*/ 668083 w 1306760"/>
              <a:gd name="connsiteY27" fmla="*/ 0 h 2338113"/>
              <a:gd name="connsiteX28" fmla="*/ 491064 w 1306760"/>
              <a:gd name="connsiteY28" fmla="*/ 94323 h 2338113"/>
              <a:gd name="connsiteX0" fmla="*/ 503006 w 1318702"/>
              <a:gd name="connsiteY0" fmla="*/ 94323 h 2338113"/>
              <a:gd name="connsiteX1" fmla="*/ 71309 w 1318702"/>
              <a:gd name="connsiteY1" fmla="*/ 786740 h 2338113"/>
              <a:gd name="connsiteX2" fmla="*/ 8390 w 1318702"/>
              <a:gd name="connsiteY2" fmla="*/ 1343063 h 2338113"/>
              <a:gd name="connsiteX3" fmla="*/ 157424 w 1318702"/>
              <a:gd name="connsiteY3" fmla="*/ 2251624 h 2338113"/>
              <a:gd name="connsiteX4" fmla="*/ 184451 w 1318702"/>
              <a:gd name="connsiteY4" fmla="*/ 2338113 h 2338113"/>
              <a:gd name="connsiteX5" fmla="*/ 388030 w 1318702"/>
              <a:gd name="connsiteY5" fmla="*/ 2163059 h 2338113"/>
              <a:gd name="connsiteX6" fmla="*/ 365269 w 1318702"/>
              <a:gd name="connsiteY6" fmla="*/ 2074720 h 2338113"/>
              <a:gd name="connsiteX7" fmla="*/ 328348 w 1318702"/>
              <a:gd name="connsiteY7" fmla="*/ 1898078 h 2338113"/>
              <a:gd name="connsiteX8" fmla="*/ 294268 w 1318702"/>
              <a:gd name="connsiteY8" fmla="*/ 1568302 h 2338113"/>
              <a:gd name="connsiteX9" fmla="*/ 317044 w 1318702"/>
              <a:gd name="connsiteY9" fmla="*/ 1527933 h 2338113"/>
              <a:gd name="connsiteX10" fmla="*/ 513789 w 1318702"/>
              <a:gd name="connsiteY10" fmla="*/ 1634907 h 2338113"/>
              <a:gd name="connsiteX11" fmla="*/ 828763 w 1318702"/>
              <a:gd name="connsiteY11" fmla="*/ 1690542 h 2338113"/>
              <a:gd name="connsiteX12" fmla="*/ 931400 w 1318702"/>
              <a:gd name="connsiteY12" fmla="*/ 1672755 h 2338113"/>
              <a:gd name="connsiteX13" fmla="*/ 970897 w 1318702"/>
              <a:gd name="connsiteY13" fmla="*/ 1661861 h 2338113"/>
              <a:gd name="connsiteX14" fmla="*/ 1318702 w 1318702"/>
              <a:gd name="connsiteY14" fmla="*/ 1362790 h 2338113"/>
              <a:gd name="connsiteX15" fmla="*/ 1298277 w 1318702"/>
              <a:gd name="connsiteY15" fmla="*/ 1355725 h 2338113"/>
              <a:gd name="connsiteX16" fmla="*/ 1047212 w 1318702"/>
              <a:gd name="connsiteY16" fmla="*/ 1302459 h 2338113"/>
              <a:gd name="connsiteX17" fmla="*/ 517743 w 1318702"/>
              <a:gd name="connsiteY17" fmla="*/ 1302459 h 2338113"/>
              <a:gd name="connsiteX18" fmla="*/ 456436 w 1318702"/>
              <a:gd name="connsiteY18" fmla="*/ 1302459 h 2338113"/>
              <a:gd name="connsiteX19" fmla="*/ 767028 w 1318702"/>
              <a:gd name="connsiteY19" fmla="*/ 1145645 h 2338113"/>
              <a:gd name="connsiteX20" fmla="*/ 982228 w 1318702"/>
              <a:gd name="connsiteY20" fmla="*/ 963724 h 2338113"/>
              <a:gd name="connsiteX21" fmla="*/ 1151703 w 1318702"/>
              <a:gd name="connsiteY21" fmla="*/ 738997 h 2338113"/>
              <a:gd name="connsiteX22" fmla="*/ 1190005 w 1318702"/>
              <a:gd name="connsiteY22" fmla="*/ 571589 h 2338113"/>
              <a:gd name="connsiteX23" fmla="*/ 812752 w 1318702"/>
              <a:gd name="connsiteY23" fmla="*/ 657465 h 2338113"/>
              <a:gd name="connsiteX24" fmla="*/ 491933 w 1318702"/>
              <a:gd name="connsiteY24" fmla="*/ 838628 h 2338113"/>
              <a:gd name="connsiteX25" fmla="*/ 490037 w 1318702"/>
              <a:gd name="connsiteY25" fmla="*/ 804866 h 2338113"/>
              <a:gd name="connsiteX26" fmla="*/ 697226 w 1318702"/>
              <a:gd name="connsiteY26" fmla="*/ 443040 h 2338113"/>
              <a:gd name="connsiteX27" fmla="*/ 680025 w 1318702"/>
              <a:gd name="connsiteY27" fmla="*/ 0 h 2338113"/>
              <a:gd name="connsiteX28" fmla="*/ 503006 w 1318702"/>
              <a:gd name="connsiteY28" fmla="*/ 94323 h 2338113"/>
              <a:gd name="connsiteX0" fmla="*/ 514306 w 1330002"/>
              <a:gd name="connsiteY0" fmla="*/ 94323 h 2338113"/>
              <a:gd name="connsiteX1" fmla="*/ 82609 w 1330002"/>
              <a:gd name="connsiteY1" fmla="*/ 786740 h 2338113"/>
              <a:gd name="connsiteX2" fmla="*/ 6002 w 1330002"/>
              <a:gd name="connsiteY2" fmla="*/ 1403414 h 2338113"/>
              <a:gd name="connsiteX3" fmla="*/ 168724 w 1330002"/>
              <a:gd name="connsiteY3" fmla="*/ 2251624 h 2338113"/>
              <a:gd name="connsiteX4" fmla="*/ 195751 w 1330002"/>
              <a:gd name="connsiteY4" fmla="*/ 2338113 h 2338113"/>
              <a:gd name="connsiteX5" fmla="*/ 399330 w 1330002"/>
              <a:gd name="connsiteY5" fmla="*/ 2163059 h 2338113"/>
              <a:gd name="connsiteX6" fmla="*/ 376569 w 1330002"/>
              <a:gd name="connsiteY6" fmla="*/ 2074720 h 2338113"/>
              <a:gd name="connsiteX7" fmla="*/ 339648 w 1330002"/>
              <a:gd name="connsiteY7" fmla="*/ 1898078 h 2338113"/>
              <a:gd name="connsiteX8" fmla="*/ 305568 w 1330002"/>
              <a:gd name="connsiteY8" fmla="*/ 1568302 h 2338113"/>
              <a:gd name="connsiteX9" fmla="*/ 328344 w 1330002"/>
              <a:gd name="connsiteY9" fmla="*/ 1527933 h 2338113"/>
              <a:gd name="connsiteX10" fmla="*/ 525089 w 1330002"/>
              <a:gd name="connsiteY10" fmla="*/ 1634907 h 2338113"/>
              <a:gd name="connsiteX11" fmla="*/ 840063 w 1330002"/>
              <a:gd name="connsiteY11" fmla="*/ 1690542 h 2338113"/>
              <a:gd name="connsiteX12" fmla="*/ 942700 w 1330002"/>
              <a:gd name="connsiteY12" fmla="*/ 1672755 h 2338113"/>
              <a:gd name="connsiteX13" fmla="*/ 982197 w 1330002"/>
              <a:gd name="connsiteY13" fmla="*/ 1661861 h 2338113"/>
              <a:gd name="connsiteX14" fmla="*/ 1330002 w 1330002"/>
              <a:gd name="connsiteY14" fmla="*/ 1362790 h 2338113"/>
              <a:gd name="connsiteX15" fmla="*/ 1309577 w 1330002"/>
              <a:gd name="connsiteY15" fmla="*/ 1355725 h 2338113"/>
              <a:gd name="connsiteX16" fmla="*/ 1058512 w 1330002"/>
              <a:gd name="connsiteY16" fmla="*/ 1302459 h 2338113"/>
              <a:gd name="connsiteX17" fmla="*/ 529043 w 1330002"/>
              <a:gd name="connsiteY17" fmla="*/ 1302459 h 2338113"/>
              <a:gd name="connsiteX18" fmla="*/ 467736 w 1330002"/>
              <a:gd name="connsiteY18" fmla="*/ 1302459 h 2338113"/>
              <a:gd name="connsiteX19" fmla="*/ 778328 w 1330002"/>
              <a:gd name="connsiteY19" fmla="*/ 1145645 h 2338113"/>
              <a:gd name="connsiteX20" fmla="*/ 993528 w 1330002"/>
              <a:gd name="connsiteY20" fmla="*/ 963724 h 2338113"/>
              <a:gd name="connsiteX21" fmla="*/ 1163003 w 1330002"/>
              <a:gd name="connsiteY21" fmla="*/ 738997 h 2338113"/>
              <a:gd name="connsiteX22" fmla="*/ 1201305 w 1330002"/>
              <a:gd name="connsiteY22" fmla="*/ 571589 h 2338113"/>
              <a:gd name="connsiteX23" fmla="*/ 824052 w 1330002"/>
              <a:gd name="connsiteY23" fmla="*/ 657465 h 2338113"/>
              <a:gd name="connsiteX24" fmla="*/ 503233 w 1330002"/>
              <a:gd name="connsiteY24" fmla="*/ 838628 h 2338113"/>
              <a:gd name="connsiteX25" fmla="*/ 501337 w 1330002"/>
              <a:gd name="connsiteY25" fmla="*/ 804866 h 2338113"/>
              <a:gd name="connsiteX26" fmla="*/ 708526 w 1330002"/>
              <a:gd name="connsiteY26" fmla="*/ 443040 h 2338113"/>
              <a:gd name="connsiteX27" fmla="*/ 691325 w 1330002"/>
              <a:gd name="connsiteY27" fmla="*/ 0 h 2338113"/>
              <a:gd name="connsiteX28" fmla="*/ 514306 w 1330002"/>
              <a:gd name="connsiteY28" fmla="*/ 94323 h 2338113"/>
              <a:gd name="connsiteX0" fmla="*/ 518571 w 1334267"/>
              <a:gd name="connsiteY0" fmla="*/ 94323 h 2338113"/>
              <a:gd name="connsiteX1" fmla="*/ 86874 w 1334267"/>
              <a:gd name="connsiteY1" fmla="*/ 786740 h 2338113"/>
              <a:gd name="connsiteX2" fmla="*/ 5375 w 1334267"/>
              <a:gd name="connsiteY2" fmla="*/ 1468346 h 2338113"/>
              <a:gd name="connsiteX3" fmla="*/ 172989 w 1334267"/>
              <a:gd name="connsiteY3" fmla="*/ 2251624 h 2338113"/>
              <a:gd name="connsiteX4" fmla="*/ 200016 w 1334267"/>
              <a:gd name="connsiteY4" fmla="*/ 2338113 h 2338113"/>
              <a:gd name="connsiteX5" fmla="*/ 403595 w 1334267"/>
              <a:gd name="connsiteY5" fmla="*/ 2163059 h 2338113"/>
              <a:gd name="connsiteX6" fmla="*/ 380834 w 1334267"/>
              <a:gd name="connsiteY6" fmla="*/ 2074720 h 2338113"/>
              <a:gd name="connsiteX7" fmla="*/ 343913 w 1334267"/>
              <a:gd name="connsiteY7" fmla="*/ 1898078 h 2338113"/>
              <a:gd name="connsiteX8" fmla="*/ 309833 w 1334267"/>
              <a:gd name="connsiteY8" fmla="*/ 1568302 h 2338113"/>
              <a:gd name="connsiteX9" fmla="*/ 332609 w 1334267"/>
              <a:gd name="connsiteY9" fmla="*/ 1527933 h 2338113"/>
              <a:gd name="connsiteX10" fmla="*/ 529354 w 1334267"/>
              <a:gd name="connsiteY10" fmla="*/ 1634907 h 2338113"/>
              <a:gd name="connsiteX11" fmla="*/ 844328 w 1334267"/>
              <a:gd name="connsiteY11" fmla="*/ 1690542 h 2338113"/>
              <a:gd name="connsiteX12" fmla="*/ 946965 w 1334267"/>
              <a:gd name="connsiteY12" fmla="*/ 1672755 h 2338113"/>
              <a:gd name="connsiteX13" fmla="*/ 986462 w 1334267"/>
              <a:gd name="connsiteY13" fmla="*/ 1661861 h 2338113"/>
              <a:gd name="connsiteX14" fmla="*/ 1334267 w 1334267"/>
              <a:gd name="connsiteY14" fmla="*/ 1362790 h 2338113"/>
              <a:gd name="connsiteX15" fmla="*/ 1313842 w 1334267"/>
              <a:gd name="connsiteY15" fmla="*/ 1355725 h 2338113"/>
              <a:gd name="connsiteX16" fmla="*/ 1062777 w 1334267"/>
              <a:gd name="connsiteY16" fmla="*/ 1302459 h 2338113"/>
              <a:gd name="connsiteX17" fmla="*/ 533308 w 1334267"/>
              <a:gd name="connsiteY17" fmla="*/ 1302459 h 2338113"/>
              <a:gd name="connsiteX18" fmla="*/ 472001 w 1334267"/>
              <a:gd name="connsiteY18" fmla="*/ 1302459 h 2338113"/>
              <a:gd name="connsiteX19" fmla="*/ 782593 w 1334267"/>
              <a:gd name="connsiteY19" fmla="*/ 1145645 h 2338113"/>
              <a:gd name="connsiteX20" fmla="*/ 997793 w 1334267"/>
              <a:gd name="connsiteY20" fmla="*/ 963724 h 2338113"/>
              <a:gd name="connsiteX21" fmla="*/ 1167268 w 1334267"/>
              <a:gd name="connsiteY21" fmla="*/ 738997 h 2338113"/>
              <a:gd name="connsiteX22" fmla="*/ 1205570 w 1334267"/>
              <a:gd name="connsiteY22" fmla="*/ 571589 h 2338113"/>
              <a:gd name="connsiteX23" fmla="*/ 828317 w 1334267"/>
              <a:gd name="connsiteY23" fmla="*/ 657465 h 2338113"/>
              <a:gd name="connsiteX24" fmla="*/ 507498 w 1334267"/>
              <a:gd name="connsiteY24" fmla="*/ 838628 h 2338113"/>
              <a:gd name="connsiteX25" fmla="*/ 505602 w 1334267"/>
              <a:gd name="connsiteY25" fmla="*/ 804866 h 2338113"/>
              <a:gd name="connsiteX26" fmla="*/ 712791 w 1334267"/>
              <a:gd name="connsiteY26" fmla="*/ 443040 h 2338113"/>
              <a:gd name="connsiteX27" fmla="*/ 695590 w 1334267"/>
              <a:gd name="connsiteY27" fmla="*/ 0 h 2338113"/>
              <a:gd name="connsiteX28" fmla="*/ 518571 w 1334267"/>
              <a:gd name="connsiteY28"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82709 w 1336142"/>
              <a:gd name="connsiteY5" fmla="*/ 2074720 h 2338113"/>
              <a:gd name="connsiteX6" fmla="*/ 345788 w 1336142"/>
              <a:gd name="connsiteY6" fmla="*/ 1898078 h 2338113"/>
              <a:gd name="connsiteX7" fmla="*/ 311708 w 1336142"/>
              <a:gd name="connsiteY7" fmla="*/ 1568302 h 2338113"/>
              <a:gd name="connsiteX8" fmla="*/ 334484 w 1336142"/>
              <a:gd name="connsiteY8" fmla="*/ 1527933 h 2338113"/>
              <a:gd name="connsiteX9" fmla="*/ 531229 w 1336142"/>
              <a:gd name="connsiteY9" fmla="*/ 1634907 h 2338113"/>
              <a:gd name="connsiteX10" fmla="*/ 846203 w 1336142"/>
              <a:gd name="connsiteY10" fmla="*/ 1690542 h 2338113"/>
              <a:gd name="connsiteX11" fmla="*/ 948840 w 1336142"/>
              <a:gd name="connsiteY11" fmla="*/ 1672755 h 2338113"/>
              <a:gd name="connsiteX12" fmla="*/ 988337 w 1336142"/>
              <a:gd name="connsiteY12" fmla="*/ 1661861 h 2338113"/>
              <a:gd name="connsiteX13" fmla="*/ 1336142 w 1336142"/>
              <a:gd name="connsiteY13" fmla="*/ 1362790 h 2338113"/>
              <a:gd name="connsiteX14" fmla="*/ 1315717 w 1336142"/>
              <a:gd name="connsiteY14" fmla="*/ 1355725 h 2338113"/>
              <a:gd name="connsiteX15" fmla="*/ 1064652 w 1336142"/>
              <a:gd name="connsiteY15" fmla="*/ 1302459 h 2338113"/>
              <a:gd name="connsiteX16" fmla="*/ 535183 w 1336142"/>
              <a:gd name="connsiteY16" fmla="*/ 1302459 h 2338113"/>
              <a:gd name="connsiteX17" fmla="*/ 473876 w 1336142"/>
              <a:gd name="connsiteY17" fmla="*/ 1302459 h 2338113"/>
              <a:gd name="connsiteX18" fmla="*/ 784468 w 1336142"/>
              <a:gd name="connsiteY18" fmla="*/ 1145645 h 2338113"/>
              <a:gd name="connsiteX19" fmla="*/ 999668 w 1336142"/>
              <a:gd name="connsiteY19" fmla="*/ 963724 h 2338113"/>
              <a:gd name="connsiteX20" fmla="*/ 1169143 w 1336142"/>
              <a:gd name="connsiteY20" fmla="*/ 738997 h 2338113"/>
              <a:gd name="connsiteX21" fmla="*/ 1207445 w 1336142"/>
              <a:gd name="connsiteY21" fmla="*/ 571589 h 2338113"/>
              <a:gd name="connsiteX22" fmla="*/ 830192 w 1336142"/>
              <a:gd name="connsiteY22" fmla="*/ 657465 h 2338113"/>
              <a:gd name="connsiteX23" fmla="*/ 509373 w 1336142"/>
              <a:gd name="connsiteY23" fmla="*/ 838628 h 2338113"/>
              <a:gd name="connsiteX24" fmla="*/ 507477 w 1336142"/>
              <a:gd name="connsiteY24" fmla="*/ 804866 h 2338113"/>
              <a:gd name="connsiteX25" fmla="*/ 714666 w 1336142"/>
              <a:gd name="connsiteY25" fmla="*/ 443040 h 2338113"/>
              <a:gd name="connsiteX26" fmla="*/ 697465 w 1336142"/>
              <a:gd name="connsiteY26" fmla="*/ 0 h 2338113"/>
              <a:gd name="connsiteX27" fmla="*/ 520446 w 1336142"/>
              <a:gd name="connsiteY27"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48840 w 1336142"/>
              <a:gd name="connsiteY10" fmla="*/ 1672755 h 2338113"/>
              <a:gd name="connsiteX11" fmla="*/ 988337 w 1336142"/>
              <a:gd name="connsiteY11" fmla="*/ 1661861 h 2338113"/>
              <a:gd name="connsiteX12" fmla="*/ 1336142 w 1336142"/>
              <a:gd name="connsiteY12" fmla="*/ 1362790 h 2338113"/>
              <a:gd name="connsiteX13" fmla="*/ 1315717 w 1336142"/>
              <a:gd name="connsiteY13" fmla="*/ 1355725 h 2338113"/>
              <a:gd name="connsiteX14" fmla="*/ 1064652 w 1336142"/>
              <a:gd name="connsiteY14" fmla="*/ 1302459 h 2338113"/>
              <a:gd name="connsiteX15" fmla="*/ 535183 w 1336142"/>
              <a:gd name="connsiteY15" fmla="*/ 1302459 h 2338113"/>
              <a:gd name="connsiteX16" fmla="*/ 473876 w 1336142"/>
              <a:gd name="connsiteY16" fmla="*/ 1302459 h 2338113"/>
              <a:gd name="connsiteX17" fmla="*/ 784468 w 1336142"/>
              <a:gd name="connsiteY17" fmla="*/ 1145645 h 2338113"/>
              <a:gd name="connsiteX18" fmla="*/ 999668 w 1336142"/>
              <a:gd name="connsiteY18" fmla="*/ 963724 h 2338113"/>
              <a:gd name="connsiteX19" fmla="*/ 1169143 w 1336142"/>
              <a:gd name="connsiteY19" fmla="*/ 738997 h 2338113"/>
              <a:gd name="connsiteX20" fmla="*/ 1207445 w 1336142"/>
              <a:gd name="connsiteY20" fmla="*/ 571589 h 2338113"/>
              <a:gd name="connsiteX21" fmla="*/ 830192 w 1336142"/>
              <a:gd name="connsiteY21" fmla="*/ 657465 h 2338113"/>
              <a:gd name="connsiteX22" fmla="*/ 509373 w 1336142"/>
              <a:gd name="connsiteY22" fmla="*/ 838628 h 2338113"/>
              <a:gd name="connsiteX23" fmla="*/ 507477 w 1336142"/>
              <a:gd name="connsiteY23" fmla="*/ 804866 h 2338113"/>
              <a:gd name="connsiteX24" fmla="*/ 714666 w 1336142"/>
              <a:gd name="connsiteY24" fmla="*/ 443040 h 2338113"/>
              <a:gd name="connsiteX25" fmla="*/ 697465 w 1336142"/>
              <a:gd name="connsiteY25" fmla="*/ 0 h 2338113"/>
              <a:gd name="connsiteX26" fmla="*/ 520446 w 1336142"/>
              <a:gd name="connsiteY26"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142" h="2338113">
                <a:moveTo>
                  <a:pt x="520446" y="94323"/>
                </a:moveTo>
                <a:cubicBezTo>
                  <a:pt x="252303" y="380924"/>
                  <a:pt x="174282" y="557736"/>
                  <a:pt x="88749" y="786740"/>
                </a:cubicBezTo>
                <a:cubicBezTo>
                  <a:pt x="3216" y="1015744"/>
                  <a:pt x="-11607" y="1209784"/>
                  <a:pt x="7250" y="1468346"/>
                </a:cubicBezTo>
                <a:cubicBezTo>
                  <a:pt x="26107" y="1726908"/>
                  <a:pt x="135521" y="2222328"/>
                  <a:pt x="201891" y="2338113"/>
                </a:cubicBezTo>
                <a:lnTo>
                  <a:pt x="405470" y="2163059"/>
                </a:lnTo>
                <a:lnTo>
                  <a:pt x="345788" y="1898078"/>
                </a:lnTo>
                <a:cubicBezTo>
                  <a:pt x="326191" y="1783544"/>
                  <a:pt x="313592" y="1629992"/>
                  <a:pt x="311708" y="1568302"/>
                </a:cubicBezTo>
                <a:cubicBezTo>
                  <a:pt x="309824" y="1506612"/>
                  <a:pt x="303091" y="1505146"/>
                  <a:pt x="334484" y="1527933"/>
                </a:cubicBezTo>
                <a:cubicBezTo>
                  <a:pt x="365877" y="1550721"/>
                  <a:pt x="445943" y="1607806"/>
                  <a:pt x="531229" y="1634907"/>
                </a:cubicBezTo>
                <a:cubicBezTo>
                  <a:pt x="616515" y="1662008"/>
                  <a:pt x="770018" y="1686050"/>
                  <a:pt x="846203" y="1690542"/>
                </a:cubicBezTo>
                <a:cubicBezTo>
                  <a:pt x="922388" y="1695034"/>
                  <a:pt x="936790" y="1680880"/>
                  <a:pt x="988337" y="1661861"/>
                </a:cubicBezTo>
                <a:lnTo>
                  <a:pt x="1336142" y="1362790"/>
                </a:lnTo>
                <a:lnTo>
                  <a:pt x="1315717" y="1355725"/>
                </a:lnTo>
                <a:cubicBezTo>
                  <a:pt x="1253105" y="1334989"/>
                  <a:pt x="1169153" y="1311515"/>
                  <a:pt x="1064652" y="1302459"/>
                </a:cubicBezTo>
                <a:cubicBezTo>
                  <a:pt x="925317" y="1290383"/>
                  <a:pt x="633645" y="1302459"/>
                  <a:pt x="535183" y="1302459"/>
                </a:cubicBezTo>
                <a:cubicBezTo>
                  <a:pt x="535183" y="1302459"/>
                  <a:pt x="432328" y="1328594"/>
                  <a:pt x="473876" y="1302459"/>
                </a:cubicBezTo>
                <a:cubicBezTo>
                  <a:pt x="515423" y="1276324"/>
                  <a:pt x="696836" y="1202101"/>
                  <a:pt x="784468" y="1145645"/>
                </a:cubicBezTo>
                <a:cubicBezTo>
                  <a:pt x="872100" y="1089189"/>
                  <a:pt x="935555" y="1031499"/>
                  <a:pt x="999668" y="963724"/>
                </a:cubicBezTo>
                <a:cubicBezTo>
                  <a:pt x="1063781" y="895949"/>
                  <a:pt x="1134514" y="804352"/>
                  <a:pt x="1169143" y="738997"/>
                </a:cubicBezTo>
                <a:cubicBezTo>
                  <a:pt x="1203773" y="673641"/>
                  <a:pt x="1241862" y="574789"/>
                  <a:pt x="1207445" y="571589"/>
                </a:cubicBezTo>
                <a:cubicBezTo>
                  <a:pt x="1173028" y="568390"/>
                  <a:pt x="946537" y="612959"/>
                  <a:pt x="830192" y="657465"/>
                </a:cubicBezTo>
                <a:cubicBezTo>
                  <a:pt x="713846" y="701972"/>
                  <a:pt x="563159" y="814061"/>
                  <a:pt x="509373" y="838628"/>
                </a:cubicBezTo>
                <a:cubicBezTo>
                  <a:pt x="455588" y="863195"/>
                  <a:pt x="473261" y="870798"/>
                  <a:pt x="507477" y="804866"/>
                </a:cubicBezTo>
                <a:cubicBezTo>
                  <a:pt x="541693" y="738935"/>
                  <a:pt x="680651" y="547209"/>
                  <a:pt x="714666" y="443040"/>
                </a:cubicBezTo>
                <a:cubicBezTo>
                  <a:pt x="765537" y="287250"/>
                  <a:pt x="747000" y="159047"/>
                  <a:pt x="697465" y="0"/>
                </a:cubicBezTo>
                <a:cubicBezTo>
                  <a:pt x="675203" y="2802"/>
                  <a:pt x="576512" y="50551"/>
                  <a:pt x="520446" y="94323"/>
                </a:cubicBezTo>
                <a:close/>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9E08DF6-E001-C236-F072-92AC24B34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90187">
            <a:off x="7195665" y="4174870"/>
            <a:ext cx="1191326" cy="674969"/>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300EF64-AFB1-B1DA-0360-E6BC547D7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7747" flipH="1">
            <a:off x="7585518" y="832522"/>
            <a:ext cx="1400955" cy="1482596"/>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9AE822-8127-D770-9E55-78EE2F1E2CB4}"/>
              </a:ext>
            </a:extLst>
          </p:cNvPr>
          <p:cNvSpPr txBox="1"/>
          <p:nvPr/>
        </p:nvSpPr>
        <p:spPr>
          <a:xfrm>
            <a:off x="103367" y="0"/>
            <a:ext cx="2178657" cy="1200329"/>
          </a:xfrm>
          <a:prstGeom prst="rect">
            <a:avLst/>
          </a:prstGeom>
          <a:noFill/>
        </p:spPr>
        <p:txBody>
          <a:bodyPr wrap="square" rtlCol="0">
            <a:spAutoFit/>
          </a:bodyPr>
          <a:lstStyle/>
          <a:p>
            <a:r>
              <a:rPr lang="en-US" sz="3600" b="1" dirty="0">
                <a:latin typeface="Poppings"/>
              </a:rPr>
              <a:t>Public Comment</a:t>
            </a:r>
          </a:p>
        </p:txBody>
      </p:sp>
      <p:sp>
        <p:nvSpPr>
          <p:cNvPr id="6" name="TextBox 5">
            <a:extLst>
              <a:ext uri="{FF2B5EF4-FFF2-40B4-BE49-F238E27FC236}">
                <a16:creationId xmlns:a16="http://schemas.microsoft.com/office/drawing/2014/main" id="{FD9A9CDB-7043-924A-3727-EF07B4058759}"/>
              </a:ext>
            </a:extLst>
          </p:cNvPr>
          <p:cNvSpPr txBox="1"/>
          <p:nvPr/>
        </p:nvSpPr>
        <p:spPr>
          <a:xfrm>
            <a:off x="6567778" y="0"/>
            <a:ext cx="2433099" cy="1200329"/>
          </a:xfrm>
          <a:prstGeom prst="rect">
            <a:avLst/>
          </a:prstGeom>
          <a:noFill/>
        </p:spPr>
        <p:txBody>
          <a:bodyPr wrap="square" rtlCol="0">
            <a:spAutoFit/>
          </a:bodyPr>
          <a:lstStyle/>
          <a:p>
            <a:pPr algn="r"/>
            <a:r>
              <a:rPr lang="es-MX" sz="3600" b="1" dirty="0">
                <a:latin typeface="Poppings"/>
              </a:rPr>
              <a:t>Comentario Publico</a:t>
            </a:r>
          </a:p>
        </p:txBody>
      </p:sp>
    </p:spTree>
    <p:extLst>
      <p:ext uri="{BB962C8B-B14F-4D97-AF65-F5344CB8AC3E}">
        <p14:creationId xmlns:p14="http://schemas.microsoft.com/office/powerpoint/2010/main" val="356258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872859" y="1218401"/>
            <a:ext cx="2387205" cy="1103969"/>
          </a:xfrm>
        </p:spPr>
        <p:txBody>
          <a:bodyPr vert="horz" lIns="91440" tIns="45720" rIns="91440" bIns="45720" rtlCol="0" anchor="ctr">
            <a:normAutofit/>
          </a:bodyPr>
          <a:lstStyle/>
          <a:p>
            <a:pPr defTabSz="914400"/>
            <a:r>
              <a:rPr lang="en-US" sz="1900" b="1" kern="1200" dirty="0">
                <a:solidFill>
                  <a:srgbClr val="FFFFFF"/>
                </a:solidFill>
                <a:latin typeface="Poppins"/>
                <a:cs typeface="Poppins"/>
              </a:rPr>
              <a:t>Roll Call</a:t>
            </a:r>
            <a:br>
              <a:rPr lang="en-US" sz="1900" b="1" kern="1200" dirty="0">
                <a:solidFill>
                  <a:srgbClr val="FFFFFF"/>
                </a:solidFill>
                <a:latin typeface="Poppins"/>
                <a:cs typeface="Poppins"/>
              </a:rPr>
            </a:br>
            <a:r>
              <a:rPr lang="en-US" sz="1900" b="1" kern="1200" dirty="0">
                <a:solidFill>
                  <a:srgbClr val="FFFFFF"/>
                </a:solidFill>
                <a:latin typeface="Poppins"/>
                <a:cs typeface="Poppins"/>
              </a:rPr>
              <a:t>Establishment of Quorum</a:t>
            </a: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1045226" y="2646221"/>
            <a:ext cx="2167874"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Pasar Lista</a:t>
            </a:r>
          </a:p>
          <a:p>
            <a:pPr defTabSz="914400">
              <a:spcAft>
                <a:spcPts val="600"/>
              </a:spcAft>
            </a:pPr>
            <a:r>
              <a:rPr lang="es-MX" sz="1800" b="1" dirty="0">
                <a:solidFill>
                  <a:srgbClr val="FFFF00"/>
                </a:solidFill>
                <a:latin typeface="Poppins"/>
                <a:ea typeface="+mn-ea"/>
                <a:cs typeface="Poppins"/>
              </a:rPr>
              <a:t>Establecimiento de quorum</a:t>
            </a:r>
          </a:p>
        </p:txBody>
      </p:sp>
      <p:pic>
        <p:nvPicPr>
          <p:cNvPr id="5" name="Picture 4">
            <a:extLst>
              <a:ext uri="{FF2B5EF4-FFF2-40B4-BE49-F238E27FC236}">
                <a16:creationId xmlns:a16="http://schemas.microsoft.com/office/drawing/2014/main" id="{07B9F11E-9D35-A6DE-58E3-90947AF4AA95}"/>
              </a:ext>
            </a:extLst>
          </p:cNvPr>
          <p:cNvPicPr>
            <a:picLocks noChangeAspect="1"/>
          </p:cNvPicPr>
          <p:nvPr/>
        </p:nvPicPr>
        <p:blipFill>
          <a:blip r:embed="rId3"/>
          <a:stretch>
            <a:fillRect/>
          </a:stretch>
        </p:blipFill>
        <p:spPr>
          <a:xfrm>
            <a:off x="3506526" y="500931"/>
            <a:ext cx="4905955" cy="3912998"/>
          </a:xfrm>
          <a:prstGeom prst="rect">
            <a:avLst/>
          </a:prstGeom>
          <a:ln w="19050">
            <a:solidFill>
              <a:schemeClr val="tx1"/>
            </a:solidFill>
          </a:ln>
        </p:spPr>
      </p:pic>
    </p:spTree>
    <p:extLst>
      <p:ext uri="{BB962C8B-B14F-4D97-AF65-F5344CB8AC3E}">
        <p14:creationId xmlns:p14="http://schemas.microsoft.com/office/powerpoint/2010/main" val="412353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7D158-9201-CC36-67B8-44A4BC5FC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3">
              <a:lumMod val="40000"/>
              <a:lumOff val="6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A7E4D5-2B30-4759-8A5A-477DD0755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4">
              <a:lumMod val="40000"/>
              <a:lumOff val="60000"/>
              <a:alpha val="3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9A68E78-DAD3-C320-C882-96205236B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867735">
            <a:off x="82704" y="3072251"/>
            <a:ext cx="1165601" cy="405739"/>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945" h="1887171">
                <a:moveTo>
                  <a:pt x="32339" y="1127420"/>
                </a:moveTo>
                <a:cubicBezTo>
                  <a:pt x="4130" y="1083353"/>
                  <a:pt x="-31282" y="1118420"/>
                  <a:pt x="50981" y="937929"/>
                </a:cubicBezTo>
                <a:lnTo>
                  <a:pt x="331063" y="0"/>
                </a:lnTo>
                <a:lnTo>
                  <a:pt x="585869" y="120461"/>
                </a:lnTo>
                <a:cubicBezTo>
                  <a:pt x="1400228" y="504095"/>
                  <a:pt x="2950902" y="1184005"/>
                  <a:pt x="3028945" y="1271362"/>
                </a:cubicBezTo>
                <a:cubicBezTo>
                  <a:pt x="3020964" y="1405371"/>
                  <a:pt x="2978356" y="1906629"/>
                  <a:pt x="2950602" y="1886587"/>
                </a:cubicBezTo>
                <a:cubicBezTo>
                  <a:pt x="2885143" y="1892656"/>
                  <a:pt x="1496153" y="1670208"/>
                  <a:pt x="1107928" y="1443866"/>
                </a:cubicBezTo>
                <a:cubicBezTo>
                  <a:pt x="663959" y="1309296"/>
                  <a:pt x="281635" y="1245592"/>
                  <a:pt x="32339" y="112742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7062260-CFF7-27D7-299D-5D178027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1240116" y="3485265"/>
            <a:ext cx="332729" cy="328206"/>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3396" h="3096776">
                <a:moveTo>
                  <a:pt x="663919" y="130849"/>
                </a:moveTo>
                <a:cubicBezTo>
                  <a:pt x="323278" y="330934"/>
                  <a:pt x="101029" y="937367"/>
                  <a:pt x="31428" y="1337983"/>
                </a:cubicBezTo>
                <a:cubicBezTo>
                  <a:pt x="-38173" y="1738599"/>
                  <a:pt x="-2865" y="2241842"/>
                  <a:pt x="246311" y="2534547"/>
                </a:cubicBezTo>
                <a:cubicBezTo>
                  <a:pt x="495487" y="2827252"/>
                  <a:pt x="891046" y="3127696"/>
                  <a:pt x="1526486" y="3094213"/>
                </a:cubicBezTo>
                <a:cubicBezTo>
                  <a:pt x="1731471" y="3089067"/>
                  <a:pt x="2336190" y="2949236"/>
                  <a:pt x="2574413" y="2610685"/>
                </a:cubicBezTo>
                <a:cubicBezTo>
                  <a:pt x="2812636" y="2272134"/>
                  <a:pt x="3039016" y="1475109"/>
                  <a:pt x="2955826" y="1062907"/>
                </a:cubicBezTo>
                <a:cubicBezTo>
                  <a:pt x="2872636" y="650705"/>
                  <a:pt x="2346825" y="316009"/>
                  <a:pt x="2075275" y="137475"/>
                </a:cubicBezTo>
                <a:cubicBezTo>
                  <a:pt x="1693290" y="-17868"/>
                  <a:pt x="1004560" y="-69236"/>
                  <a:pt x="663919" y="13084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BA78B03-F6C4-F2F0-F401-8D686BC53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394796">
            <a:off x="1105195" y="-6963"/>
            <a:ext cx="1118431" cy="599523"/>
          </a:xfrm>
          <a:custGeom>
            <a:avLst/>
            <a:gdLst>
              <a:gd name="connsiteX0" fmla="*/ 1491241 w 1491241"/>
              <a:gd name="connsiteY0" fmla="*/ 481253 h 799365"/>
              <a:gd name="connsiteX1" fmla="*/ 1153767 w 1491241"/>
              <a:gd name="connsiteY1" fmla="*/ 650099 h 799365"/>
              <a:gd name="connsiteX2" fmla="*/ 1151511 w 1491241"/>
              <a:gd name="connsiteY2" fmla="*/ 629003 h 799365"/>
              <a:gd name="connsiteX3" fmla="*/ 1104893 w 1491241"/>
              <a:gd name="connsiteY3" fmla="*/ 480743 h 799365"/>
              <a:gd name="connsiteX4" fmla="*/ 847229 w 1491241"/>
              <a:gd name="connsiteY4" fmla="*/ 326982 h 799365"/>
              <a:gd name="connsiteX5" fmla="*/ 606059 w 1491241"/>
              <a:gd name="connsiteY5" fmla="*/ 352559 h 799365"/>
              <a:gd name="connsiteX6" fmla="*/ 403194 w 1491241"/>
              <a:gd name="connsiteY6" fmla="*/ 500519 h 799365"/>
              <a:gd name="connsiteX7" fmla="*/ 354780 w 1491241"/>
              <a:gd name="connsiteY7" fmla="*/ 780235 h 799365"/>
              <a:gd name="connsiteX8" fmla="*/ 0 w 1491241"/>
              <a:gd name="connsiteY8" fmla="*/ 793852 h 799365"/>
              <a:gd name="connsiteX9" fmla="*/ 26998 w 1491241"/>
              <a:gd name="connsiteY9" fmla="*/ 519870 h 799365"/>
              <a:gd name="connsiteX10" fmla="*/ 417850 w 1491241"/>
              <a:gd name="connsiteY10" fmla="*/ 70136 h 799365"/>
              <a:gd name="connsiteX11" fmla="*/ 895768 w 1491241"/>
              <a:gd name="connsiteY11" fmla="*/ 6293 h 799365"/>
              <a:gd name="connsiteX12" fmla="*/ 1222827 w 1491241"/>
              <a:gd name="connsiteY12" fmla="*/ 137207 h 799365"/>
              <a:gd name="connsiteX13" fmla="*/ 1456795 w 1491241"/>
              <a:gd name="connsiteY13" fmla="*/ 374905 h 7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241" h="799365">
                <a:moveTo>
                  <a:pt x="1491241" y="481253"/>
                </a:moveTo>
                <a:lnTo>
                  <a:pt x="1153767" y="650099"/>
                </a:lnTo>
                <a:lnTo>
                  <a:pt x="1151511" y="629003"/>
                </a:lnTo>
                <a:cubicBezTo>
                  <a:pt x="1144142" y="574403"/>
                  <a:pt x="1131497" y="516728"/>
                  <a:pt x="1104893" y="480743"/>
                </a:cubicBezTo>
                <a:cubicBezTo>
                  <a:pt x="1051687" y="408770"/>
                  <a:pt x="930368" y="348346"/>
                  <a:pt x="847229" y="326982"/>
                </a:cubicBezTo>
                <a:cubicBezTo>
                  <a:pt x="764089" y="305618"/>
                  <a:pt x="680065" y="323636"/>
                  <a:pt x="606059" y="352559"/>
                </a:cubicBezTo>
                <a:cubicBezTo>
                  <a:pt x="532053" y="381482"/>
                  <a:pt x="445074" y="429240"/>
                  <a:pt x="403194" y="500519"/>
                </a:cubicBezTo>
                <a:cubicBezTo>
                  <a:pt x="361313" y="571798"/>
                  <a:pt x="354027" y="685739"/>
                  <a:pt x="354780" y="780235"/>
                </a:cubicBezTo>
                <a:cubicBezTo>
                  <a:pt x="244903" y="787468"/>
                  <a:pt x="39825" y="809553"/>
                  <a:pt x="0" y="793852"/>
                </a:cubicBezTo>
                <a:cubicBezTo>
                  <a:pt x="3386" y="719612"/>
                  <a:pt x="8515" y="639364"/>
                  <a:pt x="26998" y="519870"/>
                </a:cubicBezTo>
                <a:cubicBezTo>
                  <a:pt x="96617" y="312038"/>
                  <a:pt x="219761" y="165436"/>
                  <a:pt x="417850" y="70136"/>
                </a:cubicBezTo>
                <a:cubicBezTo>
                  <a:pt x="557364" y="13625"/>
                  <a:pt x="712834" y="-13140"/>
                  <a:pt x="895768" y="6293"/>
                </a:cubicBezTo>
                <a:cubicBezTo>
                  <a:pt x="1026481" y="8180"/>
                  <a:pt x="1129323" y="75771"/>
                  <a:pt x="1222827" y="137207"/>
                </a:cubicBezTo>
                <a:cubicBezTo>
                  <a:pt x="1316332" y="198642"/>
                  <a:pt x="1403940" y="275848"/>
                  <a:pt x="1456795" y="37490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50242C1C-C38F-765C-423E-66DBDD3E7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095831" y="365736"/>
            <a:ext cx="277662" cy="27171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04018" flipH="1" flipV="1">
            <a:off x="-53433" y="982038"/>
            <a:ext cx="748225" cy="984324"/>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E34248A1-56A8-E734-08D1-4F1C69DD9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04018" flipH="1" flipV="1">
            <a:off x="-53432" y="982037"/>
            <a:ext cx="748225" cy="98432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3D0B7B5-9512-F256-B6B9-69BC35CC2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909430" flipH="1">
            <a:off x="1281768" y="1264942"/>
            <a:ext cx="249426" cy="227693"/>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C32232B-7FD7-8703-814D-8B654A496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7747" flipH="1">
            <a:off x="7585517" y="832523"/>
            <a:ext cx="1400956" cy="1482595"/>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8270405" y="3030328"/>
            <a:ext cx="340050" cy="350539"/>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7F904BA-ACD9-EB51-0611-86CDB5810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358500" flipV="1">
            <a:off x="1003129" y="4079255"/>
            <a:ext cx="812965" cy="1422604"/>
          </a:xfrm>
          <a:custGeom>
            <a:avLst/>
            <a:gdLst>
              <a:gd name="connsiteX0" fmla="*/ 429670 w 1245366"/>
              <a:gd name="connsiteY0" fmla="*/ 94323 h 2338113"/>
              <a:gd name="connsiteX1" fmla="*/ 210325 w 1245366"/>
              <a:gd name="connsiteY1" fmla="*/ 366133 h 2338113"/>
              <a:gd name="connsiteX2" fmla="*/ 78185 w 1245366"/>
              <a:gd name="connsiteY2" fmla="*/ 727483 h 2338113"/>
              <a:gd name="connsiteX3" fmla="*/ 349 w 1245366"/>
              <a:gd name="connsiteY3" fmla="*/ 1325781 h 2338113"/>
              <a:gd name="connsiteX4" fmla="*/ 55138 w 1245366"/>
              <a:gd name="connsiteY4" fmla="*/ 2112766 h 2338113"/>
              <a:gd name="connsiteX5" fmla="*/ 84088 w 1245366"/>
              <a:gd name="connsiteY5" fmla="*/ 2251624 h 2338113"/>
              <a:gd name="connsiteX6" fmla="*/ 111115 w 1245366"/>
              <a:gd name="connsiteY6" fmla="*/ 2338113 h 2338113"/>
              <a:gd name="connsiteX7" fmla="*/ 314694 w 1245366"/>
              <a:gd name="connsiteY7" fmla="*/ 2163059 h 2338113"/>
              <a:gd name="connsiteX8" fmla="*/ 291933 w 1245366"/>
              <a:gd name="connsiteY8" fmla="*/ 2074720 h 2338113"/>
              <a:gd name="connsiteX9" fmla="*/ 255012 w 1245366"/>
              <a:gd name="connsiteY9" fmla="*/ 1898078 h 2338113"/>
              <a:gd name="connsiteX10" fmla="*/ 220932 w 1245366"/>
              <a:gd name="connsiteY10" fmla="*/ 1568302 h 2338113"/>
              <a:gd name="connsiteX11" fmla="*/ 243708 w 1245366"/>
              <a:gd name="connsiteY11" fmla="*/ 1527933 h 2338113"/>
              <a:gd name="connsiteX12" fmla="*/ 440453 w 1245366"/>
              <a:gd name="connsiteY12" fmla="*/ 1634907 h 2338113"/>
              <a:gd name="connsiteX13" fmla="*/ 755427 w 1245366"/>
              <a:gd name="connsiteY13" fmla="*/ 1690542 h 2338113"/>
              <a:gd name="connsiteX14" fmla="*/ 858064 w 1245366"/>
              <a:gd name="connsiteY14" fmla="*/ 1672755 h 2338113"/>
              <a:gd name="connsiteX15" fmla="*/ 897561 w 1245366"/>
              <a:gd name="connsiteY15" fmla="*/ 1661861 h 2338113"/>
              <a:gd name="connsiteX16" fmla="*/ 1245366 w 1245366"/>
              <a:gd name="connsiteY16" fmla="*/ 1362790 h 2338113"/>
              <a:gd name="connsiteX17" fmla="*/ 1224941 w 1245366"/>
              <a:gd name="connsiteY17" fmla="*/ 1355725 h 2338113"/>
              <a:gd name="connsiteX18" fmla="*/ 973876 w 1245366"/>
              <a:gd name="connsiteY18" fmla="*/ 1302459 h 2338113"/>
              <a:gd name="connsiteX19" fmla="*/ 444407 w 1245366"/>
              <a:gd name="connsiteY19" fmla="*/ 1302459 h 2338113"/>
              <a:gd name="connsiteX20" fmla="*/ 383100 w 1245366"/>
              <a:gd name="connsiteY20" fmla="*/ 1302459 h 2338113"/>
              <a:gd name="connsiteX21" fmla="*/ 693692 w 1245366"/>
              <a:gd name="connsiteY21" fmla="*/ 1145645 h 2338113"/>
              <a:gd name="connsiteX22" fmla="*/ 908892 w 1245366"/>
              <a:gd name="connsiteY22" fmla="*/ 963724 h 2338113"/>
              <a:gd name="connsiteX23" fmla="*/ 1078367 w 1245366"/>
              <a:gd name="connsiteY23" fmla="*/ 738997 h 2338113"/>
              <a:gd name="connsiteX24" fmla="*/ 1116669 w 1245366"/>
              <a:gd name="connsiteY24" fmla="*/ 571589 h 2338113"/>
              <a:gd name="connsiteX25" fmla="*/ 739416 w 1245366"/>
              <a:gd name="connsiteY25" fmla="*/ 657465 h 2338113"/>
              <a:gd name="connsiteX26" fmla="*/ 418597 w 1245366"/>
              <a:gd name="connsiteY26" fmla="*/ 838628 h 2338113"/>
              <a:gd name="connsiteX27" fmla="*/ 416701 w 1245366"/>
              <a:gd name="connsiteY27" fmla="*/ 804866 h 2338113"/>
              <a:gd name="connsiteX28" fmla="*/ 623890 w 1245366"/>
              <a:gd name="connsiteY28" fmla="*/ 443040 h 2338113"/>
              <a:gd name="connsiteX29" fmla="*/ 606689 w 1245366"/>
              <a:gd name="connsiteY29" fmla="*/ 0 h 2338113"/>
              <a:gd name="connsiteX30" fmla="*/ 429670 w 1245366"/>
              <a:gd name="connsiteY30" fmla="*/ 94323 h 2338113"/>
              <a:gd name="connsiteX0" fmla="*/ 481361 w 1297057"/>
              <a:gd name="connsiteY0" fmla="*/ 94323 h 2338113"/>
              <a:gd name="connsiteX1" fmla="*/ 262016 w 1297057"/>
              <a:gd name="connsiteY1" fmla="*/ 366133 h 2338113"/>
              <a:gd name="connsiteX2" fmla="*/ 129876 w 1297057"/>
              <a:gd name="connsiteY2" fmla="*/ 727483 h 2338113"/>
              <a:gd name="connsiteX3" fmla="*/ 122 w 1297057"/>
              <a:gd name="connsiteY3" fmla="*/ 1338848 h 2338113"/>
              <a:gd name="connsiteX4" fmla="*/ 106829 w 1297057"/>
              <a:gd name="connsiteY4" fmla="*/ 2112766 h 2338113"/>
              <a:gd name="connsiteX5" fmla="*/ 135779 w 1297057"/>
              <a:gd name="connsiteY5" fmla="*/ 2251624 h 2338113"/>
              <a:gd name="connsiteX6" fmla="*/ 162806 w 1297057"/>
              <a:gd name="connsiteY6" fmla="*/ 2338113 h 2338113"/>
              <a:gd name="connsiteX7" fmla="*/ 366385 w 1297057"/>
              <a:gd name="connsiteY7" fmla="*/ 2163059 h 2338113"/>
              <a:gd name="connsiteX8" fmla="*/ 343624 w 1297057"/>
              <a:gd name="connsiteY8" fmla="*/ 2074720 h 2338113"/>
              <a:gd name="connsiteX9" fmla="*/ 306703 w 1297057"/>
              <a:gd name="connsiteY9" fmla="*/ 1898078 h 2338113"/>
              <a:gd name="connsiteX10" fmla="*/ 272623 w 1297057"/>
              <a:gd name="connsiteY10" fmla="*/ 1568302 h 2338113"/>
              <a:gd name="connsiteX11" fmla="*/ 295399 w 1297057"/>
              <a:gd name="connsiteY11" fmla="*/ 1527933 h 2338113"/>
              <a:gd name="connsiteX12" fmla="*/ 492144 w 1297057"/>
              <a:gd name="connsiteY12" fmla="*/ 1634907 h 2338113"/>
              <a:gd name="connsiteX13" fmla="*/ 807118 w 1297057"/>
              <a:gd name="connsiteY13" fmla="*/ 1690542 h 2338113"/>
              <a:gd name="connsiteX14" fmla="*/ 909755 w 1297057"/>
              <a:gd name="connsiteY14" fmla="*/ 1672755 h 2338113"/>
              <a:gd name="connsiteX15" fmla="*/ 949252 w 1297057"/>
              <a:gd name="connsiteY15" fmla="*/ 1661861 h 2338113"/>
              <a:gd name="connsiteX16" fmla="*/ 1297057 w 1297057"/>
              <a:gd name="connsiteY16" fmla="*/ 1362790 h 2338113"/>
              <a:gd name="connsiteX17" fmla="*/ 1276632 w 1297057"/>
              <a:gd name="connsiteY17" fmla="*/ 1355725 h 2338113"/>
              <a:gd name="connsiteX18" fmla="*/ 1025567 w 1297057"/>
              <a:gd name="connsiteY18" fmla="*/ 1302459 h 2338113"/>
              <a:gd name="connsiteX19" fmla="*/ 496098 w 1297057"/>
              <a:gd name="connsiteY19" fmla="*/ 1302459 h 2338113"/>
              <a:gd name="connsiteX20" fmla="*/ 434791 w 1297057"/>
              <a:gd name="connsiteY20" fmla="*/ 1302459 h 2338113"/>
              <a:gd name="connsiteX21" fmla="*/ 745383 w 1297057"/>
              <a:gd name="connsiteY21" fmla="*/ 1145645 h 2338113"/>
              <a:gd name="connsiteX22" fmla="*/ 960583 w 1297057"/>
              <a:gd name="connsiteY22" fmla="*/ 963724 h 2338113"/>
              <a:gd name="connsiteX23" fmla="*/ 1130058 w 1297057"/>
              <a:gd name="connsiteY23" fmla="*/ 738997 h 2338113"/>
              <a:gd name="connsiteX24" fmla="*/ 1168360 w 1297057"/>
              <a:gd name="connsiteY24" fmla="*/ 571589 h 2338113"/>
              <a:gd name="connsiteX25" fmla="*/ 791107 w 1297057"/>
              <a:gd name="connsiteY25" fmla="*/ 657465 h 2338113"/>
              <a:gd name="connsiteX26" fmla="*/ 470288 w 1297057"/>
              <a:gd name="connsiteY26" fmla="*/ 838628 h 2338113"/>
              <a:gd name="connsiteX27" fmla="*/ 468392 w 1297057"/>
              <a:gd name="connsiteY27" fmla="*/ 804866 h 2338113"/>
              <a:gd name="connsiteX28" fmla="*/ 675581 w 1297057"/>
              <a:gd name="connsiteY28" fmla="*/ 443040 h 2338113"/>
              <a:gd name="connsiteX29" fmla="*/ 658380 w 1297057"/>
              <a:gd name="connsiteY29" fmla="*/ 0 h 2338113"/>
              <a:gd name="connsiteX30" fmla="*/ 481361 w 1297057"/>
              <a:gd name="connsiteY30" fmla="*/ 94323 h 2338113"/>
              <a:gd name="connsiteX0" fmla="*/ 481248 w 1296944"/>
              <a:gd name="connsiteY0" fmla="*/ 94323 h 2338113"/>
              <a:gd name="connsiteX1" fmla="*/ 261903 w 1296944"/>
              <a:gd name="connsiteY1" fmla="*/ 366133 h 2338113"/>
              <a:gd name="connsiteX2" fmla="*/ 129763 w 1296944"/>
              <a:gd name="connsiteY2" fmla="*/ 727483 h 2338113"/>
              <a:gd name="connsiteX3" fmla="*/ 9 w 1296944"/>
              <a:gd name="connsiteY3" fmla="*/ 1338848 h 2338113"/>
              <a:gd name="connsiteX4" fmla="*/ 135666 w 1296944"/>
              <a:gd name="connsiteY4" fmla="*/ 2251624 h 2338113"/>
              <a:gd name="connsiteX5" fmla="*/ 162693 w 1296944"/>
              <a:gd name="connsiteY5" fmla="*/ 2338113 h 2338113"/>
              <a:gd name="connsiteX6" fmla="*/ 366272 w 1296944"/>
              <a:gd name="connsiteY6" fmla="*/ 2163059 h 2338113"/>
              <a:gd name="connsiteX7" fmla="*/ 343511 w 1296944"/>
              <a:gd name="connsiteY7" fmla="*/ 2074720 h 2338113"/>
              <a:gd name="connsiteX8" fmla="*/ 306590 w 1296944"/>
              <a:gd name="connsiteY8" fmla="*/ 1898078 h 2338113"/>
              <a:gd name="connsiteX9" fmla="*/ 272510 w 1296944"/>
              <a:gd name="connsiteY9" fmla="*/ 1568302 h 2338113"/>
              <a:gd name="connsiteX10" fmla="*/ 295286 w 1296944"/>
              <a:gd name="connsiteY10" fmla="*/ 1527933 h 2338113"/>
              <a:gd name="connsiteX11" fmla="*/ 492031 w 1296944"/>
              <a:gd name="connsiteY11" fmla="*/ 1634907 h 2338113"/>
              <a:gd name="connsiteX12" fmla="*/ 807005 w 1296944"/>
              <a:gd name="connsiteY12" fmla="*/ 1690542 h 2338113"/>
              <a:gd name="connsiteX13" fmla="*/ 909642 w 1296944"/>
              <a:gd name="connsiteY13" fmla="*/ 1672755 h 2338113"/>
              <a:gd name="connsiteX14" fmla="*/ 949139 w 1296944"/>
              <a:gd name="connsiteY14" fmla="*/ 1661861 h 2338113"/>
              <a:gd name="connsiteX15" fmla="*/ 1296944 w 1296944"/>
              <a:gd name="connsiteY15" fmla="*/ 1362790 h 2338113"/>
              <a:gd name="connsiteX16" fmla="*/ 1276519 w 1296944"/>
              <a:gd name="connsiteY16" fmla="*/ 1355725 h 2338113"/>
              <a:gd name="connsiteX17" fmla="*/ 1025454 w 1296944"/>
              <a:gd name="connsiteY17" fmla="*/ 1302459 h 2338113"/>
              <a:gd name="connsiteX18" fmla="*/ 495985 w 1296944"/>
              <a:gd name="connsiteY18" fmla="*/ 1302459 h 2338113"/>
              <a:gd name="connsiteX19" fmla="*/ 434678 w 1296944"/>
              <a:gd name="connsiteY19" fmla="*/ 1302459 h 2338113"/>
              <a:gd name="connsiteX20" fmla="*/ 745270 w 1296944"/>
              <a:gd name="connsiteY20" fmla="*/ 1145645 h 2338113"/>
              <a:gd name="connsiteX21" fmla="*/ 960470 w 1296944"/>
              <a:gd name="connsiteY21" fmla="*/ 963724 h 2338113"/>
              <a:gd name="connsiteX22" fmla="*/ 1129945 w 1296944"/>
              <a:gd name="connsiteY22" fmla="*/ 738997 h 2338113"/>
              <a:gd name="connsiteX23" fmla="*/ 1168247 w 1296944"/>
              <a:gd name="connsiteY23" fmla="*/ 571589 h 2338113"/>
              <a:gd name="connsiteX24" fmla="*/ 790994 w 1296944"/>
              <a:gd name="connsiteY24" fmla="*/ 657465 h 2338113"/>
              <a:gd name="connsiteX25" fmla="*/ 470175 w 1296944"/>
              <a:gd name="connsiteY25" fmla="*/ 838628 h 2338113"/>
              <a:gd name="connsiteX26" fmla="*/ 468279 w 1296944"/>
              <a:gd name="connsiteY26" fmla="*/ 804866 h 2338113"/>
              <a:gd name="connsiteX27" fmla="*/ 675468 w 1296944"/>
              <a:gd name="connsiteY27" fmla="*/ 443040 h 2338113"/>
              <a:gd name="connsiteX28" fmla="*/ 658267 w 1296944"/>
              <a:gd name="connsiteY28" fmla="*/ 0 h 2338113"/>
              <a:gd name="connsiteX29" fmla="*/ 481248 w 1296944"/>
              <a:gd name="connsiteY29" fmla="*/ 94323 h 2338113"/>
              <a:gd name="connsiteX0" fmla="*/ 482606 w 1298302"/>
              <a:gd name="connsiteY0" fmla="*/ 94323 h 2338113"/>
              <a:gd name="connsiteX1" fmla="*/ 263261 w 1298302"/>
              <a:gd name="connsiteY1" fmla="*/ 366133 h 2338113"/>
              <a:gd name="connsiteX2" fmla="*/ 78839 w 1298302"/>
              <a:gd name="connsiteY2" fmla="*/ 762724 h 2338113"/>
              <a:gd name="connsiteX3" fmla="*/ 1367 w 1298302"/>
              <a:gd name="connsiteY3" fmla="*/ 1338848 h 2338113"/>
              <a:gd name="connsiteX4" fmla="*/ 137024 w 1298302"/>
              <a:gd name="connsiteY4" fmla="*/ 2251624 h 2338113"/>
              <a:gd name="connsiteX5" fmla="*/ 164051 w 1298302"/>
              <a:gd name="connsiteY5" fmla="*/ 2338113 h 2338113"/>
              <a:gd name="connsiteX6" fmla="*/ 367630 w 1298302"/>
              <a:gd name="connsiteY6" fmla="*/ 2163059 h 2338113"/>
              <a:gd name="connsiteX7" fmla="*/ 344869 w 1298302"/>
              <a:gd name="connsiteY7" fmla="*/ 2074720 h 2338113"/>
              <a:gd name="connsiteX8" fmla="*/ 307948 w 1298302"/>
              <a:gd name="connsiteY8" fmla="*/ 1898078 h 2338113"/>
              <a:gd name="connsiteX9" fmla="*/ 273868 w 1298302"/>
              <a:gd name="connsiteY9" fmla="*/ 1568302 h 2338113"/>
              <a:gd name="connsiteX10" fmla="*/ 296644 w 1298302"/>
              <a:gd name="connsiteY10" fmla="*/ 1527933 h 2338113"/>
              <a:gd name="connsiteX11" fmla="*/ 493389 w 1298302"/>
              <a:gd name="connsiteY11" fmla="*/ 1634907 h 2338113"/>
              <a:gd name="connsiteX12" fmla="*/ 808363 w 1298302"/>
              <a:gd name="connsiteY12" fmla="*/ 1690542 h 2338113"/>
              <a:gd name="connsiteX13" fmla="*/ 911000 w 1298302"/>
              <a:gd name="connsiteY13" fmla="*/ 1672755 h 2338113"/>
              <a:gd name="connsiteX14" fmla="*/ 950497 w 1298302"/>
              <a:gd name="connsiteY14" fmla="*/ 1661861 h 2338113"/>
              <a:gd name="connsiteX15" fmla="*/ 1298302 w 1298302"/>
              <a:gd name="connsiteY15" fmla="*/ 1362790 h 2338113"/>
              <a:gd name="connsiteX16" fmla="*/ 1277877 w 1298302"/>
              <a:gd name="connsiteY16" fmla="*/ 1355725 h 2338113"/>
              <a:gd name="connsiteX17" fmla="*/ 1026812 w 1298302"/>
              <a:gd name="connsiteY17" fmla="*/ 1302459 h 2338113"/>
              <a:gd name="connsiteX18" fmla="*/ 497343 w 1298302"/>
              <a:gd name="connsiteY18" fmla="*/ 1302459 h 2338113"/>
              <a:gd name="connsiteX19" fmla="*/ 436036 w 1298302"/>
              <a:gd name="connsiteY19" fmla="*/ 1302459 h 2338113"/>
              <a:gd name="connsiteX20" fmla="*/ 746628 w 1298302"/>
              <a:gd name="connsiteY20" fmla="*/ 1145645 h 2338113"/>
              <a:gd name="connsiteX21" fmla="*/ 961828 w 1298302"/>
              <a:gd name="connsiteY21" fmla="*/ 963724 h 2338113"/>
              <a:gd name="connsiteX22" fmla="*/ 1131303 w 1298302"/>
              <a:gd name="connsiteY22" fmla="*/ 738997 h 2338113"/>
              <a:gd name="connsiteX23" fmla="*/ 1169605 w 1298302"/>
              <a:gd name="connsiteY23" fmla="*/ 571589 h 2338113"/>
              <a:gd name="connsiteX24" fmla="*/ 792352 w 1298302"/>
              <a:gd name="connsiteY24" fmla="*/ 657465 h 2338113"/>
              <a:gd name="connsiteX25" fmla="*/ 471533 w 1298302"/>
              <a:gd name="connsiteY25" fmla="*/ 838628 h 2338113"/>
              <a:gd name="connsiteX26" fmla="*/ 469637 w 1298302"/>
              <a:gd name="connsiteY26" fmla="*/ 804866 h 2338113"/>
              <a:gd name="connsiteX27" fmla="*/ 676826 w 1298302"/>
              <a:gd name="connsiteY27" fmla="*/ 443040 h 2338113"/>
              <a:gd name="connsiteX28" fmla="*/ 659625 w 1298302"/>
              <a:gd name="connsiteY28" fmla="*/ 0 h 2338113"/>
              <a:gd name="connsiteX29" fmla="*/ 482606 w 1298302"/>
              <a:gd name="connsiteY29"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3934 w 1299630"/>
              <a:gd name="connsiteY0" fmla="*/ 94323 h 2338113"/>
              <a:gd name="connsiteX1" fmla="*/ 80167 w 1299630"/>
              <a:gd name="connsiteY1" fmla="*/ 762724 h 2338113"/>
              <a:gd name="connsiteX2" fmla="*/ 2695 w 1299630"/>
              <a:gd name="connsiteY2" fmla="*/ 1338848 h 2338113"/>
              <a:gd name="connsiteX3" fmla="*/ 138352 w 1299630"/>
              <a:gd name="connsiteY3" fmla="*/ 2251624 h 2338113"/>
              <a:gd name="connsiteX4" fmla="*/ 165379 w 1299630"/>
              <a:gd name="connsiteY4" fmla="*/ 2338113 h 2338113"/>
              <a:gd name="connsiteX5" fmla="*/ 368958 w 1299630"/>
              <a:gd name="connsiteY5" fmla="*/ 2163059 h 2338113"/>
              <a:gd name="connsiteX6" fmla="*/ 346197 w 1299630"/>
              <a:gd name="connsiteY6" fmla="*/ 2074720 h 2338113"/>
              <a:gd name="connsiteX7" fmla="*/ 309276 w 1299630"/>
              <a:gd name="connsiteY7" fmla="*/ 1898078 h 2338113"/>
              <a:gd name="connsiteX8" fmla="*/ 275196 w 1299630"/>
              <a:gd name="connsiteY8" fmla="*/ 1568302 h 2338113"/>
              <a:gd name="connsiteX9" fmla="*/ 297972 w 1299630"/>
              <a:gd name="connsiteY9" fmla="*/ 1527933 h 2338113"/>
              <a:gd name="connsiteX10" fmla="*/ 494717 w 1299630"/>
              <a:gd name="connsiteY10" fmla="*/ 1634907 h 2338113"/>
              <a:gd name="connsiteX11" fmla="*/ 809691 w 1299630"/>
              <a:gd name="connsiteY11" fmla="*/ 1690542 h 2338113"/>
              <a:gd name="connsiteX12" fmla="*/ 912328 w 1299630"/>
              <a:gd name="connsiteY12" fmla="*/ 1672755 h 2338113"/>
              <a:gd name="connsiteX13" fmla="*/ 951825 w 1299630"/>
              <a:gd name="connsiteY13" fmla="*/ 1661861 h 2338113"/>
              <a:gd name="connsiteX14" fmla="*/ 1299630 w 1299630"/>
              <a:gd name="connsiteY14" fmla="*/ 1362790 h 2338113"/>
              <a:gd name="connsiteX15" fmla="*/ 1279205 w 1299630"/>
              <a:gd name="connsiteY15" fmla="*/ 1355725 h 2338113"/>
              <a:gd name="connsiteX16" fmla="*/ 1028140 w 1299630"/>
              <a:gd name="connsiteY16" fmla="*/ 1302459 h 2338113"/>
              <a:gd name="connsiteX17" fmla="*/ 498671 w 1299630"/>
              <a:gd name="connsiteY17" fmla="*/ 1302459 h 2338113"/>
              <a:gd name="connsiteX18" fmla="*/ 437364 w 1299630"/>
              <a:gd name="connsiteY18" fmla="*/ 1302459 h 2338113"/>
              <a:gd name="connsiteX19" fmla="*/ 747956 w 1299630"/>
              <a:gd name="connsiteY19" fmla="*/ 1145645 h 2338113"/>
              <a:gd name="connsiteX20" fmla="*/ 963156 w 1299630"/>
              <a:gd name="connsiteY20" fmla="*/ 963724 h 2338113"/>
              <a:gd name="connsiteX21" fmla="*/ 1132631 w 1299630"/>
              <a:gd name="connsiteY21" fmla="*/ 738997 h 2338113"/>
              <a:gd name="connsiteX22" fmla="*/ 1170933 w 1299630"/>
              <a:gd name="connsiteY22" fmla="*/ 571589 h 2338113"/>
              <a:gd name="connsiteX23" fmla="*/ 793680 w 1299630"/>
              <a:gd name="connsiteY23" fmla="*/ 657465 h 2338113"/>
              <a:gd name="connsiteX24" fmla="*/ 472861 w 1299630"/>
              <a:gd name="connsiteY24" fmla="*/ 838628 h 2338113"/>
              <a:gd name="connsiteX25" fmla="*/ 470965 w 1299630"/>
              <a:gd name="connsiteY25" fmla="*/ 804866 h 2338113"/>
              <a:gd name="connsiteX26" fmla="*/ 678154 w 1299630"/>
              <a:gd name="connsiteY26" fmla="*/ 443040 h 2338113"/>
              <a:gd name="connsiteX27" fmla="*/ 660953 w 1299630"/>
              <a:gd name="connsiteY27" fmla="*/ 0 h 2338113"/>
              <a:gd name="connsiteX28" fmla="*/ 483934 w 1299630"/>
              <a:gd name="connsiteY28" fmla="*/ 94323 h 2338113"/>
              <a:gd name="connsiteX0" fmla="*/ 491064 w 1306760"/>
              <a:gd name="connsiteY0" fmla="*/ 94323 h 2338113"/>
              <a:gd name="connsiteX1" fmla="*/ 59367 w 1306760"/>
              <a:gd name="connsiteY1" fmla="*/ 786740 h 2338113"/>
              <a:gd name="connsiteX2" fmla="*/ 9825 w 1306760"/>
              <a:gd name="connsiteY2" fmla="*/ 1338848 h 2338113"/>
              <a:gd name="connsiteX3" fmla="*/ 145482 w 1306760"/>
              <a:gd name="connsiteY3" fmla="*/ 2251624 h 2338113"/>
              <a:gd name="connsiteX4" fmla="*/ 172509 w 1306760"/>
              <a:gd name="connsiteY4" fmla="*/ 2338113 h 2338113"/>
              <a:gd name="connsiteX5" fmla="*/ 376088 w 1306760"/>
              <a:gd name="connsiteY5" fmla="*/ 2163059 h 2338113"/>
              <a:gd name="connsiteX6" fmla="*/ 353327 w 1306760"/>
              <a:gd name="connsiteY6" fmla="*/ 2074720 h 2338113"/>
              <a:gd name="connsiteX7" fmla="*/ 316406 w 1306760"/>
              <a:gd name="connsiteY7" fmla="*/ 1898078 h 2338113"/>
              <a:gd name="connsiteX8" fmla="*/ 282326 w 1306760"/>
              <a:gd name="connsiteY8" fmla="*/ 1568302 h 2338113"/>
              <a:gd name="connsiteX9" fmla="*/ 305102 w 1306760"/>
              <a:gd name="connsiteY9" fmla="*/ 1527933 h 2338113"/>
              <a:gd name="connsiteX10" fmla="*/ 501847 w 1306760"/>
              <a:gd name="connsiteY10" fmla="*/ 1634907 h 2338113"/>
              <a:gd name="connsiteX11" fmla="*/ 816821 w 1306760"/>
              <a:gd name="connsiteY11" fmla="*/ 1690542 h 2338113"/>
              <a:gd name="connsiteX12" fmla="*/ 919458 w 1306760"/>
              <a:gd name="connsiteY12" fmla="*/ 1672755 h 2338113"/>
              <a:gd name="connsiteX13" fmla="*/ 958955 w 1306760"/>
              <a:gd name="connsiteY13" fmla="*/ 1661861 h 2338113"/>
              <a:gd name="connsiteX14" fmla="*/ 1306760 w 1306760"/>
              <a:gd name="connsiteY14" fmla="*/ 1362790 h 2338113"/>
              <a:gd name="connsiteX15" fmla="*/ 1286335 w 1306760"/>
              <a:gd name="connsiteY15" fmla="*/ 1355725 h 2338113"/>
              <a:gd name="connsiteX16" fmla="*/ 1035270 w 1306760"/>
              <a:gd name="connsiteY16" fmla="*/ 1302459 h 2338113"/>
              <a:gd name="connsiteX17" fmla="*/ 505801 w 1306760"/>
              <a:gd name="connsiteY17" fmla="*/ 1302459 h 2338113"/>
              <a:gd name="connsiteX18" fmla="*/ 444494 w 1306760"/>
              <a:gd name="connsiteY18" fmla="*/ 1302459 h 2338113"/>
              <a:gd name="connsiteX19" fmla="*/ 755086 w 1306760"/>
              <a:gd name="connsiteY19" fmla="*/ 1145645 h 2338113"/>
              <a:gd name="connsiteX20" fmla="*/ 970286 w 1306760"/>
              <a:gd name="connsiteY20" fmla="*/ 963724 h 2338113"/>
              <a:gd name="connsiteX21" fmla="*/ 1139761 w 1306760"/>
              <a:gd name="connsiteY21" fmla="*/ 738997 h 2338113"/>
              <a:gd name="connsiteX22" fmla="*/ 1178063 w 1306760"/>
              <a:gd name="connsiteY22" fmla="*/ 571589 h 2338113"/>
              <a:gd name="connsiteX23" fmla="*/ 800810 w 1306760"/>
              <a:gd name="connsiteY23" fmla="*/ 657465 h 2338113"/>
              <a:gd name="connsiteX24" fmla="*/ 479991 w 1306760"/>
              <a:gd name="connsiteY24" fmla="*/ 838628 h 2338113"/>
              <a:gd name="connsiteX25" fmla="*/ 478095 w 1306760"/>
              <a:gd name="connsiteY25" fmla="*/ 804866 h 2338113"/>
              <a:gd name="connsiteX26" fmla="*/ 685284 w 1306760"/>
              <a:gd name="connsiteY26" fmla="*/ 443040 h 2338113"/>
              <a:gd name="connsiteX27" fmla="*/ 668083 w 1306760"/>
              <a:gd name="connsiteY27" fmla="*/ 0 h 2338113"/>
              <a:gd name="connsiteX28" fmla="*/ 491064 w 1306760"/>
              <a:gd name="connsiteY28" fmla="*/ 94323 h 2338113"/>
              <a:gd name="connsiteX0" fmla="*/ 503006 w 1318702"/>
              <a:gd name="connsiteY0" fmla="*/ 94323 h 2338113"/>
              <a:gd name="connsiteX1" fmla="*/ 71309 w 1318702"/>
              <a:gd name="connsiteY1" fmla="*/ 786740 h 2338113"/>
              <a:gd name="connsiteX2" fmla="*/ 8390 w 1318702"/>
              <a:gd name="connsiteY2" fmla="*/ 1343063 h 2338113"/>
              <a:gd name="connsiteX3" fmla="*/ 157424 w 1318702"/>
              <a:gd name="connsiteY3" fmla="*/ 2251624 h 2338113"/>
              <a:gd name="connsiteX4" fmla="*/ 184451 w 1318702"/>
              <a:gd name="connsiteY4" fmla="*/ 2338113 h 2338113"/>
              <a:gd name="connsiteX5" fmla="*/ 388030 w 1318702"/>
              <a:gd name="connsiteY5" fmla="*/ 2163059 h 2338113"/>
              <a:gd name="connsiteX6" fmla="*/ 365269 w 1318702"/>
              <a:gd name="connsiteY6" fmla="*/ 2074720 h 2338113"/>
              <a:gd name="connsiteX7" fmla="*/ 328348 w 1318702"/>
              <a:gd name="connsiteY7" fmla="*/ 1898078 h 2338113"/>
              <a:gd name="connsiteX8" fmla="*/ 294268 w 1318702"/>
              <a:gd name="connsiteY8" fmla="*/ 1568302 h 2338113"/>
              <a:gd name="connsiteX9" fmla="*/ 317044 w 1318702"/>
              <a:gd name="connsiteY9" fmla="*/ 1527933 h 2338113"/>
              <a:gd name="connsiteX10" fmla="*/ 513789 w 1318702"/>
              <a:gd name="connsiteY10" fmla="*/ 1634907 h 2338113"/>
              <a:gd name="connsiteX11" fmla="*/ 828763 w 1318702"/>
              <a:gd name="connsiteY11" fmla="*/ 1690542 h 2338113"/>
              <a:gd name="connsiteX12" fmla="*/ 931400 w 1318702"/>
              <a:gd name="connsiteY12" fmla="*/ 1672755 h 2338113"/>
              <a:gd name="connsiteX13" fmla="*/ 970897 w 1318702"/>
              <a:gd name="connsiteY13" fmla="*/ 1661861 h 2338113"/>
              <a:gd name="connsiteX14" fmla="*/ 1318702 w 1318702"/>
              <a:gd name="connsiteY14" fmla="*/ 1362790 h 2338113"/>
              <a:gd name="connsiteX15" fmla="*/ 1298277 w 1318702"/>
              <a:gd name="connsiteY15" fmla="*/ 1355725 h 2338113"/>
              <a:gd name="connsiteX16" fmla="*/ 1047212 w 1318702"/>
              <a:gd name="connsiteY16" fmla="*/ 1302459 h 2338113"/>
              <a:gd name="connsiteX17" fmla="*/ 517743 w 1318702"/>
              <a:gd name="connsiteY17" fmla="*/ 1302459 h 2338113"/>
              <a:gd name="connsiteX18" fmla="*/ 456436 w 1318702"/>
              <a:gd name="connsiteY18" fmla="*/ 1302459 h 2338113"/>
              <a:gd name="connsiteX19" fmla="*/ 767028 w 1318702"/>
              <a:gd name="connsiteY19" fmla="*/ 1145645 h 2338113"/>
              <a:gd name="connsiteX20" fmla="*/ 982228 w 1318702"/>
              <a:gd name="connsiteY20" fmla="*/ 963724 h 2338113"/>
              <a:gd name="connsiteX21" fmla="*/ 1151703 w 1318702"/>
              <a:gd name="connsiteY21" fmla="*/ 738997 h 2338113"/>
              <a:gd name="connsiteX22" fmla="*/ 1190005 w 1318702"/>
              <a:gd name="connsiteY22" fmla="*/ 571589 h 2338113"/>
              <a:gd name="connsiteX23" fmla="*/ 812752 w 1318702"/>
              <a:gd name="connsiteY23" fmla="*/ 657465 h 2338113"/>
              <a:gd name="connsiteX24" fmla="*/ 491933 w 1318702"/>
              <a:gd name="connsiteY24" fmla="*/ 838628 h 2338113"/>
              <a:gd name="connsiteX25" fmla="*/ 490037 w 1318702"/>
              <a:gd name="connsiteY25" fmla="*/ 804866 h 2338113"/>
              <a:gd name="connsiteX26" fmla="*/ 697226 w 1318702"/>
              <a:gd name="connsiteY26" fmla="*/ 443040 h 2338113"/>
              <a:gd name="connsiteX27" fmla="*/ 680025 w 1318702"/>
              <a:gd name="connsiteY27" fmla="*/ 0 h 2338113"/>
              <a:gd name="connsiteX28" fmla="*/ 503006 w 1318702"/>
              <a:gd name="connsiteY28" fmla="*/ 94323 h 2338113"/>
              <a:gd name="connsiteX0" fmla="*/ 514306 w 1330002"/>
              <a:gd name="connsiteY0" fmla="*/ 94323 h 2338113"/>
              <a:gd name="connsiteX1" fmla="*/ 82609 w 1330002"/>
              <a:gd name="connsiteY1" fmla="*/ 786740 h 2338113"/>
              <a:gd name="connsiteX2" fmla="*/ 6002 w 1330002"/>
              <a:gd name="connsiteY2" fmla="*/ 1403414 h 2338113"/>
              <a:gd name="connsiteX3" fmla="*/ 168724 w 1330002"/>
              <a:gd name="connsiteY3" fmla="*/ 2251624 h 2338113"/>
              <a:gd name="connsiteX4" fmla="*/ 195751 w 1330002"/>
              <a:gd name="connsiteY4" fmla="*/ 2338113 h 2338113"/>
              <a:gd name="connsiteX5" fmla="*/ 399330 w 1330002"/>
              <a:gd name="connsiteY5" fmla="*/ 2163059 h 2338113"/>
              <a:gd name="connsiteX6" fmla="*/ 376569 w 1330002"/>
              <a:gd name="connsiteY6" fmla="*/ 2074720 h 2338113"/>
              <a:gd name="connsiteX7" fmla="*/ 339648 w 1330002"/>
              <a:gd name="connsiteY7" fmla="*/ 1898078 h 2338113"/>
              <a:gd name="connsiteX8" fmla="*/ 305568 w 1330002"/>
              <a:gd name="connsiteY8" fmla="*/ 1568302 h 2338113"/>
              <a:gd name="connsiteX9" fmla="*/ 328344 w 1330002"/>
              <a:gd name="connsiteY9" fmla="*/ 1527933 h 2338113"/>
              <a:gd name="connsiteX10" fmla="*/ 525089 w 1330002"/>
              <a:gd name="connsiteY10" fmla="*/ 1634907 h 2338113"/>
              <a:gd name="connsiteX11" fmla="*/ 840063 w 1330002"/>
              <a:gd name="connsiteY11" fmla="*/ 1690542 h 2338113"/>
              <a:gd name="connsiteX12" fmla="*/ 942700 w 1330002"/>
              <a:gd name="connsiteY12" fmla="*/ 1672755 h 2338113"/>
              <a:gd name="connsiteX13" fmla="*/ 982197 w 1330002"/>
              <a:gd name="connsiteY13" fmla="*/ 1661861 h 2338113"/>
              <a:gd name="connsiteX14" fmla="*/ 1330002 w 1330002"/>
              <a:gd name="connsiteY14" fmla="*/ 1362790 h 2338113"/>
              <a:gd name="connsiteX15" fmla="*/ 1309577 w 1330002"/>
              <a:gd name="connsiteY15" fmla="*/ 1355725 h 2338113"/>
              <a:gd name="connsiteX16" fmla="*/ 1058512 w 1330002"/>
              <a:gd name="connsiteY16" fmla="*/ 1302459 h 2338113"/>
              <a:gd name="connsiteX17" fmla="*/ 529043 w 1330002"/>
              <a:gd name="connsiteY17" fmla="*/ 1302459 h 2338113"/>
              <a:gd name="connsiteX18" fmla="*/ 467736 w 1330002"/>
              <a:gd name="connsiteY18" fmla="*/ 1302459 h 2338113"/>
              <a:gd name="connsiteX19" fmla="*/ 778328 w 1330002"/>
              <a:gd name="connsiteY19" fmla="*/ 1145645 h 2338113"/>
              <a:gd name="connsiteX20" fmla="*/ 993528 w 1330002"/>
              <a:gd name="connsiteY20" fmla="*/ 963724 h 2338113"/>
              <a:gd name="connsiteX21" fmla="*/ 1163003 w 1330002"/>
              <a:gd name="connsiteY21" fmla="*/ 738997 h 2338113"/>
              <a:gd name="connsiteX22" fmla="*/ 1201305 w 1330002"/>
              <a:gd name="connsiteY22" fmla="*/ 571589 h 2338113"/>
              <a:gd name="connsiteX23" fmla="*/ 824052 w 1330002"/>
              <a:gd name="connsiteY23" fmla="*/ 657465 h 2338113"/>
              <a:gd name="connsiteX24" fmla="*/ 503233 w 1330002"/>
              <a:gd name="connsiteY24" fmla="*/ 838628 h 2338113"/>
              <a:gd name="connsiteX25" fmla="*/ 501337 w 1330002"/>
              <a:gd name="connsiteY25" fmla="*/ 804866 h 2338113"/>
              <a:gd name="connsiteX26" fmla="*/ 708526 w 1330002"/>
              <a:gd name="connsiteY26" fmla="*/ 443040 h 2338113"/>
              <a:gd name="connsiteX27" fmla="*/ 691325 w 1330002"/>
              <a:gd name="connsiteY27" fmla="*/ 0 h 2338113"/>
              <a:gd name="connsiteX28" fmla="*/ 514306 w 1330002"/>
              <a:gd name="connsiteY28" fmla="*/ 94323 h 2338113"/>
              <a:gd name="connsiteX0" fmla="*/ 518571 w 1334267"/>
              <a:gd name="connsiteY0" fmla="*/ 94323 h 2338113"/>
              <a:gd name="connsiteX1" fmla="*/ 86874 w 1334267"/>
              <a:gd name="connsiteY1" fmla="*/ 786740 h 2338113"/>
              <a:gd name="connsiteX2" fmla="*/ 5375 w 1334267"/>
              <a:gd name="connsiteY2" fmla="*/ 1468346 h 2338113"/>
              <a:gd name="connsiteX3" fmla="*/ 172989 w 1334267"/>
              <a:gd name="connsiteY3" fmla="*/ 2251624 h 2338113"/>
              <a:gd name="connsiteX4" fmla="*/ 200016 w 1334267"/>
              <a:gd name="connsiteY4" fmla="*/ 2338113 h 2338113"/>
              <a:gd name="connsiteX5" fmla="*/ 403595 w 1334267"/>
              <a:gd name="connsiteY5" fmla="*/ 2163059 h 2338113"/>
              <a:gd name="connsiteX6" fmla="*/ 380834 w 1334267"/>
              <a:gd name="connsiteY6" fmla="*/ 2074720 h 2338113"/>
              <a:gd name="connsiteX7" fmla="*/ 343913 w 1334267"/>
              <a:gd name="connsiteY7" fmla="*/ 1898078 h 2338113"/>
              <a:gd name="connsiteX8" fmla="*/ 309833 w 1334267"/>
              <a:gd name="connsiteY8" fmla="*/ 1568302 h 2338113"/>
              <a:gd name="connsiteX9" fmla="*/ 332609 w 1334267"/>
              <a:gd name="connsiteY9" fmla="*/ 1527933 h 2338113"/>
              <a:gd name="connsiteX10" fmla="*/ 529354 w 1334267"/>
              <a:gd name="connsiteY10" fmla="*/ 1634907 h 2338113"/>
              <a:gd name="connsiteX11" fmla="*/ 844328 w 1334267"/>
              <a:gd name="connsiteY11" fmla="*/ 1690542 h 2338113"/>
              <a:gd name="connsiteX12" fmla="*/ 946965 w 1334267"/>
              <a:gd name="connsiteY12" fmla="*/ 1672755 h 2338113"/>
              <a:gd name="connsiteX13" fmla="*/ 986462 w 1334267"/>
              <a:gd name="connsiteY13" fmla="*/ 1661861 h 2338113"/>
              <a:gd name="connsiteX14" fmla="*/ 1334267 w 1334267"/>
              <a:gd name="connsiteY14" fmla="*/ 1362790 h 2338113"/>
              <a:gd name="connsiteX15" fmla="*/ 1313842 w 1334267"/>
              <a:gd name="connsiteY15" fmla="*/ 1355725 h 2338113"/>
              <a:gd name="connsiteX16" fmla="*/ 1062777 w 1334267"/>
              <a:gd name="connsiteY16" fmla="*/ 1302459 h 2338113"/>
              <a:gd name="connsiteX17" fmla="*/ 533308 w 1334267"/>
              <a:gd name="connsiteY17" fmla="*/ 1302459 h 2338113"/>
              <a:gd name="connsiteX18" fmla="*/ 472001 w 1334267"/>
              <a:gd name="connsiteY18" fmla="*/ 1302459 h 2338113"/>
              <a:gd name="connsiteX19" fmla="*/ 782593 w 1334267"/>
              <a:gd name="connsiteY19" fmla="*/ 1145645 h 2338113"/>
              <a:gd name="connsiteX20" fmla="*/ 997793 w 1334267"/>
              <a:gd name="connsiteY20" fmla="*/ 963724 h 2338113"/>
              <a:gd name="connsiteX21" fmla="*/ 1167268 w 1334267"/>
              <a:gd name="connsiteY21" fmla="*/ 738997 h 2338113"/>
              <a:gd name="connsiteX22" fmla="*/ 1205570 w 1334267"/>
              <a:gd name="connsiteY22" fmla="*/ 571589 h 2338113"/>
              <a:gd name="connsiteX23" fmla="*/ 828317 w 1334267"/>
              <a:gd name="connsiteY23" fmla="*/ 657465 h 2338113"/>
              <a:gd name="connsiteX24" fmla="*/ 507498 w 1334267"/>
              <a:gd name="connsiteY24" fmla="*/ 838628 h 2338113"/>
              <a:gd name="connsiteX25" fmla="*/ 505602 w 1334267"/>
              <a:gd name="connsiteY25" fmla="*/ 804866 h 2338113"/>
              <a:gd name="connsiteX26" fmla="*/ 712791 w 1334267"/>
              <a:gd name="connsiteY26" fmla="*/ 443040 h 2338113"/>
              <a:gd name="connsiteX27" fmla="*/ 695590 w 1334267"/>
              <a:gd name="connsiteY27" fmla="*/ 0 h 2338113"/>
              <a:gd name="connsiteX28" fmla="*/ 518571 w 1334267"/>
              <a:gd name="connsiteY28"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82709 w 1336142"/>
              <a:gd name="connsiteY5" fmla="*/ 2074720 h 2338113"/>
              <a:gd name="connsiteX6" fmla="*/ 345788 w 1336142"/>
              <a:gd name="connsiteY6" fmla="*/ 1898078 h 2338113"/>
              <a:gd name="connsiteX7" fmla="*/ 311708 w 1336142"/>
              <a:gd name="connsiteY7" fmla="*/ 1568302 h 2338113"/>
              <a:gd name="connsiteX8" fmla="*/ 334484 w 1336142"/>
              <a:gd name="connsiteY8" fmla="*/ 1527933 h 2338113"/>
              <a:gd name="connsiteX9" fmla="*/ 531229 w 1336142"/>
              <a:gd name="connsiteY9" fmla="*/ 1634907 h 2338113"/>
              <a:gd name="connsiteX10" fmla="*/ 846203 w 1336142"/>
              <a:gd name="connsiteY10" fmla="*/ 1690542 h 2338113"/>
              <a:gd name="connsiteX11" fmla="*/ 948840 w 1336142"/>
              <a:gd name="connsiteY11" fmla="*/ 1672755 h 2338113"/>
              <a:gd name="connsiteX12" fmla="*/ 988337 w 1336142"/>
              <a:gd name="connsiteY12" fmla="*/ 1661861 h 2338113"/>
              <a:gd name="connsiteX13" fmla="*/ 1336142 w 1336142"/>
              <a:gd name="connsiteY13" fmla="*/ 1362790 h 2338113"/>
              <a:gd name="connsiteX14" fmla="*/ 1315717 w 1336142"/>
              <a:gd name="connsiteY14" fmla="*/ 1355725 h 2338113"/>
              <a:gd name="connsiteX15" fmla="*/ 1064652 w 1336142"/>
              <a:gd name="connsiteY15" fmla="*/ 1302459 h 2338113"/>
              <a:gd name="connsiteX16" fmla="*/ 535183 w 1336142"/>
              <a:gd name="connsiteY16" fmla="*/ 1302459 h 2338113"/>
              <a:gd name="connsiteX17" fmla="*/ 473876 w 1336142"/>
              <a:gd name="connsiteY17" fmla="*/ 1302459 h 2338113"/>
              <a:gd name="connsiteX18" fmla="*/ 784468 w 1336142"/>
              <a:gd name="connsiteY18" fmla="*/ 1145645 h 2338113"/>
              <a:gd name="connsiteX19" fmla="*/ 999668 w 1336142"/>
              <a:gd name="connsiteY19" fmla="*/ 963724 h 2338113"/>
              <a:gd name="connsiteX20" fmla="*/ 1169143 w 1336142"/>
              <a:gd name="connsiteY20" fmla="*/ 738997 h 2338113"/>
              <a:gd name="connsiteX21" fmla="*/ 1207445 w 1336142"/>
              <a:gd name="connsiteY21" fmla="*/ 571589 h 2338113"/>
              <a:gd name="connsiteX22" fmla="*/ 830192 w 1336142"/>
              <a:gd name="connsiteY22" fmla="*/ 657465 h 2338113"/>
              <a:gd name="connsiteX23" fmla="*/ 509373 w 1336142"/>
              <a:gd name="connsiteY23" fmla="*/ 838628 h 2338113"/>
              <a:gd name="connsiteX24" fmla="*/ 507477 w 1336142"/>
              <a:gd name="connsiteY24" fmla="*/ 804866 h 2338113"/>
              <a:gd name="connsiteX25" fmla="*/ 714666 w 1336142"/>
              <a:gd name="connsiteY25" fmla="*/ 443040 h 2338113"/>
              <a:gd name="connsiteX26" fmla="*/ 697465 w 1336142"/>
              <a:gd name="connsiteY26" fmla="*/ 0 h 2338113"/>
              <a:gd name="connsiteX27" fmla="*/ 520446 w 1336142"/>
              <a:gd name="connsiteY27"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48840 w 1336142"/>
              <a:gd name="connsiteY10" fmla="*/ 1672755 h 2338113"/>
              <a:gd name="connsiteX11" fmla="*/ 988337 w 1336142"/>
              <a:gd name="connsiteY11" fmla="*/ 1661861 h 2338113"/>
              <a:gd name="connsiteX12" fmla="*/ 1336142 w 1336142"/>
              <a:gd name="connsiteY12" fmla="*/ 1362790 h 2338113"/>
              <a:gd name="connsiteX13" fmla="*/ 1315717 w 1336142"/>
              <a:gd name="connsiteY13" fmla="*/ 1355725 h 2338113"/>
              <a:gd name="connsiteX14" fmla="*/ 1064652 w 1336142"/>
              <a:gd name="connsiteY14" fmla="*/ 1302459 h 2338113"/>
              <a:gd name="connsiteX15" fmla="*/ 535183 w 1336142"/>
              <a:gd name="connsiteY15" fmla="*/ 1302459 h 2338113"/>
              <a:gd name="connsiteX16" fmla="*/ 473876 w 1336142"/>
              <a:gd name="connsiteY16" fmla="*/ 1302459 h 2338113"/>
              <a:gd name="connsiteX17" fmla="*/ 784468 w 1336142"/>
              <a:gd name="connsiteY17" fmla="*/ 1145645 h 2338113"/>
              <a:gd name="connsiteX18" fmla="*/ 999668 w 1336142"/>
              <a:gd name="connsiteY18" fmla="*/ 963724 h 2338113"/>
              <a:gd name="connsiteX19" fmla="*/ 1169143 w 1336142"/>
              <a:gd name="connsiteY19" fmla="*/ 738997 h 2338113"/>
              <a:gd name="connsiteX20" fmla="*/ 1207445 w 1336142"/>
              <a:gd name="connsiteY20" fmla="*/ 571589 h 2338113"/>
              <a:gd name="connsiteX21" fmla="*/ 830192 w 1336142"/>
              <a:gd name="connsiteY21" fmla="*/ 657465 h 2338113"/>
              <a:gd name="connsiteX22" fmla="*/ 509373 w 1336142"/>
              <a:gd name="connsiteY22" fmla="*/ 838628 h 2338113"/>
              <a:gd name="connsiteX23" fmla="*/ 507477 w 1336142"/>
              <a:gd name="connsiteY23" fmla="*/ 804866 h 2338113"/>
              <a:gd name="connsiteX24" fmla="*/ 714666 w 1336142"/>
              <a:gd name="connsiteY24" fmla="*/ 443040 h 2338113"/>
              <a:gd name="connsiteX25" fmla="*/ 697465 w 1336142"/>
              <a:gd name="connsiteY25" fmla="*/ 0 h 2338113"/>
              <a:gd name="connsiteX26" fmla="*/ 520446 w 1336142"/>
              <a:gd name="connsiteY26"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142" h="2338113">
                <a:moveTo>
                  <a:pt x="520446" y="94323"/>
                </a:moveTo>
                <a:cubicBezTo>
                  <a:pt x="252303" y="380924"/>
                  <a:pt x="174282" y="557736"/>
                  <a:pt x="88749" y="786740"/>
                </a:cubicBezTo>
                <a:cubicBezTo>
                  <a:pt x="3216" y="1015744"/>
                  <a:pt x="-11607" y="1209784"/>
                  <a:pt x="7250" y="1468346"/>
                </a:cubicBezTo>
                <a:cubicBezTo>
                  <a:pt x="26107" y="1726908"/>
                  <a:pt x="135521" y="2222328"/>
                  <a:pt x="201891" y="2338113"/>
                </a:cubicBezTo>
                <a:lnTo>
                  <a:pt x="405470" y="2163059"/>
                </a:lnTo>
                <a:lnTo>
                  <a:pt x="345788" y="1898078"/>
                </a:lnTo>
                <a:cubicBezTo>
                  <a:pt x="326191" y="1783544"/>
                  <a:pt x="313592" y="1629992"/>
                  <a:pt x="311708" y="1568302"/>
                </a:cubicBezTo>
                <a:cubicBezTo>
                  <a:pt x="309824" y="1506612"/>
                  <a:pt x="303091" y="1505146"/>
                  <a:pt x="334484" y="1527933"/>
                </a:cubicBezTo>
                <a:cubicBezTo>
                  <a:pt x="365877" y="1550721"/>
                  <a:pt x="445943" y="1607806"/>
                  <a:pt x="531229" y="1634907"/>
                </a:cubicBezTo>
                <a:cubicBezTo>
                  <a:pt x="616515" y="1662008"/>
                  <a:pt x="770018" y="1686050"/>
                  <a:pt x="846203" y="1690542"/>
                </a:cubicBezTo>
                <a:cubicBezTo>
                  <a:pt x="922388" y="1695034"/>
                  <a:pt x="936790" y="1680880"/>
                  <a:pt x="988337" y="1661861"/>
                </a:cubicBezTo>
                <a:lnTo>
                  <a:pt x="1336142" y="1362790"/>
                </a:lnTo>
                <a:lnTo>
                  <a:pt x="1315717" y="1355725"/>
                </a:lnTo>
                <a:cubicBezTo>
                  <a:pt x="1253105" y="1334989"/>
                  <a:pt x="1169153" y="1311515"/>
                  <a:pt x="1064652" y="1302459"/>
                </a:cubicBezTo>
                <a:cubicBezTo>
                  <a:pt x="925317" y="1290383"/>
                  <a:pt x="633645" y="1302459"/>
                  <a:pt x="535183" y="1302459"/>
                </a:cubicBezTo>
                <a:cubicBezTo>
                  <a:pt x="535183" y="1302459"/>
                  <a:pt x="432328" y="1328594"/>
                  <a:pt x="473876" y="1302459"/>
                </a:cubicBezTo>
                <a:cubicBezTo>
                  <a:pt x="515423" y="1276324"/>
                  <a:pt x="696836" y="1202101"/>
                  <a:pt x="784468" y="1145645"/>
                </a:cubicBezTo>
                <a:cubicBezTo>
                  <a:pt x="872100" y="1089189"/>
                  <a:pt x="935555" y="1031499"/>
                  <a:pt x="999668" y="963724"/>
                </a:cubicBezTo>
                <a:cubicBezTo>
                  <a:pt x="1063781" y="895949"/>
                  <a:pt x="1134514" y="804352"/>
                  <a:pt x="1169143" y="738997"/>
                </a:cubicBezTo>
                <a:cubicBezTo>
                  <a:pt x="1203773" y="673641"/>
                  <a:pt x="1241862" y="574789"/>
                  <a:pt x="1207445" y="571589"/>
                </a:cubicBezTo>
                <a:cubicBezTo>
                  <a:pt x="1173028" y="568390"/>
                  <a:pt x="946537" y="612959"/>
                  <a:pt x="830192" y="657465"/>
                </a:cubicBezTo>
                <a:cubicBezTo>
                  <a:pt x="713846" y="701972"/>
                  <a:pt x="563159" y="814061"/>
                  <a:pt x="509373" y="838628"/>
                </a:cubicBezTo>
                <a:cubicBezTo>
                  <a:pt x="455588" y="863195"/>
                  <a:pt x="473261" y="870798"/>
                  <a:pt x="507477" y="804866"/>
                </a:cubicBezTo>
                <a:cubicBezTo>
                  <a:pt x="541693" y="738935"/>
                  <a:pt x="680651" y="547209"/>
                  <a:pt x="714666" y="443040"/>
                </a:cubicBezTo>
                <a:cubicBezTo>
                  <a:pt x="765537" y="287250"/>
                  <a:pt x="747000" y="159047"/>
                  <a:pt x="697465" y="0"/>
                </a:cubicBezTo>
                <a:cubicBezTo>
                  <a:pt x="675203" y="2802"/>
                  <a:pt x="576512" y="50551"/>
                  <a:pt x="520446" y="9432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E715880-0810-8A03-C2BC-DB53142FA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358500" flipV="1">
            <a:off x="1003130" y="4079254"/>
            <a:ext cx="812965" cy="1422605"/>
          </a:xfrm>
          <a:custGeom>
            <a:avLst/>
            <a:gdLst>
              <a:gd name="connsiteX0" fmla="*/ 429670 w 1245366"/>
              <a:gd name="connsiteY0" fmla="*/ 94323 h 2338113"/>
              <a:gd name="connsiteX1" fmla="*/ 210325 w 1245366"/>
              <a:gd name="connsiteY1" fmla="*/ 366133 h 2338113"/>
              <a:gd name="connsiteX2" fmla="*/ 78185 w 1245366"/>
              <a:gd name="connsiteY2" fmla="*/ 727483 h 2338113"/>
              <a:gd name="connsiteX3" fmla="*/ 349 w 1245366"/>
              <a:gd name="connsiteY3" fmla="*/ 1325781 h 2338113"/>
              <a:gd name="connsiteX4" fmla="*/ 55138 w 1245366"/>
              <a:gd name="connsiteY4" fmla="*/ 2112766 h 2338113"/>
              <a:gd name="connsiteX5" fmla="*/ 84088 w 1245366"/>
              <a:gd name="connsiteY5" fmla="*/ 2251624 h 2338113"/>
              <a:gd name="connsiteX6" fmla="*/ 111115 w 1245366"/>
              <a:gd name="connsiteY6" fmla="*/ 2338113 h 2338113"/>
              <a:gd name="connsiteX7" fmla="*/ 314694 w 1245366"/>
              <a:gd name="connsiteY7" fmla="*/ 2163059 h 2338113"/>
              <a:gd name="connsiteX8" fmla="*/ 291933 w 1245366"/>
              <a:gd name="connsiteY8" fmla="*/ 2074720 h 2338113"/>
              <a:gd name="connsiteX9" fmla="*/ 255012 w 1245366"/>
              <a:gd name="connsiteY9" fmla="*/ 1898078 h 2338113"/>
              <a:gd name="connsiteX10" fmla="*/ 220932 w 1245366"/>
              <a:gd name="connsiteY10" fmla="*/ 1568302 h 2338113"/>
              <a:gd name="connsiteX11" fmla="*/ 243708 w 1245366"/>
              <a:gd name="connsiteY11" fmla="*/ 1527933 h 2338113"/>
              <a:gd name="connsiteX12" fmla="*/ 440453 w 1245366"/>
              <a:gd name="connsiteY12" fmla="*/ 1634907 h 2338113"/>
              <a:gd name="connsiteX13" fmla="*/ 755427 w 1245366"/>
              <a:gd name="connsiteY13" fmla="*/ 1690542 h 2338113"/>
              <a:gd name="connsiteX14" fmla="*/ 858064 w 1245366"/>
              <a:gd name="connsiteY14" fmla="*/ 1672755 h 2338113"/>
              <a:gd name="connsiteX15" fmla="*/ 897561 w 1245366"/>
              <a:gd name="connsiteY15" fmla="*/ 1661861 h 2338113"/>
              <a:gd name="connsiteX16" fmla="*/ 1245366 w 1245366"/>
              <a:gd name="connsiteY16" fmla="*/ 1362790 h 2338113"/>
              <a:gd name="connsiteX17" fmla="*/ 1224941 w 1245366"/>
              <a:gd name="connsiteY17" fmla="*/ 1355725 h 2338113"/>
              <a:gd name="connsiteX18" fmla="*/ 973876 w 1245366"/>
              <a:gd name="connsiteY18" fmla="*/ 1302459 h 2338113"/>
              <a:gd name="connsiteX19" fmla="*/ 444407 w 1245366"/>
              <a:gd name="connsiteY19" fmla="*/ 1302459 h 2338113"/>
              <a:gd name="connsiteX20" fmla="*/ 383100 w 1245366"/>
              <a:gd name="connsiteY20" fmla="*/ 1302459 h 2338113"/>
              <a:gd name="connsiteX21" fmla="*/ 693692 w 1245366"/>
              <a:gd name="connsiteY21" fmla="*/ 1145645 h 2338113"/>
              <a:gd name="connsiteX22" fmla="*/ 908892 w 1245366"/>
              <a:gd name="connsiteY22" fmla="*/ 963724 h 2338113"/>
              <a:gd name="connsiteX23" fmla="*/ 1078367 w 1245366"/>
              <a:gd name="connsiteY23" fmla="*/ 738997 h 2338113"/>
              <a:gd name="connsiteX24" fmla="*/ 1116669 w 1245366"/>
              <a:gd name="connsiteY24" fmla="*/ 571589 h 2338113"/>
              <a:gd name="connsiteX25" fmla="*/ 739416 w 1245366"/>
              <a:gd name="connsiteY25" fmla="*/ 657465 h 2338113"/>
              <a:gd name="connsiteX26" fmla="*/ 418597 w 1245366"/>
              <a:gd name="connsiteY26" fmla="*/ 838628 h 2338113"/>
              <a:gd name="connsiteX27" fmla="*/ 416701 w 1245366"/>
              <a:gd name="connsiteY27" fmla="*/ 804866 h 2338113"/>
              <a:gd name="connsiteX28" fmla="*/ 623890 w 1245366"/>
              <a:gd name="connsiteY28" fmla="*/ 443040 h 2338113"/>
              <a:gd name="connsiteX29" fmla="*/ 606689 w 1245366"/>
              <a:gd name="connsiteY29" fmla="*/ 0 h 2338113"/>
              <a:gd name="connsiteX30" fmla="*/ 429670 w 1245366"/>
              <a:gd name="connsiteY30" fmla="*/ 94323 h 2338113"/>
              <a:gd name="connsiteX0" fmla="*/ 481361 w 1297057"/>
              <a:gd name="connsiteY0" fmla="*/ 94323 h 2338113"/>
              <a:gd name="connsiteX1" fmla="*/ 262016 w 1297057"/>
              <a:gd name="connsiteY1" fmla="*/ 366133 h 2338113"/>
              <a:gd name="connsiteX2" fmla="*/ 129876 w 1297057"/>
              <a:gd name="connsiteY2" fmla="*/ 727483 h 2338113"/>
              <a:gd name="connsiteX3" fmla="*/ 122 w 1297057"/>
              <a:gd name="connsiteY3" fmla="*/ 1338848 h 2338113"/>
              <a:gd name="connsiteX4" fmla="*/ 106829 w 1297057"/>
              <a:gd name="connsiteY4" fmla="*/ 2112766 h 2338113"/>
              <a:gd name="connsiteX5" fmla="*/ 135779 w 1297057"/>
              <a:gd name="connsiteY5" fmla="*/ 2251624 h 2338113"/>
              <a:gd name="connsiteX6" fmla="*/ 162806 w 1297057"/>
              <a:gd name="connsiteY6" fmla="*/ 2338113 h 2338113"/>
              <a:gd name="connsiteX7" fmla="*/ 366385 w 1297057"/>
              <a:gd name="connsiteY7" fmla="*/ 2163059 h 2338113"/>
              <a:gd name="connsiteX8" fmla="*/ 343624 w 1297057"/>
              <a:gd name="connsiteY8" fmla="*/ 2074720 h 2338113"/>
              <a:gd name="connsiteX9" fmla="*/ 306703 w 1297057"/>
              <a:gd name="connsiteY9" fmla="*/ 1898078 h 2338113"/>
              <a:gd name="connsiteX10" fmla="*/ 272623 w 1297057"/>
              <a:gd name="connsiteY10" fmla="*/ 1568302 h 2338113"/>
              <a:gd name="connsiteX11" fmla="*/ 295399 w 1297057"/>
              <a:gd name="connsiteY11" fmla="*/ 1527933 h 2338113"/>
              <a:gd name="connsiteX12" fmla="*/ 492144 w 1297057"/>
              <a:gd name="connsiteY12" fmla="*/ 1634907 h 2338113"/>
              <a:gd name="connsiteX13" fmla="*/ 807118 w 1297057"/>
              <a:gd name="connsiteY13" fmla="*/ 1690542 h 2338113"/>
              <a:gd name="connsiteX14" fmla="*/ 909755 w 1297057"/>
              <a:gd name="connsiteY14" fmla="*/ 1672755 h 2338113"/>
              <a:gd name="connsiteX15" fmla="*/ 949252 w 1297057"/>
              <a:gd name="connsiteY15" fmla="*/ 1661861 h 2338113"/>
              <a:gd name="connsiteX16" fmla="*/ 1297057 w 1297057"/>
              <a:gd name="connsiteY16" fmla="*/ 1362790 h 2338113"/>
              <a:gd name="connsiteX17" fmla="*/ 1276632 w 1297057"/>
              <a:gd name="connsiteY17" fmla="*/ 1355725 h 2338113"/>
              <a:gd name="connsiteX18" fmla="*/ 1025567 w 1297057"/>
              <a:gd name="connsiteY18" fmla="*/ 1302459 h 2338113"/>
              <a:gd name="connsiteX19" fmla="*/ 496098 w 1297057"/>
              <a:gd name="connsiteY19" fmla="*/ 1302459 h 2338113"/>
              <a:gd name="connsiteX20" fmla="*/ 434791 w 1297057"/>
              <a:gd name="connsiteY20" fmla="*/ 1302459 h 2338113"/>
              <a:gd name="connsiteX21" fmla="*/ 745383 w 1297057"/>
              <a:gd name="connsiteY21" fmla="*/ 1145645 h 2338113"/>
              <a:gd name="connsiteX22" fmla="*/ 960583 w 1297057"/>
              <a:gd name="connsiteY22" fmla="*/ 963724 h 2338113"/>
              <a:gd name="connsiteX23" fmla="*/ 1130058 w 1297057"/>
              <a:gd name="connsiteY23" fmla="*/ 738997 h 2338113"/>
              <a:gd name="connsiteX24" fmla="*/ 1168360 w 1297057"/>
              <a:gd name="connsiteY24" fmla="*/ 571589 h 2338113"/>
              <a:gd name="connsiteX25" fmla="*/ 791107 w 1297057"/>
              <a:gd name="connsiteY25" fmla="*/ 657465 h 2338113"/>
              <a:gd name="connsiteX26" fmla="*/ 470288 w 1297057"/>
              <a:gd name="connsiteY26" fmla="*/ 838628 h 2338113"/>
              <a:gd name="connsiteX27" fmla="*/ 468392 w 1297057"/>
              <a:gd name="connsiteY27" fmla="*/ 804866 h 2338113"/>
              <a:gd name="connsiteX28" fmla="*/ 675581 w 1297057"/>
              <a:gd name="connsiteY28" fmla="*/ 443040 h 2338113"/>
              <a:gd name="connsiteX29" fmla="*/ 658380 w 1297057"/>
              <a:gd name="connsiteY29" fmla="*/ 0 h 2338113"/>
              <a:gd name="connsiteX30" fmla="*/ 481361 w 1297057"/>
              <a:gd name="connsiteY30" fmla="*/ 94323 h 2338113"/>
              <a:gd name="connsiteX0" fmla="*/ 481248 w 1296944"/>
              <a:gd name="connsiteY0" fmla="*/ 94323 h 2338113"/>
              <a:gd name="connsiteX1" fmla="*/ 261903 w 1296944"/>
              <a:gd name="connsiteY1" fmla="*/ 366133 h 2338113"/>
              <a:gd name="connsiteX2" fmla="*/ 129763 w 1296944"/>
              <a:gd name="connsiteY2" fmla="*/ 727483 h 2338113"/>
              <a:gd name="connsiteX3" fmla="*/ 9 w 1296944"/>
              <a:gd name="connsiteY3" fmla="*/ 1338848 h 2338113"/>
              <a:gd name="connsiteX4" fmla="*/ 135666 w 1296944"/>
              <a:gd name="connsiteY4" fmla="*/ 2251624 h 2338113"/>
              <a:gd name="connsiteX5" fmla="*/ 162693 w 1296944"/>
              <a:gd name="connsiteY5" fmla="*/ 2338113 h 2338113"/>
              <a:gd name="connsiteX6" fmla="*/ 366272 w 1296944"/>
              <a:gd name="connsiteY6" fmla="*/ 2163059 h 2338113"/>
              <a:gd name="connsiteX7" fmla="*/ 343511 w 1296944"/>
              <a:gd name="connsiteY7" fmla="*/ 2074720 h 2338113"/>
              <a:gd name="connsiteX8" fmla="*/ 306590 w 1296944"/>
              <a:gd name="connsiteY8" fmla="*/ 1898078 h 2338113"/>
              <a:gd name="connsiteX9" fmla="*/ 272510 w 1296944"/>
              <a:gd name="connsiteY9" fmla="*/ 1568302 h 2338113"/>
              <a:gd name="connsiteX10" fmla="*/ 295286 w 1296944"/>
              <a:gd name="connsiteY10" fmla="*/ 1527933 h 2338113"/>
              <a:gd name="connsiteX11" fmla="*/ 492031 w 1296944"/>
              <a:gd name="connsiteY11" fmla="*/ 1634907 h 2338113"/>
              <a:gd name="connsiteX12" fmla="*/ 807005 w 1296944"/>
              <a:gd name="connsiteY12" fmla="*/ 1690542 h 2338113"/>
              <a:gd name="connsiteX13" fmla="*/ 909642 w 1296944"/>
              <a:gd name="connsiteY13" fmla="*/ 1672755 h 2338113"/>
              <a:gd name="connsiteX14" fmla="*/ 949139 w 1296944"/>
              <a:gd name="connsiteY14" fmla="*/ 1661861 h 2338113"/>
              <a:gd name="connsiteX15" fmla="*/ 1296944 w 1296944"/>
              <a:gd name="connsiteY15" fmla="*/ 1362790 h 2338113"/>
              <a:gd name="connsiteX16" fmla="*/ 1276519 w 1296944"/>
              <a:gd name="connsiteY16" fmla="*/ 1355725 h 2338113"/>
              <a:gd name="connsiteX17" fmla="*/ 1025454 w 1296944"/>
              <a:gd name="connsiteY17" fmla="*/ 1302459 h 2338113"/>
              <a:gd name="connsiteX18" fmla="*/ 495985 w 1296944"/>
              <a:gd name="connsiteY18" fmla="*/ 1302459 h 2338113"/>
              <a:gd name="connsiteX19" fmla="*/ 434678 w 1296944"/>
              <a:gd name="connsiteY19" fmla="*/ 1302459 h 2338113"/>
              <a:gd name="connsiteX20" fmla="*/ 745270 w 1296944"/>
              <a:gd name="connsiteY20" fmla="*/ 1145645 h 2338113"/>
              <a:gd name="connsiteX21" fmla="*/ 960470 w 1296944"/>
              <a:gd name="connsiteY21" fmla="*/ 963724 h 2338113"/>
              <a:gd name="connsiteX22" fmla="*/ 1129945 w 1296944"/>
              <a:gd name="connsiteY22" fmla="*/ 738997 h 2338113"/>
              <a:gd name="connsiteX23" fmla="*/ 1168247 w 1296944"/>
              <a:gd name="connsiteY23" fmla="*/ 571589 h 2338113"/>
              <a:gd name="connsiteX24" fmla="*/ 790994 w 1296944"/>
              <a:gd name="connsiteY24" fmla="*/ 657465 h 2338113"/>
              <a:gd name="connsiteX25" fmla="*/ 470175 w 1296944"/>
              <a:gd name="connsiteY25" fmla="*/ 838628 h 2338113"/>
              <a:gd name="connsiteX26" fmla="*/ 468279 w 1296944"/>
              <a:gd name="connsiteY26" fmla="*/ 804866 h 2338113"/>
              <a:gd name="connsiteX27" fmla="*/ 675468 w 1296944"/>
              <a:gd name="connsiteY27" fmla="*/ 443040 h 2338113"/>
              <a:gd name="connsiteX28" fmla="*/ 658267 w 1296944"/>
              <a:gd name="connsiteY28" fmla="*/ 0 h 2338113"/>
              <a:gd name="connsiteX29" fmla="*/ 481248 w 1296944"/>
              <a:gd name="connsiteY29" fmla="*/ 94323 h 2338113"/>
              <a:gd name="connsiteX0" fmla="*/ 482606 w 1298302"/>
              <a:gd name="connsiteY0" fmla="*/ 94323 h 2338113"/>
              <a:gd name="connsiteX1" fmla="*/ 263261 w 1298302"/>
              <a:gd name="connsiteY1" fmla="*/ 366133 h 2338113"/>
              <a:gd name="connsiteX2" fmla="*/ 78839 w 1298302"/>
              <a:gd name="connsiteY2" fmla="*/ 762724 h 2338113"/>
              <a:gd name="connsiteX3" fmla="*/ 1367 w 1298302"/>
              <a:gd name="connsiteY3" fmla="*/ 1338848 h 2338113"/>
              <a:gd name="connsiteX4" fmla="*/ 137024 w 1298302"/>
              <a:gd name="connsiteY4" fmla="*/ 2251624 h 2338113"/>
              <a:gd name="connsiteX5" fmla="*/ 164051 w 1298302"/>
              <a:gd name="connsiteY5" fmla="*/ 2338113 h 2338113"/>
              <a:gd name="connsiteX6" fmla="*/ 367630 w 1298302"/>
              <a:gd name="connsiteY6" fmla="*/ 2163059 h 2338113"/>
              <a:gd name="connsiteX7" fmla="*/ 344869 w 1298302"/>
              <a:gd name="connsiteY7" fmla="*/ 2074720 h 2338113"/>
              <a:gd name="connsiteX8" fmla="*/ 307948 w 1298302"/>
              <a:gd name="connsiteY8" fmla="*/ 1898078 h 2338113"/>
              <a:gd name="connsiteX9" fmla="*/ 273868 w 1298302"/>
              <a:gd name="connsiteY9" fmla="*/ 1568302 h 2338113"/>
              <a:gd name="connsiteX10" fmla="*/ 296644 w 1298302"/>
              <a:gd name="connsiteY10" fmla="*/ 1527933 h 2338113"/>
              <a:gd name="connsiteX11" fmla="*/ 493389 w 1298302"/>
              <a:gd name="connsiteY11" fmla="*/ 1634907 h 2338113"/>
              <a:gd name="connsiteX12" fmla="*/ 808363 w 1298302"/>
              <a:gd name="connsiteY12" fmla="*/ 1690542 h 2338113"/>
              <a:gd name="connsiteX13" fmla="*/ 911000 w 1298302"/>
              <a:gd name="connsiteY13" fmla="*/ 1672755 h 2338113"/>
              <a:gd name="connsiteX14" fmla="*/ 950497 w 1298302"/>
              <a:gd name="connsiteY14" fmla="*/ 1661861 h 2338113"/>
              <a:gd name="connsiteX15" fmla="*/ 1298302 w 1298302"/>
              <a:gd name="connsiteY15" fmla="*/ 1362790 h 2338113"/>
              <a:gd name="connsiteX16" fmla="*/ 1277877 w 1298302"/>
              <a:gd name="connsiteY16" fmla="*/ 1355725 h 2338113"/>
              <a:gd name="connsiteX17" fmla="*/ 1026812 w 1298302"/>
              <a:gd name="connsiteY17" fmla="*/ 1302459 h 2338113"/>
              <a:gd name="connsiteX18" fmla="*/ 497343 w 1298302"/>
              <a:gd name="connsiteY18" fmla="*/ 1302459 h 2338113"/>
              <a:gd name="connsiteX19" fmla="*/ 436036 w 1298302"/>
              <a:gd name="connsiteY19" fmla="*/ 1302459 h 2338113"/>
              <a:gd name="connsiteX20" fmla="*/ 746628 w 1298302"/>
              <a:gd name="connsiteY20" fmla="*/ 1145645 h 2338113"/>
              <a:gd name="connsiteX21" fmla="*/ 961828 w 1298302"/>
              <a:gd name="connsiteY21" fmla="*/ 963724 h 2338113"/>
              <a:gd name="connsiteX22" fmla="*/ 1131303 w 1298302"/>
              <a:gd name="connsiteY22" fmla="*/ 738997 h 2338113"/>
              <a:gd name="connsiteX23" fmla="*/ 1169605 w 1298302"/>
              <a:gd name="connsiteY23" fmla="*/ 571589 h 2338113"/>
              <a:gd name="connsiteX24" fmla="*/ 792352 w 1298302"/>
              <a:gd name="connsiteY24" fmla="*/ 657465 h 2338113"/>
              <a:gd name="connsiteX25" fmla="*/ 471533 w 1298302"/>
              <a:gd name="connsiteY25" fmla="*/ 838628 h 2338113"/>
              <a:gd name="connsiteX26" fmla="*/ 469637 w 1298302"/>
              <a:gd name="connsiteY26" fmla="*/ 804866 h 2338113"/>
              <a:gd name="connsiteX27" fmla="*/ 676826 w 1298302"/>
              <a:gd name="connsiteY27" fmla="*/ 443040 h 2338113"/>
              <a:gd name="connsiteX28" fmla="*/ 659625 w 1298302"/>
              <a:gd name="connsiteY28" fmla="*/ 0 h 2338113"/>
              <a:gd name="connsiteX29" fmla="*/ 482606 w 1298302"/>
              <a:gd name="connsiteY29"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3934 w 1299630"/>
              <a:gd name="connsiteY0" fmla="*/ 94323 h 2338113"/>
              <a:gd name="connsiteX1" fmla="*/ 80167 w 1299630"/>
              <a:gd name="connsiteY1" fmla="*/ 762724 h 2338113"/>
              <a:gd name="connsiteX2" fmla="*/ 2695 w 1299630"/>
              <a:gd name="connsiteY2" fmla="*/ 1338848 h 2338113"/>
              <a:gd name="connsiteX3" fmla="*/ 138352 w 1299630"/>
              <a:gd name="connsiteY3" fmla="*/ 2251624 h 2338113"/>
              <a:gd name="connsiteX4" fmla="*/ 165379 w 1299630"/>
              <a:gd name="connsiteY4" fmla="*/ 2338113 h 2338113"/>
              <a:gd name="connsiteX5" fmla="*/ 368958 w 1299630"/>
              <a:gd name="connsiteY5" fmla="*/ 2163059 h 2338113"/>
              <a:gd name="connsiteX6" fmla="*/ 346197 w 1299630"/>
              <a:gd name="connsiteY6" fmla="*/ 2074720 h 2338113"/>
              <a:gd name="connsiteX7" fmla="*/ 309276 w 1299630"/>
              <a:gd name="connsiteY7" fmla="*/ 1898078 h 2338113"/>
              <a:gd name="connsiteX8" fmla="*/ 275196 w 1299630"/>
              <a:gd name="connsiteY8" fmla="*/ 1568302 h 2338113"/>
              <a:gd name="connsiteX9" fmla="*/ 297972 w 1299630"/>
              <a:gd name="connsiteY9" fmla="*/ 1527933 h 2338113"/>
              <a:gd name="connsiteX10" fmla="*/ 494717 w 1299630"/>
              <a:gd name="connsiteY10" fmla="*/ 1634907 h 2338113"/>
              <a:gd name="connsiteX11" fmla="*/ 809691 w 1299630"/>
              <a:gd name="connsiteY11" fmla="*/ 1690542 h 2338113"/>
              <a:gd name="connsiteX12" fmla="*/ 912328 w 1299630"/>
              <a:gd name="connsiteY12" fmla="*/ 1672755 h 2338113"/>
              <a:gd name="connsiteX13" fmla="*/ 951825 w 1299630"/>
              <a:gd name="connsiteY13" fmla="*/ 1661861 h 2338113"/>
              <a:gd name="connsiteX14" fmla="*/ 1299630 w 1299630"/>
              <a:gd name="connsiteY14" fmla="*/ 1362790 h 2338113"/>
              <a:gd name="connsiteX15" fmla="*/ 1279205 w 1299630"/>
              <a:gd name="connsiteY15" fmla="*/ 1355725 h 2338113"/>
              <a:gd name="connsiteX16" fmla="*/ 1028140 w 1299630"/>
              <a:gd name="connsiteY16" fmla="*/ 1302459 h 2338113"/>
              <a:gd name="connsiteX17" fmla="*/ 498671 w 1299630"/>
              <a:gd name="connsiteY17" fmla="*/ 1302459 h 2338113"/>
              <a:gd name="connsiteX18" fmla="*/ 437364 w 1299630"/>
              <a:gd name="connsiteY18" fmla="*/ 1302459 h 2338113"/>
              <a:gd name="connsiteX19" fmla="*/ 747956 w 1299630"/>
              <a:gd name="connsiteY19" fmla="*/ 1145645 h 2338113"/>
              <a:gd name="connsiteX20" fmla="*/ 963156 w 1299630"/>
              <a:gd name="connsiteY20" fmla="*/ 963724 h 2338113"/>
              <a:gd name="connsiteX21" fmla="*/ 1132631 w 1299630"/>
              <a:gd name="connsiteY21" fmla="*/ 738997 h 2338113"/>
              <a:gd name="connsiteX22" fmla="*/ 1170933 w 1299630"/>
              <a:gd name="connsiteY22" fmla="*/ 571589 h 2338113"/>
              <a:gd name="connsiteX23" fmla="*/ 793680 w 1299630"/>
              <a:gd name="connsiteY23" fmla="*/ 657465 h 2338113"/>
              <a:gd name="connsiteX24" fmla="*/ 472861 w 1299630"/>
              <a:gd name="connsiteY24" fmla="*/ 838628 h 2338113"/>
              <a:gd name="connsiteX25" fmla="*/ 470965 w 1299630"/>
              <a:gd name="connsiteY25" fmla="*/ 804866 h 2338113"/>
              <a:gd name="connsiteX26" fmla="*/ 678154 w 1299630"/>
              <a:gd name="connsiteY26" fmla="*/ 443040 h 2338113"/>
              <a:gd name="connsiteX27" fmla="*/ 660953 w 1299630"/>
              <a:gd name="connsiteY27" fmla="*/ 0 h 2338113"/>
              <a:gd name="connsiteX28" fmla="*/ 483934 w 1299630"/>
              <a:gd name="connsiteY28" fmla="*/ 94323 h 2338113"/>
              <a:gd name="connsiteX0" fmla="*/ 491064 w 1306760"/>
              <a:gd name="connsiteY0" fmla="*/ 94323 h 2338113"/>
              <a:gd name="connsiteX1" fmla="*/ 59367 w 1306760"/>
              <a:gd name="connsiteY1" fmla="*/ 786740 h 2338113"/>
              <a:gd name="connsiteX2" fmla="*/ 9825 w 1306760"/>
              <a:gd name="connsiteY2" fmla="*/ 1338848 h 2338113"/>
              <a:gd name="connsiteX3" fmla="*/ 145482 w 1306760"/>
              <a:gd name="connsiteY3" fmla="*/ 2251624 h 2338113"/>
              <a:gd name="connsiteX4" fmla="*/ 172509 w 1306760"/>
              <a:gd name="connsiteY4" fmla="*/ 2338113 h 2338113"/>
              <a:gd name="connsiteX5" fmla="*/ 376088 w 1306760"/>
              <a:gd name="connsiteY5" fmla="*/ 2163059 h 2338113"/>
              <a:gd name="connsiteX6" fmla="*/ 353327 w 1306760"/>
              <a:gd name="connsiteY6" fmla="*/ 2074720 h 2338113"/>
              <a:gd name="connsiteX7" fmla="*/ 316406 w 1306760"/>
              <a:gd name="connsiteY7" fmla="*/ 1898078 h 2338113"/>
              <a:gd name="connsiteX8" fmla="*/ 282326 w 1306760"/>
              <a:gd name="connsiteY8" fmla="*/ 1568302 h 2338113"/>
              <a:gd name="connsiteX9" fmla="*/ 305102 w 1306760"/>
              <a:gd name="connsiteY9" fmla="*/ 1527933 h 2338113"/>
              <a:gd name="connsiteX10" fmla="*/ 501847 w 1306760"/>
              <a:gd name="connsiteY10" fmla="*/ 1634907 h 2338113"/>
              <a:gd name="connsiteX11" fmla="*/ 816821 w 1306760"/>
              <a:gd name="connsiteY11" fmla="*/ 1690542 h 2338113"/>
              <a:gd name="connsiteX12" fmla="*/ 919458 w 1306760"/>
              <a:gd name="connsiteY12" fmla="*/ 1672755 h 2338113"/>
              <a:gd name="connsiteX13" fmla="*/ 958955 w 1306760"/>
              <a:gd name="connsiteY13" fmla="*/ 1661861 h 2338113"/>
              <a:gd name="connsiteX14" fmla="*/ 1306760 w 1306760"/>
              <a:gd name="connsiteY14" fmla="*/ 1362790 h 2338113"/>
              <a:gd name="connsiteX15" fmla="*/ 1286335 w 1306760"/>
              <a:gd name="connsiteY15" fmla="*/ 1355725 h 2338113"/>
              <a:gd name="connsiteX16" fmla="*/ 1035270 w 1306760"/>
              <a:gd name="connsiteY16" fmla="*/ 1302459 h 2338113"/>
              <a:gd name="connsiteX17" fmla="*/ 505801 w 1306760"/>
              <a:gd name="connsiteY17" fmla="*/ 1302459 h 2338113"/>
              <a:gd name="connsiteX18" fmla="*/ 444494 w 1306760"/>
              <a:gd name="connsiteY18" fmla="*/ 1302459 h 2338113"/>
              <a:gd name="connsiteX19" fmla="*/ 755086 w 1306760"/>
              <a:gd name="connsiteY19" fmla="*/ 1145645 h 2338113"/>
              <a:gd name="connsiteX20" fmla="*/ 970286 w 1306760"/>
              <a:gd name="connsiteY20" fmla="*/ 963724 h 2338113"/>
              <a:gd name="connsiteX21" fmla="*/ 1139761 w 1306760"/>
              <a:gd name="connsiteY21" fmla="*/ 738997 h 2338113"/>
              <a:gd name="connsiteX22" fmla="*/ 1178063 w 1306760"/>
              <a:gd name="connsiteY22" fmla="*/ 571589 h 2338113"/>
              <a:gd name="connsiteX23" fmla="*/ 800810 w 1306760"/>
              <a:gd name="connsiteY23" fmla="*/ 657465 h 2338113"/>
              <a:gd name="connsiteX24" fmla="*/ 479991 w 1306760"/>
              <a:gd name="connsiteY24" fmla="*/ 838628 h 2338113"/>
              <a:gd name="connsiteX25" fmla="*/ 478095 w 1306760"/>
              <a:gd name="connsiteY25" fmla="*/ 804866 h 2338113"/>
              <a:gd name="connsiteX26" fmla="*/ 685284 w 1306760"/>
              <a:gd name="connsiteY26" fmla="*/ 443040 h 2338113"/>
              <a:gd name="connsiteX27" fmla="*/ 668083 w 1306760"/>
              <a:gd name="connsiteY27" fmla="*/ 0 h 2338113"/>
              <a:gd name="connsiteX28" fmla="*/ 491064 w 1306760"/>
              <a:gd name="connsiteY28" fmla="*/ 94323 h 2338113"/>
              <a:gd name="connsiteX0" fmla="*/ 503006 w 1318702"/>
              <a:gd name="connsiteY0" fmla="*/ 94323 h 2338113"/>
              <a:gd name="connsiteX1" fmla="*/ 71309 w 1318702"/>
              <a:gd name="connsiteY1" fmla="*/ 786740 h 2338113"/>
              <a:gd name="connsiteX2" fmla="*/ 8390 w 1318702"/>
              <a:gd name="connsiteY2" fmla="*/ 1343063 h 2338113"/>
              <a:gd name="connsiteX3" fmla="*/ 157424 w 1318702"/>
              <a:gd name="connsiteY3" fmla="*/ 2251624 h 2338113"/>
              <a:gd name="connsiteX4" fmla="*/ 184451 w 1318702"/>
              <a:gd name="connsiteY4" fmla="*/ 2338113 h 2338113"/>
              <a:gd name="connsiteX5" fmla="*/ 388030 w 1318702"/>
              <a:gd name="connsiteY5" fmla="*/ 2163059 h 2338113"/>
              <a:gd name="connsiteX6" fmla="*/ 365269 w 1318702"/>
              <a:gd name="connsiteY6" fmla="*/ 2074720 h 2338113"/>
              <a:gd name="connsiteX7" fmla="*/ 328348 w 1318702"/>
              <a:gd name="connsiteY7" fmla="*/ 1898078 h 2338113"/>
              <a:gd name="connsiteX8" fmla="*/ 294268 w 1318702"/>
              <a:gd name="connsiteY8" fmla="*/ 1568302 h 2338113"/>
              <a:gd name="connsiteX9" fmla="*/ 317044 w 1318702"/>
              <a:gd name="connsiteY9" fmla="*/ 1527933 h 2338113"/>
              <a:gd name="connsiteX10" fmla="*/ 513789 w 1318702"/>
              <a:gd name="connsiteY10" fmla="*/ 1634907 h 2338113"/>
              <a:gd name="connsiteX11" fmla="*/ 828763 w 1318702"/>
              <a:gd name="connsiteY11" fmla="*/ 1690542 h 2338113"/>
              <a:gd name="connsiteX12" fmla="*/ 931400 w 1318702"/>
              <a:gd name="connsiteY12" fmla="*/ 1672755 h 2338113"/>
              <a:gd name="connsiteX13" fmla="*/ 970897 w 1318702"/>
              <a:gd name="connsiteY13" fmla="*/ 1661861 h 2338113"/>
              <a:gd name="connsiteX14" fmla="*/ 1318702 w 1318702"/>
              <a:gd name="connsiteY14" fmla="*/ 1362790 h 2338113"/>
              <a:gd name="connsiteX15" fmla="*/ 1298277 w 1318702"/>
              <a:gd name="connsiteY15" fmla="*/ 1355725 h 2338113"/>
              <a:gd name="connsiteX16" fmla="*/ 1047212 w 1318702"/>
              <a:gd name="connsiteY16" fmla="*/ 1302459 h 2338113"/>
              <a:gd name="connsiteX17" fmla="*/ 517743 w 1318702"/>
              <a:gd name="connsiteY17" fmla="*/ 1302459 h 2338113"/>
              <a:gd name="connsiteX18" fmla="*/ 456436 w 1318702"/>
              <a:gd name="connsiteY18" fmla="*/ 1302459 h 2338113"/>
              <a:gd name="connsiteX19" fmla="*/ 767028 w 1318702"/>
              <a:gd name="connsiteY19" fmla="*/ 1145645 h 2338113"/>
              <a:gd name="connsiteX20" fmla="*/ 982228 w 1318702"/>
              <a:gd name="connsiteY20" fmla="*/ 963724 h 2338113"/>
              <a:gd name="connsiteX21" fmla="*/ 1151703 w 1318702"/>
              <a:gd name="connsiteY21" fmla="*/ 738997 h 2338113"/>
              <a:gd name="connsiteX22" fmla="*/ 1190005 w 1318702"/>
              <a:gd name="connsiteY22" fmla="*/ 571589 h 2338113"/>
              <a:gd name="connsiteX23" fmla="*/ 812752 w 1318702"/>
              <a:gd name="connsiteY23" fmla="*/ 657465 h 2338113"/>
              <a:gd name="connsiteX24" fmla="*/ 491933 w 1318702"/>
              <a:gd name="connsiteY24" fmla="*/ 838628 h 2338113"/>
              <a:gd name="connsiteX25" fmla="*/ 490037 w 1318702"/>
              <a:gd name="connsiteY25" fmla="*/ 804866 h 2338113"/>
              <a:gd name="connsiteX26" fmla="*/ 697226 w 1318702"/>
              <a:gd name="connsiteY26" fmla="*/ 443040 h 2338113"/>
              <a:gd name="connsiteX27" fmla="*/ 680025 w 1318702"/>
              <a:gd name="connsiteY27" fmla="*/ 0 h 2338113"/>
              <a:gd name="connsiteX28" fmla="*/ 503006 w 1318702"/>
              <a:gd name="connsiteY28" fmla="*/ 94323 h 2338113"/>
              <a:gd name="connsiteX0" fmla="*/ 514306 w 1330002"/>
              <a:gd name="connsiteY0" fmla="*/ 94323 h 2338113"/>
              <a:gd name="connsiteX1" fmla="*/ 82609 w 1330002"/>
              <a:gd name="connsiteY1" fmla="*/ 786740 h 2338113"/>
              <a:gd name="connsiteX2" fmla="*/ 6002 w 1330002"/>
              <a:gd name="connsiteY2" fmla="*/ 1403414 h 2338113"/>
              <a:gd name="connsiteX3" fmla="*/ 168724 w 1330002"/>
              <a:gd name="connsiteY3" fmla="*/ 2251624 h 2338113"/>
              <a:gd name="connsiteX4" fmla="*/ 195751 w 1330002"/>
              <a:gd name="connsiteY4" fmla="*/ 2338113 h 2338113"/>
              <a:gd name="connsiteX5" fmla="*/ 399330 w 1330002"/>
              <a:gd name="connsiteY5" fmla="*/ 2163059 h 2338113"/>
              <a:gd name="connsiteX6" fmla="*/ 376569 w 1330002"/>
              <a:gd name="connsiteY6" fmla="*/ 2074720 h 2338113"/>
              <a:gd name="connsiteX7" fmla="*/ 339648 w 1330002"/>
              <a:gd name="connsiteY7" fmla="*/ 1898078 h 2338113"/>
              <a:gd name="connsiteX8" fmla="*/ 305568 w 1330002"/>
              <a:gd name="connsiteY8" fmla="*/ 1568302 h 2338113"/>
              <a:gd name="connsiteX9" fmla="*/ 328344 w 1330002"/>
              <a:gd name="connsiteY9" fmla="*/ 1527933 h 2338113"/>
              <a:gd name="connsiteX10" fmla="*/ 525089 w 1330002"/>
              <a:gd name="connsiteY10" fmla="*/ 1634907 h 2338113"/>
              <a:gd name="connsiteX11" fmla="*/ 840063 w 1330002"/>
              <a:gd name="connsiteY11" fmla="*/ 1690542 h 2338113"/>
              <a:gd name="connsiteX12" fmla="*/ 942700 w 1330002"/>
              <a:gd name="connsiteY12" fmla="*/ 1672755 h 2338113"/>
              <a:gd name="connsiteX13" fmla="*/ 982197 w 1330002"/>
              <a:gd name="connsiteY13" fmla="*/ 1661861 h 2338113"/>
              <a:gd name="connsiteX14" fmla="*/ 1330002 w 1330002"/>
              <a:gd name="connsiteY14" fmla="*/ 1362790 h 2338113"/>
              <a:gd name="connsiteX15" fmla="*/ 1309577 w 1330002"/>
              <a:gd name="connsiteY15" fmla="*/ 1355725 h 2338113"/>
              <a:gd name="connsiteX16" fmla="*/ 1058512 w 1330002"/>
              <a:gd name="connsiteY16" fmla="*/ 1302459 h 2338113"/>
              <a:gd name="connsiteX17" fmla="*/ 529043 w 1330002"/>
              <a:gd name="connsiteY17" fmla="*/ 1302459 h 2338113"/>
              <a:gd name="connsiteX18" fmla="*/ 467736 w 1330002"/>
              <a:gd name="connsiteY18" fmla="*/ 1302459 h 2338113"/>
              <a:gd name="connsiteX19" fmla="*/ 778328 w 1330002"/>
              <a:gd name="connsiteY19" fmla="*/ 1145645 h 2338113"/>
              <a:gd name="connsiteX20" fmla="*/ 993528 w 1330002"/>
              <a:gd name="connsiteY20" fmla="*/ 963724 h 2338113"/>
              <a:gd name="connsiteX21" fmla="*/ 1163003 w 1330002"/>
              <a:gd name="connsiteY21" fmla="*/ 738997 h 2338113"/>
              <a:gd name="connsiteX22" fmla="*/ 1201305 w 1330002"/>
              <a:gd name="connsiteY22" fmla="*/ 571589 h 2338113"/>
              <a:gd name="connsiteX23" fmla="*/ 824052 w 1330002"/>
              <a:gd name="connsiteY23" fmla="*/ 657465 h 2338113"/>
              <a:gd name="connsiteX24" fmla="*/ 503233 w 1330002"/>
              <a:gd name="connsiteY24" fmla="*/ 838628 h 2338113"/>
              <a:gd name="connsiteX25" fmla="*/ 501337 w 1330002"/>
              <a:gd name="connsiteY25" fmla="*/ 804866 h 2338113"/>
              <a:gd name="connsiteX26" fmla="*/ 708526 w 1330002"/>
              <a:gd name="connsiteY26" fmla="*/ 443040 h 2338113"/>
              <a:gd name="connsiteX27" fmla="*/ 691325 w 1330002"/>
              <a:gd name="connsiteY27" fmla="*/ 0 h 2338113"/>
              <a:gd name="connsiteX28" fmla="*/ 514306 w 1330002"/>
              <a:gd name="connsiteY28" fmla="*/ 94323 h 2338113"/>
              <a:gd name="connsiteX0" fmla="*/ 518571 w 1334267"/>
              <a:gd name="connsiteY0" fmla="*/ 94323 h 2338113"/>
              <a:gd name="connsiteX1" fmla="*/ 86874 w 1334267"/>
              <a:gd name="connsiteY1" fmla="*/ 786740 h 2338113"/>
              <a:gd name="connsiteX2" fmla="*/ 5375 w 1334267"/>
              <a:gd name="connsiteY2" fmla="*/ 1468346 h 2338113"/>
              <a:gd name="connsiteX3" fmla="*/ 172989 w 1334267"/>
              <a:gd name="connsiteY3" fmla="*/ 2251624 h 2338113"/>
              <a:gd name="connsiteX4" fmla="*/ 200016 w 1334267"/>
              <a:gd name="connsiteY4" fmla="*/ 2338113 h 2338113"/>
              <a:gd name="connsiteX5" fmla="*/ 403595 w 1334267"/>
              <a:gd name="connsiteY5" fmla="*/ 2163059 h 2338113"/>
              <a:gd name="connsiteX6" fmla="*/ 380834 w 1334267"/>
              <a:gd name="connsiteY6" fmla="*/ 2074720 h 2338113"/>
              <a:gd name="connsiteX7" fmla="*/ 343913 w 1334267"/>
              <a:gd name="connsiteY7" fmla="*/ 1898078 h 2338113"/>
              <a:gd name="connsiteX8" fmla="*/ 309833 w 1334267"/>
              <a:gd name="connsiteY8" fmla="*/ 1568302 h 2338113"/>
              <a:gd name="connsiteX9" fmla="*/ 332609 w 1334267"/>
              <a:gd name="connsiteY9" fmla="*/ 1527933 h 2338113"/>
              <a:gd name="connsiteX10" fmla="*/ 529354 w 1334267"/>
              <a:gd name="connsiteY10" fmla="*/ 1634907 h 2338113"/>
              <a:gd name="connsiteX11" fmla="*/ 844328 w 1334267"/>
              <a:gd name="connsiteY11" fmla="*/ 1690542 h 2338113"/>
              <a:gd name="connsiteX12" fmla="*/ 946965 w 1334267"/>
              <a:gd name="connsiteY12" fmla="*/ 1672755 h 2338113"/>
              <a:gd name="connsiteX13" fmla="*/ 986462 w 1334267"/>
              <a:gd name="connsiteY13" fmla="*/ 1661861 h 2338113"/>
              <a:gd name="connsiteX14" fmla="*/ 1334267 w 1334267"/>
              <a:gd name="connsiteY14" fmla="*/ 1362790 h 2338113"/>
              <a:gd name="connsiteX15" fmla="*/ 1313842 w 1334267"/>
              <a:gd name="connsiteY15" fmla="*/ 1355725 h 2338113"/>
              <a:gd name="connsiteX16" fmla="*/ 1062777 w 1334267"/>
              <a:gd name="connsiteY16" fmla="*/ 1302459 h 2338113"/>
              <a:gd name="connsiteX17" fmla="*/ 533308 w 1334267"/>
              <a:gd name="connsiteY17" fmla="*/ 1302459 h 2338113"/>
              <a:gd name="connsiteX18" fmla="*/ 472001 w 1334267"/>
              <a:gd name="connsiteY18" fmla="*/ 1302459 h 2338113"/>
              <a:gd name="connsiteX19" fmla="*/ 782593 w 1334267"/>
              <a:gd name="connsiteY19" fmla="*/ 1145645 h 2338113"/>
              <a:gd name="connsiteX20" fmla="*/ 997793 w 1334267"/>
              <a:gd name="connsiteY20" fmla="*/ 963724 h 2338113"/>
              <a:gd name="connsiteX21" fmla="*/ 1167268 w 1334267"/>
              <a:gd name="connsiteY21" fmla="*/ 738997 h 2338113"/>
              <a:gd name="connsiteX22" fmla="*/ 1205570 w 1334267"/>
              <a:gd name="connsiteY22" fmla="*/ 571589 h 2338113"/>
              <a:gd name="connsiteX23" fmla="*/ 828317 w 1334267"/>
              <a:gd name="connsiteY23" fmla="*/ 657465 h 2338113"/>
              <a:gd name="connsiteX24" fmla="*/ 507498 w 1334267"/>
              <a:gd name="connsiteY24" fmla="*/ 838628 h 2338113"/>
              <a:gd name="connsiteX25" fmla="*/ 505602 w 1334267"/>
              <a:gd name="connsiteY25" fmla="*/ 804866 h 2338113"/>
              <a:gd name="connsiteX26" fmla="*/ 712791 w 1334267"/>
              <a:gd name="connsiteY26" fmla="*/ 443040 h 2338113"/>
              <a:gd name="connsiteX27" fmla="*/ 695590 w 1334267"/>
              <a:gd name="connsiteY27" fmla="*/ 0 h 2338113"/>
              <a:gd name="connsiteX28" fmla="*/ 518571 w 1334267"/>
              <a:gd name="connsiteY28"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82709 w 1336142"/>
              <a:gd name="connsiteY5" fmla="*/ 2074720 h 2338113"/>
              <a:gd name="connsiteX6" fmla="*/ 345788 w 1336142"/>
              <a:gd name="connsiteY6" fmla="*/ 1898078 h 2338113"/>
              <a:gd name="connsiteX7" fmla="*/ 311708 w 1336142"/>
              <a:gd name="connsiteY7" fmla="*/ 1568302 h 2338113"/>
              <a:gd name="connsiteX8" fmla="*/ 334484 w 1336142"/>
              <a:gd name="connsiteY8" fmla="*/ 1527933 h 2338113"/>
              <a:gd name="connsiteX9" fmla="*/ 531229 w 1336142"/>
              <a:gd name="connsiteY9" fmla="*/ 1634907 h 2338113"/>
              <a:gd name="connsiteX10" fmla="*/ 846203 w 1336142"/>
              <a:gd name="connsiteY10" fmla="*/ 1690542 h 2338113"/>
              <a:gd name="connsiteX11" fmla="*/ 948840 w 1336142"/>
              <a:gd name="connsiteY11" fmla="*/ 1672755 h 2338113"/>
              <a:gd name="connsiteX12" fmla="*/ 988337 w 1336142"/>
              <a:gd name="connsiteY12" fmla="*/ 1661861 h 2338113"/>
              <a:gd name="connsiteX13" fmla="*/ 1336142 w 1336142"/>
              <a:gd name="connsiteY13" fmla="*/ 1362790 h 2338113"/>
              <a:gd name="connsiteX14" fmla="*/ 1315717 w 1336142"/>
              <a:gd name="connsiteY14" fmla="*/ 1355725 h 2338113"/>
              <a:gd name="connsiteX15" fmla="*/ 1064652 w 1336142"/>
              <a:gd name="connsiteY15" fmla="*/ 1302459 h 2338113"/>
              <a:gd name="connsiteX16" fmla="*/ 535183 w 1336142"/>
              <a:gd name="connsiteY16" fmla="*/ 1302459 h 2338113"/>
              <a:gd name="connsiteX17" fmla="*/ 473876 w 1336142"/>
              <a:gd name="connsiteY17" fmla="*/ 1302459 h 2338113"/>
              <a:gd name="connsiteX18" fmla="*/ 784468 w 1336142"/>
              <a:gd name="connsiteY18" fmla="*/ 1145645 h 2338113"/>
              <a:gd name="connsiteX19" fmla="*/ 999668 w 1336142"/>
              <a:gd name="connsiteY19" fmla="*/ 963724 h 2338113"/>
              <a:gd name="connsiteX20" fmla="*/ 1169143 w 1336142"/>
              <a:gd name="connsiteY20" fmla="*/ 738997 h 2338113"/>
              <a:gd name="connsiteX21" fmla="*/ 1207445 w 1336142"/>
              <a:gd name="connsiteY21" fmla="*/ 571589 h 2338113"/>
              <a:gd name="connsiteX22" fmla="*/ 830192 w 1336142"/>
              <a:gd name="connsiteY22" fmla="*/ 657465 h 2338113"/>
              <a:gd name="connsiteX23" fmla="*/ 509373 w 1336142"/>
              <a:gd name="connsiteY23" fmla="*/ 838628 h 2338113"/>
              <a:gd name="connsiteX24" fmla="*/ 507477 w 1336142"/>
              <a:gd name="connsiteY24" fmla="*/ 804866 h 2338113"/>
              <a:gd name="connsiteX25" fmla="*/ 714666 w 1336142"/>
              <a:gd name="connsiteY25" fmla="*/ 443040 h 2338113"/>
              <a:gd name="connsiteX26" fmla="*/ 697465 w 1336142"/>
              <a:gd name="connsiteY26" fmla="*/ 0 h 2338113"/>
              <a:gd name="connsiteX27" fmla="*/ 520446 w 1336142"/>
              <a:gd name="connsiteY27"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48840 w 1336142"/>
              <a:gd name="connsiteY10" fmla="*/ 1672755 h 2338113"/>
              <a:gd name="connsiteX11" fmla="*/ 988337 w 1336142"/>
              <a:gd name="connsiteY11" fmla="*/ 1661861 h 2338113"/>
              <a:gd name="connsiteX12" fmla="*/ 1336142 w 1336142"/>
              <a:gd name="connsiteY12" fmla="*/ 1362790 h 2338113"/>
              <a:gd name="connsiteX13" fmla="*/ 1315717 w 1336142"/>
              <a:gd name="connsiteY13" fmla="*/ 1355725 h 2338113"/>
              <a:gd name="connsiteX14" fmla="*/ 1064652 w 1336142"/>
              <a:gd name="connsiteY14" fmla="*/ 1302459 h 2338113"/>
              <a:gd name="connsiteX15" fmla="*/ 535183 w 1336142"/>
              <a:gd name="connsiteY15" fmla="*/ 1302459 h 2338113"/>
              <a:gd name="connsiteX16" fmla="*/ 473876 w 1336142"/>
              <a:gd name="connsiteY16" fmla="*/ 1302459 h 2338113"/>
              <a:gd name="connsiteX17" fmla="*/ 784468 w 1336142"/>
              <a:gd name="connsiteY17" fmla="*/ 1145645 h 2338113"/>
              <a:gd name="connsiteX18" fmla="*/ 999668 w 1336142"/>
              <a:gd name="connsiteY18" fmla="*/ 963724 h 2338113"/>
              <a:gd name="connsiteX19" fmla="*/ 1169143 w 1336142"/>
              <a:gd name="connsiteY19" fmla="*/ 738997 h 2338113"/>
              <a:gd name="connsiteX20" fmla="*/ 1207445 w 1336142"/>
              <a:gd name="connsiteY20" fmla="*/ 571589 h 2338113"/>
              <a:gd name="connsiteX21" fmla="*/ 830192 w 1336142"/>
              <a:gd name="connsiteY21" fmla="*/ 657465 h 2338113"/>
              <a:gd name="connsiteX22" fmla="*/ 509373 w 1336142"/>
              <a:gd name="connsiteY22" fmla="*/ 838628 h 2338113"/>
              <a:gd name="connsiteX23" fmla="*/ 507477 w 1336142"/>
              <a:gd name="connsiteY23" fmla="*/ 804866 h 2338113"/>
              <a:gd name="connsiteX24" fmla="*/ 714666 w 1336142"/>
              <a:gd name="connsiteY24" fmla="*/ 443040 h 2338113"/>
              <a:gd name="connsiteX25" fmla="*/ 697465 w 1336142"/>
              <a:gd name="connsiteY25" fmla="*/ 0 h 2338113"/>
              <a:gd name="connsiteX26" fmla="*/ 520446 w 1336142"/>
              <a:gd name="connsiteY26"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142" h="2338113">
                <a:moveTo>
                  <a:pt x="520446" y="94323"/>
                </a:moveTo>
                <a:cubicBezTo>
                  <a:pt x="252303" y="380924"/>
                  <a:pt x="174282" y="557736"/>
                  <a:pt x="88749" y="786740"/>
                </a:cubicBezTo>
                <a:cubicBezTo>
                  <a:pt x="3216" y="1015744"/>
                  <a:pt x="-11607" y="1209784"/>
                  <a:pt x="7250" y="1468346"/>
                </a:cubicBezTo>
                <a:cubicBezTo>
                  <a:pt x="26107" y="1726908"/>
                  <a:pt x="135521" y="2222328"/>
                  <a:pt x="201891" y="2338113"/>
                </a:cubicBezTo>
                <a:lnTo>
                  <a:pt x="405470" y="2163059"/>
                </a:lnTo>
                <a:lnTo>
                  <a:pt x="345788" y="1898078"/>
                </a:lnTo>
                <a:cubicBezTo>
                  <a:pt x="326191" y="1783544"/>
                  <a:pt x="313592" y="1629992"/>
                  <a:pt x="311708" y="1568302"/>
                </a:cubicBezTo>
                <a:cubicBezTo>
                  <a:pt x="309824" y="1506612"/>
                  <a:pt x="303091" y="1505146"/>
                  <a:pt x="334484" y="1527933"/>
                </a:cubicBezTo>
                <a:cubicBezTo>
                  <a:pt x="365877" y="1550721"/>
                  <a:pt x="445943" y="1607806"/>
                  <a:pt x="531229" y="1634907"/>
                </a:cubicBezTo>
                <a:cubicBezTo>
                  <a:pt x="616515" y="1662008"/>
                  <a:pt x="770018" y="1686050"/>
                  <a:pt x="846203" y="1690542"/>
                </a:cubicBezTo>
                <a:cubicBezTo>
                  <a:pt x="922388" y="1695034"/>
                  <a:pt x="936790" y="1680880"/>
                  <a:pt x="988337" y="1661861"/>
                </a:cubicBezTo>
                <a:lnTo>
                  <a:pt x="1336142" y="1362790"/>
                </a:lnTo>
                <a:lnTo>
                  <a:pt x="1315717" y="1355725"/>
                </a:lnTo>
                <a:cubicBezTo>
                  <a:pt x="1253105" y="1334989"/>
                  <a:pt x="1169153" y="1311515"/>
                  <a:pt x="1064652" y="1302459"/>
                </a:cubicBezTo>
                <a:cubicBezTo>
                  <a:pt x="925317" y="1290383"/>
                  <a:pt x="633645" y="1302459"/>
                  <a:pt x="535183" y="1302459"/>
                </a:cubicBezTo>
                <a:cubicBezTo>
                  <a:pt x="535183" y="1302459"/>
                  <a:pt x="432328" y="1328594"/>
                  <a:pt x="473876" y="1302459"/>
                </a:cubicBezTo>
                <a:cubicBezTo>
                  <a:pt x="515423" y="1276324"/>
                  <a:pt x="696836" y="1202101"/>
                  <a:pt x="784468" y="1145645"/>
                </a:cubicBezTo>
                <a:cubicBezTo>
                  <a:pt x="872100" y="1089189"/>
                  <a:pt x="935555" y="1031499"/>
                  <a:pt x="999668" y="963724"/>
                </a:cubicBezTo>
                <a:cubicBezTo>
                  <a:pt x="1063781" y="895949"/>
                  <a:pt x="1134514" y="804352"/>
                  <a:pt x="1169143" y="738997"/>
                </a:cubicBezTo>
                <a:cubicBezTo>
                  <a:pt x="1203773" y="673641"/>
                  <a:pt x="1241862" y="574789"/>
                  <a:pt x="1207445" y="571589"/>
                </a:cubicBezTo>
                <a:cubicBezTo>
                  <a:pt x="1173028" y="568390"/>
                  <a:pt x="946537" y="612959"/>
                  <a:pt x="830192" y="657465"/>
                </a:cubicBezTo>
                <a:cubicBezTo>
                  <a:pt x="713846" y="701972"/>
                  <a:pt x="563159" y="814061"/>
                  <a:pt x="509373" y="838628"/>
                </a:cubicBezTo>
                <a:cubicBezTo>
                  <a:pt x="455588" y="863195"/>
                  <a:pt x="473261" y="870798"/>
                  <a:pt x="507477" y="804866"/>
                </a:cubicBezTo>
                <a:cubicBezTo>
                  <a:pt x="541693" y="738935"/>
                  <a:pt x="680651" y="547209"/>
                  <a:pt x="714666" y="443040"/>
                </a:cubicBezTo>
                <a:cubicBezTo>
                  <a:pt x="765537" y="287250"/>
                  <a:pt x="747000" y="159047"/>
                  <a:pt x="697465" y="0"/>
                </a:cubicBezTo>
                <a:cubicBezTo>
                  <a:pt x="675203" y="2802"/>
                  <a:pt x="576512" y="50551"/>
                  <a:pt x="520446" y="94323"/>
                </a:cubicBezTo>
                <a:close/>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9E08DF6-E001-C236-F072-92AC24B34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90187">
            <a:off x="7195665" y="4174870"/>
            <a:ext cx="1191326" cy="674969"/>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300EF64-AFB1-B1DA-0360-E6BC547D7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7747" flipH="1">
            <a:off x="7585518" y="832522"/>
            <a:ext cx="1400955" cy="1482596"/>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9AE822-8127-D770-9E55-78EE2F1E2CB4}"/>
              </a:ext>
            </a:extLst>
          </p:cNvPr>
          <p:cNvSpPr txBox="1"/>
          <p:nvPr/>
        </p:nvSpPr>
        <p:spPr>
          <a:xfrm>
            <a:off x="103367" y="0"/>
            <a:ext cx="3419061" cy="1200329"/>
          </a:xfrm>
          <a:prstGeom prst="rect">
            <a:avLst/>
          </a:prstGeom>
          <a:noFill/>
        </p:spPr>
        <p:txBody>
          <a:bodyPr wrap="square" rtlCol="0">
            <a:spAutoFit/>
          </a:bodyPr>
          <a:lstStyle/>
          <a:p>
            <a:r>
              <a:rPr lang="en-US" sz="3600" b="1" dirty="0">
                <a:latin typeface="Poppings"/>
              </a:rPr>
              <a:t>Formation Waiver Request</a:t>
            </a:r>
          </a:p>
        </p:txBody>
      </p:sp>
      <p:sp>
        <p:nvSpPr>
          <p:cNvPr id="6" name="TextBox 5">
            <a:extLst>
              <a:ext uri="{FF2B5EF4-FFF2-40B4-BE49-F238E27FC236}">
                <a16:creationId xmlns:a16="http://schemas.microsoft.com/office/drawing/2014/main" id="{FD9A9CDB-7043-924A-3727-EF07B4058759}"/>
              </a:ext>
            </a:extLst>
          </p:cNvPr>
          <p:cNvSpPr txBox="1"/>
          <p:nvPr/>
        </p:nvSpPr>
        <p:spPr>
          <a:xfrm>
            <a:off x="5049078" y="0"/>
            <a:ext cx="3951799" cy="954107"/>
          </a:xfrm>
          <a:prstGeom prst="rect">
            <a:avLst/>
          </a:prstGeom>
          <a:noFill/>
        </p:spPr>
        <p:txBody>
          <a:bodyPr wrap="square" rtlCol="0">
            <a:spAutoFit/>
          </a:bodyPr>
          <a:lstStyle/>
          <a:p>
            <a:pPr algn="ctr"/>
            <a:r>
              <a:rPr lang="es-MX" sz="2800" b="1" dirty="0">
                <a:solidFill>
                  <a:srgbClr val="0070C0"/>
                </a:solidFill>
                <a:latin typeface="Poppings"/>
              </a:rPr>
              <a:t>Petición de una extensión de formación</a:t>
            </a:r>
          </a:p>
        </p:txBody>
      </p:sp>
      <p:pic>
        <p:nvPicPr>
          <p:cNvPr id="4" name="Picture 3" descr="A group of people sitting around a table&#10;&#10;Description automatically generated">
            <a:extLst>
              <a:ext uri="{FF2B5EF4-FFF2-40B4-BE49-F238E27FC236}">
                <a16:creationId xmlns:a16="http://schemas.microsoft.com/office/drawing/2014/main" id="{E7E7E8EA-A844-3884-4937-ABDB47267E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18028" y="1669774"/>
            <a:ext cx="5211975" cy="3473726"/>
          </a:xfrm>
          <a:prstGeom prst="rect">
            <a:avLst/>
          </a:prstGeom>
        </p:spPr>
      </p:pic>
    </p:spTree>
    <p:extLst>
      <p:ext uri="{BB962C8B-B14F-4D97-AF65-F5344CB8AC3E}">
        <p14:creationId xmlns:p14="http://schemas.microsoft.com/office/powerpoint/2010/main" val="1309866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996D-6B48-728C-E30E-F44A3B1792E6}"/>
              </a:ext>
            </a:extLst>
          </p:cNvPr>
          <p:cNvSpPr txBox="1"/>
          <p:nvPr/>
        </p:nvSpPr>
        <p:spPr>
          <a:xfrm>
            <a:off x="373711" y="270344"/>
            <a:ext cx="3267986" cy="523220"/>
          </a:xfrm>
          <a:prstGeom prst="rect">
            <a:avLst/>
          </a:prstGeom>
          <a:noFill/>
        </p:spPr>
        <p:txBody>
          <a:bodyPr wrap="square" rtlCol="0">
            <a:spAutoFit/>
          </a:bodyPr>
          <a:lstStyle/>
          <a:p>
            <a:r>
              <a:rPr lang="en-US" b="1" dirty="0">
                <a:solidFill>
                  <a:srgbClr val="000000"/>
                </a:solidFill>
                <a:latin typeface="Poppins Medium" panose="00000600000000000000" pitchFamily="2" charset="0"/>
              </a:rPr>
              <a:t>Approval of SSC Membership Election Minutes/Notes</a:t>
            </a:r>
          </a:p>
        </p:txBody>
      </p:sp>
      <p:sp>
        <p:nvSpPr>
          <p:cNvPr id="7" name="TextBox 6">
            <a:extLst>
              <a:ext uri="{FF2B5EF4-FFF2-40B4-BE49-F238E27FC236}">
                <a16:creationId xmlns:a16="http://schemas.microsoft.com/office/drawing/2014/main" id="{B646F08A-5EB8-E582-D89D-ED7D52FA8AD4}"/>
              </a:ext>
            </a:extLst>
          </p:cNvPr>
          <p:cNvSpPr txBox="1"/>
          <p:nvPr/>
        </p:nvSpPr>
        <p:spPr>
          <a:xfrm>
            <a:off x="5200153" y="259201"/>
            <a:ext cx="3240155" cy="523220"/>
          </a:xfrm>
          <a:prstGeom prst="rect">
            <a:avLst/>
          </a:prstGeom>
          <a:noFill/>
        </p:spPr>
        <p:txBody>
          <a:bodyPr wrap="square">
            <a:spAutoFit/>
          </a:bodyPr>
          <a:lstStyle/>
          <a:p>
            <a:r>
              <a:rPr lang="es-ES" sz="1400" b="1" dirty="0">
                <a:solidFill>
                  <a:srgbClr val="0070C0"/>
                </a:solidFill>
                <a:effectLst/>
                <a:latin typeface="Poppins Medium" panose="00000600000000000000" pitchFamily="2" charset="0"/>
                <a:ea typeface="Poppins Medium" panose="00000600000000000000" pitchFamily="2" charset="0"/>
              </a:rPr>
              <a:t>Aprobación de Actas/Notas de la membresía de SSC </a:t>
            </a:r>
            <a:endParaRPr lang="en-US" dirty="0">
              <a:solidFill>
                <a:srgbClr val="0070C0"/>
              </a:solidFill>
            </a:endParaRPr>
          </a:p>
        </p:txBody>
      </p:sp>
      <p:sp>
        <p:nvSpPr>
          <p:cNvPr id="8" name="TextBox 7">
            <a:extLst>
              <a:ext uri="{FF2B5EF4-FFF2-40B4-BE49-F238E27FC236}">
                <a16:creationId xmlns:a16="http://schemas.microsoft.com/office/drawing/2014/main" id="{9ADEB8A2-2ADA-193A-CBCF-5E501D770B9B}"/>
              </a:ext>
            </a:extLst>
          </p:cNvPr>
          <p:cNvSpPr txBox="1"/>
          <p:nvPr/>
        </p:nvSpPr>
        <p:spPr>
          <a:xfrm>
            <a:off x="500932" y="1359672"/>
            <a:ext cx="3570136" cy="1460336"/>
          </a:xfrm>
          <a:prstGeom prst="rect">
            <a:avLst/>
          </a:prstGeom>
          <a:noFill/>
        </p:spPr>
        <p:txBody>
          <a:bodyPr wrap="square" rtlCol="0">
            <a:spAutoFit/>
          </a:bodyPr>
          <a:lstStyle/>
          <a:p>
            <a:pPr marL="342900" indent="-342900">
              <a:lnSpc>
                <a:spcPct val="107000"/>
              </a:lnSpc>
              <a:buFont typeface="Arial" panose="020B0604020202020204" pitchFamily="34" charset="0"/>
              <a:buChar char="●"/>
            </a:pPr>
            <a:r>
              <a:rPr lang="en-US" dirty="0">
                <a:solidFill>
                  <a:srgbClr val="000000"/>
                </a:solidFill>
                <a:latin typeface="Poppins Medium" panose="00000600000000000000" pitchFamily="2" charset="0"/>
              </a:rPr>
              <a:t>Parent Election Minutes</a:t>
            </a:r>
          </a:p>
          <a:p>
            <a:pPr marL="342900" indent="-342900">
              <a:lnSpc>
                <a:spcPct val="107000"/>
              </a:lnSpc>
              <a:buFont typeface="Arial" panose="020B0604020202020204" pitchFamily="34" charset="0"/>
              <a:buChar char="●"/>
            </a:pPr>
            <a:r>
              <a:rPr lang="en-US" dirty="0">
                <a:solidFill>
                  <a:srgbClr val="000000"/>
                </a:solidFill>
                <a:latin typeface="Poppins Medium" panose="00000600000000000000" pitchFamily="2" charset="0"/>
              </a:rPr>
              <a:t>Teacher Election Minutes</a:t>
            </a:r>
          </a:p>
          <a:p>
            <a:pPr marL="342900" indent="-342900">
              <a:lnSpc>
                <a:spcPct val="107000"/>
              </a:lnSpc>
              <a:buFont typeface="Arial" panose="020B0604020202020204" pitchFamily="34" charset="0"/>
              <a:buChar char="●"/>
            </a:pPr>
            <a:r>
              <a:rPr lang="en-US" dirty="0">
                <a:solidFill>
                  <a:srgbClr val="000000"/>
                </a:solidFill>
                <a:latin typeface="Poppins Medium" panose="00000600000000000000" pitchFamily="2" charset="0"/>
              </a:rPr>
              <a:t>Other Staff Election Minutes</a:t>
            </a:r>
          </a:p>
          <a:p>
            <a:pPr marL="342900" indent="-342900">
              <a:lnSpc>
                <a:spcPct val="107000"/>
              </a:lnSpc>
              <a:buFont typeface="Arial" panose="020B0604020202020204" pitchFamily="34" charset="0"/>
              <a:buChar char="●"/>
            </a:pPr>
            <a:r>
              <a:rPr lang="en-US" dirty="0">
                <a:solidFill>
                  <a:srgbClr val="000000"/>
                </a:solidFill>
                <a:latin typeface="Poppins Medium" panose="00000600000000000000" pitchFamily="2" charset="0"/>
              </a:rPr>
              <a:t>Student (Secondary Schools) Election Minutes</a:t>
            </a:r>
          </a:p>
          <a:p>
            <a:endParaRPr lang="en-US" dirty="0"/>
          </a:p>
        </p:txBody>
      </p:sp>
      <p:sp>
        <p:nvSpPr>
          <p:cNvPr id="10" name="TextBox 9">
            <a:extLst>
              <a:ext uri="{FF2B5EF4-FFF2-40B4-BE49-F238E27FC236}">
                <a16:creationId xmlns:a16="http://schemas.microsoft.com/office/drawing/2014/main" id="{43DA6938-35B7-7C66-BFE0-7A52EB096331}"/>
              </a:ext>
            </a:extLst>
          </p:cNvPr>
          <p:cNvSpPr txBox="1"/>
          <p:nvPr/>
        </p:nvSpPr>
        <p:spPr>
          <a:xfrm>
            <a:off x="4949686" y="1094580"/>
            <a:ext cx="3502549" cy="1467453"/>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s-MX" sz="1400" dirty="0">
                <a:solidFill>
                  <a:srgbClr val="000000"/>
                </a:solidFill>
                <a:effectLst/>
                <a:latin typeface="Poppins Medium" panose="00000600000000000000" pitchFamily="2" charset="0"/>
                <a:ea typeface="Poppins Medium" panose="00000600000000000000" pitchFamily="2" charset="0"/>
                <a:cs typeface="Noto Sans Symbols"/>
              </a:rPr>
              <a:t>Actas de la Elección de Padres</a:t>
            </a:r>
            <a:endParaRPr lang="es-MX" sz="18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s-MX" sz="1400" dirty="0">
                <a:solidFill>
                  <a:srgbClr val="000000"/>
                </a:solidFill>
                <a:effectLst/>
                <a:latin typeface="Poppins Medium" panose="00000600000000000000" pitchFamily="2" charset="0"/>
                <a:ea typeface="Poppins Medium" panose="00000600000000000000" pitchFamily="2" charset="0"/>
                <a:cs typeface="Noto Sans Symbols"/>
              </a:rPr>
              <a:t>Notas de la Elección Maestros</a:t>
            </a:r>
            <a:endParaRPr lang="es-MX" sz="18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s-MX" sz="1400" dirty="0">
                <a:solidFill>
                  <a:srgbClr val="000000"/>
                </a:solidFill>
                <a:effectLst/>
                <a:latin typeface="Poppins Medium" panose="00000600000000000000" pitchFamily="2" charset="0"/>
                <a:ea typeface="Poppins Medium" panose="00000600000000000000" pitchFamily="2" charset="0"/>
                <a:cs typeface="Noto Sans Symbols"/>
              </a:rPr>
              <a:t>Notas de la Elección Otro Personal</a:t>
            </a:r>
            <a:endParaRPr lang="es-MX" sz="1800" dirty="0">
              <a:latin typeface="Noto Sans Symbols"/>
              <a:ea typeface="Poppins Medium" panose="00000600000000000000" pitchFamily="2" charset="0"/>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s-MX" sz="1400" dirty="0">
                <a:solidFill>
                  <a:srgbClr val="000000"/>
                </a:solidFill>
                <a:effectLst/>
                <a:latin typeface="Poppins Medium" panose="00000600000000000000" pitchFamily="2" charset="0"/>
                <a:ea typeface="Poppins Medium" panose="00000600000000000000" pitchFamily="2" charset="0"/>
              </a:rPr>
              <a:t>Notas Estudiantes a nivel secundario</a:t>
            </a:r>
            <a:r>
              <a:rPr lang="es-ES" sz="1400" dirty="0">
                <a:solidFill>
                  <a:srgbClr val="000000"/>
                </a:solidFill>
                <a:effectLst/>
                <a:latin typeface="Poppins Medium" panose="00000600000000000000" pitchFamily="2" charset="0"/>
                <a:ea typeface="Poppins Medium" panose="00000600000000000000" pitchFamily="2" charset="0"/>
              </a:rPr>
              <a:t> </a:t>
            </a:r>
            <a:endParaRPr lang="en-US" dirty="0"/>
          </a:p>
        </p:txBody>
      </p:sp>
      <p:pic>
        <p:nvPicPr>
          <p:cNvPr id="17" name="Picture 16" descr="A stack of paper with lined paper and check marks&#10;&#10;Description automatically generated">
            <a:extLst>
              <a:ext uri="{FF2B5EF4-FFF2-40B4-BE49-F238E27FC236}">
                <a16:creationId xmlns:a16="http://schemas.microsoft.com/office/drawing/2014/main" id="{2C358465-C291-1627-31D9-E27D9437248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73078" y="3005592"/>
            <a:ext cx="1629864" cy="1733385"/>
          </a:xfrm>
          <a:prstGeom prst="rect">
            <a:avLst/>
          </a:prstGeom>
        </p:spPr>
      </p:pic>
      <p:pic>
        <p:nvPicPr>
          <p:cNvPr id="18" name="Picture 17" descr="A stack of paper with lined paper and check marks&#10;&#10;Description automatically generated">
            <a:extLst>
              <a:ext uri="{FF2B5EF4-FFF2-40B4-BE49-F238E27FC236}">
                <a16:creationId xmlns:a16="http://schemas.microsoft.com/office/drawing/2014/main" id="{A53E2837-07F5-CF0F-93E5-B3BFC01071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86160" y="3102333"/>
            <a:ext cx="1564212" cy="1663564"/>
          </a:xfrm>
          <a:prstGeom prst="rect">
            <a:avLst/>
          </a:prstGeom>
        </p:spPr>
      </p:pic>
    </p:spTree>
    <p:extLst>
      <p:ext uri="{BB962C8B-B14F-4D97-AF65-F5344CB8AC3E}">
        <p14:creationId xmlns:p14="http://schemas.microsoft.com/office/powerpoint/2010/main" val="307118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872859" y="1218401"/>
            <a:ext cx="2387205" cy="1103969"/>
          </a:xfrm>
        </p:spPr>
        <p:txBody>
          <a:bodyPr vert="horz" lIns="91440" tIns="45720" rIns="91440" bIns="45720" rtlCol="0" anchor="ctr">
            <a:normAutofit fontScale="90000"/>
          </a:bodyPr>
          <a:lstStyle/>
          <a:p>
            <a:pPr defTabSz="914400"/>
            <a:r>
              <a:rPr lang="en-US" sz="1900" b="1" kern="1200" dirty="0">
                <a:solidFill>
                  <a:srgbClr val="FFFFFF"/>
                </a:solidFill>
                <a:latin typeface="Poppins"/>
                <a:cs typeface="Poppins"/>
              </a:rPr>
              <a:t>Motion regarding Approval of SSC membership Election Minutes/Notes</a:t>
            </a: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906447" y="2980175"/>
            <a:ext cx="2552369" cy="125787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Moción acerca de Aprobación de Actas/Notas de la membresía de SSC </a:t>
            </a:r>
          </a:p>
        </p:txBody>
      </p:sp>
      <p:pic>
        <p:nvPicPr>
          <p:cNvPr id="6" name="Picture 5">
            <a:extLst>
              <a:ext uri="{FF2B5EF4-FFF2-40B4-BE49-F238E27FC236}">
                <a16:creationId xmlns:a16="http://schemas.microsoft.com/office/drawing/2014/main" id="{E31932BE-D8A1-9A45-EB8B-CE96DB446407}"/>
              </a:ext>
            </a:extLst>
          </p:cNvPr>
          <p:cNvPicPr>
            <a:picLocks noChangeAspect="1"/>
          </p:cNvPicPr>
          <p:nvPr/>
        </p:nvPicPr>
        <p:blipFill>
          <a:blip r:embed="rId3"/>
          <a:stretch>
            <a:fillRect/>
          </a:stretch>
        </p:blipFill>
        <p:spPr>
          <a:xfrm>
            <a:off x="3487568" y="461174"/>
            <a:ext cx="4439882" cy="3956849"/>
          </a:xfrm>
          <a:prstGeom prst="rect">
            <a:avLst/>
          </a:prstGeom>
        </p:spPr>
      </p:pic>
    </p:spTree>
    <p:extLst>
      <p:ext uri="{BB962C8B-B14F-4D97-AF65-F5344CB8AC3E}">
        <p14:creationId xmlns:p14="http://schemas.microsoft.com/office/powerpoint/2010/main" val="349605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A20D-8BF8-4579-A384-019CF2314D26}"/>
              </a:ext>
            </a:extLst>
          </p:cNvPr>
          <p:cNvSpPr>
            <a:spLocks noGrp="1"/>
          </p:cNvSpPr>
          <p:nvPr>
            <p:ph type="title"/>
          </p:nvPr>
        </p:nvSpPr>
        <p:spPr>
          <a:xfrm>
            <a:off x="91258" y="76199"/>
            <a:ext cx="4423592" cy="544003"/>
          </a:xfrm>
        </p:spPr>
        <p:txBody>
          <a:bodyPr vert="horz" lIns="68580" tIns="34290" rIns="68580" bIns="34290" rtlCol="0" anchor="b">
            <a:normAutofit/>
          </a:bodyPr>
          <a:lstStyle/>
          <a:p>
            <a:pPr algn="ctr"/>
            <a:r>
              <a:rPr lang="en-US" sz="2400" b="1" dirty="0">
                <a:latin typeface="Poppins" panose="00000500000000000000" pitchFamily="2" charset="0"/>
                <a:cs typeface="Poppins" panose="00000500000000000000" pitchFamily="2" charset="0"/>
              </a:rPr>
              <a:t>SSC Officer Election</a:t>
            </a:r>
          </a:p>
        </p:txBody>
      </p:sp>
      <p:sp>
        <p:nvSpPr>
          <p:cNvPr id="4" name="Title 1">
            <a:extLst>
              <a:ext uri="{FF2B5EF4-FFF2-40B4-BE49-F238E27FC236}">
                <a16:creationId xmlns:a16="http://schemas.microsoft.com/office/drawing/2014/main" id="{4B3108B8-EFC3-4620-AB89-2C0369076BC2}"/>
              </a:ext>
            </a:extLst>
          </p:cNvPr>
          <p:cNvSpPr txBox="1">
            <a:spLocks/>
          </p:cNvSpPr>
          <p:nvPr/>
        </p:nvSpPr>
        <p:spPr>
          <a:xfrm>
            <a:off x="4768456" y="154588"/>
            <a:ext cx="4108843" cy="680299"/>
          </a:xfrm>
          <a:prstGeom prst="rect">
            <a:avLst/>
          </a:prstGeom>
        </p:spPr>
        <p:txBody>
          <a:bodyPr vert="horz" lIns="0" tIns="34290" rIns="0" bIns="34290" rtlCol="0">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450"/>
              </a:spcAft>
              <a:buClr>
                <a:schemeClr val="accent1"/>
              </a:buClr>
              <a:buFont typeface="Calibri" panose="020F0502020204030204" pitchFamily="34" charset="0"/>
            </a:pPr>
            <a:r>
              <a:rPr lang="es-MX" sz="2400" b="1" dirty="0">
                <a:solidFill>
                  <a:srgbClr val="0070C0"/>
                </a:solidFill>
                <a:latin typeface="Poppins" panose="00000500000000000000" pitchFamily="2" charset="0"/>
                <a:ea typeface="+mn-ea"/>
                <a:cs typeface="Poppins" panose="00000500000000000000" pitchFamily="2" charset="0"/>
              </a:rPr>
              <a:t>Elección de Miembros de Oficiales del SSC</a:t>
            </a:r>
          </a:p>
        </p:txBody>
      </p:sp>
      <p:grpSp>
        <p:nvGrpSpPr>
          <p:cNvPr id="8" name="Group 7"/>
          <p:cNvGrpSpPr/>
          <p:nvPr/>
        </p:nvGrpSpPr>
        <p:grpSpPr>
          <a:xfrm>
            <a:off x="695246" y="1590129"/>
            <a:ext cx="1646495" cy="1582653"/>
            <a:chOff x="836096" y="2134073"/>
            <a:chExt cx="2002672" cy="2005925"/>
          </a:xfrm>
        </p:grpSpPr>
        <p:sp>
          <p:nvSpPr>
            <p:cNvPr id="10" name="Freeform 9"/>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Freeform 10"/>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1"/>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2"/>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4" name="Freeform 13"/>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5" name="Freeform 14"/>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 name="Freeform 15"/>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 name="Freeform 16"/>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7"/>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19" name="Freeform 18"/>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19"/>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0"/>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22" name="Freeform 21"/>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2"/>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 name="Freeform 23"/>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25" name="Freeform 24"/>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6" name="Freeform 25"/>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27" name="Freeform 26"/>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8" name="Freeform 27"/>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9" name="Freeform 28"/>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30" name="Group 27"/>
          <p:cNvGrpSpPr>
            <a:grpSpLocks noChangeAspect="1"/>
          </p:cNvGrpSpPr>
          <p:nvPr/>
        </p:nvGrpSpPr>
        <p:grpSpPr bwMode="auto">
          <a:xfrm>
            <a:off x="1258086" y="3365770"/>
            <a:ext cx="1641606" cy="1641606"/>
            <a:chOff x="1797" y="1226"/>
            <a:chExt cx="1850" cy="1850"/>
          </a:xfrm>
        </p:grpSpPr>
        <p:sp>
          <p:nvSpPr>
            <p:cNvPr id="31" name="Freeform 30"/>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2" name="Freeform 31"/>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3" name="Freeform 32"/>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4" name="Freeform 33"/>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35" name="Freeform 34"/>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36" name="Freeform 35"/>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endParaRPr lang="en-US"/>
            </a:p>
          </p:txBody>
        </p:sp>
        <p:sp>
          <p:nvSpPr>
            <p:cNvPr id="37" name="Freeform 36"/>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38" name="Freeform 37"/>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39" name="Freeform 38"/>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0" name="Freeform 39"/>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1" name="Freeform 40"/>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2" name="Freeform 41"/>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3" name="Freeform 42"/>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44" name="Freeform 43"/>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5" name="Freeform 44"/>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6" name="Freeform 45"/>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47" name="Freeform 46"/>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8" name="Freeform 47"/>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9" name="Freeform 48"/>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grpSp>
        <p:nvGrpSpPr>
          <p:cNvPr id="50" name="Group 49"/>
          <p:cNvGrpSpPr/>
          <p:nvPr/>
        </p:nvGrpSpPr>
        <p:grpSpPr>
          <a:xfrm flipH="1">
            <a:off x="6975457" y="2094214"/>
            <a:ext cx="1645309" cy="1572326"/>
            <a:chOff x="836096" y="2134073"/>
            <a:chExt cx="2002672" cy="2005925"/>
          </a:xfrm>
        </p:grpSpPr>
        <p:sp>
          <p:nvSpPr>
            <p:cNvPr id="51" name="Freeform 50"/>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2" name="Freeform 51"/>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3" name="Freeform 52"/>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4" name="Freeform 53"/>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5" name="Freeform 54"/>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6" name="Freeform 55"/>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7" name="Freeform 56"/>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8" name="Freeform 57"/>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9" name="Freeform 58"/>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60" name="Freeform 59"/>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1" name="Freeform 60"/>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2" name="Freeform 61"/>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63" name="Freeform 62"/>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4" name="Freeform 63"/>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5" name="Freeform 64"/>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66" name="Freeform 65"/>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7" name="Freeform 66"/>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68" name="Freeform 67"/>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9" name="Freeform 68"/>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0" name="Freeform 69"/>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71" name="Group 27"/>
          <p:cNvGrpSpPr>
            <a:grpSpLocks noChangeAspect="1"/>
          </p:cNvGrpSpPr>
          <p:nvPr/>
        </p:nvGrpSpPr>
        <p:grpSpPr bwMode="auto">
          <a:xfrm flipH="1">
            <a:off x="5263379" y="3374269"/>
            <a:ext cx="1719027" cy="1641606"/>
            <a:chOff x="1797" y="1226"/>
            <a:chExt cx="1850" cy="1850"/>
          </a:xfrm>
        </p:grpSpPr>
        <p:sp>
          <p:nvSpPr>
            <p:cNvPr id="72" name="Freeform 71"/>
            <p:cNvSpPr>
              <a:spLocks/>
            </p:cNvSpPr>
            <p:nvPr/>
          </p:nvSpPr>
          <p:spPr bwMode="auto">
            <a:xfrm>
              <a:off x="1797" y="1226"/>
              <a:ext cx="1850" cy="1850"/>
            </a:xfrm>
            <a:custGeom>
              <a:avLst/>
              <a:gdLst>
                <a:gd name="T0" fmla="*/ 780 w 780"/>
                <a:gd name="T1" fmla="*/ 390 h 780"/>
                <a:gd name="T2" fmla="*/ 619 w 780"/>
                <a:gd name="T3" fmla="*/ 705 h 780"/>
                <a:gd name="T4" fmla="*/ 560 w 780"/>
                <a:gd name="T5" fmla="*/ 741 h 780"/>
                <a:gd name="T6" fmla="*/ 553 w 780"/>
                <a:gd name="T7" fmla="*/ 744 h 780"/>
                <a:gd name="T8" fmla="*/ 552 w 780"/>
                <a:gd name="T9" fmla="*/ 744 h 780"/>
                <a:gd name="T10" fmla="*/ 550 w 780"/>
                <a:gd name="T11" fmla="*/ 746 h 780"/>
                <a:gd name="T12" fmla="*/ 401 w 780"/>
                <a:gd name="T13" fmla="*/ 779 h 780"/>
                <a:gd name="T14" fmla="*/ 401 w 780"/>
                <a:gd name="T15" fmla="*/ 779 h 780"/>
                <a:gd name="T16" fmla="*/ 390 w 780"/>
                <a:gd name="T17" fmla="*/ 780 h 780"/>
                <a:gd name="T18" fmla="*/ 374 w 780"/>
                <a:gd name="T19" fmla="*/ 779 h 780"/>
                <a:gd name="T20" fmla="*/ 374 w 780"/>
                <a:gd name="T21" fmla="*/ 779 h 780"/>
                <a:gd name="T22" fmla="*/ 373 w 780"/>
                <a:gd name="T23" fmla="*/ 779 h 780"/>
                <a:gd name="T24" fmla="*/ 361 w 780"/>
                <a:gd name="T25" fmla="*/ 779 h 780"/>
                <a:gd name="T26" fmla="*/ 359 w 780"/>
                <a:gd name="T27" fmla="*/ 778 h 780"/>
                <a:gd name="T28" fmla="*/ 345 w 780"/>
                <a:gd name="T29" fmla="*/ 777 h 780"/>
                <a:gd name="T30" fmla="*/ 341 w 780"/>
                <a:gd name="T31" fmla="*/ 777 h 780"/>
                <a:gd name="T32" fmla="*/ 339 w 780"/>
                <a:gd name="T33" fmla="*/ 776 h 780"/>
                <a:gd name="T34" fmla="*/ 339 w 780"/>
                <a:gd name="T35" fmla="*/ 776 h 780"/>
                <a:gd name="T36" fmla="*/ 297 w 780"/>
                <a:gd name="T37" fmla="*/ 768 h 780"/>
                <a:gd name="T38" fmla="*/ 221 w 780"/>
                <a:gd name="T39" fmla="*/ 741 h 780"/>
                <a:gd name="T40" fmla="*/ 218 w 780"/>
                <a:gd name="T41" fmla="*/ 740 h 780"/>
                <a:gd name="T42" fmla="*/ 150 w 780"/>
                <a:gd name="T43" fmla="*/ 697 h 780"/>
                <a:gd name="T44" fmla="*/ 0 w 780"/>
                <a:gd name="T45" fmla="*/ 390 h 780"/>
                <a:gd name="T46" fmla="*/ 390 w 780"/>
                <a:gd name="T47" fmla="*/ 0 h 780"/>
                <a:gd name="T48" fmla="*/ 780 w 780"/>
                <a:gd name="T49"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0" h="780">
                  <a:moveTo>
                    <a:pt x="780" y="390"/>
                  </a:moveTo>
                  <a:cubicBezTo>
                    <a:pt x="780" y="519"/>
                    <a:pt x="716" y="634"/>
                    <a:pt x="619" y="705"/>
                  </a:cubicBezTo>
                  <a:cubicBezTo>
                    <a:pt x="600" y="719"/>
                    <a:pt x="581" y="731"/>
                    <a:pt x="560" y="741"/>
                  </a:cubicBezTo>
                  <a:cubicBezTo>
                    <a:pt x="557" y="742"/>
                    <a:pt x="555" y="743"/>
                    <a:pt x="553" y="744"/>
                  </a:cubicBezTo>
                  <a:cubicBezTo>
                    <a:pt x="553" y="744"/>
                    <a:pt x="552" y="744"/>
                    <a:pt x="552" y="744"/>
                  </a:cubicBezTo>
                  <a:cubicBezTo>
                    <a:pt x="551" y="745"/>
                    <a:pt x="550" y="745"/>
                    <a:pt x="550" y="746"/>
                  </a:cubicBezTo>
                  <a:cubicBezTo>
                    <a:pt x="504" y="766"/>
                    <a:pt x="454" y="778"/>
                    <a:pt x="401" y="779"/>
                  </a:cubicBezTo>
                  <a:cubicBezTo>
                    <a:pt x="401" y="779"/>
                    <a:pt x="401" y="779"/>
                    <a:pt x="401" y="779"/>
                  </a:cubicBezTo>
                  <a:cubicBezTo>
                    <a:pt x="397" y="780"/>
                    <a:pt x="393" y="780"/>
                    <a:pt x="390" y="780"/>
                  </a:cubicBezTo>
                  <a:cubicBezTo>
                    <a:pt x="385" y="780"/>
                    <a:pt x="380" y="779"/>
                    <a:pt x="374" y="779"/>
                  </a:cubicBezTo>
                  <a:cubicBezTo>
                    <a:pt x="374" y="779"/>
                    <a:pt x="374" y="779"/>
                    <a:pt x="374" y="779"/>
                  </a:cubicBezTo>
                  <a:cubicBezTo>
                    <a:pt x="374" y="779"/>
                    <a:pt x="373" y="779"/>
                    <a:pt x="373" y="779"/>
                  </a:cubicBezTo>
                  <a:cubicBezTo>
                    <a:pt x="369" y="779"/>
                    <a:pt x="365" y="779"/>
                    <a:pt x="361" y="779"/>
                  </a:cubicBezTo>
                  <a:cubicBezTo>
                    <a:pt x="360" y="779"/>
                    <a:pt x="360" y="778"/>
                    <a:pt x="359" y="778"/>
                  </a:cubicBezTo>
                  <a:cubicBezTo>
                    <a:pt x="354" y="778"/>
                    <a:pt x="350" y="778"/>
                    <a:pt x="345" y="777"/>
                  </a:cubicBezTo>
                  <a:cubicBezTo>
                    <a:pt x="344" y="777"/>
                    <a:pt x="342" y="777"/>
                    <a:pt x="341" y="777"/>
                  </a:cubicBezTo>
                  <a:cubicBezTo>
                    <a:pt x="340" y="776"/>
                    <a:pt x="339" y="776"/>
                    <a:pt x="339" y="776"/>
                  </a:cubicBezTo>
                  <a:cubicBezTo>
                    <a:pt x="339" y="776"/>
                    <a:pt x="339" y="776"/>
                    <a:pt x="339" y="776"/>
                  </a:cubicBezTo>
                  <a:cubicBezTo>
                    <a:pt x="324" y="774"/>
                    <a:pt x="311" y="772"/>
                    <a:pt x="297" y="768"/>
                  </a:cubicBezTo>
                  <a:cubicBezTo>
                    <a:pt x="270" y="762"/>
                    <a:pt x="245" y="753"/>
                    <a:pt x="221" y="741"/>
                  </a:cubicBezTo>
                  <a:cubicBezTo>
                    <a:pt x="220" y="741"/>
                    <a:pt x="219" y="740"/>
                    <a:pt x="218" y="740"/>
                  </a:cubicBezTo>
                  <a:cubicBezTo>
                    <a:pt x="194" y="728"/>
                    <a:pt x="171" y="714"/>
                    <a:pt x="150" y="697"/>
                  </a:cubicBezTo>
                  <a:cubicBezTo>
                    <a:pt x="59" y="626"/>
                    <a:pt x="0" y="515"/>
                    <a:pt x="0" y="390"/>
                  </a:cubicBezTo>
                  <a:cubicBezTo>
                    <a:pt x="0" y="175"/>
                    <a:pt x="175" y="0"/>
                    <a:pt x="390" y="0"/>
                  </a:cubicBezTo>
                  <a:cubicBezTo>
                    <a:pt x="605" y="0"/>
                    <a:pt x="780" y="175"/>
                    <a:pt x="780" y="39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3" name="Freeform 72"/>
            <p:cNvSpPr>
              <a:spLocks/>
            </p:cNvSpPr>
            <p:nvPr/>
          </p:nvSpPr>
          <p:spPr bwMode="auto">
            <a:xfrm>
              <a:off x="2575" y="2227"/>
              <a:ext cx="375" cy="799"/>
            </a:xfrm>
            <a:custGeom>
              <a:avLst/>
              <a:gdLst>
                <a:gd name="T0" fmla="*/ 158 w 158"/>
                <a:gd name="T1" fmla="*/ 16 h 337"/>
                <a:gd name="T2" fmla="*/ 0 w 158"/>
                <a:gd name="T3" fmla="*/ 9 h 337"/>
                <a:gd name="T4" fmla="*/ 38 w 158"/>
                <a:gd name="T5" fmla="*/ 337 h 337"/>
                <a:gd name="T6" fmla="*/ 158 w 158"/>
                <a:gd name="T7" fmla="*/ 16 h 337"/>
              </a:gdLst>
              <a:ahLst/>
              <a:cxnLst>
                <a:cxn ang="0">
                  <a:pos x="T0" y="T1"/>
                </a:cxn>
                <a:cxn ang="0">
                  <a:pos x="T2" y="T3"/>
                </a:cxn>
                <a:cxn ang="0">
                  <a:pos x="T4" y="T5"/>
                </a:cxn>
                <a:cxn ang="0">
                  <a:pos x="T6" y="T7"/>
                </a:cxn>
              </a:cxnLst>
              <a:rect l="0" t="0" r="r" b="b"/>
              <a:pathLst>
                <a:path w="158" h="337">
                  <a:moveTo>
                    <a:pt x="158" y="16"/>
                  </a:moveTo>
                  <a:cubicBezTo>
                    <a:pt x="113" y="6"/>
                    <a:pt x="57" y="0"/>
                    <a:pt x="0" y="9"/>
                  </a:cubicBezTo>
                  <a:cubicBezTo>
                    <a:pt x="0" y="47"/>
                    <a:pt x="1" y="208"/>
                    <a:pt x="38" y="337"/>
                  </a:cubicBezTo>
                  <a:cubicBezTo>
                    <a:pt x="38" y="337"/>
                    <a:pt x="142" y="102"/>
                    <a:pt x="158" y="16"/>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4" name="Freeform 73"/>
            <p:cNvSpPr>
              <a:spLocks/>
            </p:cNvSpPr>
            <p:nvPr/>
          </p:nvSpPr>
          <p:spPr bwMode="auto">
            <a:xfrm>
              <a:off x="2585" y="2308"/>
              <a:ext cx="216" cy="766"/>
            </a:xfrm>
            <a:custGeom>
              <a:avLst/>
              <a:gdLst>
                <a:gd name="T0" fmla="*/ 91 w 91"/>
                <a:gd name="T1" fmla="*/ 37 h 323"/>
                <a:gd name="T2" fmla="*/ 88 w 91"/>
                <a:gd name="T3" fmla="*/ 41 h 323"/>
                <a:gd name="T4" fmla="*/ 73 w 91"/>
                <a:gd name="T5" fmla="*/ 65 h 323"/>
                <a:gd name="T6" fmla="*/ 71 w 91"/>
                <a:gd name="T7" fmla="*/ 206 h 323"/>
                <a:gd name="T8" fmla="*/ 71 w 91"/>
                <a:gd name="T9" fmla="*/ 206 h 323"/>
                <a:gd name="T10" fmla="*/ 71 w 91"/>
                <a:gd name="T11" fmla="*/ 217 h 323"/>
                <a:gd name="T12" fmla="*/ 71 w 91"/>
                <a:gd name="T13" fmla="*/ 217 h 323"/>
                <a:gd name="T14" fmla="*/ 70 w 91"/>
                <a:gd name="T15" fmla="*/ 253 h 323"/>
                <a:gd name="T16" fmla="*/ 70 w 91"/>
                <a:gd name="T17" fmla="*/ 258 h 323"/>
                <a:gd name="T18" fmla="*/ 70 w 91"/>
                <a:gd name="T19" fmla="*/ 276 h 323"/>
                <a:gd name="T20" fmla="*/ 70 w 91"/>
                <a:gd name="T21" fmla="*/ 286 h 323"/>
                <a:gd name="T22" fmla="*/ 70 w 91"/>
                <a:gd name="T23" fmla="*/ 297 h 323"/>
                <a:gd name="T24" fmla="*/ 44 w 91"/>
                <a:gd name="T25" fmla="*/ 320 h 323"/>
                <a:gd name="T26" fmla="*/ 41 w 91"/>
                <a:gd name="T27" fmla="*/ 323 h 323"/>
                <a:gd name="T28" fmla="*/ 29 w 91"/>
                <a:gd name="T29" fmla="*/ 323 h 323"/>
                <a:gd name="T30" fmla="*/ 25 w 91"/>
                <a:gd name="T31" fmla="*/ 317 h 323"/>
                <a:gd name="T32" fmla="*/ 18 w 91"/>
                <a:gd name="T33" fmla="*/ 308 h 323"/>
                <a:gd name="T34" fmla="*/ 13 w 91"/>
                <a:gd name="T35" fmla="*/ 301 h 323"/>
                <a:gd name="T36" fmla="*/ 2 w 91"/>
                <a:gd name="T37" fmla="*/ 287 h 323"/>
                <a:gd name="T38" fmla="*/ 0 w 91"/>
                <a:gd name="T39" fmla="*/ 285 h 323"/>
                <a:gd name="T40" fmla="*/ 2 w 91"/>
                <a:gd name="T41" fmla="*/ 277 h 323"/>
                <a:gd name="T42" fmla="*/ 5 w 91"/>
                <a:gd name="T43" fmla="*/ 265 h 323"/>
                <a:gd name="T44" fmla="*/ 5 w 91"/>
                <a:gd name="T45" fmla="*/ 263 h 323"/>
                <a:gd name="T46" fmla="*/ 7 w 91"/>
                <a:gd name="T47" fmla="*/ 253 h 323"/>
                <a:gd name="T48" fmla="*/ 10 w 91"/>
                <a:gd name="T49" fmla="*/ 244 h 323"/>
                <a:gd name="T50" fmla="*/ 15 w 91"/>
                <a:gd name="T51" fmla="*/ 219 h 323"/>
                <a:gd name="T52" fmla="*/ 15 w 91"/>
                <a:gd name="T53" fmla="*/ 219 h 323"/>
                <a:gd name="T54" fmla="*/ 16 w 91"/>
                <a:gd name="T55" fmla="*/ 216 h 323"/>
                <a:gd name="T56" fmla="*/ 16 w 91"/>
                <a:gd name="T57" fmla="*/ 216 h 323"/>
                <a:gd name="T58" fmla="*/ 50 w 91"/>
                <a:gd name="T59" fmla="*/ 64 h 323"/>
                <a:gd name="T60" fmla="*/ 35 w 91"/>
                <a:gd name="T61" fmla="*/ 36 h 323"/>
                <a:gd name="T62" fmla="*/ 30 w 91"/>
                <a:gd name="T63" fmla="*/ 27 h 323"/>
                <a:gd name="T64" fmla="*/ 58 w 91"/>
                <a:gd name="T65" fmla="*/ 5 h 323"/>
                <a:gd name="T66" fmla="*/ 65 w 91"/>
                <a:gd name="T67" fmla="*/ 0 h 323"/>
                <a:gd name="T68" fmla="*/ 69 w 91"/>
                <a:gd name="T69" fmla="*/ 5 h 323"/>
                <a:gd name="T70" fmla="*/ 91 w 91"/>
                <a:gd name="T71" fmla="*/ 3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23">
                  <a:moveTo>
                    <a:pt x="91" y="37"/>
                  </a:moveTo>
                  <a:cubicBezTo>
                    <a:pt x="88" y="41"/>
                    <a:pt x="88" y="41"/>
                    <a:pt x="88" y="41"/>
                  </a:cubicBezTo>
                  <a:cubicBezTo>
                    <a:pt x="73" y="65"/>
                    <a:pt x="73" y="65"/>
                    <a:pt x="73" y="65"/>
                  </a:cubicBezTo>
                  <a:cubicBezTo>
                    <a:pt x="71" y="206"/>
                    <a:pt x="71" y="206"/>
                    <a:pt x="71" y="206"/>
                  </a:cubicBezTo>
                  <a:cubicBezTo>
                    <a:pt x="71" y="206"/>
                    <a:pt x="71" y="206"/>
                    <a:pt x="71" y="206"/>
                  </a:cubicBezTo>
                  <a:cubicBezTo>
                    <a:pt x="71" y="217"/>
                    <a:pt x="71" y="217"/>
                    <a:pt x="71" y="217"/>
                  </a:cubicBezTo>
                  <a:cubicBezTo>
                    <a:pt x="71" y="217"/>
                    <a:pt x="71" y="217"/>
                    <a:pt x="71" y="217"/>
                  </a:cubicBezTo>
                  <a:cubicBezTo>
                    <a:pt x="70" y="253"/>
                    <a:pt x="70" y="253"/>
                    <a:pt x="70" y="253"/>
                  </a:cubicBezTo>
                  <a:cubicBezTo>
                    <a:pt x="70" y="258"/>
                    <a:pt x="70" y="258"/>
                    <a:pt x="70" y="258"/>
                  </a:cubicBezTo>
                  <a:cubicBezTo>
                    <a:pt x="70" y="276"/>
                    <a:pt x="70" y="276"/>
                    <a:pt x="70" y="276"/>
                  </a:cubicBezTo>
                  <a:cubicBezTo>
                    <a:pt x="70" y="286"/>
                    <a:pt x="70" y="286"/>
                    <a:pt x="70" y="286"/>
                  </a:cubicBezTo>
                  <a:cubicBezTo>
                    <a:pt x="70" y="297"/>
                    <a:pt x="70" y="297"/>
                    <a:pt x="70" y="297"/>
                  </a:cubicBezTo>
                  <a:cubicBezTo>
                    <a:pt x="44" y="320"/>
                    <a:pt x="44" y="320"/>
                    <a:pt x="44" y="320"/>
                  </a:cubicBezTo>
                  <a:cubicBezTo>
                    <a:pt x="41" y="323"/>
                    <a:pt x="41" y="323"/>
                    <a:pt x="41" y="323"/>
                  </a:cubicBezTo>
                  <a:cubicBezTo>
                    <a:pt x="37" y="323"/>
                    <a:pt x="33" y="323"/>
                    <a:pt x="29" y="323"/>
                  </a:cubicBezTo>
                  <a:cubicBezTo>
                    <a:pt x="25" y="317"/>
                    <a:pt x="25" y="317"/>
                    <a:pt x="25" y="317"/>
                  </a:cubicBezTo>
                  <a:cubicBezTo>
                    <a:pt x="18" y="308"/>
                    <a:pt x="18" y="308"/>
                    <a:pt x="18" y="308"/>
                  </a:cubicBezTo>
                  <a:cubicBezTo>
                    <a:pt x="13" y="301"/>
                    <a:pt x="13" y="301"/>
                    <a:pt x="13" y="301"/>
                  </a:cubicBezTo>
                  <a:cubicBezTo>
                    <a:pt x="2" y="287"/>
                    <a:pt x="2" y="287"/>
                    <a:pt x="2" y="287"/>
                  </a:cubicBezTo>
                  <a:cubicBezTo>
                    <a:pt x="0" y="285"/>
                    <a:pt x="0" y="285"/>
                    <a:pt x="0" y="285"/>
                  </a:cubicBezTo>
                  <a:cubicBezTo>
                    <a:pt x="2" y="277"/>
                    <a:pt x="2" y="277"/>
                    <a:pt x="2" y="277"/>
                  </a:cubicBezTo>
                  <a:cubicBezTo>
                    <a:pt x="5" y="265"/>
                    <a:pt x="5" y="265"/>
                    <a:pt x="5" y="265"/>
                  </a:cubicBezTo>
                  <a:cubicBezTo>
                    <a:pt x="5" y="263"/>
                    <a:pt x="5" y="263"/>
                    <a:pt x="5" y="263"/>
                  </a:cubicBezTo>
                  <a:cubicBezTo>
                    <a:pt x="7" y="253"/>
                    <a:pt x="7" y="253"/>
                    <a:pt x="7" y="253"/>
                  </a:cubicBezTo>
                  <a:cubicBezTo>
                    <a:pt x="10" y="244"/>
                    <a:pt x="10" y="244"/>
                    <a:pt x="10" y="244"/>
                  </a:cubicBezTo>
                  <a:cubicBezTo>
                    <a:pt x="15" y="219"/>
                    <a:pt x="15" y="219"/>
                    <a:pt x="15" y="219"/>
                  </a:cubicBezTo>
                  <a:cubicBezTo>
                    <a:pt x="15" y="219"/>
                    <a:pt x="15" y="219"/>
                    <a:pt x="15" y="219"/>
                  </a:cubicBezTo>
                  <a:cubicBezTo>
                    <a:pt x="16" y="216"/>
                    <a:pt x="16" y="216"/>
                    <a:pt x="16" y="216"/>
                  </a:cubicBezTo>
                  <a:cubicBezTo>
                    <a:pt x="16" y="216"/>
                    <a:pt x="16" y="216"/>
                    <a:pt x="16" y="216"/>
                  </a:cubicBezTo>
                  <a:cubicBezTo>
                    <a:pt x="50" y="64"/>
                    <a:pt x="50" y="64"/>
                    <a:pt x="50" y="64"/>
                  </a:cubicBezTo>
                  <a:cubicBezTo>
                    <a:pt x="35" y="36"/>
                    <a:pt x="35" y="36"/>
                    <a:pt x="35" y="36"/>
                  </a:cubicBezTo>
                  <a:cubicBezTo>
                    <a:pt x="30" y="27"/>
                    <a:pt x="30" y="27"/>
                    <a:pt x="30" y="27"/>
                  </a:cubicBezTo>
                  <a:cubicBezTo>
                    <a:pt x="58" y="5"/>
                    <a:pt x="58" y="5"/>
                    <a:pt x="58" y="5"/>
                  </a:cubicBezTo>
                  <a:cubicBezTo>
                    <a:pt x="65" y="0"/>
                    <a:pt x="65" y="0"/>
                    <a:pt x="65" y="0"/>
                  </a:cubicBezTo>
                  <a:cubicBezTo>
                    <a:pt x="69" y="5"/>
                    <a:pt x="69" y="5"/>
                    <a:pt x="69" y="5"/>
                  </a:cubicBezTo>
                  <a:lnTo>
                    <a:pt x="91" y="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5" name="Freeform 74"/>
            <p:cNvSpPr>
              <a:spLocks/>
            </p:cNvSpPr>
            <p:nvPr/>
          </p:nvSpPr>
          <p:spPr bwMode="auto">
            <a:xfrm>
              <a:off x="2656" y="2154"/>
              <a:ext cx="223" cy="170"/>
            </a:xfrm>
            <a:custGeom>
              <a:avLst/>
              <a:gdLst>
                <a:gd name="T0" fmla="*/ 2 w 94"/>
                <a:gd name="T1" fmla="*/ 14 h 72"/>
                <a:gd name="T2" fmla="*/ 0 w 94"/>
                <a:gd name="T3" fmla="*/ 69 h 72"/>
                <a:gd name="T4" fmla="*/ 92 w 94"/>
                <a:gd name="T5" fmla="*/ 72 h 72"/>
                <a:gd name="T6" fmla="*/ 94 w 94"/>
                <a:gd name="T7" fmla="*/ 0 h 72"/>
                <a:gd name="T8" fmla="*/ 2 w 94"/>
                <a:gd name="T9" fmla="*/ 14 h 72"/>
              </a:gdLst>
              <a:ahLst/>
              <a:cxnLst>
                <a:cxn ang="0">
                  <a:pos x="T0" y="T1"/>
                </a:cxn>
                <a:cxn ang="0">
                  <a:pos x="T2" y="T3"/>
                </a:cxn>
                <a:cxn ang="0">
                  <a:pos x="T4" y="T5"/>
                </a:cxn>
                <a:cxn ang="0">
                  <a:pos x="T6" y="T7"/>
                </a:cxn>
                <a:cxn ang="0">
                  <a:pos x="T8" y="T9"/>
                </a:cxn>
              </a:cxnLst>
              <a:rect l="0" t="0" r="r" b="b"/>
              <a:pathLst>
                <a:path w="94" h="72">
                  <a:moveTo>
                    <a:pt x="2" y="14"/>
                  </a:moveTo>
                  <a:cubicBezTo>
                    <a:pt x="0" y="69"/>
                    <a:pt x="0" y="69"/>
                    <a:pt x="0" y="69"/>
                  </a:cubicBezTo>
                  <a:cubicBezTo>
                    <a:pt x="92" y="72"/>
                    <a:pt x="92" y="72"/>
                    <a:pt x="92" y="72"/>
                  </a:cubicBezTo>
                  <a:cubicBezTo>
                    <a:pt x="94" y="0"/>
                    <a:pt x="94" y="0"/>
                    <a:pt x="94" y="0"/>
                  </a:cubicBezTo>
                  <a:cubicBezTo>
                    <a:pt x="56" y="17"/>
                    <a:pt x="18" y="16"/>
                    <a:pt x="2" y="1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6" name="Freeform 75"/>
            <p:cNvSpPr>
              <a:spLocks/>
            </p:cNvSpPr>
            <p:nvPr/>
          </p:nvSpPr>
          <p:spPr bwMode="auto">
            <a:xfrm>
              <a:off x="2661" y="2022"/>
              <a:ext cx="223" cy="178"/>
            </a:xfrm>
            <a:custGeom>
              <a:avLst/>
              <a:gdLst>
                <a:gd name="T0" fmla="*/ 92 w 94"/>
                <a:gd name="T1" fmla="*/ 58 h 75"/>
                <a:gd name="T2" fmla="*/ 94 w 94"/>
                <a:gd name="T3" fmla="*/ 2 h 75"/>
                <a:gd name="T4" fmla="*/ 2 w 94"/>
                <a:gd name="T5" fmla="*/ 0 h 75"/>
                <a:gd name="T6" fmla="*/ 0 w 94"/>
                <a:gd name="T7" fmla="*/ 72 h 75"/>
                <a:gd name="T8" fmla="*/ 92 w 94"/>
                <a:gd name="T9" fmla="*/ 58 h 75"/>
              </a:gdLst>
              <a:ahLst/>
              <a:cxnLst>
                <a:cxn ang="0">
                  <a:pos x="T0" y="T1"/>
                </a:cxn>
                <a:cxn ang="0">
                  <a:pos x="T2" y="T3"/>
                </a:cxn>
                <a:cxn ang="0">
                  <a:pos x="T4" y="T5"/>
                </a:cxn>
                <a:cxn ang="0">
                  <a:pos x="T6" y="T7"/>
                </a:cxn>
                <a:cxn ang="0">
                  <a:pos x="T8" y="T9"/>
                </a:cxn>
              </a:cxnLst>
              <a:rect l="0" t="0" r="r" b="b"/>
              <a:pathLst>
                <a:path w="94" h="75">
                  <a:moveTo>
                    <a:pt x="92" y="58"/>
                  </a:moveTo>
                  <a:cubicBezTo>
                    <a:pt x="94" y="2"/>
                    <a:pt x="94" y="2"/>
                    <a:pt x="94" y="2"/>
                  </a:cubicBezTo>
                  <a:cubicBezTo>
                    <a:pt x="2" y="0"/>
                    <a:pt x="2" y="0"/>
                    <a:pt x="2" y="0"/>
                  </a:cubicBezTo>
                  <a:cubicBezTo>
                    <a:pt x="0" y="72"/>
                    <a:pt x="0" y="72"/>
                    <a:pt x="0" y="72"/>
                  </a:cubicBezTo>
                  <a:cubicBezTo>
                    <a:pt x="16" y="74"/>
                    <a:pt x="54" y="75"/>
                    <a:pt x="92" y="58"/>
                  </a:cubicBezTo>
                  <a:close/>
                </a:path>
              </a:pathLst>
            </a:custGeom>
            <a:solidFill>
              <a:srgbClr val="EF8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77" name="Freeform 76"/>
            <p:cNvSpPr>
              <a:spLocks/>
            </p:cNvSpPr>
            <p:nvPr/>
          </p:nvSpPr>
          <p:spPr bwMode="auto">
            <a:xfrm>
              <a:off x="2452" y="1530"/>
              <a:ext cx="636" cy="315"/>
            </a:xfrm>
            <a:custGeom>
              <a:avLst/>
              <a:gdLst>
                <a:gd name="T0" fmla="*/ 210 w 268"/>
                <a:gd name="T1" fmla="*/ 6 h 133"/>
                <a:gd name="T2" fmla="*/ 98 w 268"/>
                <a:gd name="T3" fmla="*/ 40 h 133"/>
                <a:gd name="T4" fmla="*/ 11 w 268"/>
                <a:gd name="T5" fmla="*/ 0 h 133"/>
                <a:gd name="T6" fmla="*/ 18 w 268"/>
                <a:gd name="T7" fmla="*/ 76 h 133"/>
                <a:gd name="T8" fmla="*/ 209 w 268"/>
                <a:gd name="T9" fmla="*/ 122 h 133"/>
                <a:gd name="T10" fmla="*/ 252 w 268"/>
                <a:gd name="T11" fmla="*/ 133 h 133"/>
                <a:gd name="T12" fmla="*/ 268 w 268"/>
                <a:gd name="T13" fmla="*/ 52 h 133"/>
                <a:gd name="T14" fmla="*/ 210 w 268"/>
                <a:gd name="T15" fmla="*/ 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3">
                  <a:moveTo>
                    <a:pt x="210" y="6"/>
                  </a:moveTo>
                  <a:cubicBezTo>
                    <a:pt x="210" y="6"/>
                    <a:pt x="119" y="43"/>
                    <a:pt x="98" y="40"/>
                  </a:cubicBezTo>
                  <a:cubicBezTo>
                    <a:pt x="77" y="36"/>
                    <a:pt x="11" y="0"/>
                    <a:pt x="11" y="0"/>
                  </a:cubicBezTo>
                  <a:cubicBezTo>
                    <a:pt x="0" y="41"/>
                    <a:pt x="18" y="76"/>
                    <a:pt x="18" y="76"/>
                  </a:cubicBezTo>
                  <a:cubicBezTo>
                    <a:pt x="209" y="122"/>
                    <a:pt x="209" y="122"/>
                    <a:pt x="209" y="122"/>
                  </a:cubicBezTo>
                  <a:cubicBezTo>
                    <a:pt x="252" y="133"/>
                    <a:pt x="252" y="133"/>
                    <a:pt x="252" y="133"/>
                  </a:cubicBezTo>
                  <a:cubicBezTo>
                    <a:pt x="263" y="99"/>
                    <a:pt x="267" y="72"/>
                    <a:pt x="268" y="52"/>
                  </a:cubicBezTo>
                  <a:cubicBezTo>
                    <a:pt x="229" y="41"/>
                    <a:pt x="210" y="6"/>
                    <a:pt x="210" y="6"/>
                  </a:cubicBezTo>
                  <a:close/>
                </a:path>
              </a:pathLst>
            </a:custGeom>
            <a:solidFill>
              <a:srgbClr val="6A3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endParaRPr lang="en-US"/>
            </a:p>
          </p:txBody>
        </p:sp>
        <p:sp>
          <p:nvSpPr>
            <p:cNvPr id="78" name="Freeform 77"/>
            <p:cNvSpPr>
              <a:spLocks/>
            </p:cNvSpPr>
            <p:nvPr/>
          </p:nvSpPr>
          <p:spPr bwMode="auto">
            <a:xfrm>
              <a:off x="2439" y="1302"/>
              <a:ext cx="649" cy="351"/>
            </a:xfrm>
            <a:custGeom>
              <a:avLst/>
              <a:gdLst>
                <a:gd name="T0" fmla="*/ 274 w 304"/>
                <a:gd name="T1" fmla="*/ 122 h 190"/>
                <a:gd name="T2" fmla="*/ 142 w 304"/>
                <a:gd name="T3" fmla="*/ 41 h 190"/>
                <a:gd name="T4" fmla="*/ 102 w 304"/>
                <a:gd name="T5" fmla="*/ 50 h 190"/>
                <a:gd name="T6" fmla="*/ 45 w 304"/>
                <a:gd name="T7" fmla="*/ 103 h 190"/>
                <a:gd name="T8" fmla="*/ 44 w 304"/>
                <a:gd name="T9" fmla="*/ 138 h 190"/>
                <a:gd name="T10" fmla="*/ 131 w 304"/>
                <a:gd name="T11" fmla="*/ 178 h 190"/>
                <a:gd name="T12" fmla="*/ 243 w 304"/>
                <a:gd name="T13" fmla="*/ 144 h 190"/>
                <a:gd name="T14" fmla="*/ 301 w 304"/>
                <a:gd name="T15" fmla="*/ 190 h 190"/>
                <a:gd name="T16" fmla="*/ 274 w 304"/>
                <a:gd name="T17" fmla="*/ 122 h 190"/>
                <a:gd name="connsiteX0" fmla="*/ 8112 w 9006"/>
                <a:gd name="connsiteY0" fmla="*/ 3796 h 7375"/>
                <a:gd name="connsiteX1" fmla="*/ 2454 w 9006"/>
                <a:gd name="connsiteY1" fmla="*/ 7 h 7375"/>
                <a:gd name="connsiteX2" fmla="*/ 579 w 9006"/>
                <a:gd name="connsiteY2" fmla="*/ 2796 h 7375"/>
                <a:gd name="connsiteX3" fmla="*/ 546 w 9006"/>
                <a:gd name="connsiteY3" fmla="*/ 4638 h 7375"/>
                <a:gd name="connsiteX4" fmla="*/ 3408 w 9006"/>
                <a:gd name="connsiteY4" fmla="*/ 6743 h 7375"/>
                <a:gd name="connsiteX5" fmla="*/ 7092 w 9006"/>
                <a:gd name="connsiteY5" fmla="*/ 4954 h 7375"/>
                <a:gd name="connsiteX6" fmla="*/ 9000 w 9006"/>
                <a:gd name="connsiteY6" fmla="*/ 7375 h 7375"/>
                <a:gd name="connsiteX7" fmla="*/ 8112 w 9006"/>
                <a:gd name="connsiteY7" fmla="*/ 3796 h 7375"/>
                <a:gd name="connsiteX0" fmla="*/ 9007 w 10000"/>
                <a:gd name="connsiteY0" fmla="*/ 5147 h 10000"/>
                <a:gd name="connsiteX1" fmla="*/ 2725 w 10000"/>
                <a:gd name="connsiteY1" fmla="*/ 9 h 10000"/>
                <a:gd name="connsiteX2" fmla="*/ 643 w 10000"/>
                <a:gd name="connsiteY2" fmla="*/ 3791 h 10000"/>
                <a:gd name="connsiteX3" fmla="*/ 606 w 10000"/>
                <a:gd name="connsiteY3" fmla="*/ 6289 h 10000"/>
                <a:gd name="connsiteX4" fmla="*/ 3784 w 10000"/>
                <a:gd name="connsiteY4" fmla="*/ 9143 h 10000"/>
                <a:gd name="connsiteX5" fmla="*/ 7875 w 10000"/>
                <a:gd name="connsiteY5" fmla="*/ 6717 h 10000"/>
                <a:gd name="connsiteX6" fmla="*/ 9993 w 10000"/>
                <a:gd name="connsiteY6" fmla="*/ 10000 h 10000"/>
                <a:gd name="connsiteX7" fmla="*/ 9007 w 10000"/>
                <a:gd name="connsiteY7" fmla="*/ 5147 h 10000"/>
                <a:gd name="connsiteX0" fmla="*/ 9007 w 10000"/>
                <a:gd name="connsiteY0" fmla="*/ 5690 h 10543"/>
                <a:gd name="connsiteX1" fmla="*/ 2725 w 10000"/>
                <a:gd name="connsiteY1" fmla="*/ 552 h 10543"/>
                <a:gd name="connsiteX2" fmla="*/ 643 w 10000"/>
                <a:gd name="connsiteY2" fmla="*/ 4334 h 10543"/>
                <a:gd name="connsiteX3" fmla="*/ 606 w 10000"/>
                <a:gd name="connsiteY3" fmla="*/ 6832 h 10543"/>
                <a:gd name="connsiteX4" fmla="*/ 3784 w 10000"/>
                <a:gd name="connsiteY4" fmla="*/ 9686 h 10543"/>
                <a:gd name="connsiteX5" fmla="*/ 7875 w 10000"/>
                <a:gd name="connsiteY5" fmla="*/ 7260 h 10543"/>
                <a:gd name="connsiteX6" fmla="*/ 9993 w 10000"/>
                <a:gd name="connsiteY6" fmla="*/ 10543 h 10543"/>
                <a:gd name="connsiteX7" fmla="*/ 9007 w 10000"/>
                <a:gd name="connsiteY7" fmla="*/ 5690 h 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543">
                  <a:moveTo>
                    <a:pt x="9007" y="5690"/>
                  </a:moveTo>
                  <a:cubicBezTo>
                    <a:pt x="7687" y="-657"/>
                    <a:pt x="4774" y="-498"/>
                    <a:pt x="2725" y="552"/>
                  </a:cubicBezTo>
                  <a:cubicBezTo>
                    <a:pt x="1467" y="1196"/>
                    <a:pt x="643" y="4334"/>
                    <a:pt x="643" y="4334"/>
                  </a:cubicBezTo>
                  <a:cubicBezTo>
                    <a:pt x="-782" y="4120"/>
                    <a:pt x="606" y="6832"/>
                    <a:pt x="606" y="6832"/>
                  </a:cubicBezTo>
                  <a:cubicBezTo>
                    <a:pt x="606" y="6832"/>
                    <a:pt x="3017" y="9401"/>
                    <a:pt x="3784" y="9686"/>
                  </a:cubicBezTo>
                  <a:cubicBezTo>
                    <a:pt x="4551" y="9900"/>
                    <a:pt x="7875" y="7260"/>
                    <a:pt x="7875" y="7260"/>
                  </a:cubicBezTo>
                  <a:cubicBezTo>
                    <a:pt x="7875" y="7260"/>
                    <a:pt x="8569" y="9758"/>
                    <a:pt x="9993" y="10543"/>
                  </a:cubicBezTo>
                  <a:cubicBezTo>
                    <a:pt x="10103" y="6119"/>
                    <a:pt x="9007" y="5690"/>
                    <a:pt x="9007" y="5690"/>
                  </a:cubicBezTo>
                  <a:close/>
                </a:path>
              </a:pathLst>
            </a:custGeom>
            <a:solidFill>
              <a:srgbClr val="8E5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79" name="Freeform 78"/>
            <p:cNvSpPr>
              <a:spLocks/>
            </p:cNvSpPr>
            <p:nvPr/>
          </p:nvSpPr>
          <p:spPr bwMode="auto">
            <a:xfrm>
              <a:off x="2447" y="1544"/>
              <a:ext cx="657" cy="657"/>
            </a:xfrm>
            <a:custGeom>
              <a:avLst/>
              <a:gdLst>
                <a:gd name="T0" fmla="*/ 240 w 277"/>
                <a:gd name="T1" fmla="*/ 87 h 277"/>
                <a:gd name="T2" fmla="*/ 221 w 277"/>
                <a:gd name="T3" fmla="*/ 112 h 277"/>
                <a:gd name="T4" fmla="*/ 215 w 277"/>
                <a:gd name="T5" fmla="*/ 90 h 277"/>
                <a:gd name="T6" fmla="*/ 212 w 277"/>
                <a:gd name="T7" fmla="*/ 0 h 277"/>
                <a:gd name="T8" fmla="*/ 24 w 277"/>
                <a:gd name="T9" fmla="*/ 1 h 277"/>
                <a:gd name="T10" fmla="*/ 36 w 277"/>
                <a:gd name="T11" fmla="*/ 220 h 277"/>
                <a:gd name="T12" fmla="*/ 86 w 277"/>
                <a:gd name="T13" fmla="*/ 255 h 277"/>
                <a:gd name="T14" fmla="*/ 225 w 277"/>
                <a:gd name="T15" fmla="*/ 167 h 277"/>
                <a:gd name="T16" fmla="*/ 270 w 277"/>
                <a:gd name="T17" fmla="*/ 118 h 277"/>
                <a:gd name="T18" fmla="*/ 240 w 277"/>
                <a:gd name="T19"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240" y="87"/>
                  </a:moveTo>
                  <a:cubicBezTo>
                    <a:pt x="221" y="112"/>
                    <a:pt x="221" y="112"/>
                    <a:pt x="221" y="112"/>
                  </a:cubicBezTo>
                  <a:cubicBezTo>
                    <a:pt x="219" y="105"/>
                    <a:pt x="217" y="97"/>
                    <a:pt x="215" y="90"/>
                  </a:cubicBezTo>
                  <a:cubicBezTo>
                    <a:pt x="206" y="45"/>
                    <a:pt x="212" y="0"/>
                    <a:pt x="212" y="0"/>
                  </a:cubicBezTo>
                  <a:cubicBezTo>
                    <a:pt x="109" y="34"/>
                    <a:pt x="24" y="1"/>
                    <a:pt x="24" y="1"/>
                  </a:cubicBezTo>
                  <a:cubicBezTo>
                    <a:pt x="27" y="51"/>
                    <a:pt x="0" y="162"/>
                    <a:pt x="36" y="220"/>
                  </a:cubicBezTo>
                  <a:cubicBezTo>
                    <a:pt x="46" y="238"/>
                    <a:pt x="62" y="250"/>
                    <a:pt x="86" y="255"/>
                  </a:cubicBezTo>
                  <a:cubicBezTo>
                    <a:pt x="190" y="277"/>
                    <a:pt x="225" y="167"/>
                    <a:pt x="225" y="167"/>
                  </a:cubicBezTo>
                  <a:cubicBezTo>
                    <a:pt x="225" y="167"/>
                    <a:pt x="261" y="166"/>
                    <a:pt x="270" y="118"/>
                  </a:cubicBezTo>
                  <a:cubicBezTo>
                    <a:pt x="277" y="78"/>
                    <a:pt x="240" y="87"/>
                    <a:pt x="240" y="87"/>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0" name="Freeform 79"/>
            <p:cNvSpPr>
              <a:spLocks/>
            </p:cNvSpPr>
            <p:nvPr/>
          </p:nvSpPr>
          <p:spPr bwMode="auto">
            <a:xfrm>
              <a:off x="2613" y="1826"/>
              <a:ext cx="83" cy="131"/>
            </a:xfrm>
            <a:custGeom>
              <a:avLst/>
              <a:gdLst>
                <a:gd name="T0" fmla="*/ 31 w 35"/>
                <a:gd name="T1" fmla="*/ 49 h 55"/>
                <a:gd name="T2" fmla="*/ 0 w 35"/>
                <a:gd name="T3" fmla="*/ 34 h 55"/>
                <a:gd name="T4" fmla="*/ 11 w 35"/>
                <a:gd name="T5" fmla="*/ 21 h 55"/>
                <a:gd name="T6" fmla="*/ 35 w 35"/>
                <a:gd name="T7" fmla="*/ 0 h 55"/>
                <a:gd name="T8" fmla="*/ 35 w 35"/>
                <a:gd name="T9" fmla="*/ 0 h 55"/>
                <a:gd name="T10" fmla="*/ 11 w 35"/>
                <a:gd name="T11" fmla="*/ 27 h 55"/>
                <a:gd name="T12" fmla="*/ 5 w 35"/>
                <a:gd name="T13" fmla="*/ 33 h 55"/>
                <a:gd name="T14" fmla="*/ 31 w 35"/>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5">
                  <a:moveTo>
                    <a:pt x="31" y="49"/>
                  </a:moveTo>
                  <a:cubicBezTo>
                    <a:pt x="9" y="55"/>
                    <a:pt x="0" y="44"/>
                    <a:pt x="0" y="34"/>
                  </a:cubicBezTo>
                  <a:cubicBezTo>
                    <a:pt x="0" y="28"/>
                    <a:pt x="5" y="23"/>
                    <a:pt x="11" y="21"/>
                  </a:cubicBezTo>
                  <a:cubicBezTo>
                    <a:pt x="24" y="18"/>
                    <a:pt x="35" y="0"/>
                    <a:pt x="35" y="0"/>
                  </a:cubicBezTo>
                  <a:cubicBezTo>
                    <a:pt x="35" y="0"/>
                    <a:pt x="35" y="0"/>
                    <a:pt x="35" y="0"/>
                  </a:cubicBezTo>
                  <a:cubicBezTo>
                    <a:pt x="35" y="4"/>
                    <a:pt x="28" y="20"/>
                    <a:pt x="11" y="27"/>
                  </a:cubicBezTo>
                  <a:cubicBezTo>
                    <a:pt x="8" y="29"/>
                    <a:pt x="5" y="30"/>
                    <a:pt x="5" y="33"/>
                  </a:cubicBezTo>
                  <a:cubicBezTo>
                    <a:pt x="5" y="39"/>
                    <a:pt x="12" y="48"/>
                    <a:pt x="31" y="49"/>
                  </a:cubicBezTo>
                  <a:close/>
                </a:path>
              </a:pathLst>
            </a:custGeom>
            <a:solidFill>
              <a:srgbClr val="D88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1" name="Freeform 80"/>
            <p:cNvSpPr>
              <a:spLocks/>
            </p:cNvSpPr>
            <p:nvPr/>
          </p:nvSpPr>
          <p:spPr bwMode="auto">
            <a:xfrm>
              <a:off x="2314" y="2241"/>
              <a:ext cx="890" cy="835"/>
            </a:xfrm>
            <a:custGeom>
              <a:avLst/>
              <a:gdLst>
                <a:gd name="T0" fmla="*/ 364 w 375"/>
                <a:gd name="T1" fmla="*/ 120 h 352"/>
                <a:gd name="T2" fmla="*/ 361 w 375"/>
                <a:gd name="T3" fmla="*/ 138 h 352"/>
                <a:gd name="T4" fmla="*/ 357 w 375"/>
                <a:gd name="T5" fmla="*/ 159 h 352"/>
                <a:gd name="T6" fmla="*/ 357 w 375"/>
                <a:gd name="T7" fmla="*/ 164 h 352"/>
                <a:gd name="T8" fmla="*/ 354 w 375"/>
                <a:gd name="T9" fmla="*/ 179 h 352"/>
                <a:gd name="T10" fmla="*/ 353 w 375"/>
                <a:gd name="T11" fmla="*/ 186 h 352"/>
                <a:gd name="T12" fmla="*/ 352 w 375"/>
                <a:gd name="T13" fmla="*/ 191 h 352"/>
                <a:gd name="T14" fmla="*/ 351 w 375"/>
                <a:gd name="T15" fmla="*/ 196 h 352"/>
                <a:gd name="T16" fmla="*/ 349 w 375"/>
                <a:gd name="T17" fmla="*/ 205 h 352"/>
                <a:gd name="T18" fmla="*/ 347 w 375"/>
                <a:gd name="T19" fmla="*/ 214 h 352"/>
                <a:gd name="T20" fmla="*/ 346 w 375"/>
                <a:gd name="T21" fmla="*/ 219 h 352"/>
                <a:gd name="T22" fmla="*/ 344 w 375"/>
                <a:gd name="T23" fmla="*/ 229 h 352"/>
                <a:gd name="T24" fmla="*/ 339 w 375"/>
                <a:gd name="T25" fmla="*/ 260 h 352"/>
                <a:gd name="T26" fmla="*/ 336 w 375"/>
                <a:gd name="T27" fmla="*/ 299 h 352"/>
                <a:gd name="T28" fmla="*/ 335 w 375"/>
                <a:gd name="T29" fmla="*/ 316 h 352"/>
                <a:gd name="T30" fmla="*/ 332 w 375"/>
                <a:gd name="T31" fmla="*/ 318 h 352"/>
                <a:gd name="T32" fmla="*/ 183 w 375"/>
                <a:gd name="T33" fmla="*/ 351 h 352"/>
                <a:gd name="T34" fmla="*/ 156 w 375"/>
                <a:gd name="T35" fmla="*/ 351 h 352"/>
                <a:gd name="T36" fmla="*/ 155 w 375"/>
                <a:gd name="T37" fmla="*/ 351 h 352"/>
                <a:gd name="T38" fmla="*/ 141 w 375"/>
                <a:gd name="T39" fmla="*/ 350 h 352"/>
                <a:gd name="T40" fmla="*/ 123 w 375"/>
                <a:gd name="T41" fmla="*/ 349 h 352"/>
                <a:gd name="T42" fmla="*/ 121 w 375"/>
                <a:gd name="T43" fmla="*/ 348 h 352"/>
                <a:gd name="T44" fmla="*/ 3 w 375"/>
                <a:gd name="T45" fmla="*/ 313 h 352"/>
                <a:gd name="T46" fmla="*/ 11 w 375"/>
                <a:gd name="T47" fmla="*/ 124 h 352"/>
                <a:gd name="T48" fmla="*/ 25 w 375"/>
                <a:gd name="T49" fmla="*/ 23 h 352"/>
                <a:gd name="T50" fmla="*/ 119 w 375"/>
                <a:gd name="T51" fmla="*/ 0 h 352"/>
                <a:gd name="T52" fmla="*/ 118 w 375"/>
                <a:gd name="T53" fmla="*/ 28 h 352"/>
                <a:gd name="T54" fmla="*/ 118 w 375"/>
                <a:gd name="T55" fmla="*/ 89 h 352"/>
                <a:gd name="T56" fmla="*/ 119 w 375"/>
                <a:gd name="T57" fmla="*/ 107 h 352"/>
                <a:gd name="T58" fmla="*/ 120 w 375"/>
                <a:gd name="T59" fmla="*/ 125 h 352"/>
                <a:gd name="T60" fmla="*/ 121 w 375"/>
                <a:gd name="T61" fmla="*/ 155 h 352"/>
                <a:gd name="T62" fmla="*/ 124 w 375"/>
                <a:gd name="T63" fmla="*/ 192 h 352"/>
                <a:gd name="T64" fmla="*/ 127 w 375"/>
                <a:gd name="T65" fmla="*/ 224 h 352"/>
                <a:gd name="T66" fmla="*/ 130 w 375"/>
                <a:gd name="T67" fmla="*/ 244 h 352"/>
                <a:gd name="T68" fmla="*/ 131 w 375"/>
                <a:gd name="T69" fmla="*/ 252 h 352"/>
                <a:gd name="T70" fmla="*/ 134 w 375"/>
                <a:gd name="T71" fmla="*/ 266 h 352"/>
                <a:gd name="T72" fmla="*/ 136 w 375"/>
                <a:gd name="T73" fmla="*/ 281 h 352"/>
                <a:gd name="T74" fmla="*/ 140 w 375"/>
                <a:gd name="T75" fmla="*/ 300 h 352"/>
                <a:gd name="T76" fmla="*/ 142 w 375"/>
                <a:gd name="T77" fmla="*/ 309 h 352"/>
                <a:gd name="T78" fmla="*/ 143 w 375"/>
                <a:gd name="T79" fmla="*/ 310 h 352"/>
                <a:gd name="T80" fmla="*/ 144 w 375"/>
                <a:gd name="T81" fmla="*/ 317 h 352"/>
                <a:gd name="T82" fmla="*/ 146 w 375"/>
                <a:gd name="T83" fmla="*/ 324 h 352"/>
                <a:gd name="T84" fmla="*/ 148 w 375"/>
                <a:gd name="T85" fmla="*/ 330 h 352"/>
                <a:gd name="T86" fmla="*/ 149 w 375"/>
                <a:gd name="T87" fmla="*/ 329 h 352"/>
                <a:gd name="T88" fmla="*/ 150 w 375"/>
                <a:gd name="T89" fmla="*/ 326 h 352"/>
                <a:gd name="T90" fmla="*/ 156 w 375"/>
                <a:gd name="T91" fmla="*/ 310 h 352"/>
                <a:gd name="T92" fmla="*/ 158 w 375"/>
                <a:gd name="T93" fmla="*/ 304 h 352"/>
                <a:gd name="T94" fmla="*/ 165 w 375"/>
                <a:gd name="T95" fmla="*/ 288 h 352"/>
                <a:gd name="T96" fmla="*/ 166 w 375"/>
                <a:gd name="T97" fmla="*/ 283 h 352"/>
                <a:gd name="T98" fmla="*/ 185 w 375"/>
                <a:gd name="T99" fmla="*/ 234 h 352"/>
                <a:gd name="T100" fmla="*/ 186 w 375"/>
                <a:gd name="T101" fmla="*/ 232 h 352"/>
                <a:gd name="T102" fmla="*/ 200 w 375"/>
                <a:gd name="T103" fmla="*/ 193 h 352"/>
                <a:gd name="T104" fmla="*/ 207 w 375"/>
                <a:gd name="T105" fmla="*/ 172 h 352"/>
                <a:gd name="T106" fmla="*/ 228 w 375"/>
                <a:gd name="T107" fmla="*/ 111 h 352"/>
                <a:gd name="T108" fmla="*/ 251 w 375"/>
                <a:gd name="T109" fmla="*/ 38 h 352"/>
                <a:gd name="T110" fmla="*/ 254 w 375"/>
                <a:gd name="T111" fmla="*/ 26 h 352"/>
                <a:gd name="T112" fmla="*/ 258 w 375"/>
                <a:gd name="T113" fmla="*/ 8 h 352"/>
                <a:gd name="T114" fmla="*/ 259 w 375"/>
                <a:gd name="T115" fmla="*/ 3 h 352"/>
                <a:gd name="T116" fmla="*/ 289 w 375"/>
                <a:gd name="T117" fmla="*/ 11 h 352"/>
                <a:gd name="T118" fmla="*/ 375 w 375"/>
                <a:gd name="T119" fmla="*/ 4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52">
                  <a:moveTo>
                    <a:pt x="375" y="46"/>
                  </a:moveTo>
                  <a:cubicBezTo>
                    <a:pt x="372" y="68"/>
                    <a:pt x="368" y="95"/>
                    <a:pt x="364" y="120"/>
                  </a:cubicBezTo>
                  <a:cubicBezTo>
                    <a:pt x="364" y="121"/>
                    <a:pt x="364" y="123"/>
                    <a:pt x="363" y="124"/>
                  </a:cubicBezTo>
                  <a:cubicBezTo>
                    <a:pt x="363" y="129"/>
                    <a:pt x="362" y="134"/>
                    <a:pt x="361" y="138"/>
                  </a:cubicBezTo>
                  <a:cubicBezTo>
                    <a:pt x="360" y="142"/>
                    <a:pt x="360" y="146"/>
                    <a:pt x="359" y="149"/>
                  </a:cubicBezTo>
                  <a:cubicBezTo>
                    <a:pt x="358" y="153"/>
                    <a:pt x="358" y="156"/>
                    <a:pt x="357" y="159"/>
                  </a:cubicBezTo>
                  <a:cubicBezTo>
                    <a:pt x="357" y="159"/>
                    <a:pt x="357" y="159"/>
                    <a:pt x="357" y="160"/>
                  </a:cubicBezTo>
                  <a:cubicBezTo>
                    <a:pt x="357" y="161"/>
                    <a:pt x="357" y="162"/>
                    <a:pt x="357" y="164"/>
                  </a:cubicBezTo>
                  <a:cubicBezTo>
                    <a:pt x="356" y="166"/>
                    <a:pt x="356" y="169"/>
                    <a:pt x="355" y="171"/>
                  </a:cubicBezTo>
                  <a:cubicBezTo>
                    <a:pt x="355" y="174"/>
                    <a:pt x="354" y="176"/>
                    <a:pt x="354" y="179"/>
                  </a:cubicBezTo>
                  <a:cubicBezTo>
                    <a:pt x="354" y="179"/>
                    <a:pt x="354" y="179"/>
                    <a:pt x="354" y="179"/>
                  </a:cubicBezTo>
                  <a:cubicBezTo>
                    <a:pt x="353" y="181"/>
                    <a:pt x="353" y="184"/>
                    <a:pt x="353" y="186"/>
                  </a:cubicBezTo>
                  <a:cubicBezTo>
                    <a:pt x="353" y="186"/>
                    <a:pt x="352" y="186"/>
                    <a:pt x="352" y="187"/>
                  </a:cubicBezTo>
                  <a:cubicBezTo>
                    <a:pt x="352" y="188"/>
                    <a:pt x="352" y="190"/>
                    <a:pt x="352" y="191"/>
                  </a:cubicBezTo>
                  <a:cubicBezTo>
                    <a:pt x="351" y="192"/>
                    <a:pt x="351" y="193"/>
                    <a:pt x="351" y="194"/>
                  </a:cubicBezTo>
                  <a:cubicBezTo>
                    <a:pt x="351" y="194"/>
                    <a:pt x="351" y="195"/>
                    <a:pt x="351" y="196"/>
                  </a:cubicBezTo>
                  <a:cubicBezTo>
                    <a:pt x="350" y="197"/>
                    <a:pt x="350" y="199"/>
                    <a:pt x="350" y="200"/>
                  </a:cubicBezTo>
                  <a:cubicBezTo>
                    <a:pt x="350" y="202"/>
                    <a:pt x="349" y="203"/>
                    <a:pt x="349" y="205"/>
                  </a:cubicBezTo>
                  <a:cubicBezTo>
                    <a:pt x="348" y="208"/>
                    <a:pt x="348" y="211"/>
                    <a:pt x="348" y="212"/>
                  </a:cubicBezTo>
                  <a:cubicBezTo>
                    <a:pt x="348" y="213"/>
                    <a:pt x="347" y="213"/>
                    <a:pt x="347" y="214"/>
                  </a:cubicBezTo>
                  <a:cubicBezTo>
                    <a:pt x="347" y="214"/>
                    <a:pt x="347" y="215"/>
                    <a:pt x="347" y="215"/>
                  </a:cubicBezTo>
                  <a:cubicBezTo>
                    <a:pt x="347" y="216"/>
                    <a:pt x="347" y="217"/>
                    <a:pt x="346" y="219"/>
                  </a:cubicBezTo>
                  <a:cubicBezTo>
                    <a:pt x="346" y="220"/>
                    <a:pt x="346" y="222"/>
                    <a:pt x="345" y="223"/>
                  </a:cubicBezTo>
                  <a:cubicBezTo>
                    <a:pt x="345" y="225"/>
                    <a:pt x="344" y="227"/>
                    <a:pt x="344" y="229"/>
                  </a:cubicBezTo>
                  <a:cubicBezTo>
                    <a:pt x="343" y="235"/>
                    <a:pt x="342" y="240"/>
                    <a:pt x="341" y="246"/>
                  </a:cubicBezTo>
                  <a:cubicBezTo>
                    <a:pt x="341" y="251"/>
                    <a:pt x="340" y="256"/>
                    <a:pt x="339" y="260"/>
                  </a:cubicBezTo>
                  <a:cubicBezTo>
                    <a:pt x="339" y="264"/>
                    <a:pt x="339" y="267"/>
                    <a:pt x="338" y="271"/>
                  </a:cubicBezTo>
                  <a:cubicBezTo>
                    <a:pt x="337" y="280"/>
                    <a:pt x="337" y="289"/>
                    <a:pt x="336" y="299"/>
                  </a:cubicBezTo>
                  <a:cubicBezTo>
                    <a:pt x="336" y="302"/>
                    <a:pt x="336" y="305"/>
                    <a:pt x="335" y="308"/>
                  </a:cubicBezTo>
                  <a:cubicBezTo>
                    <a:pt x="335" y="311"/>
                    <a:pt x="335" y="313"/>
                    <a:pt x="335" y="316"/>
                  </a:cubicBezTo>
                  <a:cubicBezTo>
                    <a:pt x="335" y="316"/>
                    <a:pt x="334" y="316"/>
                    <a:pt x="334" y="316"/>
                  </a:cubicBezTo>
                  <a:cubicBezTo>
                    <a:pt x="333" y="317"/>
                    <a:pt x="332" y="317"/>
                    <a:pt x="332" y="318"/>
                  </a:cubicBezTo>
                  <a:cubicBezTo>
                    <a:pt x="286" y="338"/>
                    <a:pt x="236" y="350"/>
                    <a:pt x="183" y="351"/>
                  </a:cubicBezTo>
                  <a:cubicBezTo>
                    <a:pt x="183" y="351"/>
                    <a:pt x="183" y="351"/>
                    <a:pt x="183" y="351"/>
                  </a:cubicBezTo>
                  <a:cubicBezTo>
                    <a:pt x="179" y="352"/>
                    <a:pt x="175" y="352"/>
                    <a:pt x="172" y="352"/>
                  </a:cubicBezTo>
                  <a:cubicBezTo>
                    <a:pt x="167" y="352"/>
                    <a:pt x="162" y="351"/>
                    <a:pt x="156" y="351"/>
                  </a:cubicBezTo>
                  <a:cubicBezTo>
                    <a:pt x="156" y="351"/>
                    <a:pt x="156" y="351"/>
                    <a:pt x="156" y="351"/>
                  </a:cubicBezTo>
                  <a:cubicBezTo>
                    <a:pt x="156" y="351"/>
                    <a:pt x="155" y="351"/>
                    <a:pt x="155" y="351"/>
                  </a:cubicBezTo>
                  <a:cubicBezTo>
                    <a:pt x="151" y="351"/>
                    <a:pt x="147" y="351"/>
                    <a:pt x="143" y="351"/>
                  </a:cubicBezTo>
                  <a:cubicBezTo>
                    <a:pt x="142" y="351"/>
                    <a:pt x="142" y="350"/>
                    <a:pt x="141" y="350"/>
                  </a:cubicBezTo>
                  <a:cubicBezTo>
                    <a:pt x="136" y="350"/>
                    <a:pt x="132" y="350"/>
                    <a:pt x="127" y="349"/>
                  </a:cubicBezTo>
                  <a:cubicBezTo>
                    <a:pt x="126" y="349"/>
                    <a:pt x="124" y="349"/>
                    <a:pt x="123" y="349"/>
                  </a:cubicBezTo>
                  <a:cubicBezTo>
                    <a:pt x="122" y="348"/>
                    <a:pt x="121" y="348"/>
                    <a:pt x="121" y="348"/>
                  </a:cubicBezTo>
                  <a:cubicBezTo>
                    <a:pt x="121" y="348"/>
                    <a:pt x="121" y="348"/>
                    <a:pt x="121" y="348"/>
                  </a:cubicBezTo>
                  <a:cubicBezTo>
                    <a:pt x="106" y="346"/>
                    <a:pt x="93" y="344"/>
                    <a:pt x="79" y="340"/>
                  </a:cubicBezTo>
                  <a:cubicBezTo>
                    <a:pt x="52" y="334"/>
                    <a:pt x="27" y="325"/>
                    <a:pt x="3" y="313"/>
                  </a:cubicBezTo>
                  <a:cubicBezTo>
                    <a:pt x="2" y="313"/>
                    <a:pt x="1" y="312"/>
                    <a:pt x="0" y="312"/>
                  </a:cubicBezTo>
                  <a:cubicBezTo>
                    <a:pt x="2" y="232"/>
                    <a:pt x="6" y="170"/>
                    <a:pt x="11" y="124"/>
                  </a:cubicBezTo>
                  <a:cubicBezTo>
                    <a:pt x="12" y="114"/>
                    <a:pt x="13" y="105"/>
                    <a:pt x="14" y="96"/>
                  </a:cubicBezTo>
                  <a:cubicBezTo>
                    <a:pt x="20" y="47"/>
                    <a:pt x="25" y="23"/>
                    <a:pt x="25" y="23"/>
                  </a:cubicBezTo>
                  <a:cubicBezTo>
                    <a:pt x="54" y="10"/>
                    <a:pt x="90" y="5"/>
                    <a:pt x="119" y="0"/>
                  </a:cubicBezTo>
                  <a:cubicBezTo>
                    <a:pt x="119" y="0"/>
                    <a:pt x="119" y="0"/>
                    <a:pt x="119" y="0"/>
                  </a:cubicBezTo>
                  <a:cubicBezTo>
                    <a:pt x="119" y="2"/>
                    <a:pt x="119" y="2"/>
                    <a:pt x="119" y="2"/>
                  </a:cubicBezTo>
                  <a:cubicBezTo>
                    <a:pt x="119" y="8"/>
                    <a:pt x="119" y="17"/>
                    <a:pt x="118" y="28"/>
                  </a:cubicBezTo>
                  <a:cubicBezTo>
                    <a:pt x="118" y="29"/>
                    <a:pt x="118" y="29"/>
                    <a:pt x="118" y="29"/>
                  </a:cubicBezTo>
                  <a:cubicBezTo>
                    <a:pt x="118" y="45"/>
                    <a:pt x="118" y="66"/>
                    <a:pt x="118" y="89"/>
                  </a:cubicBezTo>
                  <a:cubicBezTo>
                    <a:pt x="119" y="92"/>
                    <a:pt x="119" y="94"/>
                    <a:pt x="119" y="97"/>
                  </a:cubicBezTo>
                  <a:cubicBezTo>
                    <a:pt x="119" y="100"/>
                    <a:pt x="119" y="104"/>
                    <a:pt x="119" y="107"/>
                  </a:cubicBezTo>
                  <a:cubicBezTo>
                    <a:pt x="119" y="108"/>
                    <a:pt x="119" y="109"/>
                    <a:pt x="119" y="109"/>
                  </a:cubicBezTo>
                  <a:cubicBezTo>
                    <a:pt x="119" y="114"/>
                    <a:pt x="119" y="120"/>
                    <a:pt x="120" y="125"/>
                  </a:cubicBezTo>
                  <a:cubicBezTo>
                    <a:pt x="120" y="133"/>
                    <a:pt x="120" y="141"/>
                    <a:pt x="121" y="149"/>
                  </a:cubicBezTo>
                  <a:cubicBezTo>
                    <a:pt x="121" y="151"/>
                    <a:pt x="121" y="153"/>
                    <a:pt x="121" y="155"/>
                  </a:cubicBezTo>
                  <a:cubicBezTo>
                    <a:pt x="121" y="163"/>
                    <a:pt x="122" y="171"/>
                    <a:pt x="123" y="180"/>
                  </a:cubicBezTo>
                  <a:cubicBezTo>
                    <a:pt x="123" y="184"/>
                    <a:pt x="123" y="188"/>
                    <a:pt x="124" y="192"/>
                  </a:cubicBezTo>
                  <a:cubicBezTo>
                    <a:pt x="124" y="199"/>
                    <a:pt x="125" y="205"/>
                    <a:pt x="126" y="212"/>
                  </a:cubicBezTo>
                  <a:cubicBezTo>
                    <a:pt x="126" y="216"/>
                    <a:pt x="127" y="220"/>
                    <a:pt x="127" y="224"/>
                  </a:cubicBezTo>
                  <a:cubicBezTo>
                    <a:pt x="128" y="230"/>
                    <a:pt x="129" y="235"/>
                    <a:pt x="130" y="241"/>
                  </a:cubicBezTo>
                  <a:cubicBezTo>
                    <a:pt x="130" y="242"/>
                    <a:pt x="130" y="243"/>
                    <a:pt x="130" y="244"/>
                  </a:cubicBezTo>
                  <a:cubicBezTo>
                    <a:pt x="130" y="244"/>
                    <a:pt x="130" y="244"/>
                    <a:pt x="130" y="244"/>
                  </a:cubicBezTo>
                  <a:cubicBezTo>
                    <a:pt x="130" y="247"/>
                    <a:pt x="131" y="250"/>
                    <a:pt x="131" y="252"/>
                  </a:cubicBezTo>
                  <a:cubicBezTo>
                    <a:pt x="132" y="257"/>
                    <a:pt x="133" y="261"/>
                    <a:pt x="133" y="265"/>
                  </a:cubicBezTo>
                  <a:cubicBezTo>
                    <a:pt x="133" y="266"/>
                    <a:pt x="134" y="266"/>
                    <a:pt x="134" y="266"/>
                  </a:cubicBezTo>
                  <a:cubicBezTo>
                    <a:pt x="134" y="269"/>
                    <a:pt x="135" y="272"/>
                    <a:pt x="135" y="274"/>
                  </a:cubicBezTo>
                  <a:cubicBezTo>
                    <a:pt x="135" y="276"/>
                    <a:pt x="136" y="279"/>
                    <a:pt x="136" y="281"/>
                  </a:cubicBezTo>
                  <a:cubicBezTo>
                    <a:pt x="137" y="284"/>
                    <a:pt x="138" y="288"/>
                    <a:pt x="138" y="291"/>
                  </a:cubicBezTo>
                  <a:cubicBezTo>
                    <a:pt x="139" y="294"/>
                    <a:pt x="140" y="297"/>
                    <a:pt x="140" y="300"/>
                  </a:cubicBezTo>
                  <a:cubicBezTo>
                    <a:pt x="141" y="303"/>
                    <a:pt x="142" y="305"/>
                    <a:pt x="142" y="308"/>
                  </a:cubicBezTo>
                  <a:cubicBezTo>
                    <a:pt x="142" y="308"/>
                    <a:pt x="142" y="309"/>
                    <a:pt x="142" y="309"/>
                  </a:cubicBezTo>
                  <a:cubicBezTo>
                    <a:pt x="142" y="309"/>
                    <a:pt x="142" y="309"/>
                    <a:pt x="142" y="309"/>
                  </a:cubicBezTo>
                  <a:cubicBezTo>
                    <a:pt x="143" y="309"/>
                    <a:pt x="143" y="310"/>
                    <a:pt x="143" y="310"/>
                  </a:cubicBezTo>
                  <a:cubicBezTo>
                    <a:pt x="143" y="311"/>
                    <a:pt x="143" y="312"/>
                    <a:pt x="143" y="313"/>
                  </a:cubicBezTo>
                  <a:cubicBezTo>
                    <a:pt x="144" y="314"/>
                    <a:pt x="144" y="316"/>
                    <a:pt x="144" y="317"/>
                  </a:cubicBezTo>
                  <a:cubicBezTo>
                    <a:pt x="145" y="319"/>
                    <a:pt x="145" y="320"/>
                    <a:pt x="146" y="322"/>
                  </a:cubicBezTo>
                  <a:cubicBezTo>
                    <a:pt x="146" y="323"/>
                    <a:pt x="146" y="323"/>
                    <a:pt x="146" y="324"/>
                  </a:cubicBezTo>
                  <a:cubicBezTo>
                    <a:pt x="147" y="326"/>
                    <a:pt x="148" y="328"/>
                    <a:pt x="148" y="331"/>
                  </a:cubicBezTo>
                  <a:cubicBezTo>
                    <a:pt x="148" y="331"/>
                    <a:pt x="148" y="331"/>
                    <a:pt x="148" y="330"/>
                  </a:cubicBezTo>
                  <a:cubicBezTo>
                    <a:pt x="149" y="330"/>
                    <a:pt x="149" y="330"/>
                    <a:pt x="149" y="329"/>
                  </a:cubicBezTo>
                  <a:cubicBezTo>
                    <a:pt x="149" y="329"/>
                    <a:pt x="149" y="329"/>
                    <a:pt x="149" y="329"/>
                  </a:cubicBezTo>
                  <a:cubicBezTo>
                    <a:pt x="149" y="328"/>
                    <a:pt x="149" y="328"/>
                    <a:pt x="150" y="327"/>
                  </a:cubicBezTo>
                  <a:cubicBezTo>
                    <a:pt x="150" y="327"/>
                    <a:pt x="150" y="326"/>
                    <a:pt x="150" y="326"/>
                  </a:cubicBezTo>
                  <a:cubicBezTo>
                    <a:pt x="152" y="322"/>
                    <a:pt x="154" y="317"/>
                    <a:pt x="156" y="310"/>
                  </a:cubicBezTo>
                  <a:cubicBezTo>
                    <a:pt x="156" y="310"/>
                    <a:pt x="156" y="310"/>
                    <a:pt x="156" y="310"/>
                  </a:cubicBezTo>
                  <a:cubicBezTo>
                    <a:pt x="157" y="308"/>
                    <a:pt x="158" y="307"/>
                    <a:pt x="158" y="305"/>
                  </a:cubicBezTo>
                  <a:cubicBezTo>
                    <a:pt x="158" y="305"/>
                    <a:pt x="158" y="305"/>
                    <a:pt x="158" y="304"/>
                  </a:cubicBezTo>
                  <a:cubicBezTo>
                    <a:pt x="159" y="304"/>
                    <a:pt x="159" y="303"/>
                    <a:pt x="159" y="302"/>
                  </a:cubicBezTo>
                  <a:cubicBezTo>
                    <a:pt x="161" y="298"/>
                    <a:pt x="163" y="293"/>
                    <a:pt x="165" y="288"/>
                  </a:cubicBezTo>
                  <a:cubicBezTo>
                    <a:pt x="165" y="287"/>
                    <a:pt x="165" y="286"/>
                    <a:pt x="166" y="285"/>
                  </a:cubicBezTo>
                  <a:cubicBezTo>
                    <a:pt x="166" y="285"/>
                    <a:pt x="166" y="284"/>
                    <a:pt x="166" y="283"/>
                  </a:cubicBezTo>
                  <a:cubicBezTo>
                    <a:pt x="167" y="282"/>
                    <a:pt x="168" y="280"/>
                    <a:pt x="168" y="279"/>
                  </a:cubicBezTo>
                  <a:cubicBezTo>
                    <a:pt x="173" y="266"/>
                    <a:pt x="179" y="250"/>
                    <a:pt x="185" y="234"/>
                  </a:cubicBezTo>
                  <a:cubicBezTo>
                    <a:pt x="185" y="234"/>
                    <a:pt x="185" y="234"/>
                    <a:pt x="185" y="234"/>
                  </a:cubicBezTo>
                  <a:cubicBezTo>
                    <a:pt x="185" y="233"/>
                    <a:pt x="185" y="233"/>
                    <a:pt x="186" y="232"/>
                  </a:cubicBezTo>
                  <a:cubicBezTo>
                    <a:pt x="186" y="230"/>
                    <a:pt x="187" y="228"/>
                    <a:pt x="188" y="225"/>
                  </a:cubicBezTo>
                  <a:cubicBezTo>
                    <a:pt x="192" y="215"/>
                    <a:pt x="196" y="204"/>
                    <a:pt x="200" y="193"/>
                  </a:cubicBezTo>
                  <a:cubicBezTo>
                    <a:pt x="202" y="188"/>
                    <a:pt x="203" y="184"/>
                    <a:pt x="205" y="179"/>
                  </a:cubicBezTo>
                  <a:cubicBezTo>
                    <a:pt x="206" y="177"/>
                    <a:pt x="206" y="175"/>
                    <a:pt x="207" y="172"/>
                  </a:cubicBezTo>
                  <a:cubicBezTo>
                    <a:pt x="209" y="168"/>
                    <a:pt x="210" y="164"/>
                    <a:pt x="212" y="159"/>
                  </a:cubicBezTo>
                  <a:cubicBezTo>
                    <a:pt x="218" y="143"/>
                    <a:pt x="223" y="127"/>
                    <a:pt x="228" y="111"/>
                  </a:cubicBezTo>
                  <a:cubicBezTo>
                    <a:pt x="233" y="98"/>
                    <a:pt x="237" y="85"/>
                    <a:pt x="241" y="73"/>
                  </a:cubicBezTo>
                  <a:cubicBezTo>
                    <a:pt x="244" y="61"/>
                    <a:pt x="248" y="49"/>
                    <a:pt x="251" y="38"/>
                  </a:cubicBezTo>
                  <a:cubicBezTo>
                    <a:pt x="251" y="38"/>
                    <a:pt x="251" y="38"/>
                    <a:pt x="251" y="38"/>
                  </a:cubicBezTo>
                  <a:cubicBezTo>
                    <a:pt x="252" y="34"/>
                    <a:pt x="253" y="30"/>
                    <a:pt x="254" y="26"/>
                  </a:cubicBezTo>
                  <a:cubicBezTo>
                    <a:pt x="255" y="23"/>
                    <a:pt x="255" y="21"/>
                    <a:pt x="256" y="18"/>
                  </a:cubicBezTo>
                  <a:cubicBezTo>
                    <a:pt x="257" y="15"/>
                    <a:pt x="258" y="11"/>
                    <a:pt x="258" y="8"/>
                  </a:cubicBezTo>
                  <a:cubicBezTo>
                    <a:pt x="258" y="8"/>
                    <a:pt x="258" y="8"/>
                    <a:pt x="258" y="8"/>
                  </a:cubicBezTo>
                  <a:cubicBezTo>
                    <a:pt x="259" y="6"/>
                    <a:pt x="259" y="5"/>
                    <a:pt x="259" y="3"/>
                  </a:cubicBezTo>
                  <a:cubicBezTo>
                    <a:pt x="259" y="3"/>
                    <a:pt x="259" y="3"/>
                    <a:pt x="259" y="3"/>
                  </a:cubicBezTo>
                  <a:cubicBezTo>
                    <a:pt x="270" y="6"/>
                    <a:pt x="280" y="8"/>
                    <a:pt x="289" y="11"/>
                  </a:cubicBezTo>
                  <a:cubicBezTo>
                    <a:pt x="337" y="25"/>
                    <a:pt x="373" y="44"/>
                    <a:pt x="375" y="46"/>
                  </a:cubicBezTo>
                  <a:cubicBezTo>
                    <a:pt x="375" y="46"/>
                    <a:pt x="375" y="46"/>
                    <a:pt x="375" y="46"/>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2" name="Freeform 81"/>
            <p:cNvSpPr>
              <a:spLocks/>
            </p:cNvSpPr>
            <p:nvPr/>
          </p:nvSpPr>
          <p:spPr bwMode="auto">
            <a:xfrm>
              <a:off x="2321" y="2467"/>
              <a:ext cx="857" cy="609"/>
            </a:xfrm>
            <a:custGeom>
              <a:avLst/>
              <a:gdLst>
                <a:gd name="T0" fmla="*/ 360 w 361"/>
                <a:gd name="T1" fmla="*/ 29 h 257"/>
                <a:gd name="T2" fmla="*/ 356 w 361"/>
                <a:gd name="T3" fmla="*/ 54 h 257"/>
                <a:gd name="T4" fmla="*/ 354 w 361"/>
                <a:gd name="T5" fmla="*/ 65 h 257"/>
                <a:gd name="T6" fmla="*/ 352 w 361"/>
                <a:gd name="T7" fmla="*/ 76 h 257"/>
                <a:gd name="T8" fmla="*/ 351 w 361"/>
                <a:gd name="T9" fmla="*/ 84 h 257"/>
                <a:gd name="T10" fmla="*/ 349 w 361"/>
                <a:gd name="T11" fmla="*/ 92 h 257"/>
                <a:gd name="T12" fmla="*/ 348 w 361"/>
                <a:gd name="T13" fmla="*/ 99 h 257"/>
                <a:gd name="T14" fmla="*/ 347 w 361"/>
                <a:gd name="T15" fmla="*/ 105 h 257"/>
                <a:gd name="T16" fmla="*/ 345 w 361"/>
                <a:gd name="T17" fmla="*/ 117 h 257"/>
                <a:gd name="T18" fmla="*/ 344 w 361"/>
                <a:gd name="T19" fmla="*/ 120 h 257"/>
                <a:gd name="T20" fmla="*/ 342 w 361"/>
                <a:gd name="T21" fmla="*/ 128 h 257"/>
                <a:gd name="T22" fmla="*/ 338 w 361"/>
                <a:gd name="T23" fmla="*/ 152 h 257"/>
                <a:gd name="T24" fmla="*/ 335 w 361"/>
                <a:gd name="T25" fmla="*/ 176 h 257"/>
                <a:gd name="T26" fmla="*/ 332 w 361"/>
                <a:gd name="T27" fmla="*/ 213 h 257"/>
                <a:gd name="T28" fmla="*/ 329 w 361"/>
                <a:gd name="T29" fmla="*/ 223 h 257"/>
                <a:gd name="T30" fmla="*/ 180 w 361"/>
                <a:gd name="T31" fmla="*/ 256 h 257"/>
                <a:gd name="T32" fmla="*/ 153 w 361"/>
                <a:gd name="T33" fmla="*/ 256 h 257"/>
                <a:gd name="T34" fmla="*/ 152 w 361"/>
                <a:gd name="T35" fmla="*/ 256 h 257"/>
                <a:gd name="T36" fmla="*/ 138 w 361"/>
                <a:gd name="T37" fmla="*/ 255 h 257"/>
                <a:gd name="T38" fmla="*/ 120 w 361"/>
                <a:gd name="T39" fmla="*/ 254 h 257"/>
                <a:gd name="T40" fmla="*/ 118 w 361"/>
                <a:gd name="T41" fmla="*/ 253 h 257"/>
                <a:gd name="T42" fmla="*/ 0 w 361"/>
                <a:gd name="T43" fmla="*/ 218 h 257"/>
                <a:gd name="T44" fmla="*/ 11 w 361"/>
                <a:gd name="T45" fmla="*/ 0 h 257"/>
                <a:gd name="T46" fmla="*/ 31 w 361"/>
                <a:gd name="T47" fmla="*/ 58 h 257"/>
                <a:gd name="T48" fmla="*/ 109 w 361"/>
                <a:gd name="T49" fmla="*/ 175 h 257"/>
                <a:gd name="T50" fmla="*/ 131 w 361"/>
                <a:gd name="T51" fmla="*/ 179 h 257"/>
                <a:gd name="T52" fmla="*/ 133 w 361"/>
                <a:gd name="T53" fmla="*/ 186 h 257"/>
                <a:gd name="T54" fmla="*/ 137 w 361"/>
                <a:gd name="T55" fmla="*/ 205 h 257"/>
                <a:gd name="T56" fmla="*/ 139 w 361"/>
                <a:gd name="T57" fmla="*/ 214 h 257"/>
                <a:gd name="T58" fmla="*/ 140 w 361"/>
                <a:gd name="T59" fmla="*/ 215 h 257"/>
                <a:gd name="T60" fmla="*/ 143 w 361"/>
                <a:gd name="T61" fmla="*/ 227 h 257"/>
                <a:gd name="T62" fmla="*/ 145 w 361"/>
                <a:gd name="T63" fmla="*/ 236 h 257"/>
                <a:gd name="T64" fmla="*/ 146 w 361"/>
                <a:gd name="T65" fmla="*/ 234 h 257"/>
                <a:gd name="T66" fmla="*/ 147 w 361"/>
                <a:gd name="T67" fmla="*/ 232 h 257"/>
                <a:gd name="T68" fmla="*/ 153 w 361"/>
                <a:gd name="T69" fmla="*/ 215 h 257"/>
                <a:gd name="T70" fmla="*/ 155 w 361"/>
                <a:gd name="T71" fmla="*/ 210 h 257"/>
                <a:gd name="T72" fmla="*/ 156 w 361"/>
                <a:gd name="T73" fmla="*/ 207 h 257"/>
                <a:gd name="T74" fmla="*/ 163 w 361"/>
                <a:gd name="T75" fmla="*/ 190 h 257"/>
                <a:gd name="T76" fmla="*/ 165 w 361"/>
                <a:gd name="T77" fmla="*/ 184 h 257"/>
                <a:gd name="T78" fmla="*/ 181 w 361"/>
                <a:gd name="T79" fmla="*/ 186 h 257"/>
                <a:gd name="T80" fmla="*/ 248 w 361"/>
                <a:gd name="T81" fmla="*/ 192 h 257"/>
                <a:gd name="T82" fmla="*/ 280 w 361"/>
                <a:gd name="T83" fmla="*/ 173 h 257"/>
                <a:gd name="T84" fmla="*/ 314 w 361"/>
                <a:gd name="T85" fmla="*/ 81 h 257"/>
                <a:gd name="T86" fmla="*/ 361 w 361"/>
                <a:gd name="T8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257">
                  <a:moveTo>
                    <a:pt x="361" y="25"/>
                  </a:moveTo>
                  <a:cubicBezTo>
                    <a:pt x="361" y="26"/>
                    <a:pt x="361" y="28"/>
                    <a:pt x="360" y="29"/>
                  </a:cubicBezTo>
                  <a:cubicBezTo>
                    <a:pt x="360" y="34"/>
                    <a:pt x="359" y="39"/>
                    <a:pt x="358" y="43"/>
                  </a:cubicBezTo>
                  <a:cubicBezTo>
                    <a:pt x="357" y="47"/>
                    <a:pt x="357" y="51"/>
                    <a:pt x="356" y="54"/>
                  </a:cubicBezTo>
                  <a:cubicBezTo>
                    <a:pt x="355" y="58"/>
                    <a:pt x="355" y="61"/>
                    <a:pt x="354" y="64"/>
                  </a:cubicBezTo>
                  <a:cubicBezTo>
                    <a:pt x="354" y="64"/>
                    <a:pt x="354" y="64"/>
                    <a:pt x="354" y="65"/>
                  </a:cubicBezTo>
                  <a:cubicBezTo>
                    <a:pt x="354" y="66"/>
                    <a:pt x="354" y="67"/>
                    <a:pt x="354" y="69"/>
                  </a:cubicBezTo>
                  <a:cubicBezTo>
                    <a:pt x="353" y="71"/>
                    <a:pt x="353" y="74"/>
                    <a:pt x="352" y="76"/>
                  </a:cubicBezTo>
                  <a:cubicBezTo>
                    <a:pt x="352" y="79"/>
                    <a:pt x="351" y="81"/>
                    <a:pt x="351" y="84"/>
                  </a:cubicBezTo>
                  <a:cubicBezTo>
                    <a:pt x="351" y="84"/>
                    <a:pt x="351" y="84"/>
                    <a:pt x="351" y="84"/>
                  </a:cubicBezTo>
                  <a:cubicBezTo>
                    <a:pt x="350" y="86"/>
                    <a:pt x="350" y="89"/>
                    <a:pt x="350" y="91"/>
                  </a:cubicBezTo>
                  <a:cubicBezTo>
                    <a:pt x="350" y="91"/>
                    <a:pt x="349" y="91"/>
                    <a:pt x="349" y="92"/>
                  </a:cubicBezTo>
                  <a:cubicBezTo>
                    <a:pt x="349" y="93"/>
                    <a:pt x="349" y="95"/>
                    <a:pt x="349" y="96"/>
                  </a:cubicBezTo>
                  <a:cubicBezTo>
                    <a:pt x="348" y="97"/>
                    <a:pt x="348" y="98"/>
                    <a:pt x="348" y="99"/>
                  </a:cubicBezTo>
                  <a:cubicBezTo>
                    <a:pt x="348" y="99"/>
                    <a:pt x="348" y="100"/>
                    <a:pt x="348" y="101"/>
                  </a:cubicBezTo>
                  <a:cubicBezTo>
                    <a:pt x="347" y="102"/>
                    <a:pt x="347" y="104"/>
                    <a:pt x="347" y="105"/>
                  </a:cubicBezTo>
                  <a:cubicBezTo>
                    <a:pt x="347" y="107"/>
                    <a:pt x="346" y="108"/>
                    <a:pt x="346" y="110"/>
                  </a:cubicBezTo>
                  <a:cubicBezTo>
                    <a:pt x="345" y="113"/>
                    <a:pt x="345" y="116"/>
                    <a:pt x="345" y="117"/>
                  </a:cubicBezTo>
                  <a:cubicBezTo>
                    <a:pt x="345" y="118"/>
                    <a:pt x="344" y="118"/>
                    <a:pt x="344" y="119"/>
                  </a:cubicBezTo>
                  <a:cubicBezTo>
                    <a:pt x="344" y="119"/>
                    <a:pt x="344" y="120"/>
                    <a:pt x="344" y="120"/>
                  </a:cubicBezTo>
                  <a:cubicBezTo>
                    <a:pt x="344" y="121"/>
                    <a:pt x="344" y="122"/>
                    <a:pt x="343" y="124"/>
                  </a:cubicBezTo>
                  <a:cubicBezTo>
                    <a:pt x="343" y="125"/>
                    <a:pt x="343" y="127"/>
                    <a:pt x="342" y="128"/>
                  </a:cubicBezTo>
                  <a:cubicBezTo>
                    <a:pt x="342" y="130"/>
                    <a:pt x="341" y="132"/>
                    <a:pt x="341" y="134"/>
                  </a:cubicBezTo>
                  <a:cubicBezTo>
                    <a:pt x="340" y="140"/>
                    <a:pt x="339" y="146"/>
                    <a:pt x="338" y="152"/>
                  </a:cubicBezTo>
                  <a:cubicBezTo>
                    <a:pt x="337" y="156"/>
                    <a:pt x="337" y="161"/>
                    <a:pt x="336" y="165"/>
                  </a:cubicBezTo>
                  <a:cubicBezTo>
                    <a:pt x="336" y="169"/>
                    <a:pt x="335" y="172"/>
                    <a:pt x="335" y="176"/>
                  </a:cubicBezTo>
                  <a:cubicBezTo>
                    <a:pt x="334" y="185"/>
                    <a:pt x="333" y="194"/>
                    <a:pt x="332" y="204"/>
                  </a:cubicBezTo>
                  <a:cubicBezTo>
                    <a:pt x="332" y="207"/>
                    <a:pt x="332" y="210"/>
                    <a:pt x="332" y="213"/>
                  </a:cubicBezTo>
                  <a:cubicBezTo>
                    <a:pt x="332" y="216"/>
                    <a:pt x="331" y="218"/>
                    <a:pt x="331" y="221"/>
                  </a:cubicBezTo>
                  <a:cubicBezTo>
                    <a:pt x="330" y="222"/>
                    <a:pt x="329" y="222"/>
                    <a:pt x="329" y="223"/>
                  </a:cubicBezTo>
                  <a:cubicBezTo>
                    <a:pt x="283" y="243"/>
                    <a:pt x="233" y="255"/>
                    <a:pt x="180" y="256"/>
                  </a:cubicBezTo>
                  <a:cubicBezTo>
                    <a:pt x="180" y="256"/>
                    <a:pt x="180" y="256"/>
                    <a:pt x="180" y="256"/>
                  </a:cubicBezTo>
                  <a:cubicBezTo>
                    <a:pt x="176" y="257"/>
                    <a:pt x="172" y="257"/>
                    <a:pt x="169" y="257"/>
                  </a:cubicBezTo>
                  <a:cubicBezTo>
                    <a:pt x="164" y="257"/>
                    <a:pt x="159" y="256"/>
                    <a:pt x="153" y="256"/>
                  </a:cubicBezTo>
                  <a:cubicBezTo>
                    <a:pt x="153" y="256"/>
                    <a:pt x="153" y="256"/>
                    <a:pt x="153" y="256"/>
                  </a:cubicBezTo>
                  <a:cubicBezTo>
                    <a:pt x="153" y="256"/>
                    <a:pt x="152" y="256"/>
                    <a:pt x="152" y="256"/>
                  </a:cubicBezTo>
                  <a:cubicBezTo>
                    <a:pt x="148" y="256"/>
                    <a:pt x="144" y="256"/>
                    <a:pt x="140" y="256"/>
                  </a:cubicBezTo>
                  <a:cubicBezTo>
                    <a:pt x="139" y="256"/>
                    <a:pt x="139" y="255"/>
                    <a:pt x="138" y="255"/>
                  </a:cubicBezTo>
                  <a:cubicBezTo>
                    <a:pt x="133" y="255"/>
                    <a:pt x="129" y="255"/>
                    <a:pt x="124" y="254"/>
                  </a:cubicBezTo>
                  <a:cubicBezTo>
                    <a:pt x="123" y="254"/>
                    <a:pt x="121" y="254"/>
                    <a:pt x="120" y="254"/>
                  </a:cubicBezTo>
                  <a:cubicBezTo>
                    <a:pt x="119" y="253"/>
                    <a:pt x="118" y="253"/>
                    <a:pt x="118" y="253"/>
                  </a:cubicBezTo>
                  <a:cubicBezTo>
                    <a:pt x="118" y="253"/>
                    <a:pt x="118" y="253"/>
                    <a:pt x="118" y="253"/>
                  </a:cubicBezTo>
                  <a:cubicBezTo>
                    <a:pt x="103" y="251"/>
                    <a:pt x="90" y="249"/>
                    <a:pt x="76" y="245"/>
                  </a:cubicBezTo>
                  <a:cubicBezTo>
                    <a:pt x="49" y="239"/>
                    <a:pt x="24" y="230"/>
                    <a:pt x="0" y="218"/>
                  </a:cubicBezTo>
                  <a:cubicBezTo>
                    <a:pt x="1" y="136"/>
                    <a:pt x="4" y="74"/>
                    <a:pt x="8" y="29"/>
                  </a:cubicBezTo>
                  <a:cubicBezTo>
                    <a:pt x="9" y="19"/>
                    <a:pt x="10" y="9"/>
                    <a:pt x="11" y="0"/>
                  </a:cubicBezTo>
                  <a:cubicBezTo>
                    <a:pt x="11" y="1"/>
                    <a:pt x="11" y="1"/>
                    <a:pt x="11" y="1"/>
                  </a:cubicBezTo>
                  <a:cubicBezTo>
                    <a:pt x="31" y="58"/>
                    <a:pt x="31" y="58"/>
                    <a:pt x="31" y="58"/>
                  </a:cubicBezTo>
                  <a:cubicBezTo>
                    <a:pt x="31" y="58"/>
                    <a:pt x="34" y="157"/>
                    <a:pt x="57" y="163"/>
                  </a:cubicBezTo>
                  <a:cubicBezTo>
                    <a:pt x="64" y="165"/>
                    <a:pt x="85" y="170"/>
                    <a:pt x="109" y="175"/>
                  </a:cubicBezTo>
                  <a:cubicBezTo>
                    <a:pt x="113" y="175"/>
                    <a:pt x="117" y="176"/>
                    <a:pt x="121" y="177"/>
                  </a:cubicBezTo>
                  <a:cubicBezTo>
                    <a:pt x="124" y="178"/>
                    <a:pt x="128" y="178"/>
                    <a:pt x="131" y="179"/>
                  </a:cubicBezTo>
                  <a:cubicBezTo>
                    <a:pt x="132" y="179"/>
                    <a:pt x="132" y="179"/>
                    <a:pt x="132" y="179"/>
                  </a:cubicBezTo>
                  <a:cubicBezTo>
                    <a:pt x="132" y="181"/>
                    <a:pt x="133" y="184"/>
                    <a:pt x="133" y="186"/>
                  </a:cubicBezTo>
                  <a:cubicBezTo>
                    <a:pt x="134" y="189"/>
                    <a:pt x="135" y="193"/>
                    <a:pt x="135" y="196"/>
                  </a:cubicBezTo>
                  <a:cubicBezTo>
                    <a:pt x="136" y="199"/>
                    <a:pt x="137" y="202"/>
                    <a:pt x="137" y="205"/>
                  </a:cubicBezTo>
                  <a:cubicBezTo>
                    <a:pt x="138" y="208"/>
                    <a:pt x="139" y="210"/>
                    <a:pt x="139" y="213"/>
                  </a:cubicBezTo>
                  <a:cubicBezTo>
                    <a:pt x="139" y="213"/>
                    <a:pt x="139" y="214"/>
                    <a:pt x="139" y="214"/>
                  </a:cubicBezTo>
                  <a:cubicBezTo>
                    <a:pt x="139" y="214"/>
                    <a:pt x="139" y="214"/>
                    <a:pt x="139" y="214"/>
                  </a:cubicBezTo>
                  <a:cubicBezTo>
                    <a:pt x="140" y="214"/>
                    <a:pt x="140" y="215"/>
                    <a:pt x="140" y="215"/>
                  </a:cubicBezTo>
                  <a:cubicBezTo>
                    <a:pt x="140" y="217"/>
                    <a:pt x="141" y="220"/>
                    <a:pt x="141" y="222"/>
                  </a:cubicBezTo>
                  <a:cubicBezTo>
                    <a:pt x="142" y="224"/>
                    <a:pt x="142" y="225"/>
                    <a:pt x="143" y="227"/>
                  </a:cubicBezTo>
                  <a:cubicBezTo>
                    <a:pt x="143" y="228"/>
                    <a:pt x="143" y="228"/>
                    <a:pt x="143" y="229"/>
                  </a:cubicBezTo>
                  <a:cubicBezTo>
                    <a:pt x="144" y="231"/>
                    <a:pt x="145" y="233"/>
                    <a:pt x="145" y="236"/>
                  </a:cubicBezTo>
                  <a:cubicBezTo>
                    <a:pt x="145" y="236"/>
                    <a:pt x="145" y="236"/>
                    <a:pt x="145" y="235"/>
                  </a:cubicBezTo>
                  <a:cubicBezTo>
                    <a:pt x="146" y="235"/>
                    <a:pt x="146" y="235"/>
                    <a:pt x="146" y="234"/>
                  </a:cubicBezTo>
                  <a:cubicBezTo>
                    <a:pt x="146" y="234"/>
                    <a:pt x="146" y="234"/>
                    <a:pt x="146" y="234"/>
                  </a:cubicBezTo>
                  <a:cubicBezTo>
                    <a:pt x="146" y="233"/>
                    <a:pt x="146" y="233"/>
                    <a:pt x="147" y="232"/>
                  </a:cubicBezTo>
                  <a:cubicBezTo>
                    <a:pt x="147" y="232"/>
                    <a:pt x="147" y="231"/>
                    <a:pt x="147" y="231"/>
                  </a:cubicBezTo>
                  <a:cubicBezTo>
                    <a:pt x="149" y="227"/>
                    <a:pt x="151" y="222"/>
                    <a:pt x="153" y="215"/>
                  </a:cubicBezTo>
                  <a:cubicBezTo>
                    <a:pt x="153" y="215"/>
                    <a:pt x="153" y="215"/>
                    <a:pt x="153" y="215"/>
                  </a:cubicBezTo>
                  <a:cubicBezTo>
                    <a:pt x="154" y="213"/>
                    <a:pt x="155" y="212"/>
                    <a:pt x="155" y="210"/>
                  </a:cubicBezTo>
                  <a:cubicBezTo>
                    <a:pt x="155" y="210"/>
                    <a:pt x="155" y="210"/>
                    <a:pt x="155" y="209"/>
                  </a:cubicBezTo>
                  <a:cubicBezTo>
                    <a:pt x="156" y="209"/>
                    <a:pt x="156" y="208"/>
                    <a:pt x="156" y="207"/>
                  </a:cubicBezTo>
                  <a:cubicBezTo>
                    <a:pt x="158" y="203"/>
                    <a:pt x="160" y="198"/>
                    <a:pt x="162" y="193"/>
                  </a:cubicBezTo>
                  <a:cubicBezTo>
                    <a:pt x="162" y="192"/>
                    <a:pt x="162" y="191"/>
                    <a:pt x="163" y="190"/>
                  </a:cubicBezTo>
                  <a:cubicBezTo>
                    <a:pt x="163" y="190"/>
                    <a:pt x="163" y="189"/>
                    <a:pt x="163" y="188"/>
                  </a:cubicBezTo>
                  <a:cubicBezTo>
                    <a:pt x="164" y="187"/>
                    <a:pt x="165" y="185"/>
                    <a:pt x="165" y="184"/>
                  </a:cubicBezTo>
                  <a:cubicBezTo>
                    <a:pt x="166" y="184"/>
                    <a:pt x="167" y="184"/>
                    <a:pt x="167" y="184"/>
                  </a:cubicBezTo>
                  <a:cubicBezTo>
                    <a:pt x="172" y="184"/>
                    <a:pt x="177" y="185"/>
                    <a:pt x="181" y="186"/>
                  </a:cubicBezTo>
                  <a:cubicBezTo>
                    <a:pt x="185" y="186"/>
                    <a:pt x="189" y="187"/>
                    <a:pt x="193" y="188"/>
                  </a:cubicBezTo>
                  <a:cubicBezTo>
                    <a:pt x="213" y="191"/>
                    <a:pt x="232" y="194"/>
                    <a:pt x="248" y="192"/>
                  </a:cubicBezTo>
                  <a:cubicBezTo>
                    <a:pt x="260" y="191"/>
                    <a:pt x="270" y="187"/>
                    <a:pt x="277" y="179"/>
                  </a:cubicBezTo>
                  <a:cubicBezTo>
                    <a:pt x="277" y="179"/>
                    <a:pt x="278" y="177"/>
                    <a:pt x="280" y="173"/>
                  </a:cubicBezTo>
                  <a:cubicBezTo>
                    <a:pt x="280" y="173"/>
                    <a:pt x="280" y="173"/>
                    <a:pt x="280" y="173"/>
                  </a:cubicBezTo>
                  <a:cubicBezTo>
                    <a:pt x="286" y="159"/>
                    <a:pt x="302" y="120"/>
                    <a:pt x="314" y="81"/>
                  </a:cubicBezTo>
                  <a:cubicBezTo>
                    <a:pt x="319" y="65"/>
                    <a:pt x="323" y="49"/>
                    <a:pt x="326" y="35"/>
                  </a:cubicBezTo>
                  <a:lnTo>
                    <a:pt x="361" y="25"/>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3" name="Freeform 82"/>
            <p:cNvSpPr>
              <a:spLocks/>
            </p:cNvSpPr>
            <p:nvPr/>
          </p:nvSpPr>
          <p:spPr bwMode="auto">
            <a:xfrm>
              <a:off x="2153" y="2263"/>
              <a:ext cx="650" cy="813"/>
            </a:xfrm>
            <a:custGeom>
              <a:avLst/>
              <a:gdLst>
                <a:gd name="T0" fmla="*/ 274 w 274"/>
                <a:gd name="T1" fmla="*/ 332 h 343"/>
                <a:gd name="T2" fmla="*/ 267 w 274"/>
                <a:gd name="T3" fmla="*/ 335 h 343"/>
                <a:gd name="T4" fmla="*/ 251 w 274"/>
                <a:gd name="T5" fmla="*/ 342 h 343"/>
                <a:gd name="T6" fmla="*/ 240 w 274"/>
                <a:gd name="T7" fmla="*/ 343 h 343"/>
                <a:gd name="T8" fmla="*/ 224 w 274"/>
                <a:gd name="T9" fmla="*/ 342 h 343"/>
                <a:gd name="T10" fmla="*/ 224 w 274"/>
                <a:gd name="T11" fmla="*/ 342 h 343"/>
                <a:gd name="T12" fmla="*/ 223 w 274"/>
                <a:gd name="T13" fmla="*/ 342 h 343"/>
                <a:gd name="T14" fmla="*/ 211 w 274"/>
                <a:gd name="T15" fmla="*/ 342 h 343"/>
                <a:gd name="T16" fmla="*/ 209 w 274"/>
                <a:gd name="T17" fmla="*/ 341 h 343"/>
                <a:gd name="T18" fmla="*/ 195 w 274"/>
                <a:gd name="T19" fmla="*/ 340 h 343"/>
                <a:gd name="T20" fmla="*/ 191 w 274"/>
                <a:gd name="T21" fmla="*/ 340 h 343"/>
                <a:gd name="T22" fmla="*/ 189 w 274"/>
                <a:gd name="T23" fmla="*/ 339 h 343"/>
                <a:gd name="T24" fmla="*/ 189 w 274"/>
                <a:gd name="T25" fmla="*/ 339 h 343"/>
                <a:gd name="T26" fmla="*/ 147 w 274"/>
                <a:gd name="T27" fmla="*/ 331 h 343"/>
                <a:gd name="T28" fmla="*/ 71 w 274"/>
                <a:gd name="T29" fmla="*/ 304 h 343"/>
                <a:gd name="T30" fmla="*/ 68 w 274"/>
                <a:gd name="T31" fmla="*/ 303 h 343"/>
                <a:gd name="T32" fmla="*/ 0 w 274"/>
                <a:gd name="T33" fmla="*/ 260 h 343"/>
                <a:gd name="T34" fmla="*/ 15 w 274"/>
                <a:gd name="T35" fmla="*/ 164 h 343"/>
                <a:gd name="T36" fmla="*/ 93 w 274"/>
                <a:gd name="T37" fmla="*/ 14 h 343"/>
                <a:gd name="T38" fmla="*/ 102 w 274"/>
                <a:gd name="T39" fmla="*/ 134 h 343"/>
                <a:gd name="T40" fmla="*/ 102 w 274"/>
                <a:gd name="T41" fmla="*/ 144 h 343"/>
                <a:gd name="T42" fmla="*/ 101 w 274"/>
                <a:gd name="T43" fmla="*/ 284 h 343"/>
                <a:gd name="T44" fmla="*/ 180 w 274"/>
                <a:gd name="T45" fmla="*/ 295 h 343"/>
                <a:gd name="T46" fmla="*/ 184 w 274"/>
                <a:gd name="T47" fmla="*/ 296 h 343"/>
                <a:gd name="T48" fmla="*/ 188 w 274"/>
                <a:gd name="T49" fmla="*/ 296 h 343"/>
                <a:gd name="T50" fmla="*/ 192 w 274"/>
                <a:gd name="T51" fmla="*/ 297 h 343"/>
                <a:gd name="T52" fmla="*/ 204 w 274"/>
                <a:gd name="T53" fmla="*/ 298 h 343"/>
                <a:gd name="T54" fmla="*/ 210 w 274"/>
                <a:gd name="T55" fmla="*/ 299 h 343"/>
                <a:gd name="T56" fmla="*/ 210 w 274"/>
                <a:gd name="T57" fmla="*/ 299 h 343"/>
                <a:gd name="T58" fmla="*/ 211 w 274"/>
                <a:gd name="T59" fmla="*/ 299 h 343"/>
                <a:gd name="T60" fmla="*/ 224 w 274"/>
                <a:gd name="T61" fmla="*/ 301 h 343"/>
                <a:gd name="T62" fmla="*/ 225 w 274"/>
                <a:gd name="T63" fmla="*/ 301 h 343"/>
                <a:gd name="T64" fmla="*/ 247 w 274"/>
                <a:gd name="T65" fmla="*/ 304 h 343"/>
                <a:gd name="T66" fmla="*/ 252 w 274"/>
                <a:gd name="T67" fmla="*/ 305 h 343"/>
                <a:gd name="T68" fmla="*/ 256 w 274"/>
                <a:gd name="T69" fmla="*/ 305 h 343"/>
                <a:gd name="T70" fmla="*/ 274 w 274"/>
                <a:gd name="T71"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4" h="343">
                  <a:moveTo>
                    <a:pt x="274" y="332"/>
                  </a:moveTo>
                  <a:cubicBezTo>
                    <a:pt x="272" y="333"/>
                    <a:pt x="269" y="334"/>
                    <a:pt x="267" y="335"/>
                  </a:cubicBezTo>
                  <a:cubicBezTo>
                    <a:pt x="261" y="338"/>
                    <a:pt x="256" y="340"/>
                    <a:pt x="251" y="342"/>
                  </a:cubicBezTo>
                  <a:cubicBezTo>
                    <a:pt x="247" y="343"/>
                    <a:pt x="243" y="343"/>
                    <a:pt x="240" y="343"/>
                  </a:cubicBezTo>
                  <a:cubicBezTo>
                    <a:pt x="235" y="343"/>
                    <a:pt x="230" y="342"/>
                    <a:pt x="224" y="342"/>
                  </a:cubicBezTo>
                  <a:cubicBezTo>
                    <a:pt x="224" y="342"/>
                    <a:pt x="224" y="342"/>
                    <a:pt x="224" y="342"/>
                  </a:cubicBezTo>
                  <a:cubicBezTo>
                    <a:pt x="224" y="342"/>
                    <a:pt x="223" y="342"/>
                    <a:pt x="223" y="342"/>
                  </a:cubicBezTo>
                  <a:cubicBezTo>
                    <a:pt x="219" y="342"/>
                    <a:pt x="215" y="342"/>
                    <a:pt x="211" y="342"/>
                  </a:cubicBezTo>
                  <a:cubicBezTo>
                    <a:pt x="210" y="342"/>
                    <a:pt x="210" y="341"/>
                    <a:pt x="209" y="341"/>
                  </a:cubicBezTo>
                  <a:cubicBezTo>
                    <a:pt x="204" y="341"/>
                    <a:pt x="200" y="341"/>
                    <a:pt x="195" y="340"/>
                  </a:cubicBezTo>
                  <a:cubicBezTo>
                    <a:pt x="194" y="340"/>
                    <a:pt x="192" y="340"/>
                    <a:pt x="191" y="340"/>
                  </a:cubicBezTo>
                  <a:cubicBezTo>
                    <a:pt x="190" y="339"/>
                    <a:pt x="189" y="339"/>
                    <a:pt x="189" y="339"/>
                  </a:cubicBezTo>
                  <a:cubicBezTo>
                    <a:pt x="189" y="339"/>
                    <a:pt x="189" y="339"/>
                    <a:pt x="189" y="339"/>
                  </a:cubicBezTo>
                  <a:cubicBezTo>
                    <a:pt x="174" y="337"/>
                    <a:pt x="161" y="335"/>
                    <a:pt x="147" y="331"/>
                  </a:cubicBezTo>
                  <a:cubicBezTo>
                    <a:pt x="120" y="325"/>
                    <a:pt x="95" y="316"/>
                    <a:pt x="71" y="304"/>
                  </a:cubicBezTo>
                  <a:cubicBezTo>
                    <a:pt x="70" y="304"/>
                    <a:pt x="69" y="303"/>
                    <a:pt x="68" y="303"/>
                  </a:cubicBezTo>
                  <a:cubicBezTo>
                    <a:pt x="44" y="291"/>
                    <a:pt x="21" y="277"/>
                    <a:pt x="0" y="260"/>
                  </a:cubicBezTo>
                  <a:cubicBezTo>
                    <a:pt x="3" y="233"/>
                    <a:pt x="7" y="200"/>
                    <a:pt x="15" y="164"/>
                  </a:cubicBezTo>
                  <a:cubicBezTo>
                    <a:pt x="48" y="0"/>
                    <a:pt x="93" y="14"/>
                    <a:pt x="93" y="14"/>
                  </a:cubicBezTo>
                  <a:cubicBezTo>
                    <a:pt x="102" y="134"/>
                    <a:pt x="102" y="134"/>
                    <a:pt x="102" y="134"/>
                  </a:cubicBezTo>
                  <a:cubicBezTo>
                    <a:pt x="102" y="144"/>
                    <a:pt x="102" y="144"/>
                    <a:pt x="102" y="144"/>
                  </a:cubicBezTo>
                  <a:cubicBezTo>
                    <a:pt x="101" y="284"/>
                    <a:pt x="101" y="284"/>
                    <a:pt x="101" y="284"/>
                  </a:cubicBezTo>
                  <a:cubicBezTo>
                    <a:pt x="180" y="295"/>
                    <a:pt x="180" y="295"/>
                    <a:pt x="180" y="295"/>
                  </a:cubicBezTo>
                  <a:cubicBezTo>
                    <a:pt x="184" y="296"/>
                    <a:pt x="184" y="296"/>
                    <a:pt x="184" y="296"/>
                  </a:cubicBezTo>
                  <a:cubicBezTo>
                    <a:pt x="188" y="296"/>
                    <a:pt x="188" y="296"/>
                    <a:pt x="188" y="296"/>
                  </a:cubicBezTo>
                  <a:cubicBezTo>
                    <a:pt x="192" y="297"/>
                    <a:pt x="192" y="297"/>
                    <a:pt x="192" y="297"/>
                  </a:cubicBezTo>
                  <a:cubicBezTo>
                    <a:pt x="204" y="298"/>
                    <a:pt x="204" y="298"/>
                    <a:pt x="204" y="298"/>
                  </a:cubicBezTo>
                  <a:cubicBezTo>
                    <a:pt x="210" y="299"/>
                    <a:pt x="210" y="299"/>
                    <a:pt x="210" y="299"/>
                  </a:cubicBezTo>
                  <a:cubicBezTo>
                    <a:pt x="210" y="299"/>
                    <a:pt x="210" y="299"/>
                    <a:pt x="210" y="299"/>
                  </a:cubicBezTo>
                  <a:cubicBezTo>
                    <a:pt x="211" y="299"/>
                    <a:pt x="211" y="299"/>
                    <a:pt x="211" y="299"/>
                  </a:cubicBezTo>
                  <a:cubicBezTo>
                    <a:pt x="224" y="301"/>
                    <a:pt x="224" y="301"/>
                    <a:pt x="224" y="301"/>
                  </a:cubicBezTo>
                  <a:cubicBezTo>
                    <a:pt x="225" y="301"/>
                    <a:pt x="225" y="301"/>
                    <a:pt x="225" y="301"/>
                  </a:cubicBezTo>
                  <a:cubicBezTo>
                    <a:pt x="247" y="304"/>
                    <a:pt x="247" y="304"/>
                    <a:pt x="247" y="304"/>
                  </a:cubicBezTo>
                  <a:cubicBezTo>
                    <a:pt x="252" y="305"/>
                    <a:pt x="252" y="305"/>
                    <a:pt x="252" y="305"/>
                  </a:cubicBezTo>
                  <a:cubicBezTo>
                    <a:pt x="256" y="305"/>
                    <a:pt x="256" y="305"/>
                    <a:pt x="256" y="305"/>
                  </a:cubicBezTo>
                  <a:lnTo>
                    <a:pt x="274" y="332"/>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4" name="Freeform 83"/>
            <p:cNvSpPr>
              <a:spLocks/>
            </p:cNvSpPr>
            <p:nvPr/>
          </p:nvSpPr>
          <p:spPr bwMode="auto">
            <a:xfrm>
              <a:off x="2578" y="2201"/>
              <a:ext cx="365" cy="221"/>
            </a:xfrm>
            <a:custGeom>
              <a:avLst/>
              <a:gdLst>
                <a:gd name="T0" fmla="*/ 35 w 154"/>
                <a:gd name="T1" fmla="*/ 0 h 93"/>
                <a:gd name="T2" fmla="*/ 68 w 154"/>
                <a:gd name="T3" fmla="*/ 45 h 93"/>
                <a:gd name="T4" fmla="*/ 127 w 154"/>
                <a:gd name="T5" fmla="*/ 0 h 93"/>
                <a:gd name="T6" fmla="*/ 154 w 154"/>
                <a:gd name="T7" fmla="*/ 26 h 93"/>
                <a:gd name="T8" fmla="*/ 95 w 154"/>
                <a:gd name="T9" fmla="*/ 93 h 93"/>
                <a:gd name="T10" fmla="*/ 69 w 154"/>
                <a:gd name="T11" fmla="*/ 53 h 93"/>
                <a:gd name="T12" fmla="*/ 33 w 154"/>
                <a:gd name="T13" fmla="*/ 86 h 93"/>
                <a:gd name="T14" fmla="*/ 2 w 154"/>
                <a:gd name="T15" fmla="*/ 21 h 93"/>
                <a:gd name="T16" fmla="*/ 35 w 15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93">
                  <a:moveTo>
                    <a:pt x="35" y="0"/>
                  </a:moveTo>
                  <a:cubicBezTo>
                    <a:pt x="35" y="0"/>
                    <a:pt x="39" y="32"/>
                    <a:pt x="68" y="45"/>
                  </a:cubicBezTo>
                  <a:cubicBezTo>
                    <a:pt x="68" y="45"/>
                    <a:pt x="123" y="35"/>
                    <a:pt x="127" y="0"/>
                  </a:cubicBezTo>
                  <a:cubicBezTo>
                    <a:pt x="154" y="26"/>
                    <a:pt x="154" y="26"/>
                    <a:pt x="154" y="26"/>
                  </a:cubicBezTo>
                  <a:cubicBezTo>
                    <a:pt x="154" y="26"/>
                    <a:pt x="138" y="78"/>
                    <a:pt x="95" y="93"/>
                  </a:cubicBezTo>
                  <a:cubicBezTo>
                    <a:pt x="69" y="53"/>
                    <a:pt x="69" y="53"/>
                    <a:pt x="69" y="53"/>
                  </a:cubicBezTo>
                  <a:cubicBezTo>
                    <a:pt x="33" y="86"/>
                    <a:pt x="33" y="86"/>
                    <a:pt x="33" y="86"/>
                  </a:cubicBezTo>
                  <a:cubicBezTo>
                    <a:pt x="33" y="86"/>
                    <a:pt x="0" y="46"/>
                    <a:pt x="2" y="21"/>
                  </a:cubicBezTo>
                  <a:lnTo>
                    <a:pt x="35" y="0"/>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85" name="Freeform 84"/>
            <p:cNvSpPr>
              <a:spLocks/>
            </p:cNvSpPr>
            <p:nvPr/>
          </p:nvSpPr>
          <p:spPr bwMode="auto">
            <a:xfrm>
              <a:off x="2483" y="2241"/>
              <a:ext cx="524" cy="833"/>
            </a:xfrm>
            <a:custGeom>
              <a:avLst/>
              <a:gdLst>
                <a:gd name="T0" fmla="*/ 180 w 221"/>
                <a:gd name="T1" fmla="*/ 131 h 351"/>
                <a:gd name="T2" fmla="*/ 125 w 221"/>
                <a:gd name="T3" fmla="*/ 283 h 351"/>
                <a:gd name="T4" fmla="*/ 122 w 221"/>
                <a:gd name="T5" fmla="*/ 288 h 351"/>
                <a:gd name="T6" fmla="*/ 108 w 221"/>
                <a:gd name="T7" fmla="*/ 313 h 351"/>
                <a:gd name="T8" fmla="*/ 85 w 221"/>
                <a:gd name="T9" fmla="*/ 351 h 351"/>
                <a:gd name="T10" fmla="*/ 84 w 221"/>
                <a:gd name="T11" fmla="*/ 351 h 351"/>
                <a:gd name="T12" fmla="*/ 70 w 221"/>
                <a:gd name="T13" fmla="*/ 350 h 351"/>
                <a:gd name="T14" fmla="*/ 62 w 221"/>
                <a:gd name="T15" fmla="*/ 331 h 351"/>
                <a:gd name="T16" fmla="*/ 53 w 221"/>
                <a:gd name="T17" fmla="*/ 306 h 351"/>
                <a:gd name="T18" fmla="*/ 51 w 221"/>
                <a:gd name="T19" fmla="*/ 300 h 351"/>
                <a:gd name="T20" fmla="*/ 48 w 221"/>
                <a:gd name="T21" fmla="*/ 291 h 351"/>
                <a:gd name="T22" fmla="*/ 44 w 221"/>
                <a:gd name="T23" fmla="*/ 279 h 351"/>
                <a:gd name="T24" fmla="*/ 3 w 221"/>
                <a:gd name="T25" fmla="*/ 136 h 351"/>
                <a:gd name="T26" fmla="*/ 0 w 221"/>
                <a:gd name="T27" fmla="*/ 103 h 351"/>
                <a:gd name="T28" fmla="*/ 48 w 221"/>
                <a:gd name="T29" fmla="*/ 0 h 351"/>
                <a:gd name="T30" fmla="*/ 48 w 221"/>
                <a:gd name="T31" fmla="*/ 2 h 351"/>
                <a:gd name="T32" fmla="*/ 47 w 221"/>
                <a:gd name="T33" fmla="*/ 29 h 351"/>
                <a:gd name="T34" fmla="*/ 48 w 221"/>
                <a:gd name="T35" fmla="*/ 97 h 351"/>
                <a:gd name="T36" fmla="*/ 48 w 221"/>
                <a:gd name="T37" fmla="*/ 109 h 351"/>
                <a:gd name="T38" fmla="*/ 50 w 221"/>
                <a:gd name="T39" fmla="*/ 149 h 351"/>
                <a:gd name="T40" fmla="*/ 52 w 221"/>
                <a:gd name="T41" fmla="*/ 180 h 351"/>
                <a:gd name="T42" fmla="*/ 55 w 221"/>
                <a:gd name="T43" fmla="*/ 212 h 351"/>
                <a:gd name="T44" fmla="*/ 59 w 221"/>
                <a:gd name="T45" fmla="*/ 241 h 351"/>
                <a:gd name="T46" fmla="*/ 59 w 221"/>
                <a:gd name="T47" fmla="*/ 244 h 351"/>
                <a:gd name="T48" fmla="*/ 62 w 221"/>
                <a:gd name="T49" fmla="*/ 265 h 351"/>
                <a:gd name="T50" fmla="*/ 64 w 221"/>
                <a:gd name="T51" fmla="*/ 274 h 351"/>
                <a:gd name="T52" fmla="*/ 67 w 221"/>
                <a:gd name="T53" fmla="*/ 291 h 351"/>
                <a:gd name="T54" fmla="*/ 71 w 221"/>
                <a:gd name="T55" fmla="*/ 308 h 351"/>
                <a:gd name="T56" fmla="*/ 71 w 221"/>
                <a:gd name="T57" fmla="*/ 309 h 351"/>
                <a:gd name="T58" fmla="*/ 72 w 221"/>
                <a:gd name="T59" fmla="*/ 313 h 351"/>
                <a:gd name="T60" fmla="*/ 75 w 221"/>
                <a:gd name="T61" fmla="*/ 322 h 351"/>
                <a:gd name="T62" fmla="*/ 77 w 221"/>
                <a:gd name="T63" fmla="*/ 331 h 351"/>
                <a:gd name="T64" fmla="*/ 78 w 221"/>
                <a:gd name="T65" fmla="*/ 329 h 351"/>
                <a:gd name="T66" fmla="*/ 79 w 221"/>
                <a:gd name="T67" fmla="*/ 327 h 351"/>
                <a:gd name="T68" fmla="*/ 85 w 221"/>
                <a:gd name="T69" fmla="*/ 310 h 351"/>
                <a:gd name="T70" fmla="*/ 87 w 221"/>
                <a:gd name="T71" fmla="*/ 305 h 351"/>
                <a:gd name="T72" fmla="*/ 88 w 221"/>
                <a:gd name="T73" fmla="*/ 302 h 351"/>
                <a:gd name="T74" fmla="*/ 95 w 221"/>
                <a:gd name="T75" fmla="*/ 285 h 351"/>
                <a:gd name="T76" fmla="*/ 97 w 221"/>
                <a:gd name="T77" fmla="*/ 279 h 351"/>
                <a:gd name="T78" fmla="*/ 115 w 221"/>
                <a:gd name="T79" fmla="*/ 232 h 351"/>
                <a:gd name="T80" fmla="*/ 129 w 221"/>
                <a:gd name="T81" fmla="*/ 193 h 351"/>
                <a:gd name="T82" fmla="*/ 136 w 221"/>
                <a:gd name="T83" fmla="*/ 172 h 351"/>
                <a:gd name="T84" fmla="*/ 157 w 221"/>
                <a:gd name="T85" fmla="*/ 111 h 351"/>
                <a:gd name="T86" fmla="*/ 180 w 221"/>
                <a:gd name="T87" fmla="*/ 38 h 351"/>
                <a:gd name="T88" fmla="*/ 183 w 221"/>
                <a:gd name="T89" fmla="*/ 26 h 351"/>
                <a:gd name="T90" fmla="*/ 187 w 221"/>
                <a:gd name="T91" fmla="*/ 8 h 351"/>
                <a:gd name="T92" fmla="*/ 188 w 221"/>
                <a:gd name="T93" fmla="*/ 3 h 351"/>
                <a:gd name="T94" fmla="*/ 218 w 221"/>
                <a:gd name="T95" fmla="*/ 1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351">
                  <a:moveTo>
                    <a:pt x="210" y="122"/>
                  </a:moveTo>
                  <a:cubicBezTo>
                    <a:pt x="180" y="131"/>
                    <a:pt x="180" y="131"/>
                    <a:pt x="180" y="131"/>
                  </a:cubicBezTo>
                  <a:cubicBezTo>
                    <a:pt x="194" y="152"/>
                    <a:pt x="194" y="152"/>
                    <a:pt x="194" y="152"/>
                  </a:cubicBezTo>
                  <a:cubicBezTo>
                    <a:pt x="180" y="184"/>
                    <a:pt x="151" y="238"/>
                    <a:pt x="125" y="283"/>
                  </a:cubicBezTo>
                  <a:cubicBezTo>
                    <a:pt x="124" y="284"/>
                    <a:pt x="123" y="286"/>
                    <a:pt x="122" y="288"/>
                  </a:cubicBezTo>
                  <a:cubicBezTo>
                    <a:pt x="122" y="288"/>
                    <a:pt x="122" y="288"/>
                    <a:pt x="122" y="288"/>
                  </a:cubicBezTo>
                  <a:cubicBezTo>
                    <a:pt x="119" y="294"/>
                    <a:pt x="116" y="299"/>
                    <a:pt x="113" y="304"/>
                  </a:cubicBezTo>
                  <a:cubicBezTo>
                    <a:pt x="111" y="307"/>
                    <a:pt x="109" y="310"/>
                    <a:pt x="108" y="313"/>
                  </a:cubicBezTo>
                  <a:cubicBezTo>
                    <a:pt x="100" y="327"/>
                    <a:pt x="93" y="339"/>
                    <a:pt x="87" y="348"/>
                  </a:cubicBezTo>
                  <a:cubicBezTo>
                    <a:pt x="87" y="349"/>
                    <a:pt x="86" y="350"/>
                    <a:pt x="85" y="351"/>
                  </a:cubicBezTo>
                  <a:cubicBezTo>
                    <a:pt x="85" y="351"/>
                    <a:pt x="85" y="351"/>
                    <a:pt x="85" y="351"/>
                  </a:cubicBezTo>
                  <a:cubicBezTo>
                    <a:pt x="85" y="351"/>
                    <a:pt x="84" y="351"/>
                    <a:pt x="84" y="351"/>
                  </a:cubicBezTo>
                  <a:cubicBezTo>
                    <a:pt x="80" y="351"/>
                    <a:pt x="76" y="351"/>
                    <a:pt x="72" y="351"/>
                  </a:cubicBezTo>
                  <a:cubicBezTo>
                    <a:pt x="71" y="351"/>
                    <a:pt x="71" y="350"/>
                    <a:pt x="70" y="350"/>
                  </a:cubicBezTo>
                  <a:cubicBezTo>
                    <a:pt x="69" y="349"/>
                    <a:pt x="68" y="347"/>
                    <a:pt x="68" y="345"/>
                  </a:cubicBezTo>
                  <a:cubicBezTo>
                    <a:pt x="66" y="340"/>
                    <a:pt x="64" y="336"/>
                    <a:pt x="62" y="331"/>
                  </a:cubicBezTo>
                  <a:cubicBezTo>
                    <a:pt x="61" y="328"/>
                    <a:pt x="60" y="324"/>
                    <a:pt x="58" y="321"/>
                  </a:cubicBezTo>
                  <a:cubicBezTo>
                    <a:pt x="57" y="316"/>
                    <a:pt x="55" y="311"/>
                    <a:pt x="53" y="306"/>
                  </a:cubicBezTo>
                  <a:cubicBezTo>
                    <a:pt x="52" y="304"/>
                    <a:pt x="52" y="302"/>
                    <a:pt x="51" y="300"/>
                  </a:cubicBezTo>
                  <a:cubicBezTo>
                    <a:pt x="51" y="300"/>
                    <a:pt x="51" y="300"/>
                    <a:pt x="51" y="300"/>
                  </a:cubicBezTo>
                  <a:cubicBezTo>
                    <a:pt x="50" y="298"/>
                    <a:pt x="49" y="295"/>
                    <a:pt x="49" y="292"/>
                  </a:cubicBezTo>
                  <a:cubicBezTo>
                    <a:pt x="48" y="292"/>
                    <a:pt x="48" y="292"/>
                    <a:pt x="48" y="291"/>
                  </a:cubicBezTo>
                  <a:cubicBezTo>
                    <a:pt x="47" y="287"/>
                    <a:pt x="46" y="283"/>
                    <a:pt x="44" y="279"/>
                  </a:cubicBezTo>
                  <a:cubicBezTo>
                    <a:pt x="44" y="279"/>
                    <a:pt x="44" y="279"/>
                    <a:pt x="44" y="279"/>
                  </a:cubicBezTo>
                  <a:cubicBezTo>
                    <a:pt x="43" y="276"/>
                    <a:pt x="42" y="273"/>
                    <a:pt x="41" y="270"/>
                  </a:cubicBezTo>
                  <a:cubicBezTo>
                    <a:pt x="21" y="205"/>
                    <a:pt x="3" y="136"/>
                    <a:pt x="3" y="136"/>
                  </a:cubicBezTo>
                  <a:cubicBezTo>
                    <a:pt x="19" y="122"/>
                    <a:pt x="19" y="122"/>
                    <a:pt x="19" y="122"/>
                  </a:cubicBezTo>
                  <a:cubicBezTo>
                    <a:pt x="0" y="103"/>
                    <a:pt x="0" y="103"/>
                    <a:pt x="0" y="103"/>
                  </a:cubicBezTo>
                  <a:cubicBezTo>
                    <a:pt x="20" y="6"/>
                    <a:pt x="20" y="6"/>
                    <a:pt x="20" y="6"/>
                  </a:cubicBezTo>
                  <a:cubicBezTo>
                    <a:pt x="30" y="3"/>
                    <a:pt x="39" y="1"/>
                    <a:pt x="48" y="0"/>
                  </a:cubicBezTo>
                  <a:cubicBezTo>
                    <a:pt x="48" y="0"/>
                    <a:pt x="48" y="0"/>
                    <a:pt x="48" y="0"/>
                  </a:cubicBezTo>
                  <a:cubicBezTo>
                    <a:pt x="48" y="2"/>
                    <a:pt x="48" y="2"/>
                    <a:pt x="48" y="2"/>
                  </a:cubicBezTo>
                  <a:cubicBezTo>
                    <a:pt x="48" y="8"/>
                    <a:pt x="48" y="17"/>
                    <a:pt x="47" y="28"/>
                  </a:cubicBezTo>
                  <a:cubicBezTo>
                    <a:pt x="47" y="29"/>
                    <a:pt x="47" y="29"/>
                    <a:pt x="47" y="29"/>
                  </a:cubicBezTo>
                  <a:cubicBezTo>
                    <a:pt x="47" y="45"/>
                    <a:pt x="47" y="66"/>
                    <a:pt x="47" y="89"/>
                  </a:cubicBezTo>
                  <a:cubicBezTo>
                    <a:pt x="48" y="92"/>
                    <a:pt x="48" y="94"/>
                    <a:pt x="48" y="97"/>
                  </a:cubicBezTo>
                  <a:cubicBezTo>
                    <a:pt x="48" y="100"/>
                    <a:pt x="48" y="104"/>
                    <a:pt x="48" y="107"/>
                  </a:cubicBezTo>
                  <a:cubicBezTo>
                    <a:pt x="48" y="108"/>
                    <a:pt x="48" y="109"/>
                    <a:pt x="48" y="109"/>
                  </a:cubicBezTo>
                  <a:cubicBezTo>
                    <a:pt x="48" y="114"/>
                    <a:pt x="48" y="120"/>
                    <a:pt x="49" y="125"/>
                  </a:cubicBezTo>
                  <a:cubicBezTo>
                    <a:pt x="49" y="133"/>
                    <a:pt x="49" y="141"/>
                    <a:pt x="50" y="149"/>
                  </a:cubicBezTo>
                  <a:cubicBezTo>
                    <a:pt x="50" y="151"/>
                    <a:pt x="50" y="153"/>
                    <a:pt x="50" y="155"/>
                  </a:cubicBezTo>
                  <a:cubicBezTo>
                    <a:pt x="50" y="163"/>
                    <a:pt x="51" y="171"/>
                    <a:pt x="52" y="180"/>
                  </a:cubicBezTo>
                  <a:cubicBezTo>
                    <a:pt x="52" y="184"/>
                    <a:pt x="52" y="188"/>
                    <a:pt x="53" y="192"/>
                  </a:cubicBezTo>
                  <a:cubicBezTo>
                    <a:pt x="53" y="199"/>
                    <a:pt x="54" y="205"/>
                    <a:pt x="55" y="212"/>
                  </a:cubicBezTo>
                  <a:cubicBezTo>
                    <a:pt x="55" y="216"/>
                    <a:pt x="56" y="220"/>
                    <a:pt x="56" y="224"/>
                  </a:cubicBezTo>
                  <a:cubicBezTo>
                    <a:pt x="57" y="230"/>
                    <a:pt x="58" y="235"/>
                    <a:pt x="59" y="241"/>
                  </a:cubicBezTo>
                  <a:cubicBezTo>
                    <a:pt x="59" y="242"/>
                    <a:pt x="59" y="243"/>
                    <a:pt x="59" y="244"/>
                  </a:cubicBezTo>
                  <a:cubicBezTo>
                    <a:pt x="59" y="244"/>
                    <a:pt x="59" y="244"/>
                    <a:pt x="59" y="244"/>
                  </a:cubicBezTo>
                  <a:cubicBezTo>
                    <a:pt x="59" y="247"/>
                    <a:pt x="60" y="250"/>
                    <a:pt x="60" y="252"/>
                  </a:cubicBezTo>
                  <a:cubicBezTo>
                    <a:pt x="61" y="257"/>
                    <a:pt x="62" y="261"/>
                    <a:pt x="62" y="265"/>
                  </a:cubicBezTo>
                  <a:cubicBezTo>
                    <a:pt x="62" y="266"/>
                    <a:pt x="63" y="266"/>
                    <a:pt x="63" y="266"/>
                  </a:cubicBezTo>
                  <a:cubicBezTo>
                    <a:pt x="63" y="269"/>
                    <a:pt x="64" y="272"/>
                    <a:pt x="64" y="274"/>
                  </a:cubicBezTo>
                  <a:cubicBezTo>
                    <a:pt x="64" y="276"/>
                    <a:pt x="65" y="279"/>
                    <a:pt x="65" y="281"/>
                  </a:cubicBezTo>
                  <a:cubicBezTo>
                    <a:pt x="66" y="285"/>
                    <a:pt x="67" y="288"/>
                    <a:pt x="67" y="291"/>
                  </a:cubicBezTo>
                  <a:cubicBezTo>
                    <a:pt x="68" y="294"/>
                    <a:pt x="69" y="297"/>
                    <a:pt x="69" y="300"/>
                  </a:cubicBezTo>
                  <a:cubicBezTo>
                    <a:pt x="70" y="303"/>
                    <a:pt x="71" y="305"/>
                    <a:pt x="71" y="308"/>
                  </a:cubicBezTo>
                  <a:cubicBezTo>
                    <a:pt x="71" y="308"/>
                    <a:pt x="71" y="309"/>
                    <a:pt x="71" y="309"/>
                  </a:cubicBezTo>
                  <a:cubicBezTo>
                    <a:pt x="71" y="309"/>
                    <a:pt x="71" y="309"/>
                    <a:pt x="71" y="309"/>
                  </a:cubicBezTo>
                  <a:cubicBezTo>
                    <a:pt x="72" y="309"/>
                    <a:pt x="72" y="310"/>
                    <a:pt x="72" y="310"/>
                  </a:cubicBezTo>
                  <a:cubicBezTo>
                    <a:pt x="72" y="311"/>
                    <a:pt x="72" y="312"/>
                    <a:pt x="72" y="313"/>
                  </a:cubicBezTo>
                  <a:cubicBezTo>
                    <a:pt x="73" y="314"/>
                    <a:pt x="73" y="316"/>
                    <a:pt x="73" y="317"/>
                  </a:cubicBezTo>
                  <a:cubicBezTo>
                    <a:pt x="74" y="319"/>
                    <a:pt x="74" y="320"/>
                    <a:pt x="75" y="322"/>
                  </a:cubicBezTo>
                  <a:cubicBezTo>
                    <a:pt x="75" y="323"/>
                    <a:pt x="75" y="323"/>
                    <a:pt x="75" y="324"/>
                  </a:cubicBezTo>
                  <a:cubicBezTo>
                    <a:pt x="76" y="326"/>
                    <a:pt x="77" y="328"/>
                    <a:pt x="77" y="331"/>
                  </a:cubicBezTo>
                  <a:cubicBezTo>
                    <a:pt x="77" y="331"/>
                    <a:pt x="77" y="331"/>
                    <a:pt x="77" y="330"/>
                  </a:cubicBezTo>
                  <a:cubicBezTo>
                    <a:pt x="78" y="330"/>
                    <a:pt x="78" y="330"/>
                    <a:pt x="78" y="329"/>
                  </a:cubicBezTo>
                  <a:cubicBezTo>
                    <a:pt x="78" y="329"/>
                    <a:pt x="78" y="329"/>
                    <a:pt x="78" y="329"/>
                  </a:cubicBezTo>
                  <a:cubicBezTo>
                    <a:pt x="78" y="328"/>
                    <a:pt x="78" y="328"/>
                    <a:pt x="79" y="327"/>
                  </a:cubicBezTo>
                  <a:cubicBezTo>
                    <a:pt x="79" y="327"/>
                    <a:pt x="79" y="326"/>
                    <a:pt x="79" y="326"/>
                  </a:cubicBezTo>
                  <a:cubicBezTo>
                    <a:pt x="81" y="322"/>
                    <a:pt x="83" y="317"/>
                    <a:pt x="85" y="310"/>
                  </a:cubicBezTo>
                  <a:cubicBezTo>
                    <a:pt x="85" y="310"/>
                    <a:pt x="85" y="310"/>
                    <a:pt x="85" y="310"/>
                  </a:cubicBezTo>
                  <a:cubicBezTo>
                    <a:pt x="86" y="308"/>
                    <a:pt x="87" y="307"/>
                    <a:pt x="87" y="305"/>
                  </a:cubicBezTo>
                  <a:cubicBezTo>
                    <a:pt x="87" y="305"/>
                    <a:pt x="87" y="305"/>
                    <a:pt x="87" y="304"/>
                  </a:cubicBezTo>
                  <a:cubicBezTo>
                    <a:pt x="88" y="304"/>
                    <a:pt x="88" y="303"/>
                    <a:pt x="88" y="302"/>
                  </a:cubicBezTo>
                  <a:cubicBezTo>
                    <a:pt x="90" y="298"/>
                    <a:pt x="92" y="293"/>
                    <a:pt x="94" y="288"/>
                  </a:cubicBezTo>
                  <a:cubicBezTo>
                    <a:pt x="94" y="287"/>
                    <a:pt x="94" y="286"/>
                    <a:pt x="95" y="285"/>
                  </a:cubicBezTo>
                  <a:cubicBezTo>
                    <a:pt x="95" y="285"/>
                    <a:pt x="95" y="284"/>
                    <a:pt x="95" y="283"/>
                  </a:cubicBezTo>
                  <a:cubicBezTo>
                    <a:pt x="96" y="282"/>
                    <a:pt x="97" y="280"/>
                    <a:pt x="97" y="279"/>
                  </a:cubicBezTo>
                  <a:cubicBezTo>
                    <a:pt x="102" y="266"/>
                    <a:pt x="108" y="250"/>
                    <a:pt x="114" y="234"/>
                  </a:cubicBezTo>
                  <a:cubicBezTo>
                    <a:pt x="114" y="233"/>
                    <a:pt x="114" y="233"/>
                    <a:pt x="115" y="232"/>
                  </a:cubicBezTo>
                  <a:cubicBezTo>
                    <a:pt x="115" y="230"/>
                    <a:pt x="116" y="228"/>
                    <a:pt x="117" y="225"/>
                  </a:cubicBezTo>
                  <a:cubicBezTo>
                    <a:pt x="121" y="215"/>
                    <a:pt x="125" y="204"/>
                    <a:pt x="129" y="193"/>
                  </a:cubicBezTo>
                  <a:cubicBezTo>
                    <a:pt x="131" y="188"/>
                    <a:pt x="132" y="184"/>
                    <a:pt x="134" y="179"/>
                  </a:cubicBezTo>
                  <a:cubicBezTo>
                    <a:pt x="135" y="177"/>
                    <a:pt x="135" y="175"/>
                    <a:pt x="136" y="172"/>
                  </a:cubicBezTo>
                  <a:cubicBezTo>
                    <a:pt x="138" y="168"/>
                    <a:pt x="139" y="164"/>
                    <a:pt x="141" y="159"/>
                  </a:cubicBezTo>
                  <a:cubicBezTo>
                    <a:pt x="147" y="143"/>
                    <a:pt x="152" y="127"/>
                    <a:pt x="157" y="111"/>
                  </a:cubicBezTo>
                  <a:cubicBezTo>
                    <a:pt x="162" y="98"/>
                    <a:pt x="166" y="85"/>
                    <a:pt x="170" y="73"/>
                  </a:cubicBezTo>
                  <a:cubicBezTo>
                    <a:pt x="173" y="61"/>
                    <a:pt x="177" y="49"/>
                    <a:pt x="180" y="38"/>
                  </a:cubicBezTo>
                  <a:cubicBezTo>
                    <a:pt x="180" y="38"/>
                    <a:pt x="180" y="38"/>
                    <a:pt x="180" y="38"/>
                  </a:cubicBezTo>
                  <a:cubicBezTo>
                    <a:pt x="181" y="34"/>
                    <a:pt x="182" y="30"/>
                    <a:pt x="183" y="26"/>
                  </a:cubicBezTo>
                  <a:cubicBezTo>
                    <a:pt x="184" y="23"/>
                    <a:pt x="184" y="21"/>
                    <a:pt x="185" y="18"/>
                  </a:cubicBezTo>
                  <a:cubicBezTo>
                    <a:pt x="186" y="15"/>
                    <a:pt x="187" y="11"/>
                    <a:pt x="187" y="8"/>
                  </a:cubicBezTo>
                  <a:cubicBezTo>
                    <a:pt x="187" y="8"/>
                    <a:pt x="187" y="8"/>
                    <a:pt x="187" y="8"/>
                  </a:cubicBezTo>
                  <a:cubicBezTo>
                    <a:pt x="188" y="6"/>
                    <a:pt x="188" y="5"/>
                    <a:pt x="188" y="3"/>
                  </a:cubicBezTo>
                  <a:cubicBezTo>
                    <a:pt x="188" y="3"/>
                    <a:pt x="188" y="3"/>
                    <a:pt x="188" y="3"/>
                  </a:cubicBezTo>
                  <a:cubicBezTo>
                    <a:pt x="199" y="6"/>
                    <a:pt x="209" y="8"/>
                    <a:pt x="218" y="11"/>
                  </a:cubicBezTo>
                  <a:cubicBezTo>
                    <a:pt x="221" y="61"/>
                    <a:pt x="210" y="122"/>
                    <a:pt x="210" y="122"/>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6" name="Freeform 85"/>
            <p:cNvSpPr>
              <a:spLocks/>
            </p:cNvSpPr>
            <p:nvPr/>
          </p:nvSpPr>
          <p:spPr bwMode="auto">
            <a:xfrm>
              <a:off x="2393" y="2936"/>
              <a:ext cx="410" cy="140"/>
            </a:xfrm>
            <a:custGeom>
              <a:avLst/>
              <a:gdLst>
                <a:gd name="T0" fmla="*/ 173 w 173"/>
                <a:gd name="T1" fmla="*/ 48 h 59"/>
                <a:gd name="T2" fmla="*/ 166 w 173"/>
                <a:gd name="T3" fmla="*/ 51 h 59"/>
                <a:gd name="T4" fmla="*/ 150 w 173"/>
                <a:gd name="T5" fmla="*/ 58 h 59"/>
                <a:gd name="T6" fmla="*/ 150 w 173"/>
                <a:gd name="T7" fmla="*/ 58 h 59"/>
                <a:gd name="T8" fmla="*/ 139 w 173"/>
                <a:gd name="T9" fmla="*/ 59 h 59"/>
                <a:gd name="T10" fmla="*/ 123 w 173"/>
                <a:gd name="T11" fmla="*/ 58 h 59"/>
                <a:gd name="T12" fmla="*/ 123 w 173"/>
                <a:gd name="T13" fmla="*/ 58 h 59"/>
                <a:gd name="T14" fmla="*/ 122 w 173"/>
                <a:gd name="T15" fmla="*/ 58 h 59"/>
                <a:gd name="T16" fmla="*/ 110 w 173"/>
                <a:gd name="T17" fmla="*/ 58 h 59"/>
                <a:gd name="T18" fmla="*/ 108 w 173"/>
                <a:gd name="T19" fmla="*/ 57 h 59"/>
                <a:gd name="T20" fmla="*/ 94 w 173"/>
                <a:gd name="T21" fmla="*/ 56 h 59"/>
                <a:gd name="T22" fmla="*/ 90 w 173"/>
                <a:gd name="T23" fmla="*/ 56 h 59"/>
                <a:gd name="T24" fmla="*/ 88 w 173"/>
                <a:gd name="T25" fmla="*/ 55 h 59"/>
                <a:gd name="T26" fmla="*/ 88 w 173"/>
                <a:gd name="T27" fmla="*/ 55 h 59"/>
                <a:gd name="T28" fmla="*/ 46 w 173"/>
                <a:gd name="T29" fmla="*/ 47 h 59"/>
                <a:gd name="T30" fmla="*/ 0 w 173"/>
                <a:gd name="T31" fmla="*/ 1 h 59"/>
                <a:gd name="T32" fmla="*/ 0 w 173"/>
                <a:gd name="T33" fmla="*/ 0 h 59"/>
                <a:gd name="T34" fmla="*/ 79 w 173"/>
                <a:gd name="T35" fmla="*/ 11 h 59"/>
                <a:gd name="T36" fmla="*/ 83 w 173"/>
                <a:gd name="T37" fmla="*/ 12 h 59"/>
                <a:gd name="T38" fmla="*/ 87 w 173"/>
                <a:gd name="T39" fmla="*/ 12 h 59"/>
                <a:gd name="T40" fmla="*/ 91 w 173"/>
                <a:gd name="T41" fmla="*/ 13 h 59"/>
                <a:gd name="T42" fmla="*/ 103 w 173"/>
                <a:gd name="T43" fmla="*/ 14 h 59"/>
                <a:gd name="T44" fmla="*/ 109 w 173"/>
                <a:gd name="T45" fmla="*/ 15 h 59"/>
                <a:gd name="T46" fmla="*/ 109 w 173"/>
                <a:gd name="T47" fmla="*/ 15 h 59"/>
                <a:gd name="T48" fmla="*/ 110 w 173"/>
                <a:gd name="T49" fmla="*/ 15 h 59"/>
                <a:gd name="T50" fmla="*/ 123 w 173"/>
                <a:gd name="T51" fmla="*/ 17 h 59"/>
                <a:gd name="T52" fmla="*/ 124 w 173"/>
                <a:gd name="T53" fmla="*/ 17 h 59"/>
                <a:gd name="T54" fmla="*/ 146 w 173"/>
                <a:gd name="T55" fmla="*/ 20 h 59"/>
                <a:gd name="T56" fmla="*/ 151 w 173"/>
                <a:gd name="T57" fmla="*/ 21 h 59"/>
                <a:gd name="T58" fmla="*/ 155 w 173"/>
                <a:gd name="T59" fmla="*/ 21 h 59"/>
                <a:gd name="T60" fmla="*/ 173 w 173"/>
                <a:gd name="T6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59">
                  <a:moveTo>
                    <a:pt x="173" y="48"/>
                  </a:moveTo>
                  <a:cubicBezTo>
                    <a:pt x="171" y="49"/>
                    <a:pt x="168" y="50"/>
                    <a:pt x="166" y="51"/>
                  </a:cubicBezTo>
                  <a:cubicBezTo>
                    <a:pt x="160" y="54"/>
                    <a:pt x="155" y="56"/>
                    <a:pt x="150" y="58"/>
                  </a:cubicBezTo>
                  <a:cubicBezTo>
                    <a:pt x="150" y="58"/>
                    <a:pt x="150" y="58"/>
                    <a:pt x="150" y="58"/>
                  </a:cubicBezTo>
                  <a:cubicBezTo>
                    <a:pt x="146" y="59"/>
                    <a:pt x="142" y="59"/>
                    <a:pt x="139" y="59"/>
                  </a:cubicBezTo>
                  <a:cubicBezTo>
                    <a:pt x="134" y="59"/>
                    <a:pt x="129" y="58"/>
                    <a:pt x="123" y="58"/>
                  </a:cubicBezTo>
                  <a:cubicBezTo>
                    <a:pt x="123" y="58"/>
                    <a:pt x="123" y="58"/>
                    <a:pt x="123" y="58"/>
                  </a:cubicBezTo>
                  <a:cubicBezTo>
                    <a:pt x="123" y="58"/>
                    <a:pt x="122" y="58"/>
                    <a:pt x="122" y="58"/>
                  </a:cubicBezTo>
                  <a:cubicBezTo>
                    <a:pt x="118" y="58"/>
                    <a:pt x="114" y="58"/>
                    <a:pt x="110" y="58"/>
                  </a:cubicBezTo>
                  <a:cubicBezTo>
                    <a:pt x="109" y="58"/>
                    <a:pt x="109" y="57"/>
                    <a:pt x="108" y="57"/>
                  </a:cubicBezTo>
                  <a:cubicBezTo>
                    <a:pt x="103" y="57"/>
                    <a:pt x="99" y="57"/>
                    <a:pt x="94" y="56"/>
                  </a:cubicBezTo>
                  <a:cubicBezTo>
                    <a:pt x="93" y="56"/>
                    <a:pt x="91" y="56"/>
                    <a:pt x="90" y="56"/>
                  </a:cubicBezTo>
                  <a:cubicBezTo>
                    <a:pt x="89" y="55"/>
                    <a:pt x="88" y="55"/>
                    <a:pt x="88" y="55"/>
                  </a:cubicBezTo>
                  <a:cubicBezTo>
                    <a:pt x="88" y="55"/>
                    <a:pt x="88" y="55"/>
                    <a:pt x="88" y="55"/>
                  </a:cubicBezTo>
                  <a:cubicBezTo>
                    <a:pt x="73" y="53"/>
                    <a:pt x="60" y="51"/>
                    <a:pt x="46" y="47"/>
                  </a:cubicBezTo>
                  <a:cubicBezTo>
                    <a:pt x="27" y="24"/>
                    <a:pt x="3" y="3"/>
                    <a:pt x="0" y="1"/>
                  </a:cubicBezTo>
                  <a:cubicBezTo>
                    <a:pt x="0" y="0"/>
                    <a:pt x="0" y="0"/>
                    <a:pt x="0" y="0"/>
                  </a:cubicBezTo>
                  <a:cubicBezTo>
                    <a:pt x="79" y="11"/>
                    <a:pt x="79" y="11"/>
                    <a:pt x="79" y="11"/>
                  </a:cubicBezTo>
                  <a:cubicBezTo>
                    <a:pt x="83" y="12"/>
                    <a:pt x="83" y="12"/>
                    <a:pt x="83" y="12"/>
                  </a:cubicBezTo>
                  <a:cubicBezTo>
                    <a:pt x="87" y="12"/>
                    <a:pt x="87" y="12"/>
                    <a:pt x="87" y="12"/>
                  </a:cubicBezTo>
                  <a:cubicBezTo>
                    <a:pt x="91" y="13"/>
                    <a:pt x="91" y="13"/>
                    <a:pt x="91" y="13"/>
                  </a:cubicBezTo>
                  <a:cubicBezTo>
                    <a:pt x="103" y="14"/>
                    <a:pt x="103" y="14"/>
                    <a:pt x="103" y="14"/>
                  </a:cubicBezTo>
                  <a:cubicBezTo>
                    <a:pt x="109" y="15"/>
                    <a:pt x="109" y="15"/>
                    <a:pt x="109" y="15"/>
                  </a:cubicBezTo>
                  <a:cubicBezTo>
                    <a:pt x="109" y="15"/>
                    <a:pt x="109" y="15"/>
                    <a:pt x="109" y="15"/>
                  </a:cubicBezTo>
                  <a:cubicBezTo>
                    <a:pt x="110" y="15"/>
                    <a:pt x="110" y="15"/>
                    <a:pt x="110" y="15"/>
                  </a:cubicBezTo>
                  <a:cubicBezTo>
                    <a:pt x="123" y="17"/>
                    <a:pt x="123" y="17"/>
                    <a:pt x="123" y="17"/>
                  </a:cubicBezTo>
                  <a:cubicBezTo>
                    <a:pt x="124" y="17"/>
                    <a:pt x="124" y="17"/>
                    <a:pt x="124" y="17"/>
                  </a:cubicBezTo>
                  <a:cubicBezTo>
                    <a:pt x="146" y="20"/>
                    <a:pt x="146" y="20"/>
                    <a:pt x="146" y="20"/>
                  </a:cubicBezTo>
                  <a:cubicBezTo>
                    <a:pt x="151" y="21"/>
                    <a:pt x="151" y="21"/>
                    <a:pt x="151" y="21"/>
                  </a:cubicBezTo>
                  <a:cubicBezTo>
                    <a:pt x="155" y="21"/>
                    <a:pt x="155" y="21"/>
                    <a:pt x="155" y="21"/>
                  </a:cubicBezTo>
                  <a:lnTo>
                    <a:pt x="173" y="48"/>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7" name="Freeform 86"/>
            <p:cNvSpPr>
              <a:spLocks/>
            </p:cNvSpPr>
            <p:nvPr/>
          </p:nvSpPr>
          <p:spPr bwMode="auto">
            <a:xfrm>
              <a:off x="2393" y="2822"/>
              <a:ext cx="227" cy="223"/>
            </a:xfrm>
            <a:custGeom>
              <a:avLst/>
              <a:gdLst>
                <a:gd name="T0" fmla="*/ 96 w 96"/>
                <a:gd name="T1" fmla="*/ 40 h 94"/>
                <a:gd name="T2" fmla="*/ 0 w 96"/>
                <a:gd name="T3" fmla="*/ 48 h 94"/>
                <a:gd name="T4" fmla="*/ 71 w 96"/>
                <a:gd name="T5" fmla="*/ 94 h 94"/>
                <a:gd name="T6" fmla="*/ 96 w 96"/>
                <a:gd name="T7" fmla="*/ 40 h 94"/>
              </a:gdLst>
              <a:ahLst/>
              <a:cxnLst>
                <a:cxn ang="0">
                  <a:pos x="T0" y="T1"/>
                </a:cxn>
                <a:cxn ang="0">
                  <a:pos x="T2" y="T3"/>
                </a:cxn>
                <a:cxn ang="0">
                  <a:pos x="T4" y="T5"/>
                </a:cxn>
                <a:cxn ang="0">
                  <a:pos x="T6" y="T7"/>
                </a:cxn>
              </a:cxnLst>
              <a:rect l="0" t="0" r="r" b="b"/>
              <a:pathLst>
                <a:path w="96" h="94">
                  <a:moveTo>
                    <a:pt x="96" y="40"/>
                  </a:moveTo>
                  <a:cubicBezTo>
                    <a:pt x="13" y="0"/>
                    <a:pt x="0" y="48"/>
                    <a:pt x="0" y="48"/>
                  </a:cubicBezTo>
                  <a:cubicBezTo>
                    <a:pt x="25" y="66"/>
                    <a:pt x="48" y="81"/>
                    <a:pt x="71" y="94"/>
                  </a:cubicBezTo>
                  <a:cubicBezTo>
                    <a:pt x="86" y="66"/>
                    <a:pt x="96" y="40"/>
                    <a:pt x="96" y="40"/>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88" name="Freeform 87"/>
            <p:cNvSpPr>
              <a:spLocks/>
            </p:cNvSpPr>
            <p:nvPr/>
          </p:nvSpPr>
          <p:spPr bwMode="auto">
            <a:xfrm>
              <a:off x="2561" y="2908"/>
              <a:ext cx="119" cy="161"/>
            </a:xfrm>
            <a:custGeom>
              <a:avLst/>
              <a:gdLst>
                <a:gd name="T0" fmla="*/ 50 w 50"/>
                <a:gd name="T1" fmla="*/ 3 h 68"/>
                <a:gd name="T2" fmla="*/ 39 w 50"/>
                <a:gd name="T3" fmla="*/ 27 h 68"/>
                <a:gd name="T4" fmla="*/ 38 w 50"/>
                <a:gd name="T5" fmla="*/ 28 h 68"/>
                <a:gd name="T6" fmla="*/ 38 w 50"/>
                <a:gd name="T7" fmla="*/ 28 h 68"/>
                <a:gd name="T8" fmla="*/ 38 w 50"/>
                <a:gd name="T9" fmla="*/ 28 h 68"/>
                <a:gd name="T10" fmla="*/ 29 w 50"/>
                <a:gd name="T11" fmla="*/ 50 h 68"/>
                <a:gd name="T12" fmla="*/ 28 w 50"/>
                <a:gd name="T13" fmla="*/ 55 h 68"/>
                <a:gd name="T14" fmla="*/ 23 w 50"/>
                <a:gd name="T15" fmla="*/ 68 h 68"/>
                <a:gd name="T16" fmla="*/ 19 w 50"/>
                <a:gd name="T17" fmla="*/ 68 h 68"/>
                <a:gd name="T18" fmla="*/ 17 w 50"/>
                <a:gd name="T19" fmla="*/ 67 h 68"/>
                <a:gd name="T20" fmla="*/ 17 w 50"/>
                <a:gd name="T21" fmla="*/ 67 h 68"/>
                <a:gd name="T22" fmla="*/ 0 w 50"/>
                <a:gd name="T23" fmla="*/ 58 h 68"/>
                <a:gd name="T24" fmla="*/ 8 w 50"/>
                <a:gd name="T25" fmla="*/ 23 h 68"/>
                <a:gd name="T26" fmla="*/ 15 w 50"/>
                <a:gd name="T27" fmla="*/ 12 h 68"/>
                <a:gd name="T28" fmla="*/ 16 w 50"/>
                <a:gd name="T29" fmla="*/ 11 h 68"/>
                <a:gd name="T30" fmla="*/ 23 w 50"/>
                <a:gd name="T31" fmla="*/ 3 h 68"/>
                <a:gd name="T32" fmla="*/ 27 w 50"/>
                <a:gd name="T33" fmla="*/ 0 h 68"/>
                <a:gd name="T34" fmla="*/ 32 w 50"/>
                <a:gd name="T35" fmla="*/ 0 h 68"/>
                <a:gd name="T36" fmla="*/ 32 w 50"/>
                <a:gd name="T37" fmla="*/ 0 h 68"/>
                <a:gd name="T38" fmla="*/ 48 w 50"/>
                <a:gd name="T39" fmla="*/ 3 h 68"/>
                <a:gd name="T40" fmla="*/ 50 w 50"/>
                <a:gd name="T4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8">
                  <a:moveTo>
                    <a:pt x="50" y="3"/>
                  </a:moveTo>
                  <a:cubicBezTo>
                    <a:pt x="47" y="10"/>
                    <a:pt x="43" y="18"/>
                    <a:pt x="39" y="27"/>
                  </a:cubicBezTo>
                  <a:cubicBezTo>
                    <a:pt x="39" y="27"/>
                    <a:pt x="39" y="28"/>
                    <a:pt x="38" y="28"/>
                  </a:cubicBezTo>
                  <a:cubicBezTo>
                    <a:pt x="38" y="28"/>
                    <a:pt x="38" y="28"/>
                    <a:pt x="38" y="28"/>
                  </a:cubicBezTo>
                  <a:cubicBezTo>
                    <a:pt x="38" y="28"/>
                    <a:pt x="38" y="28"/>
                    <a:pt x="38" y="28"/>
                  </a:cubicBezTo>
                  <a:cubicBezTo>
                    <a:pt x="35" y="35"/>
                    <a:pt x="32" y="42"/>
                    <a:pt x="29" y="50"/>
                  </a:cubicBezTo>
                  <a:cubicBezTo>
                    <a:pt x="29" y="52"/>
                    <a:pt x="28" y="53"/>
                    <a:pt x="28" y="55"/>
                  </a:cubicBezTo>
                  <a:cubicBezTo>
                    <a:pt x="26" y="59"/>
                    <a:pt x="25" y="63"/>
                    <a:pt x="23" y="68"/>
                  </a:cubicBezTo>
                  <a:cubicBezTo>
                    <a:pt x="22" y="68"/>
                    <a:pt x="20" y="68"/>
                    <a:pt x="19" y="68"/>
                  </a:cubicBezTo>
                  <a:cubicBezTo>
                    <a:pt x="18" y="67"/>
                    <a:pt x="17" y="67"/>
                    <a:pt x="17" y="67"/>
                  </a:cubicBezTo>
                  <a:cubicBezTo>
                    <a:pt x="17" y="67"/>
                    <a:pt x="17" y="67"/>
                    <a:pt x="17" y="67"/>
                  </a:cubicBezTo>
                  <a:cubicBezTo>
                    <a:pt x="11" y="64"/>
                    <a:pt x="5" y="61"/>
                    <a:pt x="0" y="58"/>
                  </a:cubicBezTo>
                  <a:cubicBezTo>
                    <a:pt x="0" y="43"/>
                    <a:pt x="3" y="32"/>
                    <a:pt x="8" y="23"/>
                  </a:cubicBezTo>
                  <a:cubicBezTo>
                    <a:pt x="10" y="19"/>
                    <a:pt x="12" y="15"/>
                    <a:pt x="15" y="12"/>
                  </a:cubicBezTo>
                  <a:cubicBezTo>
                    <a:pt x="15" y="12"/>
                    <a:pt x="15" y="12"/>
                    <a:pt x="16" y="11"/>
                  </a:cubicBezTo>
                  <a:cubicBezTo>
                    <a:pt x="18" y="8"/>
                    <a:pt x="21" y="5"/>
                    <a:pt x="23" y="3"/>
                  </a:cubicBezTo>
                  <a:cubicBezTo>
                    <a:pt x="26" y="1"/>
                    <a:pt x="27" y="0"/>
                    <a:pt x="27" y="0"/>
                  </a:cubicBezTo>
                  <a:cubicBezTo>
                    <a:pt x="32" y="0"/>
                    <a:pt x="32" y="0"/>
                    <a:pt x="32" y="0"/>
                  </a:cubicBezTo>
                  <a:cubicBezTo>
                    <a:pt x="32" y="0"/>
                    <a:pt x="32" y="0"/>
                    <a:pt x="32" y="0"/>
                  </a:cubicBezTo>
                  <a:cubicBezTo>
                    <a:pt x="48" y="3"/>
                    <a:pt x="48" y="3"/>
                    <a:pt x="48" y="3"/>
                  </a:cubicBezTo>
                  <a:lnTo>
                    <a:pt x="50" y="3"/>
                  </a:ln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9" name="Freeform 88"/>
            <p:cNvSpPr>
              <a:spLocks/>
            </p:cNvSpPr>
            <p:nvPr/>
          </p:nvSpPr>
          <p:spPr bwMode="auto">
            <a:xfrm>
              <a:off x="2606" y="2341"/>
              <a:ext cx="705" cy="735"/>
            </a:xfrm>
            <a:custGeom>
              <a:avLst/>
              <a:gdLst>
                <a:gd name="T0" fmla="*/ 282 w 297"/>
                <a:gd name="T1" fmla="*/ 201 h 310"/>
                <a:gd name="T2" fmla="*/ 278 w 297"/>
                <a:gd name="T3" fmla="*/ 235 h 310"/>
                <a:gd name="T4" fmla="*/ 219 w 297"/>
                <a:gd name="T5" fmla="*/ 271 h 310"/>
                <a:gd name="T6" fmla="*/ 212 w 297"/>
                <a:gd name="T7" fmla="*/ 274 h 310"/>
                <a:gd name="T8" fmla="*/ 211 w 297"/>
                <a:gd name="T9" fmla="*/ 274 h 310"/>
                <a:gd name="T10" fmla="*/ 209 w 297"/>
                <a:gd name="T11" fmla="*/ 276 h 310"/>
                <a:gd name="T12" fmla="*/ 60 w 297"/>
                <a:gd name="T13" fmla="*/ 309 h 310"/>
                <a:gd name="T14" fmla="*/ 60 w 297"/>
                <a:gd name="T15" fmla="*/ 309 h 310"/>
                <a:gd name="T16" fmla="*/ 49 w 297"/>
                <a:gd name="T17" fmla="*/ 310 h 310"/>
                <a:gd name="T18" fmla="*/ 33 w 297"/>
                <a:gd name="T19" fmla="*/ 309 h 310"/>
                <a:gd name="T20" fmla="*/ 33 w 297"/>
                <a:gd name="T21" fmla="*/ 309 h 310"/>
                <a:gd name="T22" fmla="*/ 32 w 297"/>
                <a:gd name="T23" fmla="*/ 309 h 310"/>
                <a:gd name="T24" fmla="*/ 20 w 297"/>
                <a:gd name="T25" fmla="*/ 309 h 310"/>
                <a:gd name="T26" fmla="*/ 18 w 297"/>
                <a:gd name="T27" fmla="*/ 308 h 310"/>
                <a:gd name="T28" fmla="*/ 4 w 297"/>
                <a:gd name="T29" fmla="*/ 307 h 310"/>
                <a:gd name="T30" fmla="*/ 0 w 297"/>
                <a:gd name="T31" fmla="*/ 307 h 310"/>
                <a:gd name="T32" fmla="*/ 4 w 297"/>
                <a:gd name="T33" fmla="*/ 287 h 310"/>
                <a:gd name="T34" fmla="*/ 6 w 297"/>
                <a:gd name="T35" fmla="*/ 279 h 310"/>
                <a:gd name="T36" fmla="*/ 13 w 297"/>
                <a:gd name="T37" fmla="*/ 265 h 310"/>
                <a:gd name="T38" fmla="*/ 17 w 297"/>
                <a:gd name="T39" fmla="*/ 258 h 310"/>
                <a:gd name="T40" fmla="*/ 17 w 297"/>
                <a:gd name="T41" fmla="*/ 258 h 310"/>
                <a:gd name="T42" fmla="*/ 29 w 297"/>
                <a:gd name="T43" fmla="*/ 242 h 310"/>
                <a:gd name="T44" fmla="*/ 32 w 297"/>
                <a:gd name="T45" fmla="*/ 239 h 310"/>
                <a:gd name="T46" fmla="*/ 43 w 297"/>
                <a:gd name="T47" fmla="*/ 241 h 310"/>
                <a:gd name="T48" fmla="*/ 46 w 297"/>
                <a:gd name="T49" fmla="*/ 242 h 310"/>
                <a:gd name="T50" fmla="*/ 61 w 297"/>
                <a:gd name="T51" fmla="*/ 244 h 310"/>
                <a:gd name="T52" fmla="*/ 70 w 297"/>
                <a:gd name="T53" fmla="*/ 246 h 310"/>
                <a:gd name="T54" fmla="*/ 70 w 297"/>
                <a:gd name="T55" fmla="*/ 246 h 310"/>
                <a:gd name="T56" fmla="*/ 115 w 297"/>
                <a:gd name="T57" fmla="*/ 254 h 310"/>
                <a:gd name="T58" fmla="*/ 170 w 297"/>
                <a:gd name="T59" fmla="*/ 263 h 310"/>
                <a:gd name="T60" fmla="*/ 178 w 297"/>
                <a:gd name="T61" fmla="*/ 217 h 310"/>
                <a:gd name="T62" fmla="*/ 194 w 297"/>
                <a:gd name="T63" fmla="*/ 134 h 310"/>
                <a:gd name="T64" fmla="*/ 206 w 297"/>
                <a:gd name="T65" fmla="*/ 88 h 310"/>
                <a:gd name="T66" fmla="*/ 252 w 297"/>
                <a:gd name="T67" fmla="*/ 4 h 310"/>
                <a:gd name="T68" fmla="*/ 252 w 297"/>
                <a:gd name="T69" fmla="*/ 4 h 310"/>
                <a:gd name="T70" fmla="*/ 282 w 297"/>
                <a:gd name="T71" fmla="*/ 20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310">
                  <a:moveTo>
                    <a:pt x="282" y="201"/>
                  </a:moveTo>
                  <a:cubicBezTo>
                    <a:pt x="281" y="213"/>
                    <a:pt x="280" y="224"/>
                    <a:pt x="278" y="235"/>
                  </a:cubicBezTo>
                  <a:cubicBezTo>
                    <a:pt x="259" y="249"/>
                    <a:pt x="240" y="261"/>
                    <a:pt x="219" y="271"/>
                  </a:cubicBezTo>
                  <a:cubicBezTo>
                    <a:pt x="216" y="272"/>
                    <a:pt x="214" y="273"/>
                    <a:pt x="212" y="274"/>
                  </a:cubicBezTo>
                  <a:cubicBezTo>
                    <a:pt x="212" y="274"/>
                    <a:pt x="211" y="274"/>
                    <a:pt x="211" y="274"/>
                  </a:cubicBezTo>
                  <a:cubicBezTo>
                    <a:pt x="210" y="275"/>
                    <a:pt x="209" y="275"/>
                    <a:pt x="209" y="276"/>
                  </a:cubicBezTo>
                  <a:cubicBezTo>
                    <a:pt x="163" y="296"/>
                    <a:pt x="113" y="308"/>
                    <a:pt x="60" y="309"/>
                  </a:cubicBezTo>
                  <a:cubicBezTo>
                    <a:pt x="60" y="309"/>
                    <a:pt x="60" y="309"/>
                    <a:pt x="60" y="309"/>
                  </a:cubicBezTo>
                  <a:cubicBezTo>
                    <a:pt x="56" y="310"/>
                    <a:pt x="52" y="310"/>
                    <a:pt x="49" y="310"/>
                  </a:cubicBezTo>
                  <a:cubicBezTo>
                    <a:pt x="44" y="310"/>
                    <a:pt x="39" y="309"/>
                    <a:pt x="33" y="309"/>
                  </a:cubicBezTo>
                  <a:cubicBezTo>
                    <a:pt x="33" y="309"/>
                    <a:pt x="33" y="309"/>
                    <a:pt x="33" y="309"/>
                  </a:cubicBezTo>
                  <a:cubicBezTo>
                    <a:pt x="33" y="309"/>
                    <a:pt x="32" y="309"/>
                    <a:pt x="32" y="309"/>
                  </a:cubicBezTo>
                  <a:cubicBezTo>
                    <a:pt x="28" y="309"/>
                    <a:pt x="24" y="309"/>
                    <a:pt x="20" y="309"/>
                  </a:cubicBezTo>
                  <a:cubicBezTo>
                    <a:pt x="19" y="309"/>
                    <a:pt x="19" y="308"/>
                    <a:pt x="18" y="308"/>
                  </a:cubicBezTo>
                  <a:cubicBezTo>
                    <a:pt x="13" y="308"/>
                    <a:pt x="9" y="308"/>
                    <a:pt x="4" y="307"/>
                  </a:cubicBezTo>
                  <a:cubicBezTo>
                    <a:pt x="3" y="307"/>
                    <a:pt x="1" y="307"/>
                    <a:pt x="0" y="307"/>
                  </a:cubicBezTo>
                  <a:cubicBezTo>
                    <a:pt x="0" y="300"/>
                    <a:pt x="2" y="293"/>
                    <a:pt x="4" y="287"/>
                  </a:cubicBezTo>
                  <a:cubicBezTo>
                    <a:pt x="4" y="284"/>
                    <a:pt x="5" y="282"/>
                    <a:pt x="6" y="279"/>
                  </a:cubicBezTo>
                  <a:cubicBezTo>
                    <a:pt x="8" y="274"/>
                    <a:pt x="11" y="269"/>
                    <a:pt x="13" y="265"/>
                  </a:cubicBezTo>
                  <a:cubicBezTo>
                    <a:pt x="14" y="263"/>
                    <a:pt x="16" y="260"/>
                    <a:pt x="17" y="258"/>
                  </a:cubicBezTo>
                  <a:cubicBezTo>
                    <a:pt x="17" y="258"/>
                    <a:pt x="17" y="258"/>
                    <a:pt x="17" y="258"/>
                  </a:cubicBezTo>
                  <a:cubicBezTo>
                    <a:pt x="21" y="251"/>
                    <a:pt x="26" y="246"/>
                    <a:pt x="29" y="242"/>
                  </a:cubicBezTo>
                  <a:cubicBezTo>
                    <a:pt x="30" y="241"/>
                    <a:pt x="31" y="240"/>
                    <a:pt x="32" y="239"/>
                  </a:cubicBezTo>
                  <a:cubicBezTo>
                    <a:pt x="43" y="241"/>
                    <a:pt x="43" y="241"/>
                    <a:pt x="43" y="241"/>
                  </a:cubicBezTo>
                  <a:cubicBezTo>
                    <a:pt x="46" y="242"/>
                    <a:pt x="46" y="242"/>
                    <a:pt x="46" y="242"/>
                  </a:cubicBezTo>
                  <a:cubicBezTo>
                    <a:pt x="61" y="244"/>
                    <a:pt x="61" y="244"/>
                    <a:pt x="61" y="244"/>
                  </a:cubicBezTo>
                  <a:cubicBezTo>
                    <a:pt x="70" y="246"/>
                    <a:pt x="70" y="246"/>
                    <a:pt x="70" y="246"/>
                  </a:cubicBezTo>
                  <a:cubicBezTo>
                    <a:pt x="70" y="246"/>
                    <a:pt x="70" y="246"/>
                    <a:pt x="70" y="246"/>
                  </a:cubicBezTo>
                  <a:cubicBezTo>
                    <a:pt x="115" y="254"/>
                    <a:pt x="115" y="254"/>
                    <a:pt x="115" y="254"/>
                  </a:cubicBezTo>
                  <a:cubicBezTo>
                    <a:pt x="170" y="263"/>
                    <a:pt x="170" y="263"/>
                    <a:pt x="170" y="263"/>
                  </a:cubicBezTo>
                  <a:cubicBezTo>
                    <a:pt x="170" y="263"/>
                    <a:pt x="173" y="245"/>
                    <a:pt x="178" y="217"/>
                  </a:cubicBezTo>
                  <a:cubicBezTo>
                    <a:pt x="182" y="194"/>
                    <a:pt x="187" y="164"/>
                    <a:pt x="194" y="134"/>
                  </a:cubicBezTo>
                  <a:cubicBezTo>
                    <a:pt x="198" y="118"/>
                    <a:pt x="201" y="102"/>
                    <a:pt x="206" y="88"/>
                  </a:cubicBezTo>
                  <a:cubicBezTo>
                    <a:pt x="219" y="39"/>
                    <a:pt x="235" y="0"/>
                    <a:pt x="252" y="4"/>
                  </a:cubicBezTo>
                  <a:cubicBezTo>
                    <a:pt x="252" y="4"/>
                    <a:pt x="252" y="4"/>
                    <a:pt x="252" y="4"/>
                  </a:cubicBezTo>
                  <a:cubicBezTo>
                    <a:pt x="252" y="4"/>
                    <a:pt x="297" y="26"/>
                    <a:pt x="282" y="201"/>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0" name="Freeform 89"/>
            <p:cNvSpPr>
              <a:spLocks/>
            </p:cNvSpPr>
            <p:nvPr/>
          </p:nvSpPr>
          <p:spPr bwMode="auto">
            <a:xfrm>
              <a:off x="2879" y="2820"/>
              <a:ext cx="294" cy="176"/>
            </a:xfrm>
            <a:custGeom>
              <a:avLst/>
              <a:gdLst>
                <a:gd name="T0" fmla="*/ 110 w 124"/>
                <a:gd name="T1" fmla="*/ 44 h 74"/>
                <a:gd name="T2" fmla="*/ 107 w 124"/>
                <a:gd name="T3" fmla="*/ 57 h 74"/>
                <a:gd name="T4" fmla="*/ 98 w 124"/>
                <a:gd name="T5" fmla="*/ 55 h 74"/>
                <a:gd name="T6" fmla="*/ 97 w 124"/>
                <a:gd name="T7" fmla="*/ 55 h 74"/>
                <a:gd name="T8" fmla="*/ 84 w 124"/>
                <a:gd name="T9" fmla="*/ 54 h 74"/>
                <a:gd name="T10" fmla="*/ 97 w 124"/>
                <a:gd name="T11" fmla="*/ 64 h 74"/>
                <a:gd name="T12" fmla="*/ 97 w 124"/>
                <a:gd name="T13" fmla="*/ 64 h 74"/>
                <a:gd name="T14" fmla="*/ 104 w 124"/>
                <a:gd name="T15" fmla="*/ 69 h 74"/>
                <a:gd name="T16" fmla="*/ 97 w 124"/>
                <a:gd name="T17" fmla="*/ 72 h 74"/>
                <a:gd name="T18" fmla="*/ 96 w 124"/>
                <a:gd name="T19" fmla="*/ 72 h 74"/>
                <a:gd name="T20" fmla="*/ 94 w 124"/>
                <a:gd name="T21" fmla="*/ 74 h 74"/>
                <a:gd name="T22" fmla="*/ 55 w 124"/>
                <a:gd name="T23" fmla="*/ 61 h 74"/>
                <a:gd name="T24" fmla="*/ 0 w 124"/>
                <a:gd name="T25" fmla="*/ 52 h 74"/>
                <a:gd name="T26" fmla="*/ 13 w 124"/>
                <a:gd name="T27" fmla="*/ 43 h 74"/>
                <a:gd name="T28" fmla="*/ 45 w 124"/>
                <a:gd name="T29" fmla="*/ 24 h 74"/>
                <a:gd name="T30" fmla="*/ 45 w 124"/>
                <a:gd name="T31" fmla="*/ 24 h 74"/>
                <a:gd name="T32" fmla="*/ 63 w 124"/>
                <a:gd name="T33" fmla="*/ 15 h 74"/>
                <a:gd name="T34" fmla="*/ 103 w 124"/>
                <a:gd name="T35" fmla="*/ 3 h 74"/>
                <a:gd name="T36" fmla="*/ 103 w 124"/>
                <a:gd name="T37" fmla="*/ 2 h 74"/>
                <a:gd name="T38" fmla="*/ 111 w 124"/>
                <a:gd name="T39" fmla="*/ 0 h 74"/>
                <a:gd name="T40" fmla="*/ 109 w 124"/>
                <a:gd name="T41" fmla="*/ 12 h 74"/>
                <a:gd name="T42" fmla="*/ 101 w 124"/>
                <a:gd name="T43" fmla="*/ 16 h 74"/>
                <a:gd name="T44" fmla="*/ 101 w 124"/>
                <a:gd name="T45" fmla="*/ 16 h 74"/>
                <a:gd name="T46" fmla="*/ 80 w 124"/>
                <a:gd name="T47" fmla="*/ 23 h 74"/>
                <a:gd name="T48" fmla="*/ 100 w 124"/>
                <a:gd name="T49" fmla="*/ 27 h 74"/>
                <a:gd name="T50" fmla="*/ 100 w 124"/>
                <a:gd name="T51" fmla="*/ 27 h 74"/>
                <a:gd name="T52" fmla="*/ 117 w 124"/>
                <a:gd name="T53" fmla="*/ 33 h 74"/>
                <a:gd name="T54" fmla="*/ 110 w 124"/>
                <a:gd name="T5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4" h="74">
                  <a:moveTo>
                    <a:pt x="110" y="44"/>
                  </a:moveTo>
                  <a:cubicBezTo>
                    <a:pt x="110" y="44"/>
                    <a:pt x="124" y="53"/>
                    <a:pt x="107" y="57"/>
                  </a:cubicBezTo>
                  <a:cubicBezTo>
                    <a:pt x="107" y="57"/>
                    <a:pt x="103" y="56"/>
                    <a:pt x="98" y="55"/>
                  </a:cubicBezTo>
                  <a:cubicBezTo>
                    <a:pt x="98" y="55"/>
                    <a:pt x="98" y="55"/>
                    <a:pt x="97" y="55"/>
                  </a:cubicBezTo>
                  <a:cubicBezTo>
                    <a:pt x="93" y="54"/>
                    <a:pt x="87" y="53"/>
                    <a:pt x="84" y="54"/>
                  </a:cubicBezTo>
                  <a:cubicBezTo>
                    <a:pt x="97" y="64"/>
                    <a:pt x="97" y="64"/>
                    <a:pt x="97" y="64"/>
                  </a:cubicBezTo>
                  <a:cubicBezTo>
                    <a:pt x="97" y="64"/>
                    <a:pt x="97" y="64"/>
                    <a:pt x="97" y="64"/>
                  </a:cubicBezTo>
                  <a:cubicBezTo>
                    <a:pt x="104" y="69"/>
                    <a:pt x="104" y="69"/>
                    <a:pt x="104" y="69"/>
                  </a:cubicBezTo>
                  <a:cubicBezTo>
                    <a:pt x="101" y="70"/>
                    <a:pt x="99" y="71"/>
                    <a:pt x="97" y="72"/>
                  </a:cubicBezTo>
                  <a:cubicBezTo>
                    <a:pt x="97" y="72"/>
                    <a:pt x="96" y="72"/>
                    <a:pt x="96" y="72"/>
                  </a:cubicBezTo>
                  <a:cubicBezTo>
                    <a:pt x="95" y="73"/>
                    <a:pt x="94" y="73"/>
                    <a:pt x="94" y="74"/>
                  </a:cubicBezTo>
                  <a:cubicBezTo>
                    <a:pt x="84" y="70"/>
                    <a:pt x="72" y="56"/>
                    <a:pt x="55" y="61"/>
                  </a:cubicBezTo>
                  <a:cubicBezTo>
                    <a:pt x="0" y="52"/>
                    <a:pt x="0" y="52"/>
                    <a:pt x="0" y="52"/>
                  </a:cubicBezTo>
                  <a:cubicBezTo>
                    <a:pt x="0" y="52"/>
                    <a:pt x="6" y="48"/>
                    <a:pt x="13" y="43"/>
                  </a:cubicBezTo>
                  <a:cubicBezTo>
                    <a:pt x="22" y="38"/>
                    <a:pt x="35" y="30"/>
                    <a:pt x="45" y="24"/>
                  </a:cubicBezTo>
                  <a:cubicBezTo>
                    <a:pt x="45" y="24"/>
                    <a:pt x="45" y="24"/>
                    <a:pt x="45" y="24"/>
                  </a:cubicBezTo>
                  <a:cubicBezTo>
                    <a:pt x="53" y="19"/>
                    <a:pt x="59" y="16"/>
                    <a:pt x="63" y="15"/>
                  </a:cubicBezTo>
                  <a:cubicBezTo>
                    <a:pt x="70" y="14"/>
                    <a:pt x="91" y="7"/>
                    <a:pt x="103" y="3"/>
                  </a:cubicBezTo>
                  <a:cubicBezTo>
                    <a:pt x="103" y="3"/>
                    <a:pt x="103" y="3"/>
                    <a:pt x="103" y="2"/>
                  </a:cubicBezTo>
                  <a:cubicBezTo>
                    <a:pt x="108" y="1"/>
                    <a:pt x="111" y="0"/>
                    <a:pt x="111" y="0"/>
                  </a:cubicBezTo>
                  <a:cubicBezTo>
                    <a:pt x="111" y="0"/>
                    <a:pt x="115" y="5"/>
                    <a:pt x="109" y="12"/>
                  </a:cubicBezTo>
                  <a:cubicBezTo>
                    <a:pt x="107" y="13"/>
                    <a:pt x="105" y="15"/>
                    <a:pt x="101" y="16"/>
                  </a:cubicBezTo>
                  <a:cubicBezTo>
                    <a:pt x="101" y="16"/>
                    <a:pt x="101" y="16"/>
                    <a:pt x="101" y="16"/>
                  </a:cubicBezTo>
                  <a:cubicBezTo>
                    <a:pt x="92" y="20"/>
                    <a:pt x="80" y="23"/>
                    <a:pt x="80" y="23"/>
                  </a:cubicBezTo>
                  <a:cubicBezTo>
                    <a:pt x="80" y="23"/>
                    <a:pt x="90" y="25"/>
                    <a:pt x="100" y="27"/>
                  </a:cubicBezTo>
                  <a:cubicBezTo>
                    <a:pt x="100" y="27"/>
                    <a:pt x="100" y="27"/>
                    <a:pt x="100" y="27"/>
                  </a:cubicBezTo>
                  <a:cubicBezTo>
                    <a:pt x="107" y="29"/>
                    <a:pt x="113" y="30"/>
                    <a:pt x="117" y="33"/>
                  </a:cubicBezTo>
                  <a:cubicBezTo>
                    <a:pt x="117" y="33"/>
                    <a:pt x="122" y="44"/>
                    <a:pt x="110" y="44"/>
                  </a:cubicBezTo>
                  <a:close/>
                </a:path>
              </a:pathLst>
            </a:custGeom>
            <a:solidFill>
              <a:srgbClr val="F8A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grpSp>
        <p:nvGrpSpPr>
          <p:cNvPr id="91" name="Group 90"/>
          <p:cNvGrpSpPr/>
          <p:nvPr/>
        </p:nvGrpSpPr>
        <p:grpSpPr>
          <a:xfrm>
            <a:off x="4985411" y="1568489"/>
            <a:ext cx="1646495" cy="1582653"/>
            <a:chOff x="836096" y="2134073"/>
            <a:chExt cx="2002672" cy="2005925"/>
          </a:xfrm>
        </p:grpSpPr>
        <p:sp>
          <p:nvSpPr>
            <p:cNvPr id="92" name="Freeform 91"/>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3" name="Freeform 92"/>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4" name="Freeform 93"/>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5" name="Freeform 94"/>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6" name="Freeform 95"/>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7" name="Freeform 96"/>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8" name="Freeform 97"/>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99" name="Freeform 98"/>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0" name="Freeform 99"/>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p>
          </p:txBody>
        </p:sp>
        <p:sp>
          <p:nvSpPr>
            <p:cNvPr id="101" name="Freeform 100"/>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2" name="Freeform 101"/>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3" name="Freeform 102"/>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104" name="Freeform 103"/>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05" name="Freeform 104"/>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06" name="Freeform 105"/>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p>
          </p:txBody>
        </p:sp>
        <p:sp>
          <p:nvSpPr>
            <p:cNvPr id="107" name="Freeform 106"/>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08" name="Freeform 107"/>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109" name="Freeform 108"/>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10" name="Freeform 109"/>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1" name="Freeform 110"/>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nvGrpSpPr>
          <p:cNvPr id="113" name="Group 112"/>
          <p:cNvGrpSpPr/>
          <p:nvPr/>
        </p:nvGrpSpPr>
        <p:grpSpPr>
          <a:xfrm flipH="1">
            <a:off x="2821770" y="2178452"/>
            <a:ext cx="1611576" cy="1572326"/>
            <a:chOff x="836096" y="2134073"/>
            <a:chExt cx="2002672" cy="2005925"/>
          </a:xfrm>
        </p:grpSpPr>
        <p:sp>
          <p:nvSpPr>
            <p:cNvPr id="114" name="Freeform 113"/>
            <p:cNvSpPr>
              <a:spLocks/>
            </p:cNvSpPr>
            <p:nvPr/>
          </p:nvSpPr>
          <p:spPr bwMode="auto">
            <a:xfrm>
              <a:off x="836096" y="2134073"/>
              <a:ext cx="2002672" cy="2005925"/>
            </a:xfrm>
            <a:custGeom>
              <a:avLst/>
              <a:gdLst>
                <a:gd name="T0" fmla="*/ 779 w 779"/>
                <a:gd name="T1" fmla="*/ 390 h 780"/>
                <a:gd name="T2" fmla="*/ 501 w 779"/>
                <a:gd name="T3" fmla="*/ 763 h 780"/>
                <a:gd name="T4" fmla="*/ 481 w 779"/>
                <a:gd name="T5" fmla="*/ 769 h 780"/>
                <a:gd name="T6" fmla="*/ 389 w 779"/>
                <a:gd name="T7" fmla="*/ 780 h 780"/>
                <a:gd name="T8" fmla="*/ 301 w 779"/>
                <a:gd name="T9" fmla="*/ 769 h 780"/>
                <a:gd name="T10" fmla="*/ 299 w 779"/>
                <a:gd name="T11" fmla="*/ 769 h 780"/>
                <a:gd name="T12" fmla="*/ 0 w 779"/>
                <a:gd name="T13" fmla="*/ 390 h 780"/>
                <a:gd name="T14" fmla="*/ 389 w 779"/>
                <a:gd name="T15" fmla="*/ 0 h 780"/>
                <a:gd name="T16" fmla="*/ 779 w 779"/>
                <a:gd name="T17" fmla="*/ 39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780">
                  <a:moveTo>
                    <a:pt x="779" y="390"/>
                  </a:moveTo>
                  <a:cubicBezTo>
                    <a:pt x="779" y="566"/>
                    <a:pt x="662" y="715"/>
                    <a:pt x="501" y="763"/>
                  </a:cubicBezTo>
                  <a:cubicBezTo>
                    <a:pt x="495" y="765"/>
                    <a:pt x="488" y="767"/>
                    <a:pt x="481" y="769"/>
                  </a:cubicBezTo>
                  <a:cubicBezTo>
                    <a:pt x="451" y="776"/>
                    <a:pt x="421" y="780"/>
                    <a:pt x="389" y="780"/>
                  </a:cubicBezTo>
                  <a:cubicBezTo>
                    <a:pt x="359" y="780"/>
                    <a:pt x="329" y="776"/>
                    <a:pt x="301" y="769"/>
                  </a:cubicBezTo>
                  <a:cubicBezTo>
                    <a:pt x="300" y="769"/>
                    <a:pt x="300" y="769"/>
                    <a:pt x="299" y="769"/>
                  </a:cubicBezTo>
                  <a:cubicBezTo>
                    <a:pt x="127" y="728"/>
                    <a:pt x="0" y="574"/>
                    <a:pt x="0" y="390"/>
                  </a:cubicBezTo>
                  <a:cubicBezTo>
                    <a:pt x="0" y="175"/>
                    <a:pt x="174" y="0"/>
                    <a:pt x="389" y="0"/>
                  </a:cubicBezTo>
                  <a:cubicBezTo>
                    <a:pt x="605" y="0"/>
                    <a:pt x="779" y="175"/>
                    <a:pt x="779" y="39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002060"/>
                </a:solidFill>
              </a:endParaRPr>
            </a:p>
          </p:txBody>
        </p:sp>
        <p:sp>
          <p:nvSpPr>
            <p:cNvPr id="115" name="Freeform 114"/>
            <p:cNvSpPr>
              <a:spLocks/>
            </p:cNvSpPr>
            <p:nvPr/>
          </p:nvSpPr>
          <p:spPr bwMode="auto">
            <a:xfrm>
              <a:off x="1337035" y="2147084"/>
              <a:ext cx="882607" cy="1293551"/>
            </a:xfrm>
            <a:custGeom>
              <a:avLst/>
              <a:gdLst>
                <a:gd name="T0" fmla="*/ 317 w 343"/>
                <a:gd name="T1" fmla="*/ 452 h 503"/>
                <a:gd name="T2" fmla="*/ 284 w 343"/>
                <a:gd name="T3" fmla="*/ 91 h 503"/>
                <a:gd name="T4" fmla="*/ 183 w 343"/>
                <a:gd name="T5" fmla="*/ 46 h 503"/>
                <a:gd name="T6" fmla="*/ 94 w 343"/>
                <a:gd name="T7" fmla="*/ 58 h 503"/>
                <a:gd name="T8" fmla="*/ 83 w 343"/>
                <a:gd name="T9" fmla="*/ 365 h 503"/>
                <a:gd name="T10" fmla="*/ 317 w 343"/>
                <a:gd name="T11" fmla="*/ 452 h 503"/>
              </a:gdLst>
              <a:ahLst/>
              <a:cxnLst>
                <a:cxn ang="0">
                  <a:pos x="T0" y="T1"/>
                </a:cxn>
                <a:cxn ang="0">
                  <a:pos x="T2" y="T3"/>
                </a:cxn>
                <a:cxn ang="0">
                  <a:pos x="T4" y="T5"/>
                </a:cxn>
                <a:cxn ang="0">
                  <a:pos x="T6" y="T7"/>
                </a:cxn>
                <a:cxn ang="0">
                  <a:pos x="T8" y="T9"/>
                </a:cxn>
                <a:cxn ang="0">
                  <a:pos x="T10" y="T11"/>
                </a:cxn>
              </a:cxnLst>
              <a:rect l="0" t="0" r="r" b="b"/>
              <a:pathLst>
                <a:path w="343" h="503">
                  <a:moveTo>
                    <a:pt x="317" y="452"/>
                  </a:moveTo>
                  <a:cubicBezTo>
                    <a:pt x="317" y="452"/>
                    <a:pt x="343" y="210"/>
                    <a:pt x="284" y="91"/>
                  </a:cubicBezTo>
                  <a:cubicBezTo>
                    <a:pt x="238" y="0"/>
                    <a:pt x="183" y="46"/>
                    <a:pt x="183" y="46"/>
                  </a:cubicBezTo>
                  <a:cubicBezTo>
                    <a:pt x="183" y="46"/>
                    <a:pt x="130" y="10"/>
                    <a:pt x="94" y="58"/>
                  </a:cubicBezTo>
                  <a:cubicBezTo>
                    <a:pt x="59" y="106"/>
                    <a:pt x="0" y="226"/>
                    <a:pt x="83" y="365"/>
                  </a:cubicBezTo>
                  <a:cubicBezTo>
                    <a:pt x="165" y="503"/>
                    <a:pt x="317" y="452"/>
                    <a:pt x="317" y="45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6" name="Freeform 115"/>
            <p:cNvSpPr>
              <a:spLocks/>
            </p:cNvSpPr>
            <p:nvPr/>
          </p:nvSpPr>
          <p:spPr bwMode="auto">
            <a:xfrm>
              <a:off x="2096034" y="3201008"/>
              <a:ext cx="282998" cy="749240"/>
            </a:xfrm>
            <a:custGeom>
              <a:avLst/>
              <a:gdLst>
                <a:gd name="T0" fmla="*/ 1 w 110"/>
                <a:gd name="T1" fmla="*/ 221 h 291"/>
                <a:gd name="T2" fmla="*/ 0 w 110"/>
                <a:gd name="T3" fmla="*/ 112 h 291"/>
                <a:gd name="T4" fmla="*/ 8 w 110"/>
                <a:gd name="T5" fmla="*/ 0 h 291"/>
                <a:gd name="T6" fmla="*/ 79 w 110"/>
                <a:gd name="T7" fmla="*/ 131 h 291"/>
                <a:gd name="T8" fmla="*/ 90 w 110"/>
                <a:gd name="T9" fmla="*/ 291 h 291"/>
                <a:gd name="T10" fmla="*/ 1 w 110"/>
                <a:gd name="T11" fmla="*/ 221 h 291"/>
              </a:gdLst>
              <a:ahLst/>
              <a:cxnLst>
                <a:cxn ang="0">
                  <a:pos x="T0" y="T1"/>
                </a:cxn>
                <a:cxn ang="0">
                  <a:pos x="T2" y="T3"/>
                </a:cxn>
                <a:cxn ang="0">
                  <a:pos x="T4" y="T5"/>
                </a:cxn>
                <a:cxn ang="0">
                  <a:pos x="T6" y="T7"/>
                </a:cxn>
                <a:cxn ang="0">
                  <a:pos x="T8" y="T9"/>
                </a:cxn>
                <a:cxn ang="0">
                  <a:pos x="T10" y="T11"/>
                </a:cxn>
              </a:cxnLst>
              <a:rect l="0" t="0" r="r" b="b"/>
              <a:pathLst>
                <a:path w="110" h="291">
                  <a:moveTo>
                    <a:pt x="1" y="221"/>
                  </a:moveTo>
                  <a:cubicBezTo>
                    <a:pt x="0" y="112"/>
                    <a:pt x="0" y="112"/>
                    <a:pt x="0" y="112"/>
                  </a:cubicBezTo>
                  <a:cubicBezTo>
                    <a:pt x="8" y="0"/>
                    <a:pt x="8" y="0"/>
                    <a:pt x="8" y="0"/>
                  </a:cubicBezTo>
                  <a:cubicBezTo>
                    <a:pt x="8" y="0"/>
                    <a:pt x="46" y="5"/>
                    <a:pt x="79" y="131"/>
                  </a:cubicBezTo>
                  <a:cubicBezTo>
                    <a:pt x="110" y="249"/>
                    <a:pt x="100" y="287"/>
                    <a:pt x="90" y="291"/>
                  </a:cubicBezTo>
                  <a:cubicBezTo>
                    <a:pt x="33" y="258"/>
                    <a:pt x="1" y="221"/>
                    <a:pt x="1" y="221"/>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7" name="Freeform 116"/>
            <p:cNvSpPr>
              <a:spLocks/>
            </p:cNvSpPr>
            <p:nvPr/>
          </p:nvSpPr>
          <p:spPr bwMode="auto">
            <a:xfrm>
              <a:off x="1610275" y="4102048"/>
              <a:ext cx="461905" cy="37950"/>
            </a:xfrm>
            <a:custGeom>
              <a:avLst/>
              <a:gdLst>
                <a:gd name="T0" fmla="*/ 180 w 180"/>
                <a:gd name="T1" fmla="*/ 4 h 15"/>
                <a:gd name="T2" fmla="*/ 88 w 180"/>
                <a:gd name="T3" fmla="*/ 15 h 15"/>
                <a:gd name="T4" fmla="*/ 0 w 180"/>
                <a:gd name="T5" fmla="*/ 4 h 15"/>
                <a:gd name="T6" fmla="*/ 4 w 180"/>
                <a:gd name="T7" fmla="*/ 0 h 15"/>
                <a:gd name="T8" fmla="*/ 180 w 180"/>
                <a:gd name="T9" fmla="*/ 4 h 15"/>
              </a:gdLst>
              <a:ahLst/>
              <a:cxnLst>
                <a:cxn ang="0">
                  <a:pos x="T0" y="T1"/>
                </a:cxn>
                <a:cxn ang="0">
                  <a:pos x="T2" y="T3"/>
                </a:cxn>
                <a:cxn ang="0">
                  <a:pos x="T4" y="T5"/>
                </a:cxn>
                <a:cxn ang="0">
                  <a:pos x="T6" y="T7"/>
                </a:cxn>
                <a:cxn ang="0">
                  <a:pos x="T8" y="T9"/>
                </a:cxn>
              </a:cxnLst>
              <a:rect l="0" t="0" r="r" b="b"/>
              <a:pathLst>
                <a:path w="180" h="15">
                  <a:moveTo>
                    <a:pt x="180" y="4"/>
                  </a:moveTo>
                  <a:cubicBezTo>
                    <a:pt x="150" y="11"/>
                    <a:pt x="120" y="15"/>
                    <a:pt x="88" y="15"/>
                  </a:cubicBezTo>
                  <a:cubicBezTo>
                    <a:pt x="58" y="15"/>
                    <a:pt x="28" y="11"/>
                    <a:pt x="0" y="4"/>
                  </a:cubicBezTo>
                  <a:cubicBezTo>
                    <a:pt x="1" y="3"/>
                    <a:pt x="3" y="2"/>
                    <a:pt x="4" y="0"/>
                  </a:cubicBezTo>
                  <a:lnTo>
                    <a:pt x="180" y="4"/>
                  </a:ln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18" name="Freeform 117"/>
            <p:cNvSpPr>
              <a:spLocks/>
            </p:cNvSpPr>
            <p:nvPr/>
          </p:nvSpPr>
          <p:spPr bwMode="auto">
            <a:xfrm>
              <a:off x="1614612" y="3121856"/>
              <a:ext cx="386005" cy="658160"/>
            </a:xfrm>
            <a:custGeom>
              <a:avLst/>
              <a:gdLst>
                <a:gd name="T0" fmla="*/ 130 w 150"/>
                <a:gd name="T1" fmla="*/ 256 h 256"/>
                <a:gd name="T2" fmla="*/ 35 w 150"/>
                <a:gd name="T3" fmla="*/ 85 h 256"/>
                <a:gd name="T4" fmla="*/ 0 w 150"/>
                <a:gd name="T5" fmla="*/ 16 h 256"/>
                <a:gd name="T6" fmla="*/ 139 w 150"/>
                <a:gd name="T7" fmla="*/ 15 h 256"/>
                <a:gd name="T8" fmla="*/ 150 w 150"/>
                <a:gd name="T9" fmla="*/ 84 h 256"/>
                <a:gd name="T10" fmla="*/ 130 w 150"/>
                <a:gd name="T11" fmla="*/ 256 h 256"/>
              </a:gdLst>
              <a:ahLst/>
              <a:cxnLst>
                <a:cxn ang="0">
                  <a:pos x="T0" y="T1"/>
                </a:cxn>
                <a:cxn ang="0">
                  <a:pos x="T2" y="T3"/>
                </a:cxn>
                <a:cxn ang="0">
                  <a:pos x="T4" y="T5"/>
                </a:cxn>
                <a:cxn ang="0">
                  <a:pos x="T6" y="T7"/>
                </a:cxn>
                <a:cxn ang="0">
                  <a:pos x="T8" y="T9"/>
                </a:cxn>
                <a:cxn ang="0">
                  <a:pos x="T10" y="T11"/>
                </a:cxn>
              </a:cxnLst>
              <a:rect l="0" t="0" r="r" b="b"/>
              <a:pathLst>
                <a:path w="150" h="256">
                  <a:moveTo>
                    <a:pt x="130" y="256"/>
                  </a:moveTo>
                  <a:cubicBezTo>
                    <a:pt x="35" y="85"/>
                    <a:pt x="35" y="85"/>
                    <a:pt x="35" y="85"/>
                  </a:cubicBezTo>
                  <a:cubicBezTo>
                    <a:pt x="0" y="16"/>
                    <a:pt x="0" y="16"/>
                    <a:pt x="0" y="16"/>
                  </a:cubicBezTo>
                  <a:cubicBezTo>
                    <a:pt x="56" y="0"/>
                    <a:pt x="104" y="6"/>
                    <a:pt x="139" y="15"/>
                  </a:cubicBezTo>
                  <a:cubicBezTo>
                    <a:pt x="150" y="84"/>
                    <a:pt x="150" y="84"/>
                    <a:pt x="150" y="84"/>
                  </a:cubicBezTo>
                  <a:cubicBezTo>
                    <a:pt x="150" y="84"/>
                    <a:pt x="149" y="196"/>
                    <a:pt x="130" y="256"/>
                  </a:cubicBezTo>
                  <a:close/>
                </a:path>
              </a:pathLst>
            </a:custGeom>
            <a:solidFill>
              <a:srgbClr val="D5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19" name="Freeform 118"/>
            <p:cNvSpPr>
              <a:spLocks/>
            </p:cNvSpPr>
            <p:nvPr/>
          </p:nvSpPr>
          <p:spPr bwMode="auto">
            <a:xfrm>
              <a:off x="1704607" y="3041619"/>
              <a:ext cx="177823" cy="188665"/>
            </a:xfrm>
            <a:custGeom>
              <a:avLst/>
              <a:gdLst>
                <a:gd name="T0" fmla="*/ 69 w 69"/>
                <a:gd name="T1" fmla="*/ 17 h 73"/>
                <a:gd name="T2" fmla="*/ 69 w 69"/>
                <a:gd name="T3" fmla="*/ 73 h 73"/>
                <a:gd name="T4" fmla="*/ 1 w 69"/>
                <a:gd name="T5" fmla="*/ 73 h 73"/>
                <a:gd name="T6" fmla="*/ 0 w 69"/>
                <a:gd name="T7" fmla="*/ 0 h 73"/>
                <a:gd name="T8" fmla="*/ 69 w 69"/>
                <a:gd name="T9" fmla="*/ 17 h 73"/>
              </a:gdLst>
              <a:ahLst/>
              <a:cxnLst>
                <a:cxn ang="0">
                  <a:pos x="T0" y="T1"/>
                </a:cxn>
                <a:cxn ang="0">
                  <a:pos x="T2" y="T3"/>
                </a:cxn>
                <a:cxn ang="0">
                  <a:pos x="T4" y="T5"/>
                </a:cxn>
                <a:cxn ang="0">
                  <a:pos x="T6" y="T7"/>
                </a:cxn>
                <a:cxn ang="0">
                  <a:pos x="T8" y="T9"/>
                </a:cxn>
              </a:cxnLst>
              <a:rect l="0" t="0" r="r" b="b"/>
              <a:pathLst>
                <a:path w="69" h="73">
                  <a:moveTo>
                    <a:pt x="69" y="17"/>
                  </a:moveTo>
                  <a:cubicBezTo>
                    <a:pt x="69" y="73"/>
                    <a:pt x="69" y="73"/>
                    <a:pt x="69" y="73"/>
                  </a:cubicBezTo>
                  <a:cubicBezTo>
                    <a:pt x="1" y="73"/>
                    <a:pt x="1" y="73"/>
                    <a:pt x="1" y="73"/>
                  </a:cubicBezTo>
                  <a:cubicBezTo>
                    <a:pt x="0" y="0"/>
                    <a:pt x="0" y="0"/>
                    <a:pt x="0" y="0"/>
                  </a:cubicBezTo>
                  <a:cubicBezTo>
                    <a:pt x="29" y="19"/>
                    <a:pt x="57" y="19"/>
                    <a:pt x="69" y="17"/>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0" name="Freeform 119"/>
            <p:cNvSpPr>
              <a:spLocks/>
            </p:cNvSpPr>
            <p:nvPr/>
          </p:nvSpPr>
          <p:spPr bwMode="auto">
            <a:xfrm>
              <a:off x="1704607" y="2907167"/>
              <a:ext cx="177823" cy="191918"/>
            </a:xfrm>
            <a:custGeom>
              <a:avLst/>
              <a:gdLst>
                <a:gd name="T0" fmla="*/ 0 w 69"/>
                <a:gd name="T1" fmla="*/ 56 h 75"/>
                <a:gd name="T2" fmla="*/ 0 w 69"/>
                <a:gd name="T3" fmla="*/ 0 h 75"/>
                <a:gd name="T4" fmla="*/ 69 w 69"/>
                <a:gd name="T5" fmla="*/ 0 h 75"/>
                <a:gd name="T6" fmla="*/ 69 w 69"/>
                <a:gd name="T7" fmla="*/ 73 h 75"/>
                <a:gd name="T8" fmla="*/ 0 w 69"/>
                <a:gd name="T9" fmla="*/ 56 h 75"/>
              </a:gdLst>
              <a:ahLst/>
              <a:cxnLst>
                <a:cxn ang="0">
                  <a:pos x="T0" y="T1"/>
                </a:cxn>
                <a:cxn ang="0">
                  <a:pos x="T2" y="T3"/>
                </a:cxn>
                <a:cxn ang="0">
                  <a:pos x="T4" y="T5"/>
                </a:cxn>
                <a:cxn ang="0">
                  <a:pos x="T6" y="T7"/>
                </a:cxn>
                <a:cxn ang="0">
                  <a:pos x="T8" y="T9"/>
                </a:cxn>
              </a:cxnLst>
              <a:rect l="0" t="0" r="r" b="b"/>
              <a:pathLst>
                <a:path w="69" h="75">
                  <a:moveTo>
                    <a:pt x="0" y="56"/>
                  </a:moveTo>
                  <a:cubicBezTo>
                    <a:pt x="0" y="0"/>
                    <a:pt x="0" y="0"/>
                    <a:pt x="0" y="0"/>
                  </a:cubicBezTo>
                  <a:cubicBezTo>
                    <a:pt x="69" y="0"/>
                    <a:pt x="69" y="0"/>
                    <a:pt x="69" y="0"/>
                  </a:cubicBezTo>
                  <a:cubicBezTo>
                    <a:pt x="69" y="73"/>
                    <a:pt x="69" y="73"/>
                    <a:pt x="69" y="73"/>
                  </a:cubicBezTo>
                  <a:cubicBezTo>
                    <a:pt x="57" y="75"/>
                    <a:pt x="29" y="75"/>
                    <a:pt x="0" y="56"/>
                  </a:cubicBezTo>
                  <a:close/>
                </a:path>
              </a:pathLst>
            </a:custGeom>
            <a:solidFill>
              <a:srgbClr val="A66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1" name="Freeform 120"/>
            <p:cNvSpPr>
              <a:spLocks/>
            </p:cNvSpPr>
            <p:nvPr/>
          </p:nvSpPr>
          <p:spPr bwMode="auto">
            <a:xfrm>
              <a:off x="1466065" y="3160890"/>
              <a:ext cx="796949" cy="979108"/>
            </a:xfrm>
            <a:custGeom>
              <a:avLst/>
              <a:gdLst>
                <a:gd name="T0" fmla="*/ 309 w 310"/>
                <a:gd name="T1" fmla="*/ 161 h 381"/>
                <a:gd name="T2" fmla="*/ 276 w 310"/>
                <a:gd name="T3" fmla="*/ 217 h 381"/>
                <a:gd name="T4" fmla="*/ 273 w 310"/>
                <a:gd name="T5" fmla="*/ 240 h 381"/>
                <a:gd name="T6" fmla="*/ 270 w 310"/>
                <a:gd name="T7" fmla="*/ 261 h 381"/>
                <a:gd name="T8" fmla="*/ 265 w 310"/>
                <a:gd name="T9" fmla="*/ 296 h 381"/>
                <a:gd name="T10" fmla="*/ 262 w 310"/>
                <a:gd name="T11" fmla="*/ 320 h 381"/>
                <a:gd name="T12" fmla="*/ 261 w 310"/>
                <a:gd name="T13" fmla="*/ 331 h 381"/>
                <a:gd name="T14" fmla="*/ 256 w 310"/>
                <a:gd name="T15" fmla="*/ 364 h 381"/>
                <a:gd name="T16" fmla="*/ 236 w 310"/>
                <a:gd name="T17" fmla="*/ 370 h 381"/>
                <a:gd name="T18" fmla="*/ 144 w 310"/>
                <a:gd name="T19" fmla="*/ 381 h 381"/>
                <a:gd name="T20" fmla="*/ 56 w 310"/>
                <a:gd name="T21" fmla="*/ 370 h 381"/>
                <a:gd name="T22" fmla="*/ 54 w 310"/>
                <a:gd name="T23" fmla="*/ 370 h 381"/>
                <a:gd name="T24" fmla="*/ 53 w 310"/>
                <a:gd name="T25" fmla="*/ 365 h 381"/>
                <a:gd name="T26" fmla="*/ 49 w 310"/>
                <a:gd name="T27" fmla="*/ 340 h 381"/>
                <a:gd name="T28" fmla="*/ 41 w 310"/>
                <a:gd name="T29" fmla="*/ 305 h 381"/>
                <a:gd name="T30" fmla="*/ 41 w 310"/>
                <a:gd name="T31" fmla="*/ 304 h 381"/>
                <a:gd name="T32" fmla="*/ 30 w 310"/>
                <a:gd name="T33" fmla="*/ 257 h 381"/>
                <a:gd name="T34" fmla="*/ 27 w 310"/>
                <a:gd name="T35" fmla="*/ 248 h 381"/>
                <a:gd name="T36" fmla="*/ 26 w 310"/>
                <a:gd name="T37" fmla="*/ 242 h 381"/>
                <a:gd name="T38" fmla="*/ 19 w 310"/>
                <a:gd name="T39" fmla="*/ 219 h 381"/>
                <a:gd name="T40" fmla="*/ 0 w 310"/>
                <a:gd name="T41" fmla="*/ 153 h 381"/>
                <a:gd name="T42" fmla="*/ 0 w 310"/>
                <a:gd name="T43" fmla="*/ 25 h 381"/>
                <a:gd name="T44" fmla="*/ 0 w 310"/>
                <a:gd name="T45" fmla="*/ 25 h 381"/>
                <a:gd name="T46" fmla="*/ 55 w 310"/>
                <a:gd name="T47" fmla="*/ 2 h 381"/>
                <a:gd name="T48" fmla="*/ 57 w 310"/>
                <a:gd name="T49" fmla="*/ 1 h 381"/>
                <a:gd name="T50" fmla="*/ 58 w 310"/>
                <a:gd name="T51" fmla="*/ 1 h 381"/>
                <a:gd name="T52" fmla="*/ 59 w 310"/>
                <a:gd name="T53" fmla="*/ 4 h 381"/>
                <a:gd name="T54" fmla="*/ 65 w 310"/>
                <a:gd name="T55" fmla="*/ 12 h 381"/>
                <a:gd name="T56" fmla="*/ 101 w 310"/>
                <a:gd name="T57" fmla="*/ 68 h 381"/>
                <a:gd name="T58" fmla="*/ 186 w 310"/>
                <a:gd name="T59" fmla="*/ 220 h 381"/>
                <a:gd name="T60" fmla="*/ 187 w 310"/>
                <a:gd name="T61" fmla="*/ 222 h 381"/>
                <a:gd name="T62" fmla="*/ 188 w 310"/>
                <a:gd name="T63" fmla="*/ 222 h 381"/>
                <a:gd name="T64" fmla="*/ 188 w 310"/>
                <a:gd name="T65" fmla="*/ 222 h 381"/>
                <a:gd name="T66" fmla="*/ 188 w 310"/>
                <a:gd name="T67" fmla="*/ 222 h 381"/>
                <a:gd name="T68" fmla="*/ 188 w 310"/>
                <a:gd name="T69" fmla="*/ 222 h 381"/>
                <a:gd name="T70" fmla="*/ 188 w 310"/>
                <a:gd name="T71" fmla="*/ 219 h 381"/>
                <a:gd name="T72" fmla="*/ 200 w 310"/>
                <a:gd name="T73" fmla="*/ 69 h 381"/>
                <a:gd name="T74" fmla="*/ 200 w 310"/>
                <a:gd name="T75" fmla="*/ 67 h 381"/>
                <a:gd name="T76" fmla="*/ 197 w 310"/>
                <a:gd name="T77" fmla="*/ 0 h 381"/>
                <a:gd name="T78" fmla="*/ 197 w 310"/>
                <a:gd name="T79" fmla="*/ 0 h 381"/>
                <a:gd name="T80" fmla="*/ 224 w 310"/>
                <a:gd name="T81" fmla="*/ 7 h 381"/>
                <a:gd name="T82" fmla="*/ 224 w 310"/>
                <a:gd name="T83" fmla="*/ 7 h 381"/>
                <a:gd name="T84" fmla="*/ 253 w 310"/>
                <a:gd name="T85" fmla="*/ 16 h 381"/>
                <a:gd name="T86" fmla="*/ 253 w 310"/>
                <a:gd name="T87" fmla="*/ 16 h 381"/>
                <a:gd name="T88" fmla="*/ 260 w 310"/>
                <a:gd name="T89" fmla="*/ 60 h 381"/>
                <a:gd name="T90" fmla="*/ 262 w 310"/>
                <a:gd name="T91" fmla="*/ 76 h 381"/>
                <a:gd name="T92" fmla="*/ 309 w 310"/>
                <a:gd name="T93"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381">
                  <a:moveTo>
                    <a:pt x="309" y="161"/>
                  </a:moveTo>
                  <a:cubicBezTo>
                    <a:pt x="310" y="191"/>
                    <a:pt x="276" y="217"/>
                    <a:pt x="276" y="217"/>
                  </a:cubicBezTo>
                  <a:cubicBezTo>
                    <a:pt x="273" y="240"/>
                    <a:pt x="273" y="240"/>
                    <a:pt x="273" y="240"/>
                  </a:cubicBezTo>
                  <a:cubicBezTo>
                    <a:pt x="270" y="261"/>
                    <a:pt x="270" y="261"/>
                    <a:pt x="270" y="261"/>
                  </a:cubicBezTo>
                  <a:cubicBezTo>
                    <a:pt x="265" y="296"/>
                    <a:pt x="265" y="296"/>
                    <a:pt x="265" y="296"/>
                  </a:cubicBezTo>
                  <a:cubicBezTo>
                    <a:pt x="262" y="320"/>
                    <a:pt x="262" y="320"/>
                    <a:pt x="262" y="320"/>
                  </a:cubicBezTo>
                  <a:cubicBezTo>
                    <a:pt x="261" y="331"/>
                    <a:pt x="261" y="331"/>
                    <a:pt x="261" y="331"/>
                  </a:cubicBezTo>
                  <a:cubicBezTo>
                    <a:pt x="256" y="364"/>
                    <a:pt x="256" y="364"/>
                    <a:pt x="256" y="364"/>
                  </a:cubicBezTo>
                  <a:cubicBezTo>
                    <a:pt x="250" y="366"/>
                    <a:pt x="243" y="368"/>
                    <a:pt x="236" y="370"/>
                  </a:cubicBezTo>
                  <a:cubicBezTo>
                    <a:pt x="206" y="377"/>
                    <a:pt x="176" y="381"/>
                    <a:pt x="144" y="381"/>
                  </a:cubicBezTo>
                  <a:cubicBezTo>
                    <a:pt x="114" y="381"/>
                    <a:pt x="84" y="377"/>
                    <a:pt x="56" y="370"/>
                  </a:cubicBezTo>
                  <a:cubicBezTo>
                    <a:pt x="55" y="370"/>
                    <a:pt x="55" y="370"/>
                    <a:pt x="54" y="370"/>
                  </a:cubicBezTo>
                  <a:cubicBezTo>
                    <a:pt x="54" y="368"/>
                    <a:pt x="53" y="366"/>
                    <a:pt x="53" y="365"/>
                  </a:cubicBezTo>
                  <a:cubicBezTo>
                    <a:pt x="52" y="357"/>
                    <a:pt x="50" y="349"/>
                    <a:pt x="49" y="340"/>
                  </a:cubicBezTo>
                  <a:cubicBezTo>
                    <a:pt x="47" y="329"/>
                    <a:pt x="44" y="317"/>
                    <a:pt x="41" y="305"/>
                  </a:cubicBezTo>
                  <a:cubicBezTo>
                    <a:pt x="41" y="305"/>
                    <a:pt x="41" y="304"/>
                    <a:pt x="41" y="304"/>
                  </a:cubicBezTo>
                  <a:cubicBezTo>
                    <a:pt x="37" y="288"/>
                    <a:pt x="34" y="272"/>
                    <a:pt x="30" y="257"/>
                  </a:cubicBezTo>
                  <a:cubicBezTo>
                    <a:pt x="29" y="254"/>
                    <a:pt x="28" y="251"/>
                    <a:pt x="27" y="248"/>
                  </a:cubicBezTo>
                  <a:cubicBezTo>
                    <a:pt x="27" y="246"/>
                    <a:pt x="26" y="244"/>
                    <a:pt x="26" y="242"/>
                  </a:cubicBezTo>
                  <a:cubicBezTo>
                    <a:pt x="23" y="234"/>
                    <a:pt x="21" y="226"/>
                    <a:pt x="19" y="219"/>
                  </a:cubicBezTo>
                  <a:cubicBezTo>
                    <a:pt x="8" y="180"/>
                    <a:pt x="0" y="153"/>
                    <a:pt x="0" y="153"/>
                  </a:cubicBezTo>
                  <a:cubicBezTo>
                    <a:pt x="0" y="25"/>
                    <a:pt x="0" y="25"/>
                    <a:pt x="0" y="25"/>
                  </a:cubicBezTo>
                  <a:cubicBezTo>
                    <a:pt x="0" y="25"/>
                    <a:pt x="0" y="25"/>
                    <a:pt x="0" y="25"/>
                  </a:cubicBezTo>
                  <a:cubicBezTo>
                    <a:pt x="17" y="15"/>
                    <a:pt x="37" y="7"/>
                    <a:pt x="55" y="2"/>
                  </a:cubicBezTo>
                  <a:cubicBezTo>
                    <a:pt x="56" y="2"/>
                    <a:pt x="57" y="2"/>
                    <a:pt x="57" y="1"/>
                  </a:cubicBezTo>
                  <a:cubicBezTo>
                    <a:pt x="58" y="1"/>
                    <a:pt x="58" y="1"/>
                    <a:pt x="58" y="1"/>
                  </a:cubicBezTo>
                  <a:cubicBezTo>
                    <a:pt x="59" y="4"/>
                    <a:pt x="59" y="4"/>
                    <a:pt x="59" y="4"/>
                  </a:cubicBezTo>
                  <a:cubicBezTo>
                    <a:pt x="65" y="12"/>
                    <a:pt x="65" y="12"/>
                    <a:pt x="65" y="12"/>
                  </a:cubicBezTo>
                  <a:cubicBezTo>
                    <a:pt x="101" y="68"/>
                    <a:pt x="101" y="68"/>
                    <a:pt x="101" y="68"/>
                  </a:cubicBezTo>
                  <a:cubicBezTo>
                    <a:pt x="186" y="220"/>
                    <a:pt x="186" y="220"/>
                    <a:pt x="186" y="220"/>
                  </a:cubicBezTo>
                  <a:cubicBezTo>
                    <a:pt x="187" y="222"/>
                    <a:pt x="187" y="222"/>
                    <a:pt x="187" y="222"/>
                  </a:cubicBezTo>
                  <a:cubicBezTo>
                    <a:pt x="188" y="222"/>
                    <a:pt x="188" y="222"/>
                    <a:pt x="188" y="222"/>
                  </a:cubicBezTo>
                  <a:cubicBezTo>
                    <a:pt x="188" y="222"/>
                    <a:pt x="188" y="222"/>
                    <a:pt x="188" y="222"/>
                  </a:cubicBezTo>
                  <a:cubicBezTo>
                    <a:pt x="188" y="222"/>
                    <a:pt x="188" y="222"/>
                    <a:pt x="188" y="222"/>
                  </a:cubicBezTo>
                  <a:cubicBezTo>
                    <a:pt x="188" y="222"/>
                    <a:pt x="188" y="222"/>
                    <a:pt x="188" y="222"/>
                  </a:cubicBezTo>
                  <a:cubicBezTo>
                    <a:pt x="188" y="221"/>
                    <a:pt x="188" y="220"/>
                    <a:pt x="188" y="219"/>
                  </a:cubicBezTo>
                  <a:cubicBezTo>
                    <a:pt x="207" y="159"/>
                    <a:pt x="200" y="69"/>
                    <a:pt x="200" y="69"/>
                  </a:cubicBezTo>
                  <a:cubicBezTo>
                    <a:pt x="200" y="67"/>
                    <a:pt x="200" y="67"/>
                    <a:pt x="200" y="67"/>
                  </a:cubicBezTo>
                  <a:cubicBezTo>
                    <a:pt x="197" y="0"/>
                    <a:pt x="197" y="0"/>
                    <a:pt x="197" y="0"/>
                  </a:cubicBezTo>
                  <a:cubicBezTo>
                    <a:pt x="197" y="0"/>
                    <a:pt x="197" y="0"/>
                    <a:pt x="197" y="0"/>
                  </a:cubicBezTo>
                  <a:cubicBezTo>
                    <a:pt x="207" y="3"/>
                    <a:pt x="216" y="5"/>
                    <a:pt x="224" y="7"/>
                  </a:cubicBezTo>
                  <a:cubicBezTo>
                    <a:pt x="224" y="7"/>
                    <a:pt x="224" y="7"/>
                    <a:pt x="224" y="7"/>
                  </a:cubicBezTo>
                  <a:cubicBezTo>
                    <a:pt x="242" y="12"/>
                    <a:pt x="252" y="16"/>
                    <a:pt x="253" y="16"/>
                  </a:cubicBezTo>
                  <a:cubicBezTo>
                    <a:pt x="253" y="16"/>
                    <a:pt x="253" y="16"/>
                    <a:pt x="253" y="16"/>
                  </a:cubicBezTo>
                  <a:cubicBezTo>
                    <a:pt x="260" y="60"/>
                    <a:pt x="260" y="60"/>
                    <a:pt x="260" y="60"/>
                  </a:cubicBezTo>
                  <a:cubicBezTo>
                    <a:pt x="262" y="76"/>
                    <a:pt x="262" y="76"/>
                    <a:pt x="262" y="76"/>
                  </a:cubicBezTo>
                  <a:cubicBezTo>
                    <a:pt x="298" y="122"/>
                    <a:pt x="309" y="148"/>
                    <a:pt x="309" y="161"/>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2" name="Freeform 121"/>
            <p:cNvSpPr>
              <a:spLocks/>
            </p:cNvSpPr>
            <p:nvPr/>
          </p:nvSpPr>
          <p:spPr bwMode="auto">
            <a:xfrm>
              <a:off x="1640635" y="3090411"/>
              <a:ext cx="316611" cy="245048"/>
            </a:xfrm>
            <a:custGeom>
              <a:avLst/>
              <a:gdLst>
                <a:gd name="T0" fmla="*/ 94 w 123"/>
                <a:gd name="T1" fmla="*/ 1 h 95"/>
                <a:gd name="T2" fmla="*/ 73 w 123"/>
                <a:gd name="T3" fmla="*/ 46 h 95"/>
                <a:gd name="T4" fmla="*/ 25 w 123"/>
                <a:gd name="T5" fmla="*/ 0 h 95"/>
                <a:gd name="T6" fmla="*/ 0 w 123"/>
                <a:gd name="T7" fmla="*/ 26 h 95"/>
                <a:gd name="T8" fmla="*/ 61 w 123"/>
                <a:gd name="T9" fmla="*/ 95 h 95"/>
                <a:gd name="T10" fmla="*/ 74 w 123"/>
                <a:gd name="T11" fmla="*/ 54 h 95"/>
                <a:gd name="T12" fmla="*/ 109 w 123"/>
                <a:gd name="T13" fmla="*/ 89 h 95"/>
                <a:gd name="T14" fmla="*/ 121 w 123"/>
                <a:gd name="T15" fmla="*/ 22 h 95"/>
                <a:gd name="T16" fmla="*/ 94 w 123"/>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5">
                  <a:moveTo>
                    <a:pt x="94" y="1"/>
                  </a:moveTo>
                  <a:cubicBezTo>
                    <a:pt x="94" y="1"/>
                    <a:pt x="96" y="33"/>
                    <a:pt x="73" y="46"/>
                  </a:cubicBezTo>
                  <a:cubicBezTo>
                    <a:pt x="73" y="46"/>
                    <a:pt x="28" y="36"/>
                    <a:pt x="25" y="0"/>
                  </a:cubicBezTo>
                  <a:cubicBezTo>
                    <a:pt x="0" y="26"/>
                    <a:pt x="0" y="26"/>
                    <a:pt x="0" y="26"/>
                  </a:cubicBezTo>
                  <a:cubicBezTo>
                    <a:pt x="0" y="26"/>
                    <a:pt x="28" y="79"/>
                    <a:pt x="61" y="95"/>
                  </a:cubicBezTo>
                  <a:cubicBezTo>
                    <a:pt x="74" y="54"/>
                    <a:pt x="74" y="54"/>
                    <a:pt x="74" y="54"/>
                  </a:cubicBezTo>
                  <a:cubicBezTo>
                    <a:pt x="109" y="89"/>
                    <a:pt x="109" y="89"/>
                    <a:pt x="109" y="89"/>
                  </a:cubicBezTo>
                  <a:cubicBezTo>
                    <a:pt x="109" y="89"/>
                    <a:pt x="123" y="49"/>
                    <a:pt x="121" y="22"/>
                  </a:cubicBezTo>
                  <a:lnTo>
                    <a:pt x="94" y="1"/>
                  </a:lnTo>
                  <a:close/>
                </a:path>
              </a:pathLst>
            </a:custGeom>
            <a:solidFill>
              <a:srgbClr val="F1F3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en-US">
                <a:solidFill>
                  <a:srgbClr val="FFC000"/>
                </a:solidFill>
              </a:endParaRPr>
            </a:p>
          </p:txBody>
        </p:sp>
        <p:sp>
          <p:nvSpPr>
            <p:cNvPr id="123" name="Freeform 122"/>
            <p:cNvSpPr>
              <a:spLocks/>
            </p:cNvSpPr>
            <p:nvPr/>
          </p:nvSpPr>
          <p:spPr bwMode="auto">
            <a:xfrm>
              <a:off x="1532206" y="3160890"/>
              <a:ext cx="571418" cy="671172"/>
            </a:xfrm>
            <a:custGeom>
              <a:avLst/>
              <a:gdLst>
                <a:gd name="T0" fmla="*/ 202 w 222"/>
                <a:gd name="T1" fmla="*/ 101 h 261"/>
                <a:gd name="T2" fmla="*/ 218 w 222"/>
                <a:gd name="T3" fmla="*/ 119 h 261"/>
                <a:gd name="T4" fmla="*/ 163 w 222"/>
                <a:gd name="T5" fmla="*/ 261 h 261"/>
                <a:gd name="T6" fmla="*/ 42 w 222"/>
                <a:gd name="T7" fmla="*/ 129 h 261"/>
                <a:gd name="T8" fmla="*/ 64 w 222"/>
                <a:gd name="T9" fmla="*/ 107 h 261"/>
                <a:gd name="T10" fmla="*/ 32 w 222"/>
                <a:gd name="T11" fmla="*/ 106 h 261"/>
                <a:gd name="T12" fmla="*/ 0 w 222"/>
                <a:gd name="T13" fmla="*/ 13 h 261"/>
                <a:gd name="T14" fmla="*/ 32 w 222"/>
                <a:gd name="T15" fmla="*/ 1 h 261"/>
                <a:gd name="T16" fmla="*/ 75 w 222"/>
                <a:gd name="T17" fmla="*/ 68 h 261"/>
                <a:gd name="T18" fmla="*/ 162 w 222"/>
                <a:gd name="T19" fmla="*/ 222 h 261"/>
                <a:gd name="T20" fmla="*/ 174 w 222"/>
                <a:gd name="T21" fmla="*/ 69 h 261"/>
                <a:gd name="T22" fmla="*/ 171 w 222"/>
                <a:gd name="T23" fmla="*/ 0 h 261"/>
                <a:gd name="T24" fmla="*/ 198 w 222"/>
                <a:gd name="T25" fmla="*/ 7 h 261"/>
                <a:gd name="T26" fmla="*/ 222 w 222"/>
                <a:gd name="T27" fmla="*/ 95 h 261"/>
                <a:gd name="T28" fmla="*/ 202 w 222"/>
                <a:gd name="T2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261">
                  <a:moveTo>
                    <a:pt x="202" y="101"/>
                  </a:moveTo>
                  <a:cubicBezTo>
                    <a:pt x="218" y="119"/>
                    <a:pt x="218" y="119"/>
                    <a:pt x="218" y="119"/>
                  </a:cubicBezTo>
                  <a:cubicBezTo>
                    <a:pt x="218" y="119"/>
                    <a:pt x="197" y="212"/>
                    <a:pt x="163" y="261"/>
                  </a:cubicBezTo>
                  <a:cubicBezTo>
                    <a:pt x="163" y="261"/>
                    <a:pt x="68" y="174"/>
                    <a:pt x="42" y="129"/>
                  </a:cubicBezTo>
                  <a:cubicBezTo>
                    <a:pt x="64" y="107"/>
                    <a:pt x="64" y="107"/>
                    <a:pt x="64" y="107"/>
                  </a:cubicBezTo>
                  <a:cubicBezTo>
                    <a:pt x="32" y="106"/>
                    <a:pt x="32" y="106"/>
                    <a:pt x="32" y="106"/>
                  </a:cubicBezTo>
                  <a:cubicBezTo>
                    <a:pt x="0" y="13"/>
                    <a:pt x="0" y="13"/>
                    <a:pt x="0" y="13"/>
                  </a:cubicBezTo>
                  <a:cubicBezTo>
                    <a:pt x="11" y="8"/>
                    <a:pt x="21" y="4"/>
                    <a:pt x="32" y="1"/>
                  </a:cubicBezTo>
                  <a:cubicBezTo>
                    <a:pt x="75" y="68"/>
                    <a:pt x="75" y="68"/>
                    <a:pt x="75" y="68"/>
                  </a:cubicBezTo>
                  <a:cubicBezTo>
                    <a:pt x="162" y="222"/>
                    <a:pt x="162" y="222"/>
                    <a:pt x="162" y="222"/>
                  </a:cubicBezTo>
                  <a:cubicBezTo>
                    <a:pt x="181" y="162"/>
                    <a:pt x="174" y="69"/>
                    <a:pt x="174" y="69"/>
                  </a:cubicBezTo>
                  <a:cubicBezTo>
                    <a:pt x="171" y="0"/>
                    <a:pt x="171" y="0"/>
                    <a:pt x="171" y="0"/>
                  </a:cubicBezTo>
                  <a:cubicBezTo>
                    <a:pt x="181" y="3"/>
                    <a:pt x="190" y="4"/>
                    <a:pt x="198" y="7"/>
                  </a:cubicBezTo>
                  <a:cubicBezTo>
                    <a:pt x="222" y="95"/>
                    <a:pt x="222" y="95"/>
                    <a:pt x="222" y="95"/>
                  </a:cubicBezTo>
                  <a:lnTo>
                    <a:pt x="202" y="101"/>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4" name="Freeform 123"/>
            <p:cNvSpPr>
              <a:spLocks/>
            </p:cNvSpPr>
            <p:nvPr/>
          </p:nvSpPr>
          <p:spPr bwMode="auto">
            <a:xfrm>
              <a:off x="1429199" y="2327076"/>
              <a:ext cx="642980" cy="766589"/>
            </a:xfrm>
            <a:custGeom>
              <a:avLst/>
              <a:gdLst>
                <a:gd name="T0" fmla="*/ 36 w 250"/>
                <a:gd name="T1" fmla="*/ 124 h 298"/>
                <a:gd name="T2" fmla="*/ 38 w 250"/>
                <a:gd name="T3" fmla="*/ 125 h 298"/>
                <a:gd name="T4" fmla="*/ 38 w 250"/>
                <a:gd name="T5" fmla="*/ 125 h 298"/>
                <a:gd name="T6" fmla="*/ 72 w 250"/>
                <a:gd name="T7" fmla="*/ 110 h 298"/>
                <a:gd name="T8" fmla="*/ 147 w 250"/>
                <a:gd name="T9" fmla="*/ 0 h 298"/>
                <a:gd name="T10" fmla="*/ 249 w 250"/>
                <a:gd name="T11" fmla="*/ 126 h 298"/>
                <a:gd name="T12" fmla="*/ 246 w 250"/>
                <a:gd name="T13" fmla="*/ 189 h 298"/>
                <a:gd name="T14" fmla="*/ 177 w 250"/>
                <a:gd name="T15" fmla="*/ 274 h 298"/>
                <a:gd name="T16" fmla="*/ 47 w 250"/>
                <a:gd name="T17" fmla="*/ 201 h 298"/>
                <a:gd name="T18" fmla="*/ 4 w 250"/>
                <a:gd name="T19" fmla="*/ 152 h 298"/>
                <a:gd name="T20" fmla="*/ 36 w 250"/>
                <a:gd name="T21" fmla="*/ 1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98">
                  <a:moveTo>
                    <a:pt x="36" y="124"/>
                  </a:moveTo>
                  <a:cubicBezTo>
                    <a:pt x="38" y="125"/>
                    <a:pt x="38" y="125"/>
                    <a:pt x="38" y="125"/>
                  </a:cubicBezTo>
                  <a:cubicBezTo>
                    <a:pt x="38" y="125"/>
                    <a:pt x="38" y="125"/>
                    <a:pt x="38" y="125"/>
                  </a:cubicBezTo>
                  <a:cubicBezTo>
                    <a:pt x="38" y="125"/>
                    <a:pt x="48" y="196"/>
                    <a:pt x="72" y="110"/>
                  </a:cubicBezTo>
                  <a:cubicBezTo>
                    <a:pt x="129" y="66"/>
                    <a:pt x="147" y="0"/>
                    <a:pt x="147" y="0"/>
                  </a:cubicBezTo>
                  <a:cubicBezTo>
                    <a:pt x="168" y="48"/>
                    <a:pt x="221" y="115"/>
                    <a:pt x="249" y="126"/>
                  </a:cubicBezTo>
                  <a:cubicBezTo>
                    <a:pt x="250" y="143"/>
                    <a:pt x="248" y="167"/>
                    <a:pt x="246" y="189"/>
                  </a:cubicBezTo>
                  <a:cubicBezTo>
                    <a:pt x="242" y="232"/>
                    <a:pt x="219" y="264"/>
                    <a:pt x="177" y="274"/>
                  </a:cubicBezTo>
                  <a:cubicBezTo>
                    <a:pt x="75" y="298"/>
                    <a:pt x="47" y="201"/>
                    <a:pt x="47" y="201"/>
                  </a:cubicBezTo>
                  <a:cubicBezTo>
                    <a:pt x="47" y="201"/>
                    <a:pt x="8" y="202"/>
                    <a:pt x="4" y="152"/>
                  </a:cubicBezTo>
                  <a:cubicBezTo>
                    <a:pt x="0" y="112"/>
                    <a:pt x="36" y="124"/>
                    <a:pt x="36" y="124"/>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5" name="Freeform 124"/>
            <p:cNvSpPr>
              <a:spLocks/>
            </p:cNvSpPr>
            <p:nvPr/>
          </p:nvSpPr>
          <p:spPr bwMode="auto">
            <a:xfrm>
              <a:off x="1445463" y="2756452"/>
              <a:ext cx="557322" cy="337212"/>
            </a:xfrm>
            <a:custGeom>
              <a:avLst/>
              <a:gdLst>
                <a:gd name="T0" fmla="*/ 50 w 217"/>
                <a:gd name="T1" fmla="*/ 24 h 131"/>
                <a:gd name="T2" fmla="*/ 134 w 217"/>
                <a:gd name="T3" fmla="*/ 103 h 131"/>
                <a:gd name="T4" fmla="*/ 217 w 217"/>
                <a:gd name="T5" fmla="*/ 80 h 131"/>
                <a:gd name="T6" fmla="*/ 171 w 217"/>
                <a:gd name="T7" fmla="*/ 107 h 131"/>
                <a:gd name="T8" fmla="*/ 41 w 217"/>
                <a:gd name="T9" fmla="*/ 34 h 131"/>
                <a:gd name="T10" fmla="*/ 0 w 217"/>
                <a:gd name="T11" fmla="*/ 0 h 131"/>
                <a:gd name="T12" fmla="*/ 50 w 217"/>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217" h="131">
                  <a:moveTo>
                    <a:pt x="50" y="24"/>
                  </a:moveTo>
                  <a:cubicBezTo>
                    <a:pt x="50" y="24"/>
                    <a:pt x="77" y="95"/>
                    <a:pt x="134" y="103"/>
                  </a:cubicBezTo>
                  <a:cubicBezTo>
                    <a:pt x="169" y="108"/>
                    <a:pt x="199" y="93"/>
                    <a:pt x="217" y="80"/>
                  </a:cubicBezTo>
                  <a:cubicBezTo>
                    <a:pt x="206" y="93"/>
                    <a:pt x="191" y="102"/>
                    <a:pt x="171" y="107"/>
                  </a:cubicBezTo>
                  <a:cubicBezTo>
                    <a:pt x="69" y="131"/>
                    <a:pt x="41" y="34"/>
                    <a:pt x="41" y="34"/>
                  </a:cubicBezTo>
                  <a:cubicBezTo>
                    <a:pt x="41" y="34"/>
                    <a:pt x="10" y="34"/>
                    <a:pt x="0" y="0"/>
                  </a:cubicBezTo>
                  <a:cubicBezTo>
                    <a:pt x="26" y="35"/>
                    <a:pt x="50" y="24"/>
                    <a:pt x="50" y="24"/>
                  </a:cubicBezTo>
                  <a:close/>
                </a:path>
              </a:pathLst>
            </a:custGeom>
            <a:solidFill>
              <a:srgbClr val="B571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solidFill>
                  <a:srgbClr val="FFC000"/>
                </a:solidFill>
              </a:endParaRPr>
            </a:p>
          </p:txBody>
        </p:sp>
        <p:sp>
          <p:nvSpPr>
            <p:cNvPr id="126" name="Freeform 125"/>
            <p:cNvSpPr>
              <a:spLocks/>
            </p:cNvSpPr>
            <p:nvPr/>
          </p:nvSpPr>
          <p:spPr bwMode="auto">
            <a:xfrm>
              <a:off x="1835806" y="2713081"/>
              <a:ext cx="87827" cy="151800"/>
            </a:xfrm>
            <a:custGeom>
              <a:avLst/>
              <a:gdLst>
                <a:gd name="T0" fmla="*/ 0 w 34"/>
                <a:gd name="T1" fmla="*/ 50 h 59"/>
                <a:gd name="T2" fmla="*/ 34 w 34"/>
                <a:gd name="T3" fmla="*/ 40 h 59"/>
                <a:gd name="T4" fmla="*/ 25 w 34"/>
                <a:gd name="T5" fmla="*/ 26 h 59"/>
                <a:gd name="T6" fmla="*/ 4 w 34"/>
                <a:gd name="T7" fmla="*/ 0 h 59"/>
                <a:gd name="T8" fmla="*/ 4 w 34"/>
                <a:gd name="T9" fmla="*/ 0 h 59"/>
                <a:gd name="T10" fmla="*/ 24 w 34"/>
                <a:gd name="T11" fmla="*/ 32 h 59"/>
                <a:gd name="T12" fmla="*/ 29 w 34"/>
                <a:gd name="T13" fmla="*/ 39 h 59"/>
                <a:gd name="T14" fmla="*/ 0 w 34"/>
                <a:gd name="T15" fmla="*/ 5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9">
                  <a:moveTo>
                    <a:pt x="0" y="50"/>
                  </a:moveTo>
                  <a:cubicBezTo>
                    <a:pt x="21" y="59"/>
                    <a:pt x="32" y="50"/>
                    <a:pt x="34" y="40"/>
                  </a:cubicBezTo>
                  <a:cubicBezTo>
                    <a:pt x="34" y="34"/>
                    <a:pt x="31" y="28"/>
                    <a:pt x="25" y="26"/>
                  </a:cubicBezTo>
                  <a:cubicBezTo>
                    <a:pt x="13" y="20"/>
                    <a:pt x="4" y="1"/>
                    <a:pt x="4" y="0"/>
                  </a:cubicBezTo>
                  <a:cubicBezTo>
                    <a:pt x="4" y="0"/>
                    <a:pt x="4" y="0"/>
                    <a:pt x="4" y="0"/>
                  </a:cubicBezTo>
                  <a:cubicBezTo>
                    <a:pt x="4" y="5"/>
                    <a:pt x="8" y="22"/>
                    <a:pt x="24" y="32"/>
                  </a:cubicBezTo>
                  <a:cubicBezTo>
                    <a:pt x="27" y="34"/>
                    <a:pt x="29" y="36"/>
                    <a:pt x="29" y="39"/>
                  </a:cubicBezTo>
                  <a:cubicBezTo>
                    <a:pt x="28" y="44"/>
                    <a:pt x="20" y="52"/>
                    <a:pt x="0" y="50"/>
                  </a:cubicBezTo>
                  <a:close/>
                </a:path>
              </a:pathLst>
            </a:custGeom>
            <a:solidFill>
              <a:srgbClr val="D376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27" name="Freeform 126"/>
            <p:cNvSpPr>
              <a:spLocks/>
            </p:cNvSpPr>
            <p:nvPr/>
          </p:nvSpPr>
          <p:spPr bwMode="auto">
            <a:xfrm>
              <a:off x="1483413" y="3459068"/>
              <a:ext cx="663582" cy="639727"/>
            </a:xfrm>
            <a:custGeom>
              <a:avLst/>
              <a:gdLst>
                <a:gd name="T0" fmla="*/ 7 w 258"/>
                <a:gd name="T1" fmla="*/ 0 h 249"/>
                <a:gd name="T2" fmla="*/ 145 w 258"/>
                <a:gd name="T3" fmla="*/ 112 h 249"/>
                <a:gd name="T4" fmla="*/ 258 w 258"/>
                <a:gd name="T5" fmla="*/ 180 h 249"/>
                <a:gd name="T6" fmla="*/ 254 w 258"/>
                <a:gd name="T7" fmla="*/ 215 h 249"/>
                <a:gd name="T8" fmla="*/ 158 w 258"/>
                <a:gd name="T9" fmla="*/ 211 h 249"/>
                <a:gd name="T10" fmla="*/ 46 w 258"/>
                <a:gd name="T11" fmla="*/ 249 h 249"/>
                <a:gd name="T12" fmla="*/ 7 w 258"/>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258" h="249">
                  <a:moveTo>
                    <a:pt x="7" y="0"/>
                  </a:moveTo>
                  <a:cubicBezTo>
                    <a:pt x="7" y="0"/>
                    <a:pt x="39" y="113"/>
                    <a:pt x="145" y="112"/>
                  </a:cubicBezTo>
                  <a:cubicBezTo>
                    <a:pt x="258" y="180"/>
                    <a:pt x="258" y="180"/>
                    <a:pt x="258" y="180"/>
                  </a:cubicBezTo>
                  <a:cubicBezTo>
                    <a:pt x="254" y="215"/>
                    <a:pt x="254" y="215"/>
                    <a:pt x="254" y="215"/>
                  </a:cubicBezTo>
                  <a:cubicBezTo>
                    <a:pt x="254" y="215"/>
                    <a:pt x="196" y="216"/>
                    <a:pt x="158" y="211"/>
                  </a:cubicBezTo>
                  <a:cubicBezTo>
                    <a:pt x="158" y="211"/>
                    <a:pt x="84" y="246"/>
                    <a:pt x="46" y="249"/>
                  </a:cubicBezTo>
                  <a:cubicBezTo>
                    <a:pt x="46" y="249"/>
                    <a:pt x="0" y="19"/>
                    <a:pt x="7" y="0"/>
                  </a:cubicBez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28" name="Freeform 127"/>
            <p:cNvSpPr>
              <a:spLocks/>
            </p:cNvSpPr>
            <p:nvPr/>
          </p:nvSpPr>
          <p:spPr bwMode="auto">
            <a:xfrm>
              <a:off x="1771833" y="3770257"/>
              <a:ext cx="594187" cy="279745"/>
            </a:xfrm>
            <a:custGeom>
              <a:avLst/>
              <a:gdLst>
                <a:gd name="T0" fmla="*/ 0 w 231"/>
                <a:gd name="T1" fmla="*/ 42 h 109"/>
                <a:gd name="T2" fmla="*/ 14 w 231"/>
                <a:gd name="T3" fmla="*/ 18 h 109"/>
                <a:gd name="T4" fmla="*/ 127 w 231"/>
                <a:gd name="T5" fmla="*/ 0 h 109"/>
                <a:gd name="T6" fmla="*/ 216 w 231"/>
                <a:gd name="T7" fmla="*/ 70 h 109"/>
                <a:gd name="T8" fmla="*/ 0 w 231"/>
                <a:gd name="T9" fmla="*/ 42 h 109"/>
              </a:gdLst>
              <a:ahLst/>
              <a:cxnLst>
                <a:cxn ang="0">
                  <a:pos x="T0" y="T1"/>
                </a:cxn>
                <a:cxn ang="0">
                  <a:pos x="T2" y="T3"/>
                </a:cxn>
                <a:cxn ang="0">
                  <a:pos x="T4" y="T5"/>
                </a:cxn>
                <a:cxn ang="0">
                  <a:pos x="T6" y="T7"/>
                </a:cxn>
                <a:cxn ang="0">
                  <a:pos x="T8" y="T9"/>
                </a:cxn>
              </a:cxnLst>
              <a:rect l="0" t="0" r="r" b="b"/>
              <a:pathLst>
                <a:path w="231" h="109">
                  <a:moveTo>
                    <a:pt x="0" y="42"/>
                  </a:moveTo>
                  <a:cubicBezTo>
                    <a:pt x="14" y="18"/>
                    <a:pt x="14" y="18"/>
                    <a:pt x="14" y="18"/>
                  </a:cubicBezTo>
                  <a:cubicBezTo>
                    <a:pt x="127" y="0"/>
                    <a:pt x="127" y="0"/>
                    <a:pt x="127" y="0"/>
                  </a:cubicBezTo>
                  <a:cubicBezTo>
                    <a:pt x="127" y="0"/>
                    <a:pt x="231" y="0"/>
                    <a:pt x="216" y="70"/>
                  </a:cubicBezTo>
                  <a:cubicBezTo>
                    <a:pt x="205" y="74"/>
                    <a:pt x="116" y="109"/>
                    <a:pt x="0" y="42"/>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en-US">
                <a:solidFill>
                  <a:srgbClr val="FFC000"/>
                </a:solidFill>
              </a:endParaRPr>
            </a:p>
          </p:txBody>
        </p:sp>
        <p:sp>
          <p:nvSpPr>
            <p:cNvPr id="129" name="Freeform 128"/>
            <p:cNvSpPr>
              <a:spLocks/>
            </p:cNvSpPr>
            <p:nvPr/>
          </p:nvSpPr>
          <p:spPr bwMode="auto">
            <a:xfrm>
              <a:off x="1771833" y="3770257"/>
              <a:ext cx="326369" cy="193003"/>
            </a:xfrm>
            <a:custGeom>
              <a:avLst/>
              <a:gdLst>
                <a:gd name="T0" fmla="*/ 14 w 127"/>
                <a:gd name="T1" fmla="*/ 18 h 75"/>
                <a:gd name="T2" fmla="*/ 127 w 127"/>
                <a:gd name="T3" fmla="*/ 0 h 75"/>
                <a:gd name="T4" fmla="*/ 78 w 127"/>
                <a:gd name="T5" fmla="*/ 75 h 75"/>
                <a:gd name="T6" fmla="*/ 0 w 127"/>
                <a:gd name="T7" fmla="*/ 42 h 75"/>
                <a:gd name="T8" fmla="*/ 14 w 127"/>
                <a:gd name="T9" fmla="*/ 18 h 75"/>
              </a:gdLst>
              <a:ahLst/>
              <a:cxnLst>
                <a:cxn ang="0">
                  <a:pos x="T0" y="T1"/>
                </a:cxn>
                <a:cxn ang="0">
                  <a:pos x="T2" y="T3"/>
                </a:cxn>
                <a:cxn ang="0">
                  <a:pos x="T4" y="T5"/>
                </a:cxn>
                <a:cxn ang="0">
                  <a:pos x="T6" y="T7"/>
                </a:cxn>
                <a:cxn ang="0">
                  <a:pos x="T8" y="T9"/>
                </a:cxn>
              </a:cxnLst>
              <a:rect l="0" t="0" r="r" b="b"/>
              <a:pathLst>
                <a:path w="127" h="75">
                  <a:moveTo>
                    <a:pt x="14" y="18"/>
                  </a:moveTo>
                  <a:cubicBezTo>
                    <a:pt x="127" y="0"/>
                    <a:pt x="127" y="0"/>
                    <a:pt x="127" y="0"/>
                  </a:cubicBezTo>
                  <a:cubicBezTo>
                    <a:pt x="127" y="0"/>
                    <a:pt x="82" y="43"/>
                    <a:pt x="78" y="75"/>
                  </a:cubicBezTo>
                  <a:cubicBezTo>
                    <a:pt x="56" y="69"/>
                    <a:pt x="30" y="59"/>
                    <a:pt x="0" y="42"/>
                  </a:cubicBezTo>
                  <a:lnTo>
                    <a:pt x="14" y="18"/>
                  </a:lnTo>
                  <a:close/>
                </a:path>
              </a:pathLst>
            </a:custGeom>
            <a:solidFill>
              <a:srgbClr val="1C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30" name="Freeform 129"/>
            <p:cNvSpPr>
              <a:spLocks/>
            </p:cNvSpPr>
            <p:nvPr/>
          </p:nvSpPr>
          <p:spPr bwMode="auto">
            <a:xfrm>
              <a:off x="1918211" y="3648817"/>
              <a:ext cx="236374" cy="213604"/>
            </a:xfrm>
            <a:custGeom>
              <a:avLst/>
              <a:gdLst>
                <a:gd name="T0" fmla="*/ 0 w 92"/>
                <a:gd name="T1" fmla="*/ 36 h 83"/>
                <a:gd name="T2" fmla="*/ 92 w 92"/>
                <a:gd name="T3" fmla="*/ 50 h 83"/>
                <a:gd name="T4" fmla="*/ 16 w 92"/>
                <a:gd name="T5" fmla="*/ 83 h 83"/>
                <a:gd name="T6" fmla="*/ 0 w 92"/>
                <a:gd name="T7" fmla="*/ 36 h 83"/>
              </a:gdLst>
              <a:ahLst/>
              <a:cxnLst>
                <a:cxn ang="0">
                  <a:pos x="T0" y="T1"/>
                </a:cxn>
                <a:cxn ang="0">
                  <a:pos x="T2" y="T3"/>
                </a:cxn>
                <a:cxn ang="0">
                  <a:pos x="T4" y="T5"/>
                </a:cxn>
                <a:cxn ang="0">
                  <a:pos x="T6" y="T7"/>
                </a:cxn>
              </a:cxnLst>
              <a:rect l="0" t="0" r="r" b="b"/>
              <a:pathLst>
                <a:path w="92" h="83">
                  <a:moveTo>
                    <a:pt x="0" y="36"/>
                  </a:moveTo>
                  <a:cubicBezTo>
                    <a:pt x="90" y="0"/>
                    <a:pt x="92" y="50"/>
                    <a:pt x="92" y="50"/>
                  </a:cubicBezTo>
                  <a:cubicBezTo>
                    <a:pt x="74" y="66"/>
                    <a:pt x="33" y="72"/>
                    <a:pt x="16" y="83"/>
                  </a:cubicBezTo>
                  <a:cubicBezTo>
                    <a:pt x="5" y="59"/>
                    <a:pt x="0" y="36"/>
                    <a:pt x="0" y="36"/>
                  </a:cubicBez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en-US">
                <a:solidFill>
                  <a:srgbClr val="FFC000"/>
                </a:solidFill>
              </a:endParaRPr>
            </a:p>
          </p:txBody>
        </p:sp>
        <p:sp>
          <p:nvSpPr>
            <p:cNvPr id="131" name="Freeform 130"/>
            <p:cNvSpPr>
              <a:spLocks/>
            </p:cNvSpPr>
            <p:nvPr/>
          </p:nvSpPr>
          <p:spPr bwMode="auto">
            <a:xfrm>
              <a:off x="1910621" y="3723633"/>
              <a:ext cx="95417" cy="161558"/>
            </a:xfrm>
            <a:custGeom>
              <a:avLst/>
              <a:gdLst>
                <a:gd name="T0" fmla="*/ 0 w 37"/>
                <a:gd name="T1" fmla="*/ 3 h 63"/>
                <a:gd name="T2" fmla="*/ 17 w 37"/>
                <a:gd name="T3" fmla="*/ 0 h 63"/>
                <a:gd name="T4" fmla="*/ 37 w 37"/>
                <a:gd name="T5" fmla="*/ 51 h 63"/>
                <a:gd name="T6" fmla="*/ 20 w 37"/>
                <a:gd name="T7" fmla="*/ 63 h 63"/>
                <a:gd name="T8" fmla="*/ 0 w 37"/>
                <a:gd name="T9" fmla="*/ 3 h 63"/>
              </a:gdLst>
              <a:ahLst/>
              <a:cxnLst>
                <a:cxn ang="0">
                  <a:pos x="T0" y="T1"/>
                </a:cxn>
                <a:cxn ang="0">
                  <a:pos x="T2" y="T3"/>
                </a:cxn>
                <a:cxn ang="0">
                  <a:pos x="T4" y="T5"/>
                </a:cxn>
                <a:cxn ang="0">
                  <a:pos x="T6" y="T7"/>
                </a:cxn>
                <a:cxn ang="0">
                  <a:pos x="T8" y="T9"/>
                </a:cxn>
              </a:cxnLst>
              <a:rect l="0" t="0" r="r" b="b"/>
              <a:pathLst>
                <a:path w="37" h="63">
                  <a:moveTo>
                    <a:pt x="0" y="3"/>
                  </a:moveTo>
                  <a:cubicBezTo>
                    <a:pt x="17" y="0"/>
                    <a:pt x="17" y="0"/>
                    <a:pt x="17" y="0"/>
                  </a:cubicBezTo>
                  <a:cubicBezTo>
                    <a:pt x="17" y="0"/>
                    <a:pt x="37" y="17"/>
                    <a:pt x="37" y="51"/>
                  </a:cubicBezTo>
                  <a:cubicBezTo>
                    <a:pt x="31" y="55"/>
                    <a:pt x="26" y="59"/>
                    <a:pt x="20" y="63"/>
                  </a:cubicBezTo>
                  <a:cubicBezTo>
                    <a:pt x="13" y="34"/>
                    <a:pt x="5" y="17"/>
                    <a:pt x="0" y="3"/>
                  </a:cubicBezTo>
                  <a:close/>
                </a:path>
              </a:pathLst>
            </a:custGeom>
            <a:solidFill>
              <a:srgbClr val="E5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sp>
          <p:nvSpPr>
            <p:cNvPr id="132" name="Freeform 131"/>
            <p:cNvSpPr>
              <a:spLocks/>
            </p:cNvSpPr>
            <p:nvPr/>
          </p:nvSpPr>
          <p:spPr bwMode="auto">
            <a:xfrm>
              <a:off x="1370648" y="3204261"/>
              <a:ext cx="601777" cy="858753"/>
            </a:xfrm>
            <a:custGeom>
              <a:avLst/>
              <a:gdLst>
                <a:gd name="T0" fmla="*/ 36 w 234"/>
                <a:gd name="T1" fmla="*/ 8 h 334"/>
                <a:gd name="T2" fmla="*/ 93 w 234"/>
                <a:gd name="T3" fmla="*/ 231 h 334"/>
                <a:gd name="T4" fmla="*/ 210 w 234"/>
                <a:gd name="T5" fmla="*/ 203 h 334"/>
                <a:gd name="T6" fmla="*/ 233 w 234"/>
                <a:gd name="T7" fmla="*/ 269 h 334"/>
                <a:gd name="T8" fmla="*/ 60 w 234"/>
                <a:gd name="T9" fmla="*/ 323 h 334"/>
                <a:gd name="T10" fmla="*/ 11 w 234"/>
                <a:gd name="T11" fmla="*/ 175 h 334"/>
                <a:gd name="T12" fmla="*/ 36 w 234"/>
                <a:gd name="T13" fmla="*/ 8 h 334"/>
              </a:gdLst>
              <a:ahLst/>
              <a:cxnLst>
                <a:cxn ang="0">
                  <a:pos x="T0" y="T1"/>
                </a:cxn>
                <a:cxn ang="0">
                  <a:pos x="T2" y="T3"/>
                </a:cxn>
                <a:cxn ang="0">
                  <a:pos x="T4" y="T5"/>
                </a:cxn>
                <a:cxn ang="0">
                  <a:pos x="T6" y="T7"/>
                </a:cxn>
                <a:cxn ang="0">
                  <a:pos x="T8" y="T9"/>
                </a:cxn>
                <a:cxn ang="0">
                  <a:pos x="T10" y="T11"/>
                </a:cxn>
                <a:cxn ang="0">
                  <a:pos x="T12" y="T13"/>
                </a:cxn>
              </a:cxnLst>
              <a:rect l="0" t="0" r="r" b="b"/>
              <a:pathLst>
                <a:path w="234" h="334">
                  <a:moveTo>
                    <a:pt x="36" y="8"/>
                  </a:moveTo>
                  <a:cubicBezTo>
                    <a:pt x="68" y="0"/>
                    <a:pt x="93" y="231"/>
                    <a:pt x="93" y="231"/>
                  </a:cubicBezTo>
                  <a:cubicBezTo>
                    <a:pt x="210" y="203"/>
                    <a:pt x="210" y="203"/>
                    <a:pt x="210" y="203"/>
                  </a:cubicBezTo>
                  <a:cubicBezTo>
                    <a:pt x="218" y="213"/>
                    <a:pt x="234" y="241"/>
                    <a:pt x="233" y="269"/>
                  </a:cubicBezTo>
                  <a:cubicBezTo>
                    <a:pt x="133" y="334"/>
                    <a:pt x="60" y="323"/>
                    <a:pt x="60" y="323"/>
                  </a:cubicBezTo>
                  <a:cubicBezTo>
                    <a:pt x="60" y="323"/>
                    <a:pt x="22" y="330"/>
                    <a:pt x="11" y="175"/>
                  </a:cubicBezTo>
                  <a:cubicBezTo>
                    <a:pt x="0" y="21"/>
                    <a:pt x="36" y="8"/>
                    <a:pt x="36" y="8"/>
                  </a:cubicBezTo>
                  <a:close/>
                </a:path>
              </a:pathLst>
            </a:custGeom>
            <a:solidFill>
              <a:srgbClr val="263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srgbClr val="FFC000"/>
                </a:solidFill>
              </a:endParaRPr>
            </a:p>
          </p:txBody>
        </p:sp>
        <p:sp>
          <p:nvSpPr>
            <p:cNvPr id="133" name="Freeform 132"/>
            <p:cNvSpPr>
              <a:spLocks/>
            </p:cNvSpPr>
            <p:nvPr/>
          </p:nvSpPr>
          <p:spPr bwMode="auto">
            <a:xfrm>
              <a:off x="1481245" y="3659660"/>
              <a:ext cx="230952" cy="169148"/>
            </a:xfrm>
            <a:custGeom>
              <a:avLst/>
              <a:gdLst>
                <a:gd name="T0" fmla="*/ 90 w 90"/>
                <a:gd name="T1" fmla="*/ 45 h 66"/>
                <a:gd name="T2" fmla="*/ 44 w 90"/>
                <a:gd name="T3" fmla="*/ 13 h 66"/>
                <a:gd name="T4" fmla="*/ 9 w 90"/>
                <a:gd name="T5" fmla="*/ 0 h 66"/>
                <a:gd name="T6" fmla="*/ 10 w 90"/>
                <a:gd name="T7" fmla="*/ 10 h 66"/>
                <a:gd name="T8" fmla="*/ 32 w 90"/>
                <a:gd name="T9" fmla="*/ 20 h 66"/>
                <a:gd name="T10" fmla="*/ 4 w 90"/>
                <a:gd name="T11" fmla="*/ 29 h 66"/>
                <a:gd name="T12" fmla="*/ 10 w 90"/>
                <a:gd name="T13" fmla="*/ 39 h 66"/>
                <a:gd name="T14" fmla="*/ 12 w 90"/>
                <a:gd name="T15" fmla="*/ 50 h 66"/>
                <a:gd name="T16" fmla="*/ 29 w 90"/>
                <a:gd name="T17" fmla="*/ 47 h 66"/>
                <a:gd name="T18" fmla="*/ 13 w 90"/>
                <a:gd name="T19" fmla="*/ 61 h 66"/>
                <a:gd name="T20" fmla="*/ 19 w 90"/>
                <a:gd name="T21" fmla="*/ 65 h 66"/>
                <a:gd name="T22" fmla="*/ 50 w 90"/>
                <a:gd name="T23" fmla="*/ 54 h 66"/>
                <a:gd name="T24" fmla="*/ 90 w 90"/>
                <a:gd name="T2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45"/>
                  </a:moveTo>
                  <a:cubicBezTo>
                    <a:pt x="90" y="45"/>
                    <a:pt x="52" y="15"/>
                    <a:pt x="44" y="13"/>
                  </a:cubicBezTo>
                  <a:cubicBezTo>
                    <a:pt x="37" y="11"/>
                    <a:pt x="9" y="0"/>
                    <a:pt x="9" y="0"/>
                  </a:cubicBezTo>
                  <a:cubicBezTo>
                    <a:pt x="9" y="0"/>
                    <a:pt x="6" y="4"/>
                    <a:pt x="10" y="10"/>
                  </a:cubicBezTo>
                  <a:cubicBezTo>
                    <a:pt x="15" y="15"/>
                    <a:pt x="32" y="20"/>
                    <a:pt x="32" y="20"/>
                  </a:cubicBezTo>
                  <a:cubicBezTo>
                    <a:pt x="32" y="20"/>
                    <a:pt x="12" y="23"/>
                    <a:pt x="4" y="29"/>
                  </a:cubicBezTo>
                  <a:cubicBezTo>
                    <a:pt x="4" y="29"/>
                    <a:pt x="1" y="38"/>
                    <a:pt x="10" y="39"/>
                  </a:cubicBezTo>
                  <a:cubicBezTo>
                    <a:pt x="10" y="39"/>
                    <a:pt x="0" y="47"/>
                    <a:pt x="12" y="50"/>
                  </a:cubicBezTo>
                  <a:cubicBezTo>
                    <a:pt x="12" y="50"/>
                    <a:pt x="24" y="46"/>
                    <a:pt x="29" y="47"/>
                  </a:cubicBezTo>
                  <a:cubicBezTo>
                    <a:pt x="13" y="61"/>
                    <a:pt x="13" y="61"/>
                    <a:pt x="13" y="61"/>
                  </a:cubicBezTo>
                  <a:cubicBezTo>
                    <a:pt x="13" y="61"/>
                    <a:pt x="12" y="66"/>
                    <a:pt x="19" y="65"/>
                  </a:cubicBezTo>
                  <a:cubicBezTo>
                    <a:pt x="26" y="65"/>
                    <a:pt x="36" y="48"/>
                    <a:pt x="50" y="54"/>
                  </a:cubicBezTo>
                  <a:lnTo>
                    <a:pt x="90" y="45"/>
                  </a:lnTo>
                  <a:close/>
                </a:path>
              </a:pathLst>
            </a:custGeom>
            <a:solidFill>
              <a:srgbClr val="C98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solidFill>
                  <a:srgbClr val="FFC000"/>
                </a:solidFill>
              </a:endParaRPr>
            </a:p>
          </p:txBody>
        </p:sp>
      </p:grpSp>
    </p:spTree>
    <p:extLst>
      <p:ext uri="{BB962C8B-B14F-4D97-AF65-F5344CB8AC3E}">
        <p14:creationId xmlns:p14="http://schemas.microsoft.com/office/powerpoint/2010/main" val="338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
                            </p:stCondLst>
                            <p:childTnLst>
                              <p:par>
                                <p:cTn id="10" presetID="6" presetClass="emph" presetSubtype="0" autoRev="1" fill="hold" nodeType="afterEffect">
                                  <p:stCondLst>
                                    <p:cond delay="0"/>
                                  </p:stCondLst>
                                  <p:childTnLst>
                                    <p:animScale>
                                      <p:cBhvr>
                                        <p:cTn id="11" dur="100" fill="hold"/>
                                        <p:tgtEl>
                                          <p:spTgt spid="8"/>
                                        </p:tgtEl>
                                      </p:cBhvr>
                                      <p:by x="110000" y="110000"/>
                                    </p:animScale>
                                  </p:childTnLst>
                                </p:cTn>
                              </p:par>
                            </p:childTnLst>
                          </p:cTn>
                        </p:par>
                        <p:par>
                          <p:cTn id="12" fill="hold">
                            <p:stCondLst>
                              <p:cond delay="300"/>
                            </p:stCondLst>
                            <p:childTnLst>
                              <p:par>
                                <p:cTn id="13" presetID="23" presetClass="entr" presetSubtype="16"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 fill="hold"/>
                                        <p:tgtEl>
                                          <p:spTgt spid="30"/>
                                        </p:tgtEl>
                                        <p:attrNameLst>
                                          <p:attrName>ppt_w</p:attrName>
                                        </p:attrNameLst>
                                      </p:cBhvr>
                                      <p:tavLst>
                                        <p:tav tm="0">
                                          <p:val>
                                            <p:fltVal val="0"/>
                                          </p:val>
                                        </p:tav>
                                        <p:tav tm="100000">
                                          <p:val>
                                            <p:strVal val="#ppt_w"/>
                                          </p:val>
                                        </p:tav>
                                      </p:tavLst>
                                    </p:anim>
                                    <p:anim calcmode="lin" valueType="num">
                                      <p:cBhvr>
                                        <p:cTn id="16" dur="100" fill="hold"/>
                                        <p:tgtEl>
                                          <p:spTgt spid="30"/>
                                        </p:tgtEl>
                                        <p:attrNameLst>
                                          <p:attrName>ppt_h</p:attrName>
                                        </p:attrNameLst>
                                      </p:cBhvr>
                                      <p:tavLst>
                                        <p:tav tm="0">
                                          <p:val>
                                            <p:fltVal val="0"/>
                                          </p:val>
                                        </p:tav>
                                        <p:tav tm="100000">
                                          <p:val>
                                            <p:strVal val="#ppt_h"/>
                                          </p:val>
                                        </p:tav>
                                      </p:tavLst>
                                    </p:anim>
                                  </p:childTnLst>
                                </p:cTn>
                              </p:par>
                            </p:childTnLst>
                          </p:cTn>
                        </p:par>
                        <p:par>
                          <p:cTn id="17" fill="hold">
                            <p:stCondLst>
                              <p:cond delay="400"/>
                            </p:stCondLst>
                            <p:childTnLst>
                              <p:par>
                                <p:cTn id="18" presetID="6" presetClass="emph" presetSubtype="0" autoRev="1" fill="hold" nodeType="afterEffect">
                                  <p:stCondLst>
                                    <p:cond delay="0"/>
                                  </p:stCondLst>
                                  <p:childTnLst>
                                    <p:animScale>
                                      <p:cBhvr>
                                        <p:cTn id="19" dur="100" fill="hold"/>
                                        <p:tgtEl>
                                          <p:spTgt spid="30"/>
                                        </p:tgtEl>
                                      </p:cBhvr>
                                      <p:by x="110000" y="110000"/>
                                    </p:animScale>
                                  </p:childTnLst>
                                </p:cTn>
                              </p:par>
                            </p:childTnLst>
                          </p:cTn>
                        </p:par>
                        <p:par>
                          <p:cTn id="20" fill="hold">
                            <p:stCondLst>
                              <p:cond delay="6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00" fill="hold"/>
                                        <p:tgtEl>
                                          <p:spTgt spid="50"/>
                                        </p:tgtEl>
                                        <p:attrNameLst>
                                          <p:attrName>ppt_w</p:attrName>
                                        </p:attrNameLst>
                                      </p:cBhvr>
                                      <p:tavLst>
                                        <p:tav tm="0">
                                          <p:val>
                                            <p:fltVal val="0"/>
                                          </p:val>
                                        </p:tav>
                                        <p:tav tm="100000">
                                          <p:val>
                                            <p:strVal val="#ppt_w"/>
                                          </p:val>
                                        </p:tav>
                                      </p:tavLst>
                                    </p:anim>
                                    <p:anim calcmode="lin" valueType="num">
                                      <p:cBhvr>
                                        <p:cTn id="24" dur="100" fill="hold"/>
                                        <p:tgtEl>
                                          <p:spTgt spid="50"/>
                                        </p:tgtEl>
                                        <p:attrNameLst>
                                          <p:attrName>ppt_h</p:attrName>
                                        </p:attrNameLst>
                                      </p:cBhvr>
                                      <p:tavLst>
                                        <p:tav tm="0">
                                          <p:val>
                                            <p:fltVal val="0"/>
                                          </p:val>
                                        </p:tav>
                                        <p:tav tm="100000">
                                          <p:val>
                                            <p:strVal val="#ppt_h"/>
                                          </p:val>
                                        </p:tav>
                                      </p:tavLst>
                                    </p:anim>
                                  </p:childTnLst>
                                </p:cTn>
                              </p:par>
                            </p:childTnLst>
                          </p:cTn>
                        </p:par>
                        <p:par>
                          <p:cTn id="25" fill="hold">
                            <p:stCondLst>
                              <p:cond delay="700"/>
                            </p:stCondLst>
                            <p:childTnLst>
                              <p:par>
                                <p:cTn id="26" presetID="6" presetClass="emph" presetSubtype="0" autoRev="1" fill="hold" nodeType="afterEffect">
                                  <p:stCondLst>
                                    <p:cond delay="0"/>
                                  </p:stCondLst>
                                  <p:childTnLst>
                                    <p:animScale>
                                      <p:cBhvr>
                                        <p:cTn id="27" dur="100" fill="hold"/>
                                        <p:tgtEl>
                                          <p:spTgt spid="50"/>
                                        </p:tgtEl>
                                      </p:cBhvr>
                                      <p:by x="110000" y="110000"/>
                                    </p:animScale>
                                  </p:childTnLst>
                                </p:cTn>
                              </p:par>
                            </p:childTnLst>
                          </p:cTn>
                        </p:par>
                        <p:par>
                          <p:cTn id="28" fill="hold">
                            <p:stCondLst>
                              <p:cond delay="900"/>
                            </p:stCondLst>
                            <p:childTnLst>
                              <p:par>
                                <p:cTn id="29" presetID="2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 fill="hold"/>
                                        <p:tgtEl>
                                          <p:spTgt spid="71"/>
                                        </p:tgtEl>
                                        <p:attrNameLst>
                                          <p:attrName>ppt_w</p:attrName>
                                        </p:attrNameLst>
                                      </p:cBhvr>
                                      <p:tavLst>
                                        <p:tav tm="0">
                                          <p:val>
                                            <p:fltVal val="0"/>
                                          </p:val>
                                        </p:tav>
                                        <p:tav tm="100000">
                                          <p:val>
                                            <p:strVal val="#ppt_w"/>
                                          </p:val>
                                        </p:tav>
                                      </p:tavLst>
                                    </p:anim>
                                    <p:anim calcmode="lin" valueType="num">
                                      <p:cBhvr>
                                        <p:cTn id="32" dur="100" fill="hold"/>
                                        <p:tgtEl>
                                          <p:spTgt spid="71"/>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6" presetClass="emph" presetSubtype="0" autoRev="1" fill="hold" nodeType="afterEffect">
                                  <p:stCondLst>
                                    <p:cond delay="0"/>
                                  </p:stCondLst>
                                  <p:childTnLst>
                                    <p:animScale>
                                      <p:cBhvr>
                                        <p:cTn id="35" dur="100" fill="hold"/>
                                        <p:tgtEl>
                                          <p:spTgt spid="71"/>
                                        </p:tgtEl>
                                      </p:cBhvr>
                                      <p:by x="110000" y="110000"/>
                                    </p:animScale>
                                  </p:childTnLst>
                                </p:cTn>
                              </p:par>
                            </p:childTnLst>
                          </p:cTn>
                        </p:par>
                        <p:par>
                          <p:cTn id="36" fill="hold">
                            <p:stCondLst>
                              <p:cond delay="1200"/>
                            </p:stCondLst>
                            <p:childTnLst>
                              <p:par>
                                <p:cTn id="37" presetID="23" presetClass="entr" presetSubtype="16"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100" fill="hold"/>
                                        <p:tgtEl>
                                          <p:spTgt spid="91"/>
                                        </p:tgtEl>
                                        <p:attrNameLst>
                                          <p:attrName>ppt_w</p:attrName>
                                        </p:attrNameLst>
                                      </p:cBhvr>
                                      <p:tavLst>
                                        <p:tav tm="0">
                                          <p:val>
                                            <p:fltVal val="0"/>
                                          </p:val>
                                        </p:tav>
                                        <p:tav tm="100000">
                                          <p:val>
                                            <p:strVal val="#ppt_w"/>
                                          </p:val>
                                        </p:tav>
                                      </p:tavLst>
                                    </p:anim>
                                    <p:anim calcmode="lin" valueType="num">
                                      <p:cBhvr>
                                        <p:cTn id="40" dur="100" fill="hold"/>
                                        <p:tgtEl>
                                          <p:spTgt spid="91"/>
                                        </p:tgtEl>
                                        <p:attrNameLst>
                                          <p:attrName>ppt_h</p:attrName>
                                        </p:attrNameLst>
                                      </p:cBhvr>
                                      <p:tavLst>
                                        <p:tav tm="0">
                                          <p:val>
                                            <p:fltVal val="0"/>
                                          </p:val>
                                        </p:tav>
                                        <p:tav tm="100000">
                                          <p:val>
                                            <p:strVal val="#ppt_h"/>
                                          </p:val>
                                        </p:tav>
                                      </p:tavLst>
                                    </p:anim>
                                  </p:childTnLst>
                                </p:cTn>
                              </p:par>
                            </p:childTnLst>
                          </p:cTn>
                        </p:par>
                        <p:par>
                          <p:cTn id="41" fill="hold">
                            <p:stCondLst>
                              <p:cond delay="1300"/>
                            </p:stCondLst>
                            <p:childTnLst>
                              <p:par>
                                <p:cTn id="42" presetID="6" presetClass="emph" presetSubtype="0" autoRev="1" fill="hold" nodeType="afterEffect">
                                  <p:stCondLst>
                                    <p:cond delay="0"/>
                                  </p:stCondLst>
                                  <p:childTnLst>
                                    <p:animScale>
                                      <p:cBhvr>
                                        <p:cTn id="43" dur="100" fill="hold"/>
                                        <p:tgtEl>
                                          <p:spTgt spid="91"/>
                                        </p:tgtEl>
                                      </p:cBhvr>
                                      <p:by x="110000" y="110000"/>
                                    </p:animScale>
                                  </p:childTnLst>
                                </p:cTn>
                              </p:par>
                            </p:childTnLst>
                          </p:cTn>
                        </p:par>
                        <p:par>
                          <p:cTn id="44" fill="hold">
                            <p:stCondLst>
                              <p:cond delay="1500"/>
                            </p:stCondLst>
                            <p:childTnLst>
                              <p:par>
                                <p:cTn id="45" presetID="23" presetClass="entr" presetSubtype="16" fill="hold" nodeType="afterEffect">
                                  <p:stCondLst>
                                    <p:cond delay="0"/>
                                  </p:stCondLst>
                                  <p:childTnLst>
                                    <p:set>
                                      <p:cBhvr>
                                        <p:cTn id="46" dur="1" fill="hold">
                                          <p:stCondLst>
                                            <p:cond delay="0"/>
                                          </p:stCondLst>
                                        </p:cTn>
                                        <p:tgtEl>
                                          <p:spTgt spid="113"/>
                                        </p:tgtEl>
                                        <p:attrNameLst>
                                          <p:attrName>style.visibility</p:attrName>
                                        </p:attrNameLst>
                                      </p:cBhvr>
                                      <p:to>
                                        <p:strVal val="visible"/>
                                      </p:to>
                                    </p:set>
                                    <p:anim calcmode="lin" valueType="num">
                                      <p:cBhvr>
                                        <p:cTn id="47" dur="100" fill="hold"/>
                                        <p:tgtEl>
                                          <p:spTgt spid="113"/>
                                        </p:tgtEl>
                                        <p:attrNameLst>
                                          <p:attrName>ppt_w</p:attrName>
                                        </p:attrNameLst>
                                      </p:cBhvr>
                                      <p:tavLst>
                                        <p:tav tm="0">
                                          <p:val>
                                            <p:fltVal val="0"/>
                                          </p:val>
                                        </p:tav>
                                        <p:tav tm="100000">
                                          <p:val>
                                            <p:strVal val="#ppt_w"/>
                                          </p:val>
                                        </p:tav>
                                      </p:tavLst>
                                    </p:anim>
                                    <p:anim calcmode="lin" valueType="num">
                                      <p:cBhvr>
                                        <p:cTn id="48" dur="100" fill="hold"/>
                                        <p:tgtEl>
                                          <p:spTgt spid="113"/>
                                        </p:tgtEl>
                                        <p:attrNameLst>
                                          <p:attrName>ppt_h</p:attrName>
                                        </p:attrNameLst>
                                      </p:cBhvr>
                                      <p:tavLst>
                                        <p:tav tm="0">
                                          <p:val>
                                            <p:fltVal val="0"/>
                                          </p:val>
                                        </p:tav>
                                        <p:tav tm="100000">
                                          <p:val>
                                            <p:strVal val="#ppt_h"/>
                                          </p:val>
                                        </p:tav>
                                      </p:tavLst>
                                    </p:anim>
                                  </p:childTnLst>
                                </p:cTn>
                              </p:par>
                            </p:childTnLst>
                          </p:cTn>
                        </p:par>
                        <p:par>
                          <p:cTn id="49" fill="hold">
                            <p:stCondLst>
                              <p:cond delay="1600"/>
                            </p:stCondLst>
                            <p:childTnLst>
                              <p:par>
                                <p:cTn id="50" presetID="6" presetClass="emph" presetSubtype="0" autoRev="1" fill="hold" nodeType="afterEffect">
                                  <p:stCondLst>
                                    <p:cond delay="0"/>
                                  </p:stCondLst>
                                  <p:childTnLst>
                                    <p:animScale>
                                      <p:cBhvr>
                                        <p:cTn id="51" dur="100" fill="hold"/>
                                        <p:tgtEl>
                                          <p:spTgt spid="1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extBox 3">
            <a:extLst>
              <a:ext uri="{FF2B5EF4-FFF2-40B4-BE49-F238E27FC236}">
                <a16:creationId xmlns:a16="http://schemas.microsoft.com/office/drawing/2014/main" id="{BDC714B0-4800-4E4B-A54F-230553E3A953}"/>
              </a:ext>
            </a:extLst>
          </p:cNvPr>
          <p:cNvSpPr txBox="1"/>
          <p:nvPr/>
        </p:nvSpPr>
        <p:spPr>
          <a:xfrm>
            <a:off x="4913906" y="1112241"/>
            <a:ext cx="3657599" cy="3600986"/>
          </a:xfrm>
          <a:prstGeom prst="rect">
            <a:avLst/>
          </a:prstGeom>
          <a:noFill/>
        </p:spPr>
        <p:txBody>
          <a:bodyPr wrap="square" lIns="91440" tIns="45720" rIns="91440" bIns="45720" rtlCol="0" anchor="t">
            <a:spAutoFit/>
          </a:bodyPr>
          <a:lstStyle/>
          <a:p>
            <a:pPr algn="ctr">
              <a:buClr>
                <a:srgbClr val="4A66AC"/>
              </a:buClr>
              <a:defRPr/>
            </a:pPr>
            <a:r>
              <a:rPr kumimoji="0" lang="es-CO" sz="1800" b="1" i="0" u="none" strike="noStrike" kern="1200" cap="none" spc="0" normalizeH="0" baseline="0" noProof="0" dirty="0">
                <a:ln>
                  <a:noFill/>
                </a:ln>
                <a:solidFill>
                  <a:srgbClr val="0070C0"/>
                </a:solidFill>
                <a:effectLst/>
                <a:uLnTx/>
                <a:uFillTx/>
                <a:latin typeface="Poppins"/>
                <a:cs typeface="Poppins"/>
              </a:rPr>
              <a:t>PRESIDENTE</a:t>
            </a:r>
            <a:r>
              <a:rPr lang="es-CO" sz="1800" b="1" dirty="0">
                <a:solidFill>
                  <a:srgbClr val="0070C0"/>
                </a:solidFill>
                <a:latin typeface="Poppins"/>
                <a:cs typeface="Poppins"/>
              </a:rPr>
              <a:t>/A</a:t>
            </a:r>
          </a:p>
          <a:p>
            <a:pPr algn="ctr">
              <a:buClr>
                <a:srgbClr val="4A66AC"/>
              </a:buClr>
              <a:defRPr/>
            </a:pPr>
            <a:endParaRPr lang="es-CO" sz="1800" b="1" dirty="0">
              <a:solidFill>
                <a:srgbClr val="002060"/>
              </a:solidFill>
              <a:latin typeface="Poppins"/>
              <a:cs typeface="Poppins"/>
            </a:endParaRPr>
          </a:p>
          <a:p>
            <a:pPr marL="174625" indent="-174625">
              <a:buClr>
                <a:srgbClr val="4A66AC"/>
              </a:buClr>
              <a:defRPr/>
            </a:pPr>
            <a:r>
              <a:rPr lang="es-ES" sz="1600" dirty="0">
                <a:solidFill>
                  <a:srgbClr val="0070C0"/>
                </a:solidFill>
                <a:latin typeface="Poppings"/>
              </a:rPr>
              <a:t>• Encabezar todas las reuniones del SSC, asegurándose que se cumple con todas la reglas y estatutos.</a:t>
            </a:r>
          </a:p>
          <a:p>
            <a:pPr marL="174625" indent="-174625">
              <a:buClr>
                <a:srgbClr val="4A66AC"/>
              </a:buClr>
              <a:defRPr/>
            </a:pPr>
            <a:r>
              <a:rPr lang="es-ES" sz="1600" dirty="0">
                <a:solidFill>
                  <a:srgbClr val="0070C0"/>
                </a:solidFill>
                <a:latin typeface="Poppings"/>
              </a:rPr>
              <a:t>• Firmar todas las cartas, informes y cualquier otro tipo de comunicación del SSC </a:t>
            </a:r>
          </a:p>
          <a:p>
            <a:pPr marL="174625" indent="-174625">
              <a:buClr>
                <a:srgbClr val="4A66AC"/>
              </a:buClr>
              <a:defRPr/>
            </a:pPr>
            <a:r>
              <a:rPr lang="es-ES" sz="1600" dirty="0">
                <a:solidFill>
                  <a:srgbClr val="0070C0"/>
                </a:solidFill>
                <a:latin typeface="Poppings"/>
              </a:rPr>
              <a:t>• Desempeñar otros deberes apropiados para el cargo de Presidente. </a:t>
            </a:r>
          </a:p>
          <a:p>
            <a:pPr marL="174625" indent="-174625">
              <a:buClr>
                <a:srgbClr val="4A66AC"/>
              </a:buClr>
              <a:defRPr/>
            </a:pPr>
            <a:r>
              <a:rPr lang="es-ES" sz="1600" dirty="0">
                <a:solidFill>
                  <a:srgbClr val="0070C0"/>
                </a:solidFill>
                <a:latin typeface="Poppings"/>
              </a:rPr>
              <a:t>• Participar en la planificación de las agendas para la reunión. </a:t>
            </a:r>
          </a:p>
          <a:p>
            <a:pPr marL="174625" indent="-174625">
              <a:buClr>
                <a:srgbClr val="4A66AC"/>
              </a:buClr>
              <a:defRPr/>
            </a:pPr>
            <a:r>
              <a:rPr lang="es-ES" sz="1600" dirty="0">
                <a:solidFill>
                  <a:srgbClr val="0070C0"/>
                </a:solidFill>
                <a:latin typeface="Poppings"/>
              </a:rPr>
              <a:t>• Desempeñar otros deberes asignados por SSC.</a:t>
            </a:r>
            <a:r>
              <a:rPr lang="es-CO" sz="1600" dirty="0">
                <a:solidFill>
                  <a:srgbClr val="0070C0"/>
                </a:solidFill>
                <a:latin typeface="Poppings"/>
              </a:rPr>
              <a:t> </a:t>
            </a:r>
            <a:r>
              <a:rPr lang="es-CO" sz="1600" dirty="0">
                <a:latin typeface="Poppings"/>
              </a:rPr>
              <a:t> </a:t>
            </a:r>
          </a:p>
        </p:txBody>
      </p:sp>
      <p:sp>
        <p:nvSpPr>
          <p:cNvPr id="6" name="TextBox 5">
            <a:extLst>
              <a:ext uri="{FF2B5EF4-FFF2-40B4-BE49-F238E27FC236}">
                <a16:creationId xmlns:a16="http://schemas.microsoft.com/office/drawing/2014/main" id="{16B5ECA2-F372-4D5B-91BD-E7B4262B936E}"/>
              </a:ext>
            </a:extLst>
          </p:cNvPr>
          <p:cNvSpPr txBox="1"/>
          <p:nvPr/>
        </p:nvSpPr>
        <p:spPr>
          <a:xfrm>
            <a:off x="558241" y="1120193"/>
            <a:ext cx="3361752" cy="3631763"/>
          </a:xfrm>
          <a:prstGeom prst="rect">
            <a:avLst/>
          </a:prstGeom>
          <a:noFill/>
        </p:spPr>
        <p:txBody>
          <a:bodyPr wrap="square" lIns="91440" tIns="45720" rIns="91440" bIns="45720" anchor="t">
            <a:spAutoFit/>
          </a:bodyPr>
          <a:lstStyle/>
          <a:p>
            <a:pPr algn="ctr"/>
            <a:r>
              <a:rPr lang="en-US" sz="1800" b="1" dirty="0">
                <a:latin typeface="Poppings"/>
                <a:cs typeface="Poppins"/>
              </a:rPr>
              <a:t>CHAIRPERSON</a:t>
            </a:r>
          </a:p>
          <a:p>
            <a:pPr algn="ctr"/>
            <a:endParaRPr lang="en-US" sz="1800" b="1" dirty="0">
              <a:latin typeface="Poppings"/>
              <a:cs typeface="Poppins"/>
            </a:endParaRPr>
          </a:p>
          <a:p>
            <a:pPr marL="174625" indent="-174625"/>
            <a:r>
              <a:rPr lang="en-US" sz="1600" dirty="0">
                <a:latin typeface="Poppings"/>
              </a:rPr>
              <a:t>• Preside at all meetings of the SSC, ensuring all rules and bylaws are followed. </a:t>
            </a:r>
          </a:p>
          <a:p>
            <a:pPr marL="174625" indent="-174625"/>
            <a:r>
              <a:rPr lang="en-US" sz="1600" dirty="0">
                <a:latin typeface="Poppings"/>
              </a:rPr>
              <a:t>• Sign all letters, reports, and other communications of the SSC. </a:t>
            </a:r>
          </a:p>
          <a:p>
            <a:pPr marL="174625" indent="-174625"/>
            <a:r>
              <a:rPr lang="en-US" sz="1600" dirty="0">
                <a:latin typeface="Poppings"/>
              </a:rPr>
              <a:t>• Perform all duties relevant to the office of the Chairperson. </a:t>
            </a:r>
          </a:p>
          <a:p>
            <a:pPr marL="174625" indent="-174625"/>
            <a:r>
              <a:rPr lang="en-US" sz="1600" dirty="0">
                <a:latin typeface="Poppings"/>
              </a:rPr>
              <a:t>• Participate in the planning of meeting agendas. </a:t>
            </a:r>
          </a:p>
          <a:p>
            <a:pPr marL="174625" indent="-174625"/>
            <a:r>
              <a:rPr lang="en-US" sz="1600" dirty="0">
                <a:latin typeface="Poppings"/>
              </a:rPr>
              <a:t>• Have other such duties as prescribed by the SSC.</a:t>
            </a:r>
            <a:r>
              <a:rPr lang="en-US" sz="1600" b="1" dirty="0">
                <a:latin typeface="Poppings"/>
                <a:cs typeface="Poppins"/>
              </a:rPr>
              <a:t> </a:t>
            </a:r>
          </a:p>
          <a:p>
            <a:pPr marL="0" indent="0">
              <a:buNone/>
            </a:pPr>
            <a:endParaRPr lang="en-US" sz="1800" dirty="0">
              <a:latin typeface="Poppins"/>
              <a:cs typeface="Poppins"/>
            </a:endParaRPr>
          </a:p>
        </p:txBody>
      </p:sp>
      <p:sp>
        <p:nvSpPr>
          <p:cNvPr id="7" name="TextBox 6">
            <a:extLst>
              <a:ext uri="{FF2B5EF4-FFF2-40B4-BE49-F238E27FC236}">
                <a16:creationId xmlns:a16="http://schemas.microsoft.com/office/drawing/2014/main" id="{08886E2E-9CFE-4C1A-B7E7-60F1B87E273B}"/>
              </a:ext>
            </a:extLst>
          </p:cNvPr>
          <p:cNvSpPr txBox="1"/>
          <p:nvPr/>
        </p:nvSpPr>
        <p:spPr>
          <a:xfrm>
            <a:off x="198408" y="207818"/>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SSC Officers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202213"/>
            <a:ext cx="3326921"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Oficiales de SSC</a:t>
            </a:r>
          </a:p>
        </p:txBody>
      </p:sp>
      <p:pic>
        <p:nvPicPr>
          <p:cNvPr id="2" name="Picture 1">
            <a:extLst>
              <a:ext uri="{FF2B5EF4-FFF2-40B4-BE49-F238E27FC236}">
                <a16:creationId xmlns:a16="http://schemas.microsoft.com/office/drawing/2014/main" id="{8D810FD0-0F78-BE74-D284-52780850870C}"/>
              </a:ext>
            </a:extLst>
          </p:cNvPr>
          <p:cNvPicPr>
            <a:picLocks noChangeAspect="1"/>
          </p:cNvPicPr>
          <p:nvPr/>
        </p:nvPicPr>
        <p:blipFill>
          <a:blip r:embed="rId3"/>
          <a:stretch>
            <a:fillRect/>
          </a:stretch>
        </p:blipFill>
        <p:spPr>
          <a:xfrm>
            <a:off x="3654073" y="63393"/>
            <a:ext cx="1261422" cy="851007"/>
          </a:xfrm>
          <a:prstGeom prst="rect">
            <a:avLst/>
          </a:prstGeom>
        </p:spPr>
      </p:pic>
    </p:spTree>
    <p:extLst>
      <p:ext uri="{BB962C8B-B14F-4D97-AF65-F5344CB8AC3E}">
        <p14:creationId xmlns:p14="http://schemas.microsoft.com/office/powerpoint/2010/main" val="2518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626368" y="1266108"/>
            <a:ext cx="3031232" cy="1103969"/>
          </a:xfrm>
        </p:spPr>
        <p:txBody>
          <a:bodyPr vert="horz" lIns="91440" tIns="45720" rIns="91440" bIns="45720" rtlCol="0" anchor="ctr">
            <a:normAutofit/>
          </a:bodyPr>
          <a:lstStyle/>
          <a:p>
            <a:pPr defTabSz="914400"/>
            <a:r>
              <a:rPr lang="en-US" sz="1900" b="1" kern="1200" dirty="0">
                <a:solidFill>
                  <a:srgbClr val="FFFFFF"/>
                </a:solidFill>
                <a:latin typeface="Poppins"/>
                <a:cs typeface="Poppins"/>
              </a:rPr>
              <a:t>Motion regarding </a:t>
            </a:r>
            <a:r>
              <a:rPr lang="en-US" sz="1900" b="1" dirty="0">
                <a:solidFill>
                  <a:srgbClr val="FFFFFF"/>
                </a:solidFill>
                <a:latin typeface="Poppins"/>
                <a:cs typeface="Poppins"/>
              </a:rPr>
              <a:t>Chairperson position</a:t>
            </a:r>
            <a:endParaRPr lang="en-US" sz="1900" b="1" kern="1200" dirty="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612249" y="2852955"/>
            <a:ext cx="3148718"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Moción acerca de la posición de Presidente</a:t>
            </a:r>
          </a:p>
        </p:txBody>
      </p:sp>
      <p:pic>
        <p:nvPicPr>
          <p:cNvPr id="6" name="Picture 5">
            <a:extLst>
              <a:ext uri="{FF2B5EF4-FFF2-40B4-BE49-F238E27FC236}">
                <a16:creationId xmlns:a16="http://schemas.microsoft.com/office/drawing/2014/main" id="{E31932BE-D8A1-9A45-EB8B-CE96DB446407}"/>
              </a:ext>
            </a:extLst>
          </p:cNvPr>
          <p:cNvPicPr>
            <a:picLocks noChangeAspect="1"/>
          </p:cNvPicPr>
          <p:nvPr/>
        </p:nvPicPr>
        <p:blipFill>
          <a:blip r:embed="rId3"/>
          <a:stretch>
            <a:fillRect/>
          </a:stretch>
        </p:blipFill>
        <p:spPr>
          <a:xfrm>
            <a:off x="3519373" y="516834"/>
            <a:ext cx="4439882" cy="3856383"/>
          </a:xfrm>
          <a:prstGeom prst="rect">
            <a:avLst/>
          </a:prstGeom>
          <a:ln w="28575">
            <a:solidFill>
              <a:schemeClr val="tx1"/>
            </a:solidFill>
          </a:ln>
        </p:spPr>
      </p:pic>
    </p:spTree>
    <p:extLst>
      <p:ext uri="{BB962C8B-B14F-4D97-AF65-F5344CB8AC3E}">
        <p14:creationId xmlns:p14="http://schemas.microsoft.com/office/powerpoint/2010/main" val="133758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207818"/>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SSC Officers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202213"/>
            <a:ext cx="3326921"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Oficiales de SSC</a:t>
            </a:r>
          </a:p>
        </p:txBody>
      </p:sp>
      <p:sp>
        <p:nvSpPr>
          <p:cNvPr id="9" name="TextBox 8">
            <a:extLst>
              <a:ext uri="{FF2B5EF4-FFF2-40B4-BE49-F238E27FC236}">
                <a16:creationId xmlns:a16="http://schemas.microsoft.com/office/drawing/2014/main" id="{97C2F7AF-84C2-4287-A853-116CA9036B2D}"/>
              </a:ext>
            </a:extLst>
          </p:cNvPr>
          <p:cNvSpPr txBox="1"/>
          <p:nvPr/>
        </p:nvSpPr>
        <p:spPr>
          <a:xfrm>
            <a:off x="691764" y="1425895"/>
            <a:ext cx="3228754" cy="3139321"/>
          </a:xfrm>
          <a:prstGeom prst="rect">
            <a:avLst/>
          </a:prstGeom>
          <a:noFill/>
        </p:spPr>
        <p:txBody>
          <a:bodyPr wrap="square" lIns="91440" tIns="45720" rIns="91440" bIns="45720" anchor="t">
            <a:spAutoFit/>
          </a:bodyPr>
          <a:lstStyle/>
          <a:p>
            <a:pPr marL="0" indent="0" algn="ctr">
              <a:buNone/>
            </a:pPr>
            <a:r>
              <a:rPr lang="en-US" sz="1800" b="1" dirty="0">
                <a:latin typeface="Poppins"/>
                <a:cs typeface="Poppins"/>
              </a:rPr>
              <a:t>VICE-CHAIRPERSON</a:t>
            </a:r>
          </a:p>
          <a:p>
            <a:pPr marL="0" indent="0" algn="ctr">
              <a:buNone/>
            </a:pPr>
            <a:endParaRPr lang="en-US" sz="1800" b="1" dirty="0">
              <a:latin typeface="Poppins"/>
              <a:cs typeface="Poppins"/>
            </a:endParaRPr>
          </a:p>
          <a:p>
            <a:pPr marL="285750" indent="-285750">
              <a:buFont typeface="Arial" panose="020B0604020202020204" pitchFamily="34" charset="0"/>
              <a:buChar char="•"/>
            </a:pPr>
            <a:r>
              <a:rPr lang="en-US" sz="1800" dirty="0"/>
              <a:t>Represent the Chairperson in assigned duties. </a:t>
            </a:r>
          </a:p>
          <a:p>
            <a:pPr marL="285750" indent="-285750">
              <a:buFont typeface="Arial" panose="020B0604020202020204" pitchFamily="34" charset="0"/>
              <a:buChar char="•"/>
            </a:pPr>
            <a:r>
              <a:rPr lang="en-US" sz="1800" dirty="0"/>
              <a:t>Serve as the Chairperson in his or her absences from a meeting. </a:t>
            </a:r>
          </a:p>
          <a:p>
            <a:pPr marL="285750" indent="-285750">
              <a:buFont typeface="Arial" panose="020B0604020202020204" pitchFamily="34" charset="0"/>
              <a:buChar char="•"/>
            </a:pPr>
            <a:r>
              <a:rPr lang="en-US" sz="1800" dirty="0"/>
              <a:t> Participate in the planning of meeting agendas</a:t>
            </a:r>
            <a:endParaRPr lang="en-US" sz="1800" b="1" dirty="0">
              <a:latin typeface="Poppins"/>
              <a:cs typeface="Poppins"/>
            </a:endParaRPr>
          </a:p>
          <a:p>
            <a:pPr marL="0" indent="0" algn="ctr">
              <a:buNone/>
            </a:pPr>
            <a:endParaRPr lang="en-US" sz="1800" b="1" dirty="0">
              <a:latin typeface="Poppins"/>
              <a:cs typeface="Poppins"/>
            </a:endParaRPr>
          </a:p>
          <a:p>
            <a:pPr marL="0" indent="0" algn="ctr">
              <a:buNone/>
            </a:pPr>
            <a:endParaRPr lang="en-US" sz="1800" b="1" dirty="0">
              <a:latin typeface="Poppins"/>
              <a:cs typeface="Poppins"/>
            </a:endParaRPr>
          </a:p>
        </p:txBody>
      </p:sp>
      <p:sp>
        <p:nvSpPr>
          <p:cNvPr id="10" name="TextBox 9">
            <a:extLst>
              <a:ext uri="{FF2B5EF4-FFF2-40B4-BE49-F238E27FC236}">
                <a16:creationId xmlns:a16="http://schemas.microsoft.com/office/drawing/2014/main" id="{12DAF9B4-F269-4DC8-AE0F-BFBE2838A38D}"/>
              </a:ext>
            </a:extLst>
          </p:cNvPr>
          <p:cNvSpPr txBox="1"/>
          <p:nvPr/>
        </p:nvSpPr>
        <p:spPr>
          <a:xfrm>
            <a:off x="5279666" y="1457700"/>
            <a:ext cx="2941983" cy="2554545"/>
          </a:xfrm>
          <a:prstGeom prst="rect">
            <a:avLst/>
          </a:prstGeom>
          <a:noFill/>
        </p:spPr>
        <p:txBody>
          <a:bodyPr wrap="square" lIns="91440" tIns="45720" rIns="91440" bIns="45720" anchor="t">
            <a:spAutoFit/>
          </a:bodyPr>
          <a:lstStyle/>
          <a:p>
            <a:pPr marL="0" indent="0" algn="ctr">
              <a:buClr>
                <a:srgbClr val="4A66AC"/>
              </a:buClr>
              <a:buNone/>
              <a:defRPr/>
            </a:pPr>
            <a:r>
              <a:rPr kumimoji="0" lang="es-CO" sz="1600" b="1" i="0" u="none" strike="noStrike" kern="1200" cap="none" spc="0" normalizeH="0" baseline="0" noProof="0" dirty="0">
                <a:ln>
                  <a:noFill/>
                </a:ln>
                <a:solidFill>
                  <a:srgbClr val="0070C0"/>
                </a:solidFill>
                <a:effectLst/>
                <a:uLnTx/>
                <a:uFillTx/>
                <a:latin typeface="Poppins"/>
                <a:cs typeface="Poppins"/>
              </a:rPr>
              <a:t>VICE-PRESIDENTE</a:t>
            </a:r>
          </a:p>
          <a:p>
            <a:pPr marL="0" indent="0" algn="ctr">
              <a:buClr>
                <a:srgbClr val="4A66AC"/>
              </a:buClr>
              <a:buNone/>
              <a:defRPr/>
            </a:pPr>
            <a:endParaRPr lang="es-CO" sz="1600" b="1" dirty="0">
              <a:solidFill>
                <a:srgbClr val="0070C0"/>
              </a:solidFill>
              <a:latin typeface="Poppins"/>
              <a:cs typeface="Poppins"/>
            </a:endParaRPr>
          </a:p>
          <a:p>
            <a:pPr marL="285750" indent="-285750">
              <a:buClr>
                <a:srgbClr val="4A66AC"/>
              </a:buClr>
              <a:buFont typeface="Arial" panose="020B0604020202020204" pitchFamily="34" charset="0"/>
              <a:buChar char="•"/>
              <a:defRPr/>
            </a:pPr>
            <a:r>
              <a:rPr lang="es-ES" sz="1600" dirty="0">
                <a:solidFill>
                  <a:srgbClr val="0070C0"/>
                </a:solidFill>
                <a:latin typeface="Poppings"/>
              </a:rPr>
              <a:t>Representar al Presidente en sus deberes asignados</a:t>
            </a:r>
          </a:p>
          <a:p>
            <a:pPr marL="285750" indent="-285750">
              <a:buClr>
                <a:srgbClr val="4A66AC"/>
              </a:buClr>
              <a:buFont typeface="Arial" panose="020B0604020202020204" pitchFamily="34" charset="0"/>
              <a:buChar char="•"/>
              <a:defRPr/>
            </a:pPr>
            <a:r>
              <a:rPr lang="es-ES" sz="1600" dirty="0">
                <a:solidFill>
                  <a:srgbClr val="0070C0"/>
                </a:solidFill>
                <a:latin typeface="Poppings"/>
              </a:rPr>
              <a:t>Fungir como el Presidente en su ausencia en las reuniones.</a:t>
            </a:r>
          </a:p>
          <a:p>
            <a:pPr marL="285750" indent="-285750">
              <a:buClr>
                <a:srgbClr val="4A66AC"/>
              </a:buClr>
              <a:buFont typeface="Arial" panose="020B0604020202020204" pitchFamily="34" charset="0"/>
              <a:buChar char="•"/>
              <a:defRPr/>
            </a:pPr>
            <a:r>
              <a:rPr lang="es-ES" sz="1600" dirty="0">
                <a:solidFill>
                  <a:srgbClr val="0070C0"/>
                </a:solidFill>
                <a:latin typeface="Poppings"/>
              </a:rPr>
              <a:t>Participar en la planificación de las agendas para la reunión.</a:t>
            </a:r>
            <a:endParaRPr kumimoji="0" lang="es-CO" sz="1600" b="1" i="0" u="none" strike="noStrike" kern="1200" cap="none" spc="0" normalizeH="0" baseline="0" noProof="0" dirty="0">
              <a:ln>
                <a:noFill/>
              </a:ln>
              <a:solidFill>
                <a:srgbClr val="0070C0"/>
              </a:solidFill>
              <a:effectLst/>
              <a:uLnTx/>
              <a:uFillTx/>
              <a:latin typeface="Poppings"/>
              <a:cs typeface="Poppins"/>
            </a:endParaRPr>
          </a:p>
          <a:p>
            <a:pPr marL="0" indent="0">
              <a:buClr>
                <a:srgbClr val="4A66AC"/>
              </a:buClr>
              <a:buNone/>
              <a:defRPr/>
            </a:pPr>
            <a:endParaRPr lang="es-CO" sz="1600" b="1" dirty="0">
              <a:solidFill>
                <a:srgbClr val="0070C0"/>
              </a:solidFill>
              <a:latin typeface="Poppins"/>
              <a:cs typeface="Poppins"/>
            </a:endParaRPr>
          </a:p>
        </p:txBody>
      </p:sp>
      <p:pic>
        <p:nvPicPr>
          <p:cNvPr id="2" name="Picture 1">
            <a:extLst>
              <a:ext uri="{FF2B5EF4-FFF2-40B4-BE49-F238E27FC236}">
                <a16:creationId xmlns:a16="http://schemas.microsoft.com/office/drawing/2014/main" id="{2AF5D1C3-EBF9-B7BA-8472-0421548A56EF}"/>
              </a:ext>
            </a:extLst>
          </p:cNvPr>
          <p:cNvPicPr>
            <a:picLocks noChangeAspect="1"/>
          </p:cNvPicPr>
          <p:nvPr/>
        </p:nvPicPr>
        <p:blipFill>
          <a:blip r:embed="rId3"/>
          <a:stretch>
            <a:fillRect/>
          </a:stretch>
        </p:blipFill>
        <p:spPr>
          <a:xfrm>
            <a:off x="3654073" y="63393"/>
            <a:ext cx="1261422" cy="851007"/>
          </a:xfrm>
          <a:prstGeom prst="rect">
            <a:avLst/>
          </a:prstGeom>
        </p:spPr>
      </p:pic>
    </p:spTree>
    <p:extLst>
      <p:ext uri="{BB962C8B-B14F-4D97-AF65-F5344CB8AC3E}">
        <p14:creationId xmlns:p14="http://schemas.microsoft.com/office/powerpoint/2010/main" val="12233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097" y="4751294"/>
            <a:ext cx="438710" cy="438710"/>
          </a:xfrm>
          <a:prstGeom prst="rect">
            <a:avLst/>
          </a:prstGeom>
        </p:spPr>
      </p:pic>
      <p:sp>
        <p:nvSpPr>
          <p:cNvPr id="8" name="TextBox 7"/>
          <p:cNvSpPr txBox="1"/>
          <p:nvPr/>
        </p:nvSpPr>
        <p:spPr>
          <a:xfrm>
            <a:off x="910652" y="616469"/>
            <a:ext cx="7956031" cy="646331"/>
          </a:xfrm>
          <a:prstGeom prst="rect">
            <a:avLst/>
          </a:prstGeom>
          <a:noFill/>
        </p:spPr>
        <p:txBody>
          <a:bodyPr wrap="square" lIns="91440" tIns="45720" rIns="91440" bIns="45720" rtlCol="0" anchor="t">
            <a:spAutoFit/>
          </a:bodyPr>
          <a:lstStyle/>
          <a:p>
            <a:pPr algn="ctr" defTabSz="342900">
              <a:defRPr/>
            </a:pPr>
            <a:r>
              <a:rPr lang="en-US" sz="3600" b="1" spc="-38" dirty="0">
                <a:latin typeface="Poppins"/>
                <a:cs typeface="Poppins"/>
              </a:rPr>
              <a:t>Welcome</a:t>
            </a:r>
            <a:r>
              <a:rPr lang="en-US" sz="3600" b="1" spc="-38" dirty="0">
                <a:solidFill>
                  <a:schemeClr val="bg1"/>
                </a:solidFill>
                <a:latin typeface="Poppins"/>
                <a:cs typeface="Poppins"/>
              </a:rPr>
              <a:t>  </a:t>
            </a:r>
            <a:r>
              <a:rPr lang="en-US" sz="3600" b="1" spc="-38" dirty="0">
                <a:latin typeface="Poppins"/>
                <a:cs typeface="Poppins"/>
              </a:rPr>
              <a:t>                          </a:t>
            </a:r>
            <a:r>
              <a:rPr lang="es-MX" sz="3600" b="1" spc="-38" dirty="0">
                <a:solidFill>
                  <a:srgbClr val="0070C0"/>
                </a:solidFill>
                <a:latin typeface="Poppins"/>
                <a:cs typeface="Poppins"/>
              </a:rPr>
              <a:t>Bienvenidos</a:t>
            </a:r>
          </a:p>
        </p:txBody>
      </p:sp>
      <p:sp>
        <p:nvSpPr>
          <p:cNvPr id="2" name="Slide Number Placeholder 1">
            <a:extLst>
              <a:ext uri="{FF2B5EF4-FFF2-40B4-BE49-F238E27FC236}">
                <a16:creationId xmlns:a16="http://schemas.microsoft.com/office/drawing/2014/main" id="{676C5F8F-61F3-4098-968C-4758231476F0}"/>
              </a:ext>
            </a:extLst>
          </p:cNvPr>
          <p:cNvSpPr>
            <a:spLocks noGrp="1"/>
          </p:cNvSpPr>
          <p:nvPr>
            <p:ph type="sldNum" sz="quarter" idx="12"/>
          </p:nvPr>
        </p:nvSpPr>
        <p:spPr/>
        <p:txBody>
          <a:bodyPr/>
          <a:lstStyle/>
          <a:p>
            <a:pPr algn="r" defTabSz="342900">
              <a:defRPr/>
            </a:pPr>
            <a:fld id="{4FAB73BC-B049-4115-A692-8D63A059BFB8}" type="slidenum">
              <a:rPr lang="en-US" sz="750" dirty="0">
                <a:solidFill>
                  <a:srgbClr val="ACCBF9">
                    <a:lumMod val="50000"/>
                  </a:srgbClr>
                </a:solidFill>
                <a:latin typeface="Poppins"/>
                <a:cs typeface="Arial"/>
              </a:rPr>
              <a:pPr algn="r" defTabSz="342900">
                <a:defRPr/>
              </a:pPr>
              <a:t>2</a:t>
            </a:fld>
            <a:endParaRPr lang="en-US" sz="750" dirty="0">
              <a:solidFill>
                <a:srgbClr val="ACCBF9"/>
              </a:solidFill>
              <a:latin typeface="Poppins"/>
              <a:cs typeface="Arial"/>
            </a:endParaRPr>
          </a:p>
        </p:txBody>
      </p:sp>
      <p:pic>
        <p:nvPicPr>
          <p:cNvPr id="9"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399105" y="2359624"/>
            <a:ext cx="1251694" cy="1532051"/>
          </a:xfrm>
          <a:prstGeom prst="rect">
            <a:avLst/>
          </a:prstGeom>
          <a:ln w="28575">
            <a:solidFill>
              <a:schemeClr val="tx1"/>
            </a:solidFill>
          </a:ln>
        </p:spPr>
      </p:pic>
      <p:pic>
        <p:nvPicPr>
          <p:cNvPr id="10"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2132218" y="2364085"/>
            <a:ext cx="1251694" cy="1532051"/>
          </a:xfrm>
          <a:prstGeom prst="rect">
            <a:avLst/>
          </a:prstGeom>
          <a:ln w="28575">
            <a:solidFill>
              <a:schemeClr val="tx1"/>
            </a:solidFill>
          </a:ln>
        </p:spPr>
      </p:pic>
      <p:pic>
        <p:nvPicPr>
          <p:cNvPr id="11"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5765376" y="2364085"/>
            <a:ext cx="1251694" cy="1519352"/>
          </a:xfrm>
          <a:prstGeom prst="rect">
            <a:avLst/>
          </a:prstGeom>
          <a:ln w="28575">
            <a:solidFill>
              <a:schemeClr val="tx1"/>
            </a:solidFill>
          </a:ln>
        </p:spPr>
      </p:pic>
      <p:pic>
        <p:nvPicPr>
          <p:cNvPr id="12"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7430133" y="2353851"/>
            <a:ext cx="1251694" cy="1539977"/>
          </a:xfrm>
          <a:prstGeom prst="rect">
            <a:avLst/>
          </a:prstGeom>
          <a:ln w="28575">
            <a:solidFill>
              <a:schemeClr val="tx1"/>
            </a:solidFill>
          </a:ln>
        </p:spPr>
      </p:pic>
      <p:sp>
        <p:nvSpPr>
          <p:cNvPr id="3" name="TextBox 2"/>
          <p:cNvSpPr txBox="1"/>
          <p:nvPr/>
        </p:nvSpPr>
        <p:spPr>
          <a:xfrm>
            <a:off x="292830" y="4433663"/>
            <a:ext cx="8259618" cy="392415"/>
          </a:xfrm>
          <a:prstGeom prst="rect">
            <a:avLst/>
          </a:prstGeom>
          <a:noFill/>
        </p:spPr>
        <p:txBody>
          <a:bodyPr wrap="square" lIns="68580" tIns="34290" rIns="68580" bIns="34290" rtlCol="0" anchor="t">
            <a:spAutoFit/>
          </a:bodyPr>
          <a:lstStyle/>
          <a:p>
            <a:pPr algn="ctr" defTabSz="342900">
              <a:defRPr/>
            </a:pPr>
            <a:r>
              <a:rPr lang="en-US" sz="2100" b="1" dirty="0">
                <a:latin typeface="Poppins"/>
                <a:cs typeface="Poppins"/>
              </a:rPr>
              <a:t>School Leadership Team /</a:t>
            </a:r>
            <a:r>
              <a:rPr lang="es-MX" sz="2100" b="1" dirty="0">
                <a:solidFill>
                  <a:srgbClr val="0070C0"/>
                </a:solidFill>
                <a:latin typeface="Poppins"/>
                <a:cs typeface="Poppins"/>
              </a:rPr>
              <a:t>Equipo de Liderazgo Escolar</a:t>
            </a:r>
            <a:endParaRPr lang="en-US" sz="1050" dirty="0">
              <a:solidFill>
                <a:srgbClr val="0070C0"/>
              </a:solidFill>
              <a:latin typeface="Poppins"/>
              <a:cs typeface="Poppins"/>
            </a:endParaRPr>
          </a:p>
        </p:txBody>
      </p:sp>
      <p:sp>
        <p:nvSpPr>
          <p:cNvPr id="4" name="TextBox 3"/>
          <p:cNvSpPr txBox="1"/>
          <p:nvPr/>
        </p:nvSpPr>
        <p:spPr>
          <a:xfrm>
            <a:off x="244913" y="1383212"/>
            <a:ext cx="1473200" cy="461665"/>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Principal</a:t>
            </a:r>
          </a:p>
          <a:p>
            <a:pPr algn="ctr" defTabSz="342900">
              <a:defRPr/>
            </a:pPr>
            <a:r>
              <a:rPr lang="en-US" sz="1200" b="1">
                <a:solidFill>
                  <a:srgbClr val="002060"/>
                </a:solidFill>
                <a:latin typeface="Poppins"/>
                <a:cs typeface="Poppins"/>
              </a:rPr>
              <a:t>    Director(a)</a:t>
            </a:r>
          </a:p>
        </p:txBody>
      </p:sp>
      <p:sp>
        <p:nvSpPr>
          <p:cNvPr id="15" name="TextBox 14"/>
          <p:cNvSpPr txBox="1"/>
          <p:nvPr/>
        </p:nvSpPr>
        <p:spPr>
          <a:xfrm>
            <a:off x="2017918" y="1354972"/>
            <a:ext cx="1371600" cy="830997"/>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Student Body President</a:t>
            </a:r>
          </a:p>
          <a:p>
            <a:pPr algn="ctr" defTabSz="342900">
              <a:defRPr/>
            </a:pPr>
            <a:r>
              <a:rPr lang="es-MX" sz="1200" b="1">
                <a:solidFill>
                  <a:srgbClr val="002060"/>
                </a:solidFill>
                <a:latin typeface="Poppins"/>
                <a:cs typeface="Poppins"/>
              </a:rPr>
              <a:t>Presidente Estudiantil</a:t>
            </a:r>
          </a:p>
        </p:txBody>
      </p:sp>
      <p:sp>
        <p:nvSpPr>
          <p:cNvPr id="16" name="TextBox 15"/>
          <p:cNvSpPr txBox="1"/>
          <p:nvPr/>
        </p:nvSpPr>
        <p:spPr>
          <a:xfrm>
            <a:off x="5612245" y="1338121"/>
            <a:ext cx="1543626" cy="800219"/>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School Title I Designee</a:t>
            </a:r>
          </a:p>
          <a:p>
            <a:pPr algn="ctr" defTabSz="342900">
              <a:defRPr/>
            </a:pPr>
            <a:r>
              <a:rPr lang="es-MX" sz="1100" b="1">
                <a:solidFill>
                  <a:srgbClr val="002060"/>
                </a:solidFill>
                <a:latin typeface="Poppins"/>
                <a:cs typeface="Poppins"/>
              </a:rPr>
              <a:t>Designada(o) del Programa  Título I </a:t>
            </a:r>
          </a:p>
        </p:txBody>
      </p:sp>
      <p:sp>
        <p:nvSpPr>
          <p:cNvPr id="17" name="TextBox 16"/>
          <p:cNvSpPr txBox="1"/>
          <p:nvPr/>
        </p:nvSpPr>
        <p:spPr>
          <a:xfrm>
            <a:off x="3778929" y="1333501"/>
            <a:ext cx="1397000" cy="830997"/>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Community Representative</a:t>
            </a:r>
          </a:p>
          <a:p>
            <a:pPr algn="ctr" defTabSz="342900">
              <a:defRPr/>
            </a:pPr>
            <a:r>
              <a:rPr lang="es-MX" sz="1200" b="1">
                <a:solidFill>
                  <a:srgbClr val="002060"/>
                </a:solidFill>
                <a:latin typeface="Poppins"/>
                <a:cs typeface="Poppins"/>
              </a:rPr>
              <a:t>Representante de Comunidad</a:t>
            </a:r>
          </a:p>
        </p:txBody>
      </p:sp>
      <p:pic>
        <p:nvPicPr>
          <p:cNvPr id="18"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4"/>
          <a:stretch>
            <a:fillRect/>
          </a:stretch>
        </p:blipFill>
        <p:spPr>
          <a:xfrm>
            <a:off x="3893229" y="2364085"/>
            <a:ext cx="1251694" cy="1519352"/>
          </a:xfrm>
          <a:prstGeom prst="rect">
            <a:avLst/>
          </a:prstGeom>
          <a:ln w="28575">
            <a:solidFill>
              <a:schemeClr val="tx1"/>
            </a:solidFill>
          </a:ln>
        </p:spPr>
      </p:pic>
      <p:sp>
        <p:nvSpPr>
          <p:cNvPr id="19" name="TextBox 18"/>
          <p:cNvSpPr txBox="1"/>
          <p:nvPr/>
        </p:nvSpPr>
        <p:spPr>
          <a:xfrm>
            <a:off x="7109750" y="1333501"/>
            <a:ext cx="1892461" cy="946413"/>
          </a:xfrm>
          <a:prstGeom prst="rect">
            <a:avLst/>
          </a:prstGeom>
          <a:noFill/>
        </p:spPr>
        <p:txBody>
          <a:bodyPr wrap="square" lIns="68580" tIns="34290" rIns="68580" bIns="34290" rtlCol="0" anchor="t">
            <a:spAutoFit/>
          </a:bodyPr>
          <a:lstStyle/>
          <a:p>
            <a:pPr algn="ctr" defTabSz="342900">
              <a:defRPr/>
            </a:pPr>
            <a:r>
              <a:rPr lang="en-US" sz="1200" b="1">
                <a:latin typeface="Poppins"/>
                <a:cs typeface="Poppins"/>
              </a:rPr>
              <a:t>English Learner Program Designee</a:t>
            </a:r>
          </a:p>
          <a:p>
            <a:pPr algn="ctr" defTabSz="342900">
              <a:defRPr/>
            </a:pPr>
            <a:r>
              <a:rPr lang="es-MX" sz="1100" b="1">
                <a:solidFill>
                  <a:srgbClr val="002060"/>
                </a:solidFill>
                <a:latin typeface="Poppins"/>
                <a:cs typeface="Poppins"/>
              </a:rPr>
              <a:t>Designada(o) del Programa de Aprendices de Inglés</a:t>
            </a:r>
          </a:p>
        </p:txBody>
      </p:sp>
      <p:sp>
        <p:nvSpPr>
          <p:cNvPr id="6" name="TextBox 5">
            <a:extLst>
              <a:ext uri="{FF2B5EF4-FFF2-40B4-BE49-F238E27FC236}">
                <a16:creationId xmlns:a16="http://schemas.microsoft.com/office/drawing/2014/main" id="{0947A44F-64F3-B042-9317-15AD8E404B3B}"/>
              </a:ext>
            </a:extLst>
          </p:cNvPr>
          <p:cNvSpPr txBox="1"/>
          <p:nvPr/>
        </p:nvSpPr>
        <p:spPr>
          <a:xfrm>
            <a:off x="630752" y="3914973"/>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0" name="TextBox 19">
            <a:extLst>
              <a:ext uri="{FF2B5EF4-FFF2-40B4-BE49-F238E27FC236}">
                <a16:creationId xmlns:a16="http://schemas.microsoft.com/office/drawing/2014/main" id="{107441D0-5171-7A44-B7B3-BB8C979C2D55}"/>
              </a:ext>
            </a:extLst>
          </p:cNvPr>
          <p:cNvSpPr txBox="1"/>
          <p:nvPr/>
        </p:nvSpPr>
        <p:spPr>
          <a:xfrm>
            <a:off x="6153571" y="3904434"/>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1" name="TextBox 20">
            <a:extLst>
              <a:ext uri="{FF2B5EF4-FFF2-40B4-BE49-F238E27FC236}">
                <a16:creationId xmlns:a16="http://schemas.microsoft.com/office/drawing/2014/main" id="{36094001-086D-0042-82B6-DEF80D5403DA}"/>
              </a:ext>
            </a:extLst>
          </p:cNvPr>
          <p:cNvSpPr txBox="1"/>
          <p:nvPr/>
        </p:nvSpPr>
        <p:spPr>
          <a:xfrm>
            <a:off x="4135952" y="3941070"/>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2" name="TextBox 21">
            <a:extLst>
              <a:ext uri="{FF2B5EF4-FFF2-40B4-BE49-F238E27FC236}">
                <a16:creationId xmlns:a16="http://schemas.microsoft.com/office/drawing/2014/main" id="{C0B76023-5520-0743-BB53-687FCD1485F2}"/>
              </a:ext>
            </a:extLst>
          </p:cNvPr>
          <p:cNvSpPr txBox="1"/>
          <p:nvPr/>
        </p:nvSpPr>
        <p:spPr>
          <a:xfrm>
            <a:off x="2339680" y="3941070"/>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3" name="TextBox 22">
            <a:extLst>
              <a:ext uri="{FF2B5EF4-FFF2-40B4-BE49-F238E27FC236}">
                <a16:creationId xmlns:a16="http://schemas.microsoft.com/office/drawing/2014/main" id="{55F475A1-9773-034F-8BB7-91EF229C2091}"/>
              </a:ext>
            </a:extLst>
          </p:cNvPr>
          <p:cNvSpPr txBox="1"/>
          <p:nvPr/>
        </p:nvSpPr>
        <p:spPr>
          <a:xfrm>
            <a:off x="7694076" y="3901090"/>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Tree>
    <p:extLst>
      <p:ext uri="{BB962C8B-B14F-4D97-AF65-F5344CB8AC3E}">
        <p14:creationId xmlns:p14="http://schemas.microsoft.com/office/powerpoint/2010/main" val="309646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745638" y="1321768"/>
            <a:ext cx="2387205" cy="1103969"/>
          </a:xfrm>
        </p:spPr>
        <p:txBody>
          <a:bodyPr vert="horz" lIns="91440" tIns="45720" rIns="91440" bIns="45720" rtlCol="0" anchor="ctr">
            <a:normAutofit fontScale="90000"/>
          </a:bodyPr>
          <a:lstStyle/>
          <a:p>
            <a:pPr defTabSz="914400"/>
            <a:r>
              <a:rPr lang="en-US" sz="1900" b="1" kern="1200" dirty="0">
                <a:solidFill>
                  <a:srgbClr val="FFFFFF"/>
                </a:solidFill>
                <a:latin typeface="Poppins"/>
                <a:cs typeface="Poppins"/>
              </a:rPr>
              <a:t>Motion regarding </a:t>
            </a:r>
            <a:r>
              <a:rPr lang="en-US" sz="1900" b="1" dirty="0">
                <a:solidFill>
                  <a:srgbClr val="FFFFFF"/>
                </a:solidFill>
                <a:latin typeface="Poppins"/>
                <a:cs typeface="Poppins"/>
              </a:rPr>
              <a:t>Vice-Chairperson position</a:t>
            </a:r>
            <a:endParaRPr lang="en-US" sz="1900" b="1" kern="1200" dirty="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795129" y="2813198"/>
            <a:ext cx="2528515"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Moción acerca de la posición de Vicepresidente</a:t>
            </a:r>
          </a:p>
        </p:txBody>
      </p:sp>
      <p:pic>
        <p:nvPicPr>
          <p:cNvPr id="6" name="Picture 5">
            <a:extLst>
              <a:ext uri="{FF2B5EF4-FFF2-40B4-BE49-F238E27FC236}">
                <a16:creationId xmlns:a16="http://schemas.microsoft.com/office/drawing/2014/main" id="{E31932BE-D8A1-9A45-EB8B-CE96DB446407}"/>
              </a:ext>
            </a:extLst>
          </p:cNvPr>
          <p:cNvPicPr>
            <a:picLocks noChangeAspect="1"/>
          </p:cNvPicPr>
          <p:nvPr/>
        </p:nvPicPr>
        <p:blipFill>
          <a:blip r:embed="rId3"/>
          <a:stretch>
            <a:fillRect/>
          </a:stretch>
        </p:blipFill>
        <p:spPr>
          <a:xfrm>
            <a:off x="3519373" y="516834"/>
            <a:ext cx="4439882" cy="3856383"/>
          </a:xfrm>
          <a:prstGeom prst="rect">
            <a:avLst/>
          </a:prstGeom>
          <a:ln w="28575">
            <a:solidFill>
              <a:schemeClr val="tx1"/>
            </a:solidFill>
          </a:ln>
        </p:spPr>
      </p:pic>
    </p:spTree>
    <p:extLst>
      <p:ext uri="{BB962C8B-B14F-4D97-AF65-F5344CB8AC3E}">
        <p14:creationId xmlns:p14="http://schemas.microsoft.com/office/powerpoint/2010/main" val="471757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207818"/>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SSC Officers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202213"/>
            <a:ext cx="3326921"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Oficiales de SSC</a:t>
            </a:r>
          </a:p>
        </p:txBody>
      </p:sp>
      <p:sp>
        <p:nvSpPr>
          <p:cNvPr id="11" name="TextBox 10">
            <a:extLst>
              <a:ext uri="{FF2B5EF4-FFF2-40B4-BE49-F238E27FC236}">
                <a16:creationId xmlns:a16="http://schemas.microsoft.com/office/drawing/2014/main" id="{B14EC1BE-B7DE-4423-A686-E6E6FB574637}"/>
              </a:ext>
            </a:extLst>
          </p:cNvPr>
          <p:cNvSpPr txBox="1"/>
          <p:nvPr/>
        </p:nvSpPr>
        <p:spPr>
          <a:xfrm>
            <a:off x="197897" y="1213892"/>
            <a:ext cx="3928830" cy="3108543"/>
          </a:xfrm>
          <a:prstGeom prst="rect">
            <a:avLst/>
          </a:prstGeom>
          <a:noFill/>
        </p:spPr>
        <p:txBody>
          <a:bodyPr wrap="square" lIns="91440" tIns="45720" rIns="91440" bIns="45720" anchor="t">
            <a:spAutoFit/>
          </a:bodyPr>
          <a:lstStyle/>
          <a:p>
            <a:pPr algn="ctr" defTabSz="342900">
              <a:defRPr/>
            </a:pPr>
            <a:r>
              <a:rPr lang="en-US" sz="1800" b="1" dirty="0">
                <a:latin typeface="Poppins"/>
                <a:cs typeface="Poppins"/>
              </a:rPr>
              <a:t>SECRETARY</a:t>
            </a:r>
          </a:p>
          <a:p>
            <a:pPr algn="ctr" defTabSz="342900">
              <a:defRPr/>
            </a:pPr>
            <a:endParaRPr lang="en-US" sz="1800" b="1" dirty="0">
              <a:latin typeface="Poppins"/>
              <a:cs typeface="Poppins"/>
            </a:endParaRPr>
          </a:p>
          <a:p>
            <a:pPr marL="285750" indent="-285750">
              <a:buFont typeface="Arial" panose="020B0604020202020204" pitchFamily="34" charset="0"/>
              <a:buChar char="•"/>
            </a:pPr>
            <a:r>
              <a:rPr lang="en-US" sz="1600" dirty="0">
                <a:latin typeface="Poppings"/>
              </a:rPr>
              <a:t>Keep minutes of all meetings of the SSC.</a:t>
            </a:r>
          </a:p>
          <a:p>
            <a:pPr marL="285750" indent="-285750">
              <a:buFont typeface="Arial" panose="020B0604020202020204" pitchFamily="34" charset="0"/>
              <a:buChar char="•"/>
            </a:pPr>
            <a:r>
              <a:rPr lang="en-US" sz="1600" dirty="0">
                <a:latin typeface="Poppings"/>
              </a:rPr>
              <a:t>Transmit true and correct copies of the minutes of such meetings to members of the SSC and school Title I designee. </a:t>
            </a:r>
          </a:p>
          <a:p>
            <a:pPr marL="285750" indent="-285750">
              <a:buFont typeface="Arial" panose="020B0604020202020204" pitchFamily="34" charset="0"/>
              <a:buChar char="•"/>
            </a:pPr>
            <a:r>
              <a:rPr lang="en-US" sz="1600" dirty="0">
                <a:latin typeface="Poppings"/>
              </a:rPr>
              <a:t>Assist in keeping the records of the SSC. </a:t>
            </a:r>
          </a:p>
          <a:p>
            <a:pPr marL="285750" indent="-285750">
              <a:buFont typeface="Arial" panose="020B0604020202020204" pitchFamily="34" charset="0"/>
              <a:buChar char="•"/>
            </a:pPr>
            <a:r>
              <a:rPr lang="en-US" sz="1600" dirty="0">
                <a:latin typeface="Poppings"/>
              </a:rPr>
              <a:t> Maintain a current roster of SSC members. </a:t>
            </a:r>
          </a:p>
          <a:p>
            <a:pPr marL="285750" indent="-285750">
              <a:buFont typeface="Arial" panose="020B0604020202020204" pitchFamily="34" charset="0"/>
              <a:buChar char="•"/>
            </a:pPr>
            <a:r>
              <a:rPr lang="en-US" sz="1600" dirty="0">
                <a:latin typeface="Poppings"/>
              </a:rPr>
              <a:t>Perform other such duties as are assigned by the Chairperson of the SSC. </a:t>
            </a:r>
          </a:p>
          <a:p>
            <a:pPr marL="285750" indent="-285750">
              <a:buFont typeface="Arial" panose="020B0604020202020204" pitchFamily="34" charset="0"/>
              <a:buChar char="•"/>
            </a:pPr>
            <a:r>
              <a:rPr lang="en-US" sz="1600" dirty="0">
                <a:latin typeface="Poppings"/>
              </a:rPr>
              <a:t> Participate in the planning of the agenda.</a:t>
            </a:r>
          </a:p>
        </p:txBody>
      </p:sp>
      <p:sp>
        <p:nvSpPr>
          <p:cNvPr id="13" name="TextBox 12">
            <a:extLst>
              <a:ext uri="{FF2B5EF4-FFF2-40B4-BE49-F238E27FC236}">
                <a16:creationId xmlns:a16="http://schemas.microsoft.com/office/drawing/2014/main" id="{50751B82-D073-4183-8581-D8AFF5068FA0}"/>
              </a:ext>
            </a:extLst>
          </p:cNvPr>
          <p:cNvSpPr txBox="1"/>
          <p:nvPr/>
        </p:nvSpPr>
        <p:spPr>
          <a:xfrm>
            <a:off x="4476584" y="1085981"/>
            <a:ext cx="4253947" cy="3908762"/>
          </a:xfrm>
          <a:prstGeom prst="rect">
            <a:avLst/>
          </a:prstGeom>
          <a:noFill/>
        </p:spPr>
        <p:txBody>
          <a:bodyPr wrap="square" lIns="91440" tIns="45720" rIns="91440" bIns="45720" anchor="t">
            <a:spAutoFit/>
          </a:bodyPr>
          <a:lstStyle/>
          <a:p>
            <a:pPr algn="ctr" defTabSz="342900">
              <a:defRPr/>
            </a:pPr>
            <a:r>
              <a:rPr lang="es-CO" sz="1800" b="1" dirty="0">
                <a:solidFill>
                  <a:srgbClr val="0070C0"/>
                </a:solidFill>
                <a:latin typeface="Poppins"/>
                <a:cs typeface="Poppins"/>
              </a:rPr>
              <a:t>SECRETARIO/A</a:t>
            </a:r>
          </a:p>
          <a:p>
            <a:pPr algn="ctr" defTabSz="342900">
              <a:defRPr/>
            </a:pPr>
            <a:endParaRPr lang="es-CO" sz="1800" b="1" dirty="0">
              <a:solidFill>
                <a:srgbClr val="0070C0"/>
              </a:solidFill>
              <a:latin typeface="Poppins"/>
              <a:cs typeface="Poppins"/>
            </a:endParaRPr>
          </a:p>
          <a:p>
            <a:pPr marL="285750" indent="-285750">
              <a:buClr>
                <a:srgbClr val="4A66AC"/>
              </a:buClr>
              <a:buFont typeface="Arial" panose="020B0604020202020204" pitchFamily="34" charset="0"/>
              <a:buChar char="•"/>
              <a:defRPr/>
            </a:pPr>
            <a:r>
              <a:rPr lang="es-ES" sz="1600" dirty="0">
                <a:solidFill>
                  <a:srgbClr val="0070C0"/>
                </a:solidFill>
              </a:rPr>
              <a:t>Registrar actas para todas las reuniones         de SSC. </a:t>
            </a:r>
          </a:p>
          <a:p>
            <a:pPr marL="285750" indent="-285750">
              <a:buClr>
                <a:srgbClr val="4A66AC"/>
              </a:buClr>
              <a:buFont typeface="Arial" panose="020B0604020202020204" pitchFamily="34" charset="0"/>
              <a:buChar char="•"/>
              <a:defRPr/>
            </a:pPr>
            <a:r>
              <a:rPr lang="es-ES" sz="1600" dirty="0">
                <a:solidFill>
                  <a:srgbClr val="0070C0"/>
                </a:solidFill>
              </a:rPr>
              <a:t>Proporcionar copias exactas de las actas de dichas reuniones a los miembros de SSC y a la persona designada en la escuela de Título I. </a:t>
            </a:r>
          </a:p>
          <a:p>
            <a:pPr marL="285750" indent="-285750">
              <a:buClr>
                <a:srgbClr val="4A66AC"/>
              </a:buClr>
              <a:buFont typeface="Arial" panose="020B0604020202020204" pitchFamily="34" charset="0"/>
              <a:buChar char="•"/>
              <a:defRPr/>
            </a:pPr>
            <a:r>
              <a:rPr lang="es-ES" sz="1600" dirty="0">
                <a:solidFill>
                  <a:srgbClr val="0070C0"/>
                </a:solidFill>
              </a:rPr>
              <a:t> Ayudar con mantener los registros del SSC. </a:t>
            </a:r>
          </a:p>
          <a:p>
            <a:pPr marL="285750" indent="-285750">
              <a:buClr>
                <a:srgbClr val="4A66AC"/>
              </a:buClr>
              <a:buFont typeface="Arial" panose="020B0604020202020204" pitchFamily="34" charset="0"/>
              <a:buChar char="•"/>
              <a:defRPr/>
            </a:pPr>
            <a:r>
              <a:rPr lang="es-ES" sz="1600" dirty="0">
                <a:solidFill>
                  <a:srgbClr val="0070C0"/>
                </a:solidFill>
              </a:rPr>
              <a:t>Mantener una lista actualizada de los miembros del SSC. </a:t>
            </a:r>
          </a:p>
          <a:p>
            <a:pPr marL="285750" indent="-285750">
              <a:buClr>
                <a:srgbClr val="4A66AC"/>
              </a:buClr>
              <a:buFont typeface="Arial" panose="020B0604020202020204" pitchFamily="34" charset="0"/>
              <a:buChar char="•"/>
              <a:defRPr/>
            </a:pPr>
            <a:r>
              <a:rPr lang="es-ES" sz="1600" dirty="0">
                <a:solidFill>
                  <a:srgbClr val="0070C0"/>
                </a:solidFill>
              </a:rPr>
              <a:t>Desempeñar otros deberes asignados por el Presidente del SSC. </a:t>
            </a:r>
          </a:p>
          <a:p>
            <a:pPr marL="285750" indent="-285750">
              <a:buClr>
                <a:srgbClr val="4A66AC"/>
              </a:buClr>
              <a:buFont typeface="Arial" panose="020B0604020202020204" pitchFamily="34" charset="0"/>
              <a:buChar char="•"/>
              <a:defRPr/>
            </a:pPr>
            <a:r>
              <a:rPr lang="es-ES" sz="1600" dirty="0">
                <a:solidFill>
                  <a:srgbClr val="0070C0"/>
                </a:solidFill>
              </a:rPr>
              <a:t>Participar en la planificación de la agenda</a:t>
            </a:r>
            <a:endParaRPr lang="es-CO" sz="1600" b="1" dirty="0">
              <a:solidFill>
                <a:srgbClr val="0070C0"/>
              </a:solidFill>
              <a:latin typeface="Poppins"/>
              <a:cs typeface="Poppins"/>
            </a:endParaRPr>
          </a:p>
          <a:p>
            <a:pPr algn="ctr" defTabSz="342900">
              <a:defRPr/>
            </a:pPr>
            <a:endParaRPr lang="es-CO" sz="1800" b="1" dirty="0">
              <a:solidFill>
                <a:srgbClr val="0070C0"/>
              </a:solidFill>
              <a:latin typeface="Poppins"/>
              <a:cs typeface="Poppins"/>
            </a:endParaRPr>
          </a:p>
          <a:p>
            <a:pPr algn="ctr" defTabSz="342900">
              <a:defRPr/>
            </a:pPr>
            <a:endParaRPr lang="es-CO" sz="1800" b="1" dirty="0">
              <a:solidFill>
                <a:srgbClr val="0070C0"/>
              </a:solidFill>
              <a:latin typeface="Poppins"/>
              <a:cs typeface="Poppins"/>
            </a:endParaRPr>
          </a:p>
        </p:txBody>
      </p:sp>
      <p:pic>
        <p:nvPicPr>
          <p:cNvPr id="2" name="Picture 1">
            <a:extLst>
              <a:ext uri="{FF2B5EF4-FFF2-40B4-BE49-F238E27FC236}">
                <a16:creationId xmlns:a16="http://schemas.microsoft.com/office/drawing/2014/main" id="{26F1BDC0-1BA6-77E3-9889-0AABC105F8CF}"/>
              </a:ext>
            </a:extLst>
          </p:cNvPr>
          <p:cNvPicPr>
            <a:picLocks noChangeAspect="1"/>
          </p:cNvPicPr>
          <p:nvPr/>
        </p:nvPicPr>
        <p:blipFill>
          <a:blip r:embed="rId3"/>
          <a:stretch>
            <a:fillRect/>
          </a:stretch>
        </p:blipFill>
        <p:spPr>
          <a:xfrm>
            <a:off x="3654073" y="63393"/>
            <a:ext cx="1261422" cy="851007"/>
          </a:xfrm>
          <a:prstGeom prst="rect">
            <a:avLst/>
          </a:prstGeom>
        </p:spPr>
      </p:pic>
    </p:spTree>
    <p:extLst>
      <p:ext uri="{BB962C8B-B14F-4D97-AF65-F5344CB8AC3E}">
        <p14:creationId xmlns:p14="http://schemas.microsoft.com/office/powerpoint/2010/main" val="42345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745638" y="1321768"/>
            <a:ext cx="2609812" cy="1103969"/>
          </a:xfrm>
        </p:spPr>
        <p:txBody>
          <a:bodyPr vert="horz" lIns="91440" tIns="45720" rIns="91440" bIns="45720" rtlCol="0" anchor="ctr">
            <a:normAutofit/>
          </a:bodyPr>
          <a:lstStyle/>
          <a:p>
            <a:pPr defTabSz="914400"/>
            <a:r>
              <a:rPr lang="en-US" sz="1900" b="1" kern="1200" dirty="0">
                <a:solidFill>
                  <a:srgbClr val="FFFFFF"/>
                </a:solidFill>
                <a:latin typeface="Poppins"/>
                <a:cs typeface="Poppins"/>
              </a:rPr>
              <a:t>Motion regarding </a:t>
            </a:r>
            <a:r>
              <a:rPr lang="en-US" sz="1900" b="1" dirty="0">
                <a:solidFill>
                  <a:srgbClr val="FFFFFF"/>
                </a:solidFill>
                <a:latin typeface="Poppins"/>
                <a:cs typeface="Poppins"/>
              </a:rPr>
              <a:t>Secretary position</a:t>
            </a:r>
            <a:endParaRPr lang="en-US" sz="1900" b="1" kern="1200" dirty="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795129" y="2813198"/>
            <a:ext cx="2528515"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Moción acerca de la posición de Secretaria</a:t>
            </a:r>
          </a:p>
        </p:txBody>
      </p:sp>
      <p:pic>
        <p:nvPicPr>
          <p:cNvPr id="6" name="Picture 5">
            <a:extLst>
              <a:ext uri="{FF2B5EF4-FFF2-40B4-BE49-F238E27FC236}">
                <a16:creationId xmlns:a16="http://schemas.microsoft.com/office/drawing/2014/main" id="{E31932BE-D8A1-9A45-EB8B-CE96DB446407}"/>
              </a:ext>
            </a:extLst>
          </p:cNvPr>
          <p:cNvPicPr>
            <a:picLocks noChangeAspect="1"/>
          </p:cNvPicPr>
          <p:nvPr/>
        </p:nvPicPr>
        <p:blipFill>
          <a:blip r:embed="rId3"/>
          <a:stretch>
            <a:fillRect/>
          </a:stretch>
        </p:blipFill>
        <p:spPr>
          <a:xfrm>
            <a:off x="3519373" y="516834"/>
            <a:ext cx="4439882" cy="3856383"/>
          </a:xfrm>
          <a:prstGeom prst="rect">
            <a:avLst/>
          </a:prstGeom>
          <a:ln w="28575">
            <a:solidFill>
              <a:schemeClr val="tx1"/>
            </a:solidFill>
          </a:ln>
        </p:spPr>
      </p:pic>
    </p:spTree>
    <p:extLst>
      <p:ext uri="{BB962C8B-B14F-4D97-AF65-F5344CB8AC3E}">
        <p14:creationId xmlns:p14="http://schemas.microsoft.com/office/powerpoint/2010/main" val="341223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207818"/>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SSC Officers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202213"/>
            <a:ext cx="3326921"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Oficiales de SSC</a:t>
            </a:r>
          </a:p>
        </p:txBody>
      </p:sp>
      <p:sp>
        <p:nvSpPr>
          <p:cNvPr id="15" name="TextBox 14">
            <a:extLst>
              <a:ext uri="{FF2B5EF4-FFF2-40B4-BE49-F238E27FC236}">
                <a16:creationId xmlns:a16="http://schemas.microsoft.com/office/drawing/2014/main" id="{D95ECD40-8528-47CD-933D-F0A092013244}"/>
              </a:ext>
            </a:extLst>
          </p:cNvPr>
          <p:cNvSpPr txBox="1"/>
          <p:nvPr/>
        </p:nvSpPr>
        <p:spPr>
          <a:xfrm>
            <a:off x="492982" y="1197070"/>
            <a:ext cx="3609892" cy="3354765"/>
          </a:xfrm>
          <a:prstGeom prst="rect">
            <a:avLst/>
          </a:prstGeom>
          <a:noFill/>
        </p:spPr>
        <p:txBody>
          <a:bodyPr wrap="square" lIns="91440" tIns="45720" rIns="91440" bIns="45720" anchor="t">
            <a:spAutoFit/>
          </a:bodyPr>
          <a:lstStyle/>
          <a:p>
            <a:pPr algn="ctr" defTabSz="342900">
              <a:defRPr/>
            </a:pPr>
            <a:r>
              <a:rPr lang="en-US" sz="1800" b="1" dirty="0">
                <a:latin typeface="Poppins"/>
                <a:cs typeface="Poppins"/>
              </a:rPr>
              <a:t>PARLIAMENTARIAN</a:t>
            </a:r>
          </a:p>
          <a:p>
            <a:pPr algn="ctr" defTabSz="342900">
              <a:defRPr/>
            </a:pPr>
            <a:endParaRPr lang="en-US" sz="1800" b="1" dirty="0">
              <a:latin typeface="Poppins"/>
              <a:cs typeface="Poppins"/>
            </a:endParaRPr>
          </a:p>
          <a:p>
            <a:pPr marL="285750" indent="-285750" defTabSz="342900">
              <a:buFont typeface="Arial" panose="020B0604020202020204" pitchFamily="34" charset="0"/>
              <a:buChar char="•"/>
              <a:defRPr/>
            </a:pPr>
            <a:r>
              <a:rPr lang="en-US" sz="1600" dirty="0">
                <a:latin typeface="Poppings"/>
              </a:rPr>
              <a:t>Assist the Chairperson in ensuring all rules and bylaws are followed. </a:t>
            </a:r>
          </a:p>
          <a:p>
            <a:pPr marL="285750" indent="-285750" defTabSz="342900">
              <a:buFont typeface="Arial" panose="020B0604020202020204" pitchFamily="34" charset="0"/>
              <a:buChar char="•"/>
              <a:defRPr/>
            </a:pPr>
            <a:r>
              <a:rPr lang="en-US" sz="1600" dirty="0">
                <a:latin typeface="Poppings"/>
              </a:rPr>
              <a:t>Vote on any matter submitted for a vote. </a:t>
            </a:r>
          </a:p>
          <a:p>
            <a:pPr marL="285750" indent="-285750" defTabSz="342900">
              <a:buFont typeface="Arial" panose="020B0604020202020204" pitchFamily="34" charset="0"/>
              <a:buChar char="•"/>
              <a:defRPr/>
            </a:pPr>
            <a:r>
              <a:rPr lang="en-US" sz="1600" dirty="0">
                <a:latin typeface="Poppings"/>
              </a:rPr>
              <a:t>Be knowledgeable about the bylaws of the Council, the parliamentary procedure prescribed by Robert’s Rules of Order, and the California Open Meeting Law (Greene Act). </a:t>
            </a:r>
          </a:p>
          <a:p>
            <a:pPr marL="285750" indent="-285750" defTabSz="342900">
              <a:buFont typeface="Arial" panose="020B0604020202020204" pitchFamily="34" charset="0"/>
              <a:buChar char="•"/>
              <a:defRPr/>
            </a:pPr>
            <a:r>
              <a:rPr lang="en-US" sz="1600" dirty="0">
                <a:latin typeface="Poppings"/>
              </a:rPr>
              <a:t>Participate in the planning of  the agenda.</a:t>
            </a:r>
            <a:endParaRPr lang="en-US" sz="1600" b="1" dirty="0">
              <a:latin typeface="Poppings"/>
              <a:cs typeface="Poppins"/>
            </a:endParaRPr>
          </a:p>
        </p:txBody>
      </p:sp>
      <p:sp>
        <p:nvSpPr>
          <p:cNvPr id="17" name="TextBox 16">
            <a:extLst>
              <a:ext uri="{FF2B5EF4-FFF2-40B4-BE49-F238E27FC236}">
                <a16:creationId xmlns:a16="http://schemas.microsoft.com/office/drawing/2014/main" id="{3DB74B95-8BB3-4A1E-8FDC-305300E99535}"/>
              </a:ext>
            </a:extLst>
          </p:cNvPr>
          <p:cNvSpPr txBox="1"/>
          <p:nvPr/>
        </p:nvSpPr>
        <p:spPr>
          <a:xfrm>
            <a:off x="4810539" y="1112924"/>
            <a:ext cx="3927944" cy="3816429"/>
          </a:xfrm>
          <a:prstGeom prst="rect">
            <a:avLst/>
          </a:prstGeom>
          <a:noFill/>
        </p:spPr>
        <p:txBody>
          <a:bodyPr wrap="square" lIns="91440" tIns="45720" rIns="91440" bIns="45720" anchor="t">
            <a:spAutoFit/>
          </a:bodyPr>
          <a:lstStyle/>
          <a:p>
            <a:pPr algn="ctr" defTabSz="342900">
              <a:defRPr/>
            </a:pPr>
            <a:r>
              <a:rPr lang="en-US" sz="1800" b="1" dirty="0">
                <a:solidFill>
                  <a:srgbClr val="0070C0"/>
                </a:solidFill>
                <a:latin typeface="Poppins"/>
                <a:cs typeface="Poppins"/>
              </a:rPr>
              <a:t>PARLAMENTARIO</a:t>
            </a:r>
          </a:p>
          <a:p>
            <a:pPr algn="ctr" defTabSz="342900">
              <a:defRPr/>
            </a:pPr>
            <a:endParaRPr lang="en-US" sz="1800" b="1" dirty="0">
              <a:solidFill>
                <a:srgbClr val="0070C0"/>
              </a:solidFill>
              <a:latin typeface="Poppins"/>
              <a:cs typeface="Poppins"/>
            </a:endParaRPr>
          </a:p>
          <a:p>
            <a:pPr marL="285750" indent="-285750" defTabSz="342900">
              <a:buFont typeface="Arial" panose="020B0604020202020204" pitchFamily="34" charset="0"/>
              <a:buChar char="•"/>
              <a:defRPr/>
            </a:pPr>
            <a:r>
              <a:rPr lang="es-ES" sz="1600" dirty="0">
                <a:solidFill>
                  <a:srgbClr val="0070C0"/>
                </a:solidFill>
                <a:latin typeface="Poppings"/>
              </a:rPr>
              <a:t>Ayudar a Presidente para garantizar que todos los reglamentos estatus se cumplan.</a:t>
            </a:r>
          </a:p>
          <a:p>
            <a:pPr marL="285750" indent="-285750" defTabSz="342900">
              <a:buFont typeface="Arial" panose="020B0604020202020204" pitchFamily="34" charset="0"/>
              <a:buChar char="•"/>
              <a:defRPr/>
            </a:pPr>
            <a:r>
              <a:rPr lang="es-ES" sz="1600" dirty="0">
                <a:solidFill>
                  <a:srgbClr val="0070C0"/>
                </a:solidFill>
                <a:latin typeface="Poppings"/>
              </a:rPr>
              <a:t>Participar en la votación de cualquier asunto que se someta a voto.</a:t>
            </a:r>
          </a:p>
          <a:p>
            <a:pPr marL="285750" indent="-285750" defTabSz="342900">
              <a:buFont typeface="Arial" panose="020B0604020202020204" pitchFamily="34" charset="0"/>
              <a:buChar char="•"/>
              <a:defRPr/>
            </a:pPr>
            <a:r>
              <a:rPr lang="es-ES" sz="1600" dirty="0">
                <a:solidFill>
                  <a:srgbClr val="0070C0"/>
                </a:solidFill>
                <a:latin typeface="Poppings"/>
              </a:rPr>
              <a:t>Estar informado sobre los estatutos del consejo, los procedimientos parlamentarios, la selección del Reglamento del Orden Parlamentario de Roberto y la Ley de Reuniones Públicas de California (Decreto Greene). </a:t>
            </a:r>
          </a:p>
          <a:p>
            <a:pPr marL="285750" indent="-285750" defTabSz="342900">
              <a:buFont typeface="Arial" panose="020B0604020202020204" pitchFamily="34" charset="0"/>
              <a:buChar char="•"/>
              <a:defRPr/>
            </a:pPr>
            <a:r>
              <a:rPr lang="es-ES" sz="1600" dirty="0">
                <a:solidFill>
                  <a:srgbClr val="0070C0"/>
                </a:solidFill>
                <a:latin typeface="Poppings"/>
              </a:rPr>
              <a:t>Participar en la planificación de la agenda</a:t>
            </a:r>
            <a:endParaRPr lang="en-US" sz="1600" b="1" dirty="0">
              <a:solidFill>
                <a:srgbClr val="0070C0"/>
              </a:solidFill>
              <a:latin typeface="Poppings"/>
              <a:cs typeface="Poppins"/>
            </a:endParaRPr>
          </a:p>
          <a:p>
            <a:pPr algn="ctr" defTabSz="342900">
              <a:defRPr/>
            </a:pPr>
            <a:endParaRPr lang="en-US" sz="1400" b="1" dirty="0">
              <a:solidFill>
                <a:srgbClr val="002060"/>
              </a:solidFill>
              <a:latin typeface="Poppins"/>
              <a:cs typeface="Poppins"/>
            </a:endParaRPr>
          </a:p>
        </p:txBody>
      </p:sp>
      <p:pic>
        <p:nvPicPr>
          <p:cNvPr id="3" name="Picture 2">
            <a:extLst>
              <a:ext uri="{FF2B5EF4-FFF2-40B4-BE49-F238E27FC236}">
                <a16:creationId xmlns:a16="http://schemas.microsoft.com/office/drawing/2014/main" id="{A384D753-D9DB-F793-CFE4-5BD0B5F4687A}"/>
              </a:ext>
            </a:extLst>
          </p:cNvPr>
          <p:cNvPicPr>
            <a:picLocks noChangeAspect="1"/>
          </p:cNvPicPr>
          <p:nvPr/>
        </p:nvPicPr>
        <p:blipFill>
          <a:blip r:embed="rId3"/>
          <a:stretch>
            <a:fillRect/>
          </a:stretch>
        </p:blipFill>
        <p:spPr>
          <a:xfrm>
            <a:off x="3654073" y="63393"/>
            <a:ext cx="1261422" cy="851007"/>
          </a:xfrm>
          <a:prstGeom prst="rect">
            <a:avLst/>
          </a:prstGeom>
        </p:spPr>
      </p:pic>
    </p:spTree>
    <p:extLst>
      <p:ext uri="{BB962C8B-B14F-4D97-AF65-F5344CB8AC3E}">
        <p14:creationId xmlns:p14="http://schemas.microsoft.com/office/powerpoint/2010/main" val="14651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745638" y="1321768"/>
            <a:ext cx="2387205" cy="1103969"/>
          </a:xfrm>
        </p:spPr>
        <p:txBody>
          <a:bodyPr vert="horz" lIns="91440" tIns="45720" rIns="91440" bIns="45720" rtlCol="0" anchor="ctr">
            <a:normAutofit/>
          </a:bodyPr>
          <a:lstStyle/>
          <a:p>
            <a:pPr defTabSz="914400"/>
            <a:r>
              <a:rPr lang="en-US" sz="1900" b="1" kern="1200" dirty="0">
                <a:solidFill>
                  <a:srgbClr val="FFFFFF"/>
                </a:solidFill>
                <a:latin typeface="Poppins"/>
                <a:cs typeface="Poppins"/>
              </a:rPr>
              <a:t>Motion regarding </a:t>
            </a:r>
            <a:r>
              <a:rPr lang="en-US" sz="1900" b="1" dirty="0">
                <a:solidFill>
                  <a:srgbClr val="FFFFFF"/>
                </a:solidFill>
                <a:latin typeface="Poppins"/>
                <a:cs typeface="Poppins"/>
              </a:rPr>
              <a:t>Parliamentarian position</a:t>
            </a:r>
            <a:endParaRPr lang="en-US" sz="1900" b="1" kern="1200" dirty="0">
              <a:solidFill>
                <a:srgbClr val="FFFFFF"/>
              </a:solidFill>
              <a:latin typeface="Poppins"/>
              <a:cs typeface="Poppins"/>
            </a:endParaRP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795129" y="2813198"/>
            <a:ext cx="2528515" cy="132888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Moción acerca de la posición de Parlamentario</a:t>
            </a:r>
          </a:p>
          <a:p>
            <a:pPr defTabSz="914400">
              <a:spcAft>
                <a:spcPts val="600"/>
              </a:spcAft>
            </a:pPr>
            <a:endParaRPr lang="es-MX" sz="1800" b="1" dirty="0">
              <a:solidFill>
                <a:srgbClr val="FFFF00"/>
              </a:solidFill>
              <a:latin typeface="Poppins"/>
              <a:ea typeface="+mn-ea"/>
              <a:cs typeface="Poppins"/>
            </a:endParaRPr>
          </a:p>
        </p:txBody>
      </p:sp>
      <p:pic>
        <p:nvPicPr>
          <p:cNvPr id="6" name="Picture 5">
            <a:extLst>
              <a:ext uri="{FF2B5EF4-FFF2-40B4-BE49-F238E27FC236}">
                <a16:creationId xmlns:a16="http://schemas.microsoft.com/office/drawing/2014/main" id="{E31932BE-D8A1-9A45-EB8B-CE96DB446407}"/>
              </a:ext>
            </a:extLst>
          </p:cNvPr>
          <p:cNvPicPr>
            <a:picLocks noChangeAspect="1"/>
          </p:cNvPicPr>
          <p:nvPr/>
        </p:nvPicPr>
        <p:blipFill>
          <a:blip r:embed="rId3"/>
          <a:stretch>
            <a:fillRect/>
          </a:stretch>
        </p:blipFill>
        <p:spPr>
          <a:xfrm>
            <a:off x="3519373" y="516834"/>
            <a:ext cx="4439882" cy="3856383"/>
          </a:xfrm>
          <a:prstGeom prst="rect">
            <a:avLst/>
          </a:prstGeom>
          <a:ln w="28575">
            <a:solidFill>
              <a:schemeClr val="tx1"/>
            </a:solidFill>
          </a:ln>
        </p:spPr>
      </p:pic>
    </p:spTree>
    <p:extLst>
      <p:ext uri="{BB962C8B-B14F-4D97-AF65-F5344CB8AC3E}">
        <p14:creationId xmlns:p14="http://schemas.microsoft.com/office/powerpoint/2010/main" val="409801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TextBox 5">
            <a:extLst>
              <a:ext uri="{FF2B5EF4-FFF2-40B4-BE49-F238E27FC236}">
                <a16:creationId xmlns:a16="http://schemas.microsoft.com/office/drawing/2014/main" id="{16B5ECA2-F372-4D5B-91BD-E7B4262B936E}"/>
              </a:ext>
            </a:extLst>
          </p:cNvPr>
          <p:cNvSpPr txBox="1"/>
          <p:nvPr/>
        </p:nvSpPr>
        <p:spPr>
          <a:xfrm>
            <a:off x="1138687" y="1525710"/>
            <a:ext cx="6685397" cy="2062103"/>
          </a:xfrm>
          <a:prstGeom prst="rect">
            <a:avLst/>
          </a:prstGeom>
          <a:noFill/>
        </p:spPr>
        <p:txBody>
          <a:bodyPr wrap="square" lIns="91440" tIns="45720" rIns="91440" bIns="45720" anchor="t">
            <a:spAutoFit/>
          </a:bodyPr>
          <a:lstStyle/>
          <a:p>
            <a:r>
              <a:rPr lang="en-US" sz="1600" b="1" dirty="0">
                <a:latin typeface="Poppins"/>
                <a:cs typeface="Poppins"/>
              </a:rPr>
              <a:t>CHAIRPERSON/</a:t>
            </a:r>
            <a:r>
              <a:rPr lang="es-CO" sz="1600" b="1" dirty="0">
                <a:solidFill>
                  <a:srgbClr val="0070C0"/>
                </a:solidFill>
                <a:latin typeface="Poppins"/>
                <a:cs typeface="Poppins"/>
              </a:rPr>
              <a:t>PRESIDENTE/A </a:t>
            </a:r>
            <a:r>
              <a:rPr lang="en-US" sz="1600" b="1" dirty="0">
                <a:latin typeface="Poppins"/>
                <a:cs typeface="Poppins"/>
              </a:rPr>
              <a:t>_____________</a:t>
            </a:r>
          </a:p>
          <a:p>
            <a:endParaRPr lang="en-US" sz="1600" b="1" dirty="0">
              <a:latin typeface="Poppins"/>
              <a:cs typeface="Poppins"/>
            </a:endParaRPr>
          </a:p>
          <a:p>
            <a:r>
              <a:rPr lang="en-US" sz="1600" b="1" dirty="0">
                <a:latin typeface="Poppins"/>
                <a:cs typeface="Poppins"/>
              </a:rPr>
              <a:t>VICE-CHAIRPERSON/</a:t>
            </a:r>
            <a:r>
              <a:rPr lang="es-CO" sz="1600" b="1" dirty="0">
                <a:solidFill>
                  <a:srgbClr val="0070C0"/>
                </a:solidFill>
                <a:latin typeface="Poppins"/>
                <a:cs typeface="Poppins"/>
              </a:rPr>
              <a:t>VICE-PRESIDENTE </a:t>
            </a:r>
            <a:r>
              <a:rPr lang="en-US" sz="1600" b="1" dirty="0">
                <a:latin typeface="Poppins"/>
                <a:cs typeface="Poppins"/>
              </a:rPr>
              <a:t>_____________</a:t>
            </a:r>
          </a:p>
          <a:p>
            <a:endParaRPr lang="en-US" sz="1600" b="1" dirty="0">
              <a:latin typeface="Poppins"/>
              <a:cs typeface="Poppins"/>
            </a:endParaRPr>
          </a:p>
          <a:p>
            <a:r>
              <a:rPr lang="en-US" sz="1600" b="1" dirty="0">
                <a:latin typeface="Poppins"/>
                <a:cs typeface="Poppins"/>
              </a:rPr>
              <a:t>SECRETARY/</a:t>
            </a:r>
            <a:r>
              <a:rPr lang="es-CO" sz="1600" b="1" dirty="0">
                <a:solidFill>
                  <a:srgbClr val="0070C0"/>
                </a:solidFill>
                <a:latin typeface="Poppins"/>
                <a:cs typeface="Poppins"/>
              </a:rPr>
              <a:t>SECRETARIO/A </a:t>
            </a:r>
            <a:r>
              <a:rPr lang="en-US" sz="1600" b="1" dirty="0">
                <a:latin typeface="Poppins"/>
                <a:cs typeface="Poppins"/>
              </a:rPr>
              <a:t>___________</a:t>
            </a:r>
          </a:p>
          <a:p>
            <a:endParaRPr lang="en-US" sz="1600" b="1" dirty="0">
              <a:latin typeface="Poppins"/>
              <a:cs typeface="Poppins"/>
            </a:endParaRPr>
          </a:p>
          <a:p>
            <a:r>
              <a:rPr lang="en-US" sz="1600" b="1" dirty="0">
                <a:latin typeface="Poppins"/>
                <a:cs typeface="Poppins"/>
              </a:rPr>
              <a:t>PARLIAMENTARIAN/</a:t>
            </a:r>
            <a:r>
              <a:rPr lang="en-US" sz="1600" b="1" dirty="0">
                <a:solidFill>
                  <a:srgbClr val="0070C0"/>
                </a:solidFill>
                <a:latin typeface="Poppins"/>
                <a:cs typeface="Poppins"/>
              </a:rPr>
              <a:t>PARLAMENTARIO  </a:t>
            </a:r>
            <a:r>
              <a:rPr lang="en-US" sz="1600" b="1" dirty="0">
                <a:latin typeface="Poppins"/>
                <a:cs typeface="Poppins"/>
              </a:rPr>
              <a:t>____________</a:t>
            </a:r>
          </a:p>
          <a:p>
            <a:endParaRPr lang="en-US" sz="1600" b="1" dirty="0">
              <a:latin typeface="Poppins"/>
              <a:cs typeface="Poppins"/>
            </a:endParaRPr>
          </a:p>
        </p:txBody>
      </p:sp>
      <p:sp>
        <p:nvSpPr>
          <p:cNvPr id="7" name="TextBox 6">
            <a:extLst>
              <a:ext uri="{FF2B5EF4-FFF2-40B4-BE49-F238E27FC236}">
                <a16:creationId xmlns:a16="http://schemas.microsoft.com/office/drawing/2014/main" id="{08886E2E-9CFE-4C1A-B7E7-60F1B87E273B}"/>
              </a:ext>
            </a:extLst>
          </p:cNvPr>
          <p:cNvSpPr txBox="1"/>
          <p:nvPr/>
        </p:nvSpPr>
        <p:spPr>
          <a:xfrm>
            <a:off x="1303640" y="112403"/>
            <a:ext cx="6607909" cy="707886"/>
          </a:xfrm>
          <a:prstGeom prst="rect">
            <a:avLst/>
          </a:prstGeom>
          <a:noFill/>
        </p:spPr>
        <p:txBody>
          <a:bodyPr wrap="square" lIns="91440" tIns="45720" rIns="91440" bIns="45720" rtlCol="0" anchor="t">
            <a:spAutoFit/>
          </a:bodyPr>
          <a:lstStyle/>
          <a:p>
            <a:pPr algn="ctr"/>
            <a:r>
              <a:rPr lang="en-US" sz="2000" b="1" dirty="0">
                <a:latin typeface="Poppins"/>
                <a:cs typeface="Poppins"/>
              </a:rPr>
              <a:t>New SSC Officers/</a:t>
            </a:r>
            <a:r>
              <a:rPr lang="es-MX" sz="2000" b="1" dirty="0">
                <a:solidFill>
                  <a:srgbClr val="0070C0"/>
                </a:solidFill>
                <a:latin typeface="Poppins"/>
                <a:cs typeface="Poppins"/>
              </a:rPr>
              <a:t>Nuevos Oficiales de SSC</a:t>
            </a:r>
          </a:p>
          <a:p>
            <a:pPr algn="ctr"/>
            <a:endParaRPr lang="en-US" sz="2000" b="1" dirty="0">
              <a:latin typeface="Poppins"/>
              <a:cs typeface="Poppins"/>
            </a:endParaRPr>
          </a:p>
        </p:txBody>
      </p:sp>
    </p:spTree>
    <p:extLst>
      <p:ext uri="{BB962C8B-B14F-4D97-AF65-F5344CB8AC3E}">
        <p14:creationId xmlns:p14="http://schemas.microsoft.com/office/powerpoint/2010/main" val="219360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484656" y="1829883"/>
            <a:ext cx="3562559" cy="1826910"/>
          </a:xfrm>
          <a:prstGeom prst="rect">
            <a:avLst/>
          </a:prstGeom>
          <a:noFill/>
        </p:spPr>
        <p:txBody>
          <a:bodyPr wrap="square" lIns="91440" tIns="45720" rIns="91440" bIns="45720" rtlCol="0" anchor="t">
            <a:spAutoFit/>
          </a:bodyPr>
          <a:lstStyle/>
          <a:p>
            <a:pPr marL="86995" marR="0">
              <a:lnSpc>
                <a:spcPct val="107000"/>
              </a:lnSpc>
              <a:spcBef>
                <a:spcPts val="0"/>
              </a:spcBef>
              <a:spcAft>
                <a:spcPts val="800"/>
              </a:spcAft>
            </a:pPr>
            <a:r>
              <a:rPr lang="en-US" sz="2000" b="1" dirty="0">
                <a:solidFill>
                  <a:srgbClr val="000000"/>
                </a:solidFill>
                <a:effectLst/>
                <a:latin typeface="Poppings"/>
                <a:ea typeface="Poppins Medium" panose="00000600000000000000" pitchFamily="2" charset="0"/>
              </a:rPr>
              <a:t>SSC Meeting Location for 2023-24 (Action)</a:t>
            </a:r>
            <a:endParaRPr lang="en-US" sz="2000" dirty="0">
              <a:effectLst/>
              <a:latin typeface="Poppings"/>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b="1" dirty="0">
                <a:solidFill>
                  <a:srgbClr val="000000"/>
                </a:solidFill>
                <a:effectLst/>
                <a:latin typeface="Poppings"/>
                <a:ea typeface="Poppins Medium" panose="00000600000000000000" pitchFamily="2" charset="0"/>
              </a:rPr>
              <a:t>In person on school campus</a:t>
            </a:r>
            <a:r>
              <a:rPr lang="en-US" sz="2000" b="1" dirty="0">
                <a:solidFill>
                  <a:srgbClr val="000000"/>
                </a:solidFill>
                <a:effectLst/>
                <a:latin typeface="Poppings"/>
                <a:ea typeface="Times New Roman" panose="02020603050405020304" pitchFamily="18" charset="0"/>
              </a:rPr>
              <a:t>​</a:t>
            </a:r>
            <a:endParaRPr lang="en-US" sz="2000" dirty="0">
              <a:effectLst/>
              <a:latin typeface="Poppings"/>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b="1" dirty="0">
                <a:solidFill>
                  <a:srgbClr val="000000"/>
                </a:solidFill>
                <a:effectLst/>
                <a:latin typeface="Poppings"/>
                <a:ea typeface="Poppins Medium" panose="00000600000000000000" pitchFamily="2" charset="0"/>
              </a:rPr>
              <a:t>Hybrid  </a:t>
            </a:r>
            <a:endParaRPr lang="en-US" sz="2000" dirty="0">
              <a:latin typeface="Poppings"/>
              <a:ea typeface="Poppins Medium" panose="00000600000000000000" pitchFamily="2" charset="0"/>
            </a:endParaRPr>
          </a:p>
          <a:p>
            <a:pPr marL="342900" marR="0" lvl="0" indent="-342900">
              <a:lnSpc>
                <a:spcPct val="107000"/>
              </a:lnSpc>
              <a:spcBef>
                <a:spcPts val="0"/>
              </a:spcBef>
              <a:spcAft>
                <a:spcPts val="0"/>
              </a:spcAft>
              <a:buFont typeface="+mj-lt"/>
              <a:buAutoNum type="arabicPeriod"/>
            </a:pPr>
            <a:r>
              <a:rPr lang="en-US" sz="2000" b="1" dirty="0">
                <a:solidFill>
                  <a:srgbClr val="000000"/>
                </a:solidFill>
                <a:effectLst/>
                <a:latin typeface="Poppings"/>
                <a:ea typeface="Poppins Medium" panose="00000600000000000000" pitchFamily="2" charset="0"/>
              </a:rPr>
              <a:t>Zoom</a:t>
            </a:r>
            <a:endParaRPr lang="en-US" sz="2000" b="1" dirty="0">
              <a:latin typeface="Poppings"/>
              <a:cs typeface="Poppins"/>
            </a:endParaRPr>
          </a:p>
        </p:txBody>
      </p:sp>
      <p:sp>
        <p:nvSpPr>
          <p:cNvPr id="3" name="TextBox 2">
            <a:extLst>
              <a:ext uri="{FF2B5EF4-FFF2-40B4-BE49-F238E27FC236}">
                <a16:creationId xmlns:a16="http://schemas.microsoft.com/office/drawing/2014/main" id="{8B83DAF8-D0F2-386F-F505-46D3869B67BE}"/>
              </a:ext>
            </a:extLst>
          </p:cNvPr>
          <p:cNvSpPr txBox="1"/>
          <p:nvPr/>
        </p:nvSpPr>
        <p:spPr>
          <a:xfrm>
            <a:off x="5383032" y="1846017"/>
            <a:ext cx="3653624" cy="2053639"/>
          </a:xfrm>
          <a:prstGeom prst="rect">
            <a:avLst/>
          </a:prstGeom>
          <a:noFill/>
        </p:spPr>
        <p:txBody>
          <a:bodyPr wrap="square">
            <a:spAutoFit/>
          </a:bodyPr>
          <a:lstStyle/>
          <a:p>
            <a:pPr marL="0" marR="0">
              <a:lnSpc>
                <a:spcPct val="107000"/>
              </a:lnSpc>
              <a:spcBef>
                <a:spcPts val="0"/>
              </a:spcBef>
              <a:spcAft>
                <a:spcPts val="0"/>
              </a:spcAft>
            </a:pPr>
            <a:r>
              <a:rPr lang="es-ES" sz="2000" b="1" dirty="0">
                <a:solidFill>
                  <a:srgbClr val="0070C0"/>
                </a:solidFill>
                <a:effectLst/>
                <a:latin typeface="Poppings"/>
                <a:ea typeface="Poppins Medium" panose="00000600000000000000" pitchFamily="2" charset="0"/>
              </a:rPr>
              <a:t>Lugar de las reuniones del SSC para el 2023-2024 (Por tratar)</a:t>
            </a:r>
            <a:endParaRPr lang="en-US" sz="2000" dirty="0">
              <a:solidFill>
                <a:srgbClr val="0070C0"/>
              </a:solidFill>
              <a:effectLst/>
              <a:latin typeface="Poppings"/>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s-ES" sz="2000" b="1" dirty="0">
                <a:solidFill>
                  <a:srgbClr val="0070C0"/>
                </a:solidFill>
                <a:effectLst/>
                <a:latin typeface="Poppings"/>
                <a:ea typeface="Poppins Medium" panose="00000600000000000000" pitchFamily="2" charset="0"/>
              </a:rPr>
              <a:t>En persona en el plantel escolar</a:t>
            </a:r>
            <a:endParaRPr lang="en-US" sz="2000" dirty="0">
              <a:solidFill>
                <a:srgbClr val="0070C0"/>
              </a:solidFill>
              <a:effectLst/>
              <a:latin typeface="Poppings"/>
              <a:ea typeface="Calibri" panose="020F0502020204030204" pitchFamily="34" charset="0"/>
            </a:endParaRPr>
          </a:p>
          <a:p>
            <a:pPr marL="342900" marR="0" lvl="0" indent="-342900">
              <a:lnSpc>
                <a:spcPct val="107000"/>
              </a:lnSpc>
              <a:spcBef>
                <a:spcPts val="0"/>
              </a:spcBef>
              <a:spcAft>
                <a:spcPts val="0"/>
              </a:spcAft>
              <a:buFont typeface="+mj-lt"/>
              <a:buAutoNum type="arabicPeriod"/>
            </a:pPr>
            <a:r>
              <a:rPr lang="en-US" sz="2000" b="1" dirty="0" err="1">
                <a:solidFill>
                  <a:srgbClr val="0070C0"/>
                </a:solidFill>
                <a:effectLst/>
                <a:latin typeface="Poppings"/>
                <a:ea typeface="Poppins Medium" panose="00000600000000000000" pitchFamily="2" charset="0"/>
              </a:rPr>
              <a:t>Híbridas</a:t>
            </a:r>
            <a:r>
              <a:rPr lang="en-US" sz="2000" dirty="0">
                <a:solidFill>
                  <a:srgbClr val="0070C0"/>
                </a:solidFill>
                <a:latin typeface="Poppings"/>
                <a:ea typeface="Poppins Medium" panose="00000600000000000000" pitchFamily="2" charset="0"/>
              </a:rPr>
              <a:t> </a:t>
            </a:r>
          </a:p>
          <a:p>
            <a:pPr marL="342900" marR="0" lvl="0" indent="-342900">
              <a:lnSpc>
                <a:spcPct val="107000"/>
              </a:lnSpc>
              <a:spcBef>
                <a:spcPts val="0"/>
              </a:spcBef>
              <a:spcAft>
                <a:spcPts val="0"/>
              </a:spcAft>
              <a:buFont typeface="+mj-lt"/>
              <a:buAutoNum type="arabicPeriod"/>
            </a:pPr>
            <a:r>
              <a:rPr lang="en-US" sz="2000" b="1" dirty="0">
                <a:solidFill>
                  <a:srgbClr val="0070C0"/>
                </a:solidFill>
                <a:effectLst/>
                <a:latin typeface="Poppings"/>
                <a:ea typeface="Poppins Medium" panose="00000600000000000000" pitchFamily="2" charset="0"/>
              </a:rPr>
              <a:t>Zoom</a:t>
            </a:r>
            <a:endParaRPr lang="en-US" sz="2000" dirty="0">
              <a:solidFill>
                <a:srgbClr val="0070C0"/>
              </a:solidFill>
              <a:latin typeface="Poppings"/>
            </a:endParaRPr>
          </a:p>
        </p:txBody>
      </p:sp>
      <p:sp>
        <p:nvSpPr>
          <p:cNvPr id="5" name="TextBox 4">
            <a:extLst>
              <a:ext uri="{FF2B5EF4-FFF2-40B4-BE49-F238E27FC236}">
                <a16:creationId xmlns:a16="http://schemas.microsoft.com/office/drawing/2014/main" id="{556C494F-C213-F161-690D-562442D9C34C}"/>
              </a:ext>
            </a:extLst>
          </p:cNvPr>
          <p:cNvSpPr txBox="1"/>
          <p:nvPr/>
        </p:nvSpPr>
        <p:spPr>
          <a:xfrm>
            <a:off x="0" y="0"/>
            <a:ext cx="9144000" cy="1323439"/>
          </a:xfrm>
          <a:prstGeom prst="rect">
            <a:avLst/>
          </a:prstGeom>
          <a:solidFill>
            <a:schemeClr val="accent5">
              <a:lumMod val="75000"/>
            </a:schemeClr>
          </a:solidFill>
        </p:spPr>
        <p:txBody>
          <a:bodyPr wrap="square">
            <a:spAutoFit/>
          </a:bodyPr>
          <a:lstStyle/>
          <a:p>
            <a:pPr algn="ctr"/>
            <a:endParaRPr lang="en-US" sz="2400" b="1" dirty="0">
              <a:solidFill>
                <a:schemeClr val="bg1"/>
              </a:solidFill>
              <a:latin typeface="Poppins"/>
              <a:cs typeface="Poppins"/>
            </a:endParaRPr>
          </a:p>
          <a:p>
            <a:pPr algn="ctr"/>
            <a:r>
              <a:rPr lang="en-US" sz="2400" b="1" dirty="0">
                <a:solidFill>
                  <a:schemeClr val="bg1"/>
                </a:solidFill>
                <a:latin typeface="Poppins"/>
                <a:cs typeface="Poppins"/>
              </a:rPr>
              <a:t>Vote                                                               </a:t>
            </a:r>
            <a:r>
              <a:rPr lang="es-MX" sz="2400" b="1" dirty="0">
                <a:solidFill>
                  <a:srgbClr val="FFFF00"/>
                </a:solidFill>
                <a:latin typeface="Poppins"/>
                <a:cs typeface="Poppins"/>
              </a:rPr>
              <a:t>Votación</a:t>
            </a:r>
          </a:p>
          <a:p>
            <a:pPr algn="ctr"/>
            <a:endParaRPr lang="es-MX" sz="2400" b="1" dirty="0">
              <a:solidFill>
                <a:srgbClr val="FFFF00"/>
              </a:solidFill>
              <a:latin typeface="Poppins"/>
              <a:cs typeface="Poppins"/>
            </a:endParaRPr>
          </a:p>
          <a:p>
            <a:pPr algn="ctr"/>
            <a:endParaRPr lang="es-MX" sz="800" b="1" dirty="0">
              <a:solidFill>
                <a:srgbClr val="FFFF00"/>
              </a:solidFill>
              <a:latin typeface="Poppins"/>
              <a:cs typeface="Poppins"/>
            </a:endParaRPr>
          </a:p>
        </p:txBody>
      </p:sp>
    </p:spTree>
    <p:extLst>
      <p:ext uri="{BB962C8B-B14F-4D97-AF65-F5344CB8AC3E}">
        <p14:creationId xmlns:p14="http://schemas.microsoft.com/office/powerpoint/2010/main" val="224182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a:cs typeface="Poppins"/>
            </a:endParaRPr>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683337"/>
            <a:ext cx="515815"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027826"/>
            <a:ext cx="395419" cy="393873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482600"/>
            <a:ext cx="307028"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483286"/>
            <a:ext cx="2892018"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Poppins"/>
              <a:cs typeface="Poppins"/>
            </a:endParaRPr>
          </a:p>
        </p:txBody>
      </p:sp>
      <p:sp>
        <p:nvSpPr>
          <p:cNvPr id="2" name="Title 1">
            <a:extLst>
              <a:ext uri="{FF2B5EF4-FFF2-40B4-BE49-F238E27FC236}">
                <a16:creationId xmlns:a16="http://schemas.microsoft.com/office/drawing/2014/main" id="{4AE01980-FDAB-4B54-B5B7-18FD67417D7C}"/>
              </a:ext>
            </a:extLst>
          </p:cNvPr>
          <p:cNvSpPr>
            <a:spLocks noGrp="1"/>
          </p:cNvSpPr>
          <p:nvPr>
            <p:ph type="title"/>
          </p:nvPr>
        </p:nvSpPr>
        <p:spPr>
          <a:xfrm>
            <a:off x="872859" y="1218401"/>
            <a:ext cx="2387205" cy="1103969"/>
          </a:xfrm>
        </p:spPr>
        <p:txBody>
          <a:bodyPr vert="horz" lIns="91440" tIns="45720" rIns="91440" bIns="45720" rtlCol="0" anchor="ctr">
            <a:normAutofit fontScale="90000"/>
          </a:bodyPr>
          <a:lstStyle/>
          <a:p>
            <a:pPr defTabSz="914400"/>
            <a:r>
              <a:rPr lang="en-US" sz="1900" b="1" kern="1200" dirty="0">
                <a:solidFill>
                  <a:srgbClr val="FFFFFF"/>
                </a:solidFill>
                <a:latin typeface="Poppins"/>
                <a:cs typeface="Poppins"/>
              </a:rPr>
              <a:t>Motion regarding Location and time of SSC meetings</a:t>
            </a:r>
          </a:p>
        </p:txBody>
      </p:sp>
      <p:sp>
        <p:nvSpPr>
          <p:cNvPr id="4" name="Title 1">
            <a:extLst>
              <a:ext uri="{FF2B5EF4-FFF2-40B4-BE49-F238E27FC236}">
                <a16:creationId xmlns:a16="http://schemas.microsoft.com/office/drawing/2014/main" id="{500B8062-1D53-46C3-8D43-A99CD133E9AC}"/>
              </a:ext>
            </a:extLst>
          </p:cNvPr>
          <p:cNvSpPr txBox="1">
            <a:spLocks/>
          </p:cNvSpPr>
          <p:nvPr/>
        </p:nvSpPr>
        <p:spPr>
          <a:xfrm>
            <a:off x="906447" y="2980175"/>
            <a:ext cx="2552369" cy="125787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s-MX" sz="1800" b="1" dirty="0">
                <a:solidFill>
                  <a:srgbClr val="FFFF00"/>
                </a:solidFill>
                <a:latin typeface="Poppins"/>
                <a:ea typeface="+mn-ea"/>
                <a:cs typeface="Poppins"/>
              </a:rPr>
              <a:t>Moción acerca del horario y locación de la reunión</a:t>
            </a:r>
          </a:p>
        </p:txBody>
      </p:sp>
      <p:pic>
        <p:nvPicPr>
          <p:cNvPr id="6" name="Picture 5">
            <a:extLst>
              <a:ext uri="{FF2B5EF4-FFF2-40B4-BE49-F238E27FC236}">
                <a16:creationId xmlns:a16="http://schemas.microsoft.com/office/drawing/2014/main" id="{E31932BE-D8A1-9A45-EB8B-CE96DB446407}"/>
              </a:ext>
            </a:extLst>
          </p:cNvPr>
          <p:cNvPicPr>
            <a:picLocks noChangeAspect="1"/>
          </p:cNvPicPr>
          <p:nvPr/>
        </p:nvPicPr>
        <p:blipFill>
          <a:blip r:embed="rId3"/>
          <a:stretch>
            <a:fillRect/>
          </a:stretch>
        </p:blipFill>
        <p:spPr>
          <a:xfrm>
            <a:off x="3487568" y="461174"/>
            <a:ext cx="4439882" cy="3956849"/>
          </a:xfrm>
          <a:prstGeom prst="rect">
            <a:avLst/>
          </a:prstGeom>
        </p:spPr>
      </p:pic>
    </p:spTree>
    <p:extLst>
      <p:ext uri="{BB962C8B-B14F-4D97-AF65-F5344CB8AC3E}">
        <p14:creationId xmlns:p14="http://schemas.microsoft.com/office/powerpoint/2010/main" val="304035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useBgFill="1">
        <p:nvSpPr>
          <p:cNvPr id="419" name="Rectangle 40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Google Shape;393;g2293e18c0cc_0_791"/>
          <p:cNvSpPr txBox="1">
            <a:spLocks noGrp="1"/>
          </p:cNvSpPr>
          <p:nvPr>
            <p:ph type="title"/>
          </p:nvPr>
        </p:nvSpPr>
        <p:spPr>
          <a:xfrm>
            <a:off x="286090" y="1860605"/>
            <a:ext cx="3681610" cy="1357685"/>
          </a:xfrm>
          <a:prstGeom prst="rect">
            <a:avLst/>
          </a:prstGeom>
        </p:spPr>
        <p:txBody>
          <a:bodyPr spcFirstLastPara="1" vert="horz" lIns="91440" tIns="45720" rIns="91440" bIns="45720" rtlCol="0" anchor="b" anchorCtr="0">
            <a:normAutofit fontScale="90000"/>
          </a:bodyPr>
          <a:lstStyle/>
          <a:p>
            <a:pPr defTabSz="914400">
              <a:spcBef>
                <a:spcPct val="0"/>
              </a:spcBef>
            </a:pPr>
            <a:r>
              <a:rPr lang="en-US" sz="4100" dirty="0">
                <a:solidFill>
                  <a:schemeClr val="tx1"/>
                </a:solidFill>
                <a:latin typeface="+mj-lt"/>
                <a:ea typeface="+mj-ea"/>
                <a:cs typeface="+mj-cs"/>
              </a:rPr>
              <a:t>    Announcements                                    </a:t>
            </a:r>
            <a:r>
              <a:rPr lang="es-MX" sz="4100" dirty="0">
                <a:solidFill>
                  <a:srgbClr val="0070C0"/>
                </a:solidFill>
                <a:latin typeface="+mj-lt"/>
                <a:ea typeface="+mj-ea"/>
                <a:cs typeface="+mj-cs"/>
              </a:rPr>
              <a:t>Anuncios</a:t>
            </a:r>
          </a:p>
        </p:txBody>
      </p:sp>
      <p:sp>
        <p:nvSpPr>
          <p:cNvPr id="4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Google Shape;392;g2293e18c0cc_0_791"/>
          <p:cNvSpPr txBox="1">
            <a:spLocks noGrp="1"/>
          </p:cNvSpPr>
          <p:nvPr>
            <p:ph type="sldNum" idx="12"/>
          </p:nvPr>
        </p:nvSpPr>
        <p:spPr>
          <a:xfrm>
            <a:off x="7943850" y="4767262"/>
            <a:ext cx="571500" cy="273844"/>
          </a:xfrm>
          <a:prstGeom prst="rect">
            <a:avLst/>
          </a:prstGeom>
        </p:spPr>
        <p:txBody>
          <a:bodyPr spcFirstLastPara="1" vert="horz" lIns="91440" tIns="45720" rIns="91440" bIns="45720" rtlCol="0" anchor="ctr" anchorCtr="0">
            <a:normAutofit/>
          </a:bodyPr>
          <a:lstStyle/>
          <a:p>
            <a:pPr algn="r" defTabSz="914400">
              <a:lnSpc>
                <a:spcPct val="90000"/>
              </a:lnSpc>
              <a:spcAft>
                <a:spcPts val="600"/>
              </a:spcAft>
              <a:defRPr/>
            </a:pPr>
            <a:fld id="{00000000-1234-1234-1234-123412341234}" type="slidenum">
              <a:rPr lang="en-US" sz="700" smtClean="0">
                <a:solidFill>
                  <a:srgbClr val="FFFFFF"/>
                </a:solidFill>
                <a:latin typeface="Calibri" panose="020F0502020204030204"/>
                <a:ea typeface="+mn-ea"/>
                <a:cs typeface="+mn-cs"/>
              </a:rPr>
              <a:pPr algn="r" defTabSz="914400">
                <a:lnSpc>
                  <a:spcPct val="90000"/>
                </a:lnSpc>
                <a:spcAft>
                  <a:spcPts val="600"/>
                </a:spcAft>
                <a:defRPr/>
              </a:pPr>
              <a:t>28</a:t>
            </a:fld>
            <a:endParaRPr lang="en-US" sz="7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41160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93"/>
                                        </p:tgtEl>
                                        <p:attrNameLst>
                                          <p:attrName>style.visibility</p:attrName>
                                        </p:attrNameLst>
                                      </p:cBhvr>
                                      <p:to>
                                        <p:strVal val="visible"/>
                                      </p:to>
                                    </p:set>
                                    <p:animEffect transition="in" filter="fade">
                                      <p:cBhvr>
                                        <p:cTn id="7" dur="4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useBgFill="1">
        <p:nvSpPr>
          <p:cNvPr id="419" name="Rectangle 40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Google Shape;393;g2293e18c0cc_0_791"/>
          <p:cNvSpPr txBox="1">
            <a:spLocks noGrp="1"/>
          </p:cNvSpPr>
          <p:nvPr>
            <p:ph type="title"/>
          </p:nvPr>
        </p:nvSpPr>
        <p:spPr>
          <a:xfrm>
            <a:off x="667753" y="480060"/>
            <a:ext cx="2800511" cy="2674620"/>
          </a:xfrm>
          <a:prstGeom prst="rect">
            <a:avLst/>
          </a:prstGeom>
        </p:spPr>
        <p:txBody>
          <a:bodyPr spcFirstLastPara="1" vert="horz" lIns="91440" tIns="45720" rIns="91440" bIns="45720" rtlCol="0" anchor="b" anchorCtr="0">
            <a:normAutofit/>
          </a:bodyPr>
          <a:lstStyle/>
          <a:p>
            <a:pPr defTabSz="914400">
              <a:spcBef>
                <a:spcPct val="0"/>
              </a:spcBef>
            </a:pPr>
            <a:r>
              <a:rPr lang="en-US" sz="4100" dirty="0">
                <a:solidFill>
                  <a:schemeClr val="tx1"/>
                </a:solidFill>
                <a:latin typeface="+mj-lt"/>
                <a:ea typeface="+mj-ea"/>
                <a:cs typeface="+mj-cs"/>
              </a:rPr>
              <a:t>    Resources                                    </a:t>
            </a:r>
            <a:r>
              <a:rPr lang="en-US" sz="4100" dirty="0" err="1">
                <a:solidFill>
                  <a:srgbClr val="0070C0"/>
                </a:solidFill>
                <a:latin typeface="+mj-lt"/>
                <a:ea typeface="+mj-ea"/>
                <a:cs typeface="+mj-cs"/>
              </a:rPr>
              <a:t>Recursos</a:t>
            </a:r>
            <a:endParaRPr lang="en-US" sz="4100" dirty="0">
              <a:solidFill>
                <a:srgbClr val="0070C0"/>
              </a:solidFill>
              <a:latin typeface="+mj-lt"/>
              <a:ea typeface="+mj-ea"/>
              <a:cs typeface="+mj-cs"/>
            </a:endParaRPr>
          </a:p>
        </p:txBody>
      </p:sp>
      <p:sp>
        <p:nvSpPr>
          <p:cNvPr id="4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text on a white background&#10;&#10;Description automatically generated">
            <a:extLst>
              <a:ext uri="{FF2B5EF4-FFF2-40B4-BE49-F238E27FC236}">
                <a16:creationId xmlns:a16="http://schemas.microsoft.com/office/drawing/2014/main" id="{EBDA9650-3C2C-4987-6A23-264294B62ED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301"/>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92" name="Google Shape;392;g2293e18c0cc_0_791"/>
          <p:cNvSpPr txBox="1">
            <a:spLocks noGrp="1"/>
          </p:cNvSpPr>
          <p:nvPr>
            <p:ph type="sldNum" idx="12"/>
          </p:nvPr>
        </p:nvSpPr>
        <p:spPr>
          <a:xfrm>
            <a:off x="7943850" y="4767262"/>
            <a:ext cx="571500" cy="273844"/>
          </a:xfrm>
          <a:prstGeom prst="rect">
            <a:avLst/>
          </a:prstGeom>
        </p:spPr>
        <p:txBody>
          <a:bodyPr spcFirstLastPara="1" vert="horz" lIns="91440" tIns="45720" rIns="91440" bIns="45720" rtlCol="0" anchor="ctr" anchorCtr="0">
            <a:normAutofit/>
          </a:bodyPr>
          <a:lstStyle/>
          <a:p>
            <a:pPr algn="r" defTabSz="914400">
              <a:lnSpc>
                <a:spcPct val="90000"/>
              </a:lnSpc>
              <a:spcAft>
                <a:spcPts val="600"/>
              </a:spcAft>
              <a:defRPr/>
            </a:pPr>
            <a:fld id="{00000000-1234-1234-1234-123412341234}" type="slidenum">
              <a:rPr lang="en-US" sz="700" smtClean="0">
                <a:solidFill>
                  <a:srgbClr val="FFFFFF"/>
                </a:solidFill>
                <a:latin typeface="Calibri" panose="020F0502020204030204"/>
                <a:ea typeface="+mn-ea"/>
                <a:cs typeface="+mn-cs"/>
              </a:rPr>
              <a:pPr algn="r" defTabSz="914400">
                <a:lnSpc>
                  <a:spcPct val="90000"/>
                </a:lnSpc>
                <a:spcAft>
                  <a:spcPts val="600"/>
                </a:spcAft>
                <a:defRPr/>
              </a:pPr>
              <a:t>29</a:t>
            </a:fld>
            <a:endParaRPr lang="en-US" sz="7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3299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93"/>
                                        </p:tgtEl>
                                        <p:attrNameLst>
                                          <p:attrName>style.visibility</p:attrName>
                                        </p:attrNameLst>
                                      </p:cBhvr>
                                      <p:to>
                                        <p:strVal val="visible"/>
                                      </p:to>
                                    </p:set>
                                    <p:animEffect transition="in" filter="fade">
                                      <p:cBhvr>
                                        <p:cTn id="7" dur="4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4982343" y="1437237"/>
            <a:ext cx="3967482" cy="272382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Wingdings" panose="05000000000000000000" pitchFamily="2" charset="2"/>
              <a:buChar char="§"/>
            </a:pPr>
            <a:r>
              <a:rPr lang="es-CO" sz="1700" dirty="0">
                <a:solidFill>
                  <a:srgbClr val="0070C0"/>
                </a:solidFill>
                <a:latin typeface="Poppins" panose="00000500000000000000" pitchFamily="2" charset="0"/>
                <a:cs typeface="Poppins" panose="00000500000000000000" pitchFamily="2" charset="0"/>
              </a:rPr>
              <a:t>Haga clic en el símbolo del mundo en la parte de abajo de su pantalla.</a:t>
            </a:r>
            <a:endParaRPr lang="en-US" sz="1700" dirty="0">
              <a:solidFill>
                <a:srgbClr val="0070C0"/>
              </a:solidFill>
              <a:latin typeface="Poppins" panose="00000500000000000000" pitchFamily="2" charset="0"/>
              <a:cs typeface="Poppins" panose="00000500000000000000" pitchFamily="2" charset="0"/>
            </a:endParaRPr>
          </a:p>
          <a:p>
            <a:pPr>
              <a:buFont typeface="Wingdings" panose="05000000000000000000" pitchFamily="2" charset="2"/>
              <a:buChar char="§"/>
            </a:pPr>
            <a:r>
              <a:rPr lang="es-CO" sz="1700" dirty="0">
                <a:solidFill>
                  <a:srgbClr val="0070C0"/>
                </a:solidFill>
                <a:latin typeface="Poppins"/>
                <a:cs typeface="Poppins"/>
              </a:rPr>
              <a:t>Seleccione el idioma que le gustaría escuchar.</a:t>
            </a:r>
          </a:p>
          <a:p>
            <a:pPr>
              <a:buFont typeface="Wingdings" panose="05000000000000000000" pitchFamily="2" charset="2"/>
              <a:buChar char="§"/>
            </a:pPr>
            <a:r>
              <a:rPr lang="es-CO" sz="1700" dirty="0">
                <a:solidFill>
                  <a:srgbClr val="0070C0"/>
                </a:solidFill>
                <a:latin typeface="Poppins" panose="00000500000000000000" pitchFamily="2" charset="0"/>
                <a:cs typeface="Poppins" panose="00000500000000000000" pitchFamily="2" charset="0"/>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239653" y="1437238"/>
            <a:ext cx="3684165" cy="2723823"/>
          </a:xfrm>
          <a:prstGeom prst="rect">
            <a:avLst/>
          </a:prstGeom>
          <a:noFill/>
        </p:spPr>
        <p:txBody>
          <a:bodyPr wrap="square" rtlCol="0">
            <a:spAutoFit/>
          </a:bodyPr>
          <a:lstStyle/>
          <a:p>
            <a:pPr marL="257175" indent="-257175">
              <a:buFont typeface="Wingdings" panose="05000000000000000000" pitchFamily="2" charset="2"/>
              <a:buChar char="§"/>
            </a:pPr>
            <a:r>
              <a:rPr lang="en-US" sz="1700" dirty="0">
                <a:latin typeface="Poppins" panose="00000500000000000000" pitchFamily="2" charset="0"/>
                <a:cs typeface="Poppins" panose="00000500000000000000" pitchFamily="2" charset="0"/>
              </a:rPr>
              <a:t>Click on the globe icon at the bottom of the screen.</a:t>
            </a:r>
          </a:p>
          <a:p>
            <a:pPr marL="257175" indent="-257175">
              <a:buFont typeface="Wingdings" panose="05000000000000000000" pitchFamily="2" charset="2"/>
              <a:buChar char="§"/>
            </a:pPr>
            <a:endParaRPr lang="en-US" sz="1700" dirty="0">
              <a:latin typeface="Poppins" panose="00000500000000000000" pitchFamily="2" charset="0"/>
              <a:cs typeface="Poppins" panose="00000500000000000000" pitchFamily="2" charset="0"/>
            </a:endParaRPr>
          </a:p>
          <a:p>
            <a:pPr marL="257175" indent="-257175">
              <a:buFont typeface="Wingdings" panose="05000000000000000000" pitchFamily="2" charset="2"/>
              <a:buChar char="§"/>
            </a:pPr>
            <a:r>
              <a:rPr lang="en-US" sz="1700" dirty="0">
                <a:latin typeface="Poppins" panose="00000500000000000000" pitchFamily="2" charset="0"/>
                <a:cs typeface="Poppins" panose="00000500000000000000" pitchFamily="2" charset="0"/>
              </a:rPr>
              <a:t>Select the language of preference for you.</a:t>
            </a:r>
          </a:p>
          <a:p>
            <a:pPr marL="257175" indent="-257175">
              <a:buFont typeface="Wingdings" panose="05000000000000000000" pitchFamily="2" charset="2"/>
              <a:buChar char="§"/>
            </a:pPr>
            <a:endParaRPr lang="en-US" sz="1700" dirty="0">
              <a:latin typeface="Poppins" panose="00000500000000000000" pitchFamily="2" charset="0"/>
              <a:cs typeface="Poppins" panose="00000500000000000000" pitchFamily="2" charset="0"/>
            </a:endParaRPr>
          </a:p>
          <a:p>
            <a:pPr marL="257175" indent="-257175">
              <a:buFont typeface="Wingdings" panose="05000000000000000000" pitchFamily="2" charset="2"/>
              <a:buChar char="§"/>
            </a:pPr>
            <a:r>
              <a:rPr lang="en-US" sz="1700" dirty="0">
                <a:latin typeface="Poppins" panose="00000500000000000000" pitchFamily="2" charset="0"/>
                <a:cs typeface="Poppins" panose="00000500000000000000" pitchFamily="2" charset="0"/>
              </a:rPr>
              <a:t>You will engage and listen to the presentation in the language you select.</a:t>
            </a:r>
          </a:p>
          <a:p>
            <a:endParaRPr lang="en-US" sz="1800" dirty="0"/>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1295219" y="144887"/>
            <a:ext cx="7778006" cy="104775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500" b="1" dirty="0">
                <a:solidFill>
                  <a:schemeClr val="tx1"/>
                </a:solidFill>
                <a:latin typeface="Poppins"/>
                <a:ea typeface="+mj-ea"/>
                <a:cs typeface="Poppins"/>
              </a:rPr>
              <a:t>Interpretation Services: Laptop or Computer</a:t>
            </a:r>
          </a:p>
          <a:p>
            <a:pPr marL="38100" indent="0">
              <a:buNone/>
            </a:pPr>
            <a:r>
              <a:rPr lang="es-MX" sz="2500" b="1" dirty="0">
                <a:solidFill>
                  <a:srgbClr val="0070C0"/>
                </a:solidFill>
                <a:latin typeface="Poppins" panose="00000500000000000000" pitchFamily="2" charset="0"/>
                <a:cs typeface="Poppins" panose="00000500000000000000" pitchFamily="2" charset="0"/>
              </a:rPr>
              <a:t>Servicios de interpretación: computadora portátil o de escritorio  </a:t>
            </a:r>
            <a:endParaRPr lang="es-MX" sz="2500" dirty="0">
              <a:solidFill>
                <a:srgbClr val="0070C0"/>
              </a:solidFill>
              <a:latin typeface="Poppins" panose="00000500000000000000" pitchFamily="2" charset="0"/>
              <a:cs typeface="Poppins" panose="00000500000000000000" pitchFamily="2" charset="0"/>
            </a:endParaRPr>
          </a:p>
          <a:p>
            <a:pPr marL="38100" indent="0">
              <a:buNone/>
            </a:pPr>
            <a:endParaRPr lang="en-US" sz="2500" dirty="0">
              <a:solidFill>
                <a:schemeClr val="tx1"/>
              </a:solidFill>
              <a:latin typeface="+mj-lt"/>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4119685"/>
            <a:ext cx="9144000" cy="85560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5344065" y="4007866"/>
            <a:ext cx="1332781" cy="1135634"/>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 y="137887"/>
            <a:ext cx="1229264" cy="904277"/>
          </a:xfrm>
          <a:prstGeom prst="rect">
            <a:avLst/>
          </a:prstGeom>
        </p:spPr>
      </p:pic>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3</a:t>
            </a:fld>
            <a:endParaRPr lang="en-US"/>
          </a:p>
        </p:txBody>
      </p:sp>
    </p:spTree>
    <p:extLst>
      <p:ext uri="{BB962C8B-B14F-4D97-AF65-F5344CB8AC3E}">
        <p14:creationId xmlns:p14="http://schemas.microsoft.com/office/powerpoint/2010/main" val="332403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useBgFill="1">
        <p:nvSpPr>
          <p:cNvPr id="425" name="Rectangle 4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Google Shape;393;g2293e18c0cc_0_791"/>
          <p:cNvSpPr txBox="1">
            <a:spLocks noGrp="1"/>
          </p:cNvSpPr>
          <p:nvPr>
            <p:ph type="title"/>
          </p:nvPr>
        </p:nvSpPr>
        <p:spPr>
          <a:xfrm>
            <a:off x="667753" y="480060"/>
            <a:ext cx="2800511" cy="2674620"/>
          </a:xfrm>
          <a:prstGeom prst="rect">
            <a:avLst/>
          </a:prstGeom>
        </p:spPr>
        <p:txBody>
          <a:bodyPr spcFirstLastPara="1" vert="horz" lIns="91440" tIns="45720" rIns="91440" bIns="45720" rtlCol="0" anchor="b" anchorCtr="0">
            <a:normAutofit/>
          </a:bodyPr>
          <a:lstStyle/>
          <a:p>
            <a:pPr defTabSz="914400">
              <a:spcBef>
                <a:spcPct val="0"/>
              </a:spcBef>
            </a:pPr>
            <a:r>
              <a:rPr lang="en-US" sz="4100" dirty="0">
                <a:solidFill>
                  <a:schemeClr val="tx1"/>
                </a:solidFill>
                <a:latin typeface="+mj-lt"/>
                <a:ea typeface="+mj-ea"/>
                <a:cs typeface="+mj-cs"/>
              </a:rPr>
              <a:t>    Resources                                    </a:t>
            </a:r>
            <a:r>
              <a:rPr lang="en-US" sz="4100">
                <a:solidFill>
                  <a:schemeClr val="tx1"/>
                </a:solidFill>
                <a:latin typeface="+mj-lt"/>
                <a:ea typeface="+mj-ea"/>
                <a:cs typeface="+mj-cs"/>
              </a:rPr>
              <a:t>Recursos</a:t>
            </a:r>
          </a:p>
        </p:txBody>
      </p:sp>
      <p:sp>
        <p:nvSpPr>
          <p:cNvPr id="4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tropical forest&#10;&#10;Description automatically generated">
            <a:extLst>
              <a:ext uri="{FF2B5EF4-FFF2-40B4-BE49-F238E27FC236}">
                <a16:creationId xmlns:a16="http://schemas.microsoft.com/office/drawing/2014/main" id="{B1D7BFE0-02DB-7A9E-4DE6-823AD475D5A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061" r="15196" b="-3"/>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92" name="Google Shape;392;g2293e18c0cc_0_791"/>
          <p:cNvSpPr txBox="1">
            <a:spLocks noGrp="1"/>
          </p:cNvSpPr>
          <p:nvPr>
            <p:ph type="sldNum" idx="12"/>
          </p:nvPr>
        </p:nvSpPr>
        <p:spPr>
          <a:xfrm>
            <a:off x="7943850" y="4767262"/>
            <a:ext cx="571500" cy="273844"/>
          </a:xfrm>
          <a:prstGeom prst="rect">
            <a:avLst/>
          </a:prstGeom>
        </p:spPr>
        <p:txBody>
          <a:bodyPr spcFirstLastPara="1" vert="horz" lIns="91440" tIns="45720" rIns="91440" bIns="45720" rtlCol="0" anchor="ctr" anchorCtr="0">
            <a:normAutofit/>
          </a:bodyPr>
          <a:lstStyle/>
          <a:p>
            <a:pPr algn="r" defTabSz="914400">
              <a:lnSpc>
                <a:spcPct val="90000"/>
              </a:lnSpc>
              <a:spcAft>
                <a:spcPts val="600"/>
              </a:spcAft>
              <a:defRPr/>
            </a:pPr>
            <a:fld id="{00000000-1234-1234-1234-123412341234}" type="slidenum">
              <a:rPr lang="en-US" sz="700" smtClean="0">
                <a:solidFill>
                  <a:srgbClr val="FFFFFF"/>
                </a:solidFill>
                <a:latin typeface="Calibri" panose="020F0502020204030204"/>
                <a:ea typeface="+mn-ea"/>
                <a:cs typeface="+mn-cs"/>
              </a:rPr>
              <a:pPr algn="r" defTabSz="914400">
                <a:lnSpc>
                  <a:spcPct val="90000"/>
                </a:lnSpc>
                <a:spcAft>
                  <a:spcPts val="600"/>
                </a:spcAft>
                <a:defRPr/>
              </a:pPr>
              <a:t>30</a:t>
            </a:fld>
            <a:endParaRPr lang="en-US" sz="700">
              <a:solidFill>
                <a:srgbClr val="FFFFFF"/>
              </a:solidFill>
              <a:latin typeface="Calibri" panose="020F0502020204030204"/>
              <a:ea typeface="+mn-ea"/>
              <a:cs typeface="+mn-cs"/>
            </a:endParaRPr>
          </a:p>
        </p:txBody>
      </p:sp>
      <p:sp>
        <p:nvSpPr>
          <p:cNvPr id="5" name="TextBox 4">
            <a:extLst>
              <a:ext uri="{FF2B5EF4-FFF2-40B4-BE49-F238E27FC236}">
                <a16:creationId xmlns:a16="http://schemas.microsoft.com/office/drawing/2014/main" id="{E727F83D-1FE3-2674-8C34-9ECBEE115838}"/>
              </a:ext>
            </a:extLst>
          </p:cNvPr>
          <p:cNvSpPr txBox="1"/>
          <p:nvPr/>
        </p:nvSpPr>
        <p:spPr>
          <a:xfrm>
            <a:off x="6836958" y="49434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Natural_resour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5418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93"/>
                                        </p:tgtEl>
                                        <p:attrNameLst>
                                          <p:attrName>style.visibility</p:attrName>
                                        </p:attrNameLst>
                                      </p:cBhvr>
                                      <p:to>
                                        <p:strVal val="visible"/>
                                      </p:to>
                                    </p:set>
                                    <p:animEffect transition="in" filter="fade">
                                      <p:cBhvr>
                                        <p:cTn id="7" dur="4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D1B9A8-44AD-4F58-854C-09F1F56C8A97}"/>
              </a:ext>
            </a:extLst>
          </p:cNvPr>
          <p:cNvSpPr>
            <a:spLocks noGrp="1"/>
          </p:cNvSpPr>
          <p:nvPr>
            <p:ph type="sldNum" sz="quarter" idx="12"/>
          </p:nvPr>
        </p:nvSpPr>
        <p:spPr/>
        <p:txBody>
          <a:bodyPr/>
          <a:lstStyle/>
          <a:p>
            <a:fld id="{ADAD750B-947C-400E-B8CE-3DD0E804B3D6}" type="slidenum">
              <a:rPr lang="en-US" smtClean="0"/>
              <a:t>31</a:t>
            </a:fld>
            <a:endParaRPr lang="en-US"/>
          </a:p>
        </p:txBody>
      </p:sp>
      <p:sp>
        <p:nvSpPr>
          <p:cNvPr id="7" name="TextBox 6">
            <a:extLst>
              <a:ext uri="{FF2B5EF4-FFF2-40B4-BE49-F238E27FC236}">
                <a16:creationId xmlns:a16="http://schemas.microsoft.com/office/drawing/2014/main" id="{C7E346ED-D36A-4CB4-AF77-13B02068D7DD}"/>
              </a:ext>
            </a:extLst>
          </p:cNvPr>
          <p:cNvSpPr txBox="1"/>
          <p:nvPr/>
        </p:nvSpPr>
        <p:spPr>
          <a:xfrm>
            <a:off x="164933" y="132402"/>
            <a:ext cx="8904143" cy="1316570"/>
          </a:xfrm>
          <a:prstGeom prst="rect">
            <a:avLst/>
          </a:prstGeom>
          <a:noFill/>
        </p:spPr>
        <p:txBody>
          <a:bodyPr wrap="none" lIns="91440" tIns="45720" rIns="91440" bIns="45720" rtlCol="0" anchor="t">
            <a:noAutofit/>
          </a:bodyPr>
          <a:lstStyle/>
          <a:p>
            <a:r>
              <a:rPr lang="en-US" sz="2000" b="1" dirty="0">
                <a:latin typeface="Poppins"/>
                <a:cs typeface="Poppins"/>
              </a:rPr>
              <a:t>Bulletin 6745.6 Guidelines for the Required </a:t>
            </a:r>
            <a:endParaRPr lang="en-US" sz="2000" b="1" dirty="0">
              <a:latin typeface="Poppins" panose="00000500000000000000" pitchFamily="2" charset="0"/>
              <a:cs typeface="Poppins" panose="00000500000000000000" pitchFamily="2" charset="0"/>
            </a:endParaRPr>
          </a:p>
          <a:p>
            <a:r>
              <a:rPr lang="en-US" sz="2000" b="1" dirty="0">
                <a:latin typeface="Poppins"/>
                <a:cs typeface="Poppins"/>
              </a:rPr>
              <a:t>School Site Council and English Learner Advisory Committee </a:t>
            </a:r>
          </a:p>
          <a:p>
            <a:r>
              <a:rPr lang="es-MX" sz="2000" b="1" dirty="0">
                <a:solidFill>
                  <a:srgbClr val="0070C0"/>
                </a:solidFill>
                <a:latin typeface="Poppins"/>
                <a:cs typeface="Poppins"/>
              </a:rPr>
              <a:t>Boletín 6745.6 Normas para el Requerido Consejo del Plantel</a:t>
            </a:r>
          </a:p>
          <a:p>
            <a:r>
              <a:rPr lang="es-MX" sz="2000" b="1" dirty="0">
                <a:solidFill>
                  <a:srgbClr val="0070C0"/>
                </a:solidFill>
                <a:latin typeface="Poppins"/>
                <a:cs typeface="Poppins"/>
              </a:rPr>
              <a:t>Escolar y el Comité Asesor para Aprendices de Ingles</a:t>
            </a:r>
          </a:p>
        </p:txBody>
      </p:sp>
      <p:sp>
        <p:nvSpPr>
          <p:cNvPr id="9" name="TextBox 8">
            <a:extLst>
              <a:ext uri="{FF2B5EF4-FFF2-40B4-BE49-F238E27FC236}">
                <a16:creationId xmlns:a16="http://schemas.microsoft.com/office/drawing/2014/main" id="{6E371595-6007-4306-87B3-1457F5DB3023}"/>
              </a:ext>
            </a:extLst>
          </p:cNvPr>
          <p:cNvSpPr txBox="1"/>
          <p:nvPr/>
        </p:nvSpPr>
        <p:spPr>
          <a:xfrm>
            <a:off x="3783057" y="1894418"/>
            <a:ext cx="5213283" cy="2246769"/>
          </a:xfrm>
          <a:prstGeom prst="rect">
            <a:avLst/>
          </a:prstGeom>
          <a:noFill/>
        </p:spPr>
        <p:txBody>
          <a:bodyPr wrap="square" lIns="91440" tIns="45720" rIns="91440" bIns="45720" rtlCol="0" anchor="t">
            <a:spAutoFit/>
          </a:bodyPr>
          <a:lstStyle/>
          <a:p>
            <a:pPr algn="ctr"/>
            <a:r>
              <a:rPr lang="en-US" sz="1800" b="1" dirty="0">
                <a:latin typeface="Poppins"/>
                <a:cs typeface="Poppins"/>
              </a:rPr>
              <a:t>Bulletin 6745.6 is available in English and Spanish: </a:t>
            </a:r>
            <a:r>
              <a:rPr lang="es-MX" sz="1800" b="1" dirty="0">
                <a:solidFill>
                  <a:srgbClr val="0070C0"/>
                </a:solidFill>
                <a:latin typeface="Poppins"/>
                <a:cs typeface="Poppins"/>
              </a:rPr>
              <a:t>El Boletín</a:t>
            </a:r>
            <a:r>
              <a:rPr lang="en-US" sz="1800" b="1" dirty="0">
                <a:solidFill>
                  <a:srgbClr val="0070C0"/>
                </a:solidFill>
                <a:latin typeface="Poppins"/>
                <a:cs typeface="Poppins"/>
              </a:rPr>
              <a:t> 6745.6 </a:t>
            </a:r>
            <a:r>
              <a:rPr lang="en-US" sz="1800" b="1" dirty="0" err="1">
                <a:solidFill>
                  <a:srgbClr val="0070C0"/>
                </a:solidFill>
                <a:latin typeface="Poppins"/>
                <a:cs typeface="Poppins"/>
              </a:rPr>
              <a:t>esta</a:t>
            </a:r>
            <a:r>
              <a:rPr lang="en-US" sz="1800" b="1" dirty="0">
                <a:solidFill>
                  <a:srgbClr val="0070C0"/>
                </a:solidFill>
                <a:latin typeface="Poppins"/>
                <a:cs typeface="Poppins"/>
              </a:rPr>
              <a:t> disponible </a:t>
            </a:r>
            <a:r>
              <a:rPr lang="en-US" sz="1800" b="1" dirty="0" err="1">
                <a:solidFill>
                  <a:srgbClr val="0070C0"/>
                </a:solidFill>
                <a:latin typeface="Poppins"/>
                <a:cs typeface="Poppins"/>
              </a:rPr>
              <a:t>en</a:t>
            </a:r>
            <a:r>
              <a:rPr lang="en-US" sz="1800" b="1" dirty="0">
                <a:solidFill>
                  <a:srgbClr val="0070C0"/>
                </a:solidFill>
                <a:latin typeface="Poppins"/>
                <a:cs typeface="Poppins"/>
              </a:rPr>
              <a:t> Ingles y </a:t>
            </a:r>
            <a:r>
              <a:rPr lang="en-US" sz="1800" b="1" dirty="0" err="1">
                <a:solidFill>
                  <a:srgbClr val="0070C0"/>
                </a:solidFill>
                <a:latin typeface="Poppins"/>
                <a:cs typeface="Poppins"/>
              </a:rPr>
              <a:t>Español</a:t>
            </a:r>
            <a:r>
              <a:rPr lang="en-US" sz="1800" b="1" dirty="0">
                <a:solidFill>
                  <a:srgbClr val="0070C0"/>
                </a:solidFill>
                <a:latin typeface="Poppins"/>
                <a:cs typeface="Poppins"/>
              </a:rPr>
              <a:t>:</a:t>
            </a:r>
          </a:p>
          <a:p>
            <a:pPr algn="ctr"/>
            <a:endParaRPr lang="en-US" sz="1800" b="1" dirty="0">
              <a:latin typeface="Poppins"/>
              <a:cs typeface="Poppins"/>
            </a:endParaRPr>
          </a:p>
          <a:p>
            <a:pPr algn="ctr"/>
            <a:endParaRPr lang="en-US" sz="1800" b="1" dirty="0">
              <a:latin typeface="Poppins"/>
              <a:cs typeface="Poppins"/>
            </a:endParaRPr>
          </a:p>
          <a:p>
            <a:pPr algn="ctr"/>
            <a:r>
              <a:rPr lang="en-US" sz="1800" b="1" dirty="0">
                <a:latin typeface="Poppins"/>
                <a:cs typeface="Poppins"/>
                <a:hlinkClick r:id="rId3"/>
              </a:rPr>
              <a:t>https://lausd.org/SFACE</a:t>
            </a:r>
            <a:endParaRPr lang="en-US" sz="1800" b="1" dirty="0">
              <a:latin typeface="Poppins"/>
              <a:cs typeface="Poppins"/>
            </a:endParaRPr>
          </a:p>
          <a:p>
            <a:pPr algn="ctr"/>
            <a:endParaRPr lang="en-US" dirty="0">
              <a:ea typeface="Calibri"/>
              <a:cs typeface="Calibri"/>
            </a:endParaRPr>
          </a:p>
          <a:p>
            <a:pPr algn="ctr"/>
            <a:endParaRPr lang="en-US" sz="1800" dirty="0">
              <a:solidFill>
                <a:srgbClr val="000000"/>
              </a:solidFill>
              <a:latin typeface="Poppins"/>
              <a:cs typeface="Poppins"/>
            </a:endParaRPr>
          </a:p>
        </p:txBody>
      </p:sp>
      <p:pic>
        <p:nvPicPr>
          <p:cNvPr id="3" name="Picture 2">
            <a:extLst>
              <a:ext uri="{FF2B5EF4-FFF2-40B4-BE49-F238E27FC236}">
                <a16:creationId xmlns:a16="http://schemas.microsoft.com/office/drawing/2014/main" id="{81144B49-6CC7-5461-C2E8-4C8CB6B51598}"/>
              </a:ext>
            </a:extLst>
          </p:cNvPr>
          <p:cNvPicPr>
            <a:picLocks noChangeAspect="1"/>
          </p:cNvPicPr>
          <p:nvPr/>
        </p:nvPicPr>
        <p:blipFill>
          <a:blip r:embed="rId4"/>
          <a:stretch>
            <a:fillRect/>
          </a:stretch>
        </p:blipFill>
        <p:spPr>
          <a:xfrm>
            <a:off x="711797" y="1758460"/>
            <a:ext cx="2189733" cy="2841675"/>
          </a:xfrm>
          <a:prstGeom prst="rect">
            <a:avLst/>
          </a:prstGeom>
          <a:ln w="19050">
            <a:solidFill>
              <a:schemeClr val="tx1"/>
            </a:solidFill>
          </a:ln>
        </p:spPr>
      </p:pic>
    </p:spTree>
    <p:extLst>
      <p:ext uri="{BB962C8B-B14F-4D97-AF65-F5344CB8AC3E}">
        <p14:creationId xmlns:p14="http://schemas.microsoft.com/office/powerpoint/2010/main" val="277538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446371" y="3224468"/>
            <a:ext cx="3881097" cy="1754326"/>
          </a:xfrm>
          <a:prstGeom prst="rect">
            <a:avLst/>
          </a:prstGeom>
          <a:noFill/>
        </p:spPr>
        <p:txBody>
          <a:bodyPr wrap="square" lIns="91440" tIns="45720" rIns="91440" bIns="45720" anchor="t">
            <a:spAutoFit/>
          </a:bodyPr>
          <a:lstStyle/>
          <a:p>
            <a:pPr algn="ctr"/>
            <a:r>
              <a:rPr lang="en-US" sz="1800" b="1" dirty="0">
                <a:latin typeface="Poppins"/>
                <a:cs typeface="Poppins"/>
              </a:rPr>
              <a:t>LAUSD Operating Norms And Code Of Conduct For The SSC And The ELAC  </a:t>
            </a:r>
            <a:br>
              <a:rPr lang="en-US" sz="1800" dirty="0">
                <a:latin typeface="Poppins"/>
              </a:rPr>
            </a:br>
            <a:endParaRPr lang="en-US" sz="1800" dirty="0">
              <a:latin typeface="Poppins"/>
              <a:cs typeface="Poppins"/>
            </a:endParaRPr>
          </a:p>
          <a:p>
            <a:pPr algn="ctr"/>
            <a:r>
              <a:rPr lang="en-US" sz="1800" b="1" dirty="0" err="1">
                <a:solidFill>
                  <a:srgbClr val="0070C0"/>
                </a:solidFill>
                <a:latin typeface="Poppins"/>
                <a:cs typeface="Poppins"/>
              </a:rPr>
              <a:t>Normas</a:t>
            </a:r>
            <a:r>
              <a:rPr lang="en-US" sz="1800" b="1" dirty="0">
                <a:solidFill>
                  <a:srgbClr val="0070C0"/>
                </a:solidFill>
                <a:latin typeface="Poppins"/>
                <a:cs typeface="Poppins"/>
              </a:rPr>
              <a:t> de </a:t>
            </a:r>
            <a:r>
              <a:rPr lang="en-US" sz="1800" b="1" dirty="0" err="1">
                <a:solidFill>
                  <a:srgbClr val="0070C0"/>
                </a:solidFill>
                <a:latin typeface="Poppins"/>
                <a:cs typeface="Poppins"/>
              </a:rPr>
              <a:t>Funcionamiento</a:t>
            </a:r>
            <a:r>
              <a:rPr lang="en-US" sz="1800" b="1" dirty="0">
                <a:solidFill>
                  <a:srgbClr val="0070C0"/>
                </a:solidFill>
                <a:latin typeface="Poppins"/>
                <a:cs typeface="Poppins"/>
              </a:rPr>
              <a:t> de LAUSD Para El SSC y ELAC</a:t>
            </a:r>
          </a:p>
        </p:txBody>
      </p:sp>
      <p:sp>
        <p:nvSpPr>
          <p:cNvPr id="5" name="TextBox 4">
            <a:extLst>
              <a:ext uri="{FF2B5EF4-FFF2-40B4-BE49-F238E27FC236}">
                <a16:creationId xmlns:a16="http://schemas.microsoft.com/office/drawing/2014/main" id="{95A6B4B6-5D10-4513-87AA-DE020C1027B8}"/>
              </a:ext>
            </a:extLst>
          </p:cNvPr>
          <p:cNvSpPr txBox="1"/>
          <p:nvPr/>
        </p:nvSpPr>
        <p:spPr>
          <a:xfrm>
            <a:off x="5509257" y="3907309"/>
            <a:ext cx="2912044" cy="923330"/>
          </a:xfrm>
          <a:prstGeom prst="rect">
            <a:avLst/>
          </a:prstGeom>
          <a:noFill/>
        </p:spPr>
        <p:txBody>
          <a:bodyPr wrap="square" lIns="91440" tIns="45720" rIns="91440" bIns="45720" anchor="t">
            <a:spAutoFit/>
          </a:bodyPr>
          <a:lstStyle/>
          <a:p>
            <a:pPr algn="ctr"/>
            <a:r>
              <a:rPr lang="en-US" sz="1800" b="1" dirty="0">
                <a:latin typeface="Poppins"/>
                <a:cs typeface="Poppins"/>
              </a:rPr>
              <a:t>Greene Act</a:t>
            </a:r>
          </a:p>
          <a:p>
            <a:pPr algn="ctr"/>
            <a:endParaRPr lang="en-US" sz="1800" b="1" cap="all" dirty="0">
              <a:latin typeface="Poppins"/>
              <a:cs typeface="Poppins"/>
            </a:endParaRPr>
          </a:p>
          <a:p>
            <a:pPr algn="ctr"/>
            <a:r>
              <a:rPr lang="en-US" sz="1800" b="1" dirty="0" err="1">
                <a:solidFill>
                  <a:srgbClr val="0070C0"/>
                </a:solidFill>
                <a:latin typeface="Poppins"/>
                <a:cs typeface="Poppins"/>
              </a:rPr>
              <a:t>Decreto</a:t>
            </a:r>
            <a:r>
              <a:rPr lang="en-US" sz="1800" b="1" dirty="0">
                <a:solidFill>
                  <a:srgbClr val="0070C0"/>
                </a:solidFill>
                <a:latin typeface="Poppins"/>
                <a:cs typeface="Poppins"/>
              </a:rPr>
              <a:t> Greene</a:t>
            </a:r>
          </a:p>
        </p:txBody>
      </p:sp>
      <p:sp>
        <p:nvSpPr>
          <p:cNvPr id="10" name="TextBox 9">
            <a:extLst>
              <a:ext uri="{FF2B5EF4-FFF2-40B4-BE49-F238E27FC236}">
                <a16:creationId xmlns:a16="http://schemas.microsoft.com/office/drawing/2014/main" id="{8750CB42-832A-45D5-A97F-0EF64677BE38}"/>
              </a:ext>
            </a:extLst>
          </p:cNvPr>
          <p:cNvSpPr txBox="1"/>
          <p:nvPr/>
        </p:nvSpPr>
        <p:spPr>
          <a:xfrm>
            <a:off x="1285461" y="92765"/>
            <a:ext cx="2087819" cy="523220"/>
          </a:xfrm>
          <a:prstGeom prst="rect">
            <a:avLst/>
          </a:prstGeom>
          <a:noFill/>
        </p:spPr>
        <p:txBody>
          <a:bodyPr wrap="square" lIns="91440" tIns="45720" rIns="91440" bIns="45720" rtlCol="0" anchor="t">
            <a:spAutoFit/>
          </a:bodyPr>
          <a:lstStyle/>
          <a:p>
            <a:pPr algn="ctr"/>
            <a:r>
              <a:rPr lang="en-US" sz="2800" b="1" dirty="0">
                <a:latin typeface="Poppins"/>
                <a:cs typeface="Poppins"/>
              </a:rPr>
              <a:t>Handouts</a:t>
            </a:r>
          </a:p>
        </p:txBody>
      </p:sp>
      <p:sp>
        <p:nvSpPr>
          <p:cNvPr id="11" name="TextBox 10">
            <a:extLst>
              <a:ext uri="{FF2B5EF4-FFF2-40B4-BE49-F238E27FC236}">
                <a16:creationId xmlns:a16="http://schemas.microsoft.com/office/drawing/2014/main" id="{887E4D07-B08B-4CF0-AD6C-75D62C0E8F6C}"/>
              </a:ext>
            </a:extLst>
          </p:cNvPr>
          <p:cNvSpPr txBox="1"/>
          <p:nvPr/>
        </p:nvSpPr>
        <p:spPr>
          <a:xfrm>
            <a:off x="4701950" y="86952"/>
            <a:ext cx="4050437"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Hojas Informativas</a:t>
            </a:r>
          </a:p>
        </p:txBody>
      </p:sp>
      <p:pic>
        <p:nvPicPr>
          <p:cNvPr id="4" name="Picture 3">
            <a:extLst>
              <a:ext uri="{FF2B5EF4-FFF2-40B4-BE49-F238E27FC236}">
                <a16:creationId xmlns:a16="http://schemas.microsoft.com/office/drawing/2014/main" id="{B7652547-6EDC-7063-C42B-D85C630BF71E}"/>
              </a:ext>
            </a:extLst>
          </p:cNvPr>
          <p:cNvPicPr>
            <a:picLocks noChangeAspect="1"/>
          </p:cNvPicPr>
          <p:nvPr/>
        </p:nvPicPr>
        <p:blipFill>
          <a:blip r:embed="rId3"/>
          <a:stretch>
            <a:fillRect/>
          </a:stretch>
        </p:blipFill>
        <p:spPr>
          <a:xfrm>
            <a:off x="1548529" y="717451"/>
            <a:ext cx="1630769" cy="212709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075F0B0-04F0-2A5A-D501-7CA8DB46C627}"/>
              </a:ext>
            </a:extLst>
          </p:cNvPr>
          <p:cNvPicPr>
            <a:picLocks noChangeAspect="1"/>
          </p:cNvPicPr>
          <p:nvPr/>
        </p:nvPicPr>
        <p:blipFill>
          <a:blip r:embed="rId4"/>
          <a:stretch>
            <a:fillRect/>
          </a:stretch>
        </p:blipFill>
        <p:spPr>
          <a:xfrm>
            <a:off x="5401648" y="611695"/>
            <a:ext cx="1811668" cy="247416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0AC8A596-9CEA-A51C-7BAF-718CF5B194FA}"/>
              </a:ext>
            </a:extLst>
          </p:cNvPr>
          <p:cNvPicPr>
            <a:picLocks noChangeAspect="1"/>
          </p:cNvPicPr>
          <p:nvPr/>
        </p:nvPicPr>
        <p:blipFill>
          <a:blip r:embed="rId5"/>
          <a:stretch>
            <a:fillRect/>
          </a:stretch>
        </p:blipFill>
        <p:spPr>
          <a:xfrm>
            <a:off x="6410007" y="1028042"/>
            <a:ext cx="1782128" cy="23873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920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TextBox 4">
            <a:extLst>
              <a:ext uri="{FF2B5EF4-FFF2-40B4-BE49-F238E27FC236}">
                <a16:creationId xmlns:a16="http://schemas.microsoft.com/office/drawing/2014/main" id="{95A6B4B6-5D10-4513-87AA-DE020C1027B8}"/>
              </a:ext>
            </a:extLst>
          </p:cNvPr>
          <p:cNvSpPr txBox="1"/>
          <p:nvPr/>
        </p:nvSpPr>
        <p:spPr>
          <a:xfrm>
            <a:off x="5036457" y="3906639"/>
            <a:ext cx="4107543" cy="646331"/>
          </a:xfrm>
          <a:prstGeom prst="rect">
            <a:avLst/>
          </a:prstGeom>
          <a:noFill/>
        </p:spPr>
        <p:txBody>
          <a:bodyPr wrap="square" lIns="91440" tIns="45720" rIns="91440" bIns="45720" anchor="t">
            <a:spAutoFit/>
          </a:bodyPr>
          <a:lstStyle/>
          <a:p>
            <a:pPr algn="ctr"/>
            <a:r>
              <a:rPr lang="en-US" sz="1800" b="1" dirty="0">
                <a:latin typeface="Poppins"/>
                <a:cs typeface="Poppins"/>
                <a:hlinkClick r:id="rId3">
                  <a:extLst>
                    <a:ext uri="{A12FA001-AC4F-418D-AE19-62706E023703}">
                      <ahyp:hlinkClr xmlns:ahyp="http://schemas.microsoft.com/office/drawing/2018/hyperlinkcolor" val="tx"/>
                    </a:ext>
                  </a:extLst>
                </a:hlinkClick>
              </a:rPr>
              <a:t>Parliamentary Procedures</a:t>
            </a:r>
            <a:endParaRPr lang="en-US" sz="1800" b="1" cap="all" dirty="0">
              <a:latin typeface="Poppins"/>
              <a:cs typeface="Poppins"/>
            </a:endParaRPr>
          </a:p>
          <a:p>
            <a:pPr algn="ctr"/>
            <a:r>
              <a:rPr lang="es-MX" sz="1800" b="1" dirty="0">
                <a:latin typeface="Poppins"/>
                <a:cs typeface="Poppins"/>
                <a:hlinkClick r:id="rId4"/>
              </a:rPr>
              <a:t>Folleto Reglas Parlamentarias</a:t>
            </a:r>
            <a:endParaRPr lang="es-MX" sz="1800" b="1" dirty="0">
              <a:latin typeface="Poppins"/>
              <a:cs typeface="Poppins"/>
            </a:endParaRPr>
          </a:p>
        </p:txBody>
      </p:sp>
      <p:sp>
        <p:nvSpPr>
          <p:cNvPr id="11" name="TextBox 10">
            <a:extLst>
              <a:ext uri="{FF2B5EF4-FFF2-40B4-BE49-F238E27FC236}">
                <a16:creationId xmlns:a16="http://schemas.microsoft.com/office/drawing/2014/main" id="{887E4D07-B08B-4CF0-AD6C-75D62C0E8F6C}"/>
              </a:ext>
            </a:extLst>
          </p:cNvPr>
          <p:cNvSpPr txBox="1"/>
          <p:nvPr/>
        </p:nvSpPr>
        <p:spPr>
          <a:xfrm>
            <a:off x="4847093" y="145009"/>
            <a:ext cx="4050437"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Hojas Informativas</a:t>
            </a:r>
          </a:p>
        </p:txBody>
      </p:sp>
      <p:sp>
        <p:nvSpPr>
          <p:cNvPr id="12" name="TextBox 11">
            <a:extLst>
              <a:ext uri="{FF2B5EF4-FFF2-40B4-BE49-F238E27FC236}">
                <a16:creationId xmlns:a16="http://schemas.microsoft.com/office/drawing/2014/main" id="{FFBB6F30-19C1-4709-8B46-1BDC12AD9182}"/>
              </a:ext>
            </a:extLst>
          </p:cNvPr>
          <p:cNvSpPr txBox="1"/>
          <p:nvPr/>
        </p:nvSpPr>
        <p:spPr>
          <a:xfrm>
            <a:off x="1285461" y="143565"/>
            <a:ext cx="2087819" cy="523220"/>
          </a:xfrm>
          <a:prstGeom prst="rect">
            <a:avLst/>
          </a:prstGeom>
          <a:noFill/>
        </p:spPr>
        <p:txBody>
          <a:bodyPr wrap="square" lIns="91440" tIns="45720" rIns="91440" bIns="45720" rtlCol="0" anchor="t">
            <a:spAutoFit/>
          </a:bodyPr>
          <a:lstStyle/>
          <a:p>
            <a:pPr algn="ctr"/>
            <a:r>
              <a:rPr lang="en-US" sz="2800" b="1" dirty="0">
                <a:latin typeface="Poppins"/>
                <a:cs typeface="Poppins"/>
              </a:rPr>
              <a:t>Handouts</a:t>
            </a:r>
          </a:p>
        </p:txBody>
      </p:sp>
      <p:sp>
        <p:nvSpPr>
          <p:cNvPr id="13" name="TextBox 12">
            <a:extLst>
              <a:ext uri="{FF2B5EF4-FFF2-40B4-BE49-F238E27FC236}">
                <a16:creationId xmlns:a16="http://schemas.microsoft.com/office/drawing/2014/main" id="{69A97385-B161-467A-9598-EAAD1D73C3A8}"/>
              </a:ext>
            </a:extLst>
          </p:cNvPr>
          <p:cNvSpPr txBox="1"/>
          <p:nvPr/>
        </p:nvSpPr>
        <p:spPr>
          <a:xfrm>
            <a:off x="728980" y="3884868"/>
            <a:ext cx="2912044" cy="923330"/>
          </a:xfrm>
          <a:prstGeom prst="rect">
            <a:avLst/>
          </a:prstGeom>
          <a:noFill/>
        </p:spPr>
        <p:txBody>
          <a:bodyPr wrap="square" lIns="91440" tIns="45720" rIns="91440" bIns="45720" anchor="t">
            <a:spAutoFit/>
          </a:bodyPr>
          <a:lstStyle/>
          <a:p>
            <a:pPr algn="ctr"/>
            <a:r>
              <a:rPr lang="en-US" sz="1800" b="1" dirty="0">
                <a:latin typeface="Poppins"/>
                <a:cs typeface="Poppins"/>
              </a:rPr>
              <a:t>Roberts Rules of Order</a:t>
            </a:r>
            <a:endParaRPr lang="en-US" sz="1800" b="1" cap="all" dirty="0">
              <a:latin typeface="Poppins"/>
              <a:cs typeface="Poppins"/>
            </a:endParaRPr>
          </a:p>
          <a:p>
            <a:pPr algn="ctr"/>
            <a:r>
              <a:rPr lang="es-MX" sz="1800" b="1" dirty="0">
                <a:solidFill>
                  <a:schemeClr val="accent1"/>
                </a:solidFill>
                <a:latin typeface="Poppins"/>
                <a:cs typeface="Poppins"/>
              </a:rPr>
              <a:t>Reglas </a:t>
            </a:r>
            <a:r>
              <a:rPr lang="en-US" sz="1800" b="1" dirty="0">
                <a:solidFill>
                  <a:schemeClr val="accent1"/>
                </a:solidFill>
                <a:latin typeface="Poppins"/>
                <a:cs typeface="Poppins"/>
              </a:rPr>
              <a:t>de Roberto</a:t>
            </a:r>
          </a:p>
          <a:p>
            <a:pPr algn="ctr"/>
            <a:r>
              <a:rPr lang="en-US" sz="1800" b="1" dirty="0">
                <a:latin typeface="Poppins"/>
                <a:cs typeface="Poppins"/>
              </a:rPr>
              <a:t>Attachment Q</a:t>
            </a:r>
          </a:p>
        </p:txBody>
      </p:sp>
      <p:pic>
        <p:nvPicPr>
          <p:cNvPr id="8" name="Picture 7">
            <a:extLst>
              <a:ext uri="{FF2B5EF4-FFF2-40B4-BE49-F238E27FC236}">
                <a16:creationId xmlns:a16="http://schemas.microsoft.com/office/drawing/2014/main" id="{83D7078C-35EB-4917-81A3-7B956D6C66E4}"/>
              </a:ext>
            </a:extLst>
          </p:cNvPr>
          <p:cNvPicPr>
            <a:picLocks noChangeAspect="1"/>
          </p:cNvPicPr>
          <p:nvPr/>
        </p:nvPicPr>
        <p:blipFill>
          <a:blip r:embed="rId5"/>
          <a:stretch>
            <a:fillRect/>
          </a:stretch>
        </p:blipFill>
        <p:spPr>
          <a:xfrm>
            <a:off x="5998188" y="870859"/>
            <a:ext cx="2158840" cy="2786741"/>
          </a:xfrm>
          <a:prstGeom prst="rect">
            <a:avLst/>
          </a:prstGeom>
          <a:ln w="19050">
            <a:solidFill>
              <a:schemeClr val="tx1"/>
            </a:solidFill>
          </a:ln>
        </p:spPr>
      </p:pic>
      <p:pic>
        <p:nvPicPr>
          <p:cNvPr id="2" name="Picture 1">
            <a:extLst>
              <a:ext uri="{FF2B5EF4-FFF2-40B4-BE49-F238E27FC236}">
                <a16:creationId xmlns:a16="http://schemas.microsoft.com/office/drawing/2014/main" id="{E690E93C-B521-0BFE-D7D8-D00EE7B5BBFC}"/>
              </a:ext>
            </a:extLst>
          </p:cNvPr>
          <p:cNvPicPr>
            <a:picLocks noChangeAspect="1"/>
          </p:cNvPicPr>
          <p:nvPr/>
        </p:nvPicPr>
        <p:blipFill>
          <a:blip r:embed="rId6"/>
          <a:stretch>
            <a:fillRect/>
          </a:stretch>
        </p:blipFill>
        <p:spPr>
          <a:xfrm>
            <a:off x="1136065" y="814558"/>
            <a:ext cx="2133253" cy="2753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349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192578" y="3139702"/>
            <a:ext cx="3850870" cy="2041715"/>
          </a:xfrm>
          <a:prstGeom prst="rect">
            <a:avLst/>
          </a:prstGeom>
          <a:noFill/>
        </p:spPr>
        <p:txBody>
          <a:bodyPr wrap="square" lIns="91440" tIns="45720" rIns="91440" bIns="45720" anchor="t">
            <a:spAutoFit/>
          </a:bodyPr>
          <a:lstStyle/>
          <a:p>
            <a:pPr algn="ctr"/>
            <a:r>
              <a:rPr lang="en-US" sz="1800" b="1" dirty="0">
                <a:latin typeface="Poppins"/>
                <a:cs typeface="Poppins"/>
              </a:rPr>
              <a:t>School Site Council (SSC): Purpose, Composition and Responsibilities  </a:t>
            </a:r>
            <a:br>
              <a:rPr lang="en-US" sz="1800" b="1" dirty="0">
                <a:latin typeface="Poppins"/>
              </a:rPr>
            </a:br>
            <a:endParaRPr lang="en-US" sz="1800" b="1" dirty="0">
              <a:latin typeface="Poppins"/>
              <a:cs typeface="Poppins"/>
            </a:endParaRPr>
          </a:p>
          <a:p>
            <a:pPr algn="ctr"/>
            <a:r>
              <a:rPr lang="es-MX" sz="1800" b="1" dirty="0">
                <a:solidFill>
                  <a:srgbClr val="0070C0"/>
                </a:solidFill>
                <a:latin typeface="Poppins"/>
                <a:cs typeface="Poppins"/>
              </a:rPr>
              <a:t>Consejo Del Plantel Escolar (SSC): Propósito, Composición, y Responsabilidades</a:t>
            </a:r>
          </a:p>
        </p:txBody>
      </p:sp>
      <p:pic>
        <p:nvPicPr>
          <p:cNvPr id="9" name="Picture 8">
            <a:extLst>
              <a:ext uri="{FF2B5EF4-FFF2-40B4-BE49-F238E27FC236}">
                <a16:creationId xmlns:a16="http://schemas.microsoft.com/office/drawing/2014/main" id="{3866CA0A-50EF-4079-9A1C-7CAAA771301D}"/>
              </a:ext>
            </a:extLst>
          </p:cNvPr>
          <p:cNvPicPr>
            <a:picLocks noChangeAspect="1"/>
          </p:cNvPicPr>
          <p:nvPr/>
        </p:nvPicPr>
        <p:blipFill>
          <a:blip r:embed="rId3"/>
          <a:stretch>
            <a:fillRect/>
          </a:stretch>
        </p:blipFill>
        <p:spPr>
          <a:xfrm>
            <a:off x="1381125" y="853215"/>
            <a:ext cx="1604301" cy="2023335"/>
          </a:xfrm>
          <a:prstGeom prst="rect">
            <a:avLst/>
          </a:prstGeom>
          <a:ln w="19050">
            <a:solidFill>
              <a:schemeClr val="tx1"/>
            </a:solidFill>
          </a:ln>
        </p:spPr>
      </p:pic>
      <p:sp>
        <p:nvSpPr>
          <p:cNvPr id="12" name="TextBox 11">
            <a:extLst>
              <a:ext uri="{FF2B5EF4-FFF2-40B4-BE49-F238E27FC236}">
                <a16:creationId xmlns:a16="http://schemas.microsoft.com/office/drawing/2014/main" id="{C4DCB232-AB8F-4E49-8BA6-1F9B4B13C690}"/>
              </a:ext>
            </a:extLst>
          </p:cNvPr>
          <p:cNvSpPr txBox="1"/>
          <p:nvPr/>
        </p:nvSpPr>
        <p:spPr>
          <a:xfrm>
            <a:off x="984125" y="155110"/>
            <a:ext cx="2264465" cy="523220"/>
          </a:xfrm>
          <a:prstGeom prst="rect">
            <a:avLst/>
          </a:prstGeom>
          <a:noFill/>
        </p:spPr>
        <p:txBody>
          <a:bodyPr wrap="square" lIns="91440" tIns="45720" rIns="91440" bIns="45720" rtlCol="0" anchor="t">
            <a:spAutoFit/>
          </a:bodyPr>
          <a:lstStyle/>
          <a:p>
            <a:pPr algn="ctr"/>
            <a:r>
              <a:rPr lang="en-US" sz="2800" b="1">
                <a:latin typeface="Poppins"/>
                <a:cs typeface="Poppins"/>
              </a:rPr>
              <a:t>Handouts</a:t>
            </a:r>
          </a:p>
        </p:txBody>
      </p:sp>
      <p:sp>
        <p:nvSpPr>
          <p:cNvPr id="13" name="TextBox 12">
            <a:extLst>
              <a:ext uri="{FF2B5EF4-FFF2-40B4-BE49-F238E27FC236}">
                <a16:creationId xmlns:a16="http://schemas.microsoft.com/office/drawing/2014/main" id="{08E742C6-FFE7-4CD7-918A-CB6BDBFF4AD9}"/>
              </a:ext>
            </a:extLst>
          </p:cNvPr>
          <p:cNvSpPr txBox="1"/>
          <p:nvPr/>
        </p:nvSpPr>
        <p:spPr>
          <a:xfrm>
            <a:off x="5029558" y="149298"/>
            <a:ext cx="3792625" cy="523220"/>
          </a:xfrm>
          <a:prstGeom prst="rect">
            <a:avLst/>
          </a:prstGeom>
          <a:noFill/>
        </p:spPr>
        <p:txBody>
          <a:bodyPr wrap="square" lIns="91440" tIns="45720" rIns="91440" bIns="45720" rtlCol="0" anchor="t">
            <a:spAutoFit/>
          </a:bodyPr>
          <a:lstStyle/>
          <a:p>
            <a:pPr algn="ctr"/>
            <a:r>
              <a:rPr lang="es-MX" sz="2800" b="1" dirty="0">
                <a:solidFill>
                  <a:srgbClr val="0070C0"/>
                </a:solidFill>
                <a:latin typeface="Poppins"/>
                <a:cs typeface="Poppins"/>
              </a:rPr>
              <a:t>Hojas Informativas</a:t>
            </a:r>
          </a:p>
        </p:txBody>
      </p:sp>
      <p:pic>
        <p:nvPicPr>
          <p:cNvPr id="8" name="Picture 7">
            <a:extLst>
              <a:ext uri="{FF2B5EF4-FFF2-40B4-BE49-F238E27FC236}">
                <a16:creationId xmlns:a16="http://schemas.microsoft.com/office/drawing/2014/main" id="{DE3F03D7-209F-4BD4-9CA1-923634245AE0}"/>
              </a:ext>
            </a:extLst>
          </p:cNvPr>
          <p:cNvPicPr>
            <a:picLocks noChangeAspect="1"/>
          </p:cNvPicPr>
          <p:nvPr/>
        </p:nvPicPr>
        <p:blipFill>
          <a:blip r:embed="rId4"/>
          <a:stretch>
            <a:fillRect/>
          </a:stretch>
        </p:blipFill>
        <p:spPr>
          <a:xfrm>
            <a:off x="5899312" y="692162"/>
            <a:ext cx="1724642" cy="2231858"/>
          </a:xfrm>
          <a:prstGeom prst="rect">
            <a:avLst/>
          </a:prstGeom>
        </p:spPr>
      </p:pic>
      <p:sp>
        <p:nvSpPr>
          <p:cNvPr id="10" name="TextBox 9">
            <a:extLst>
              <a:ext uri="{FF2B5EF4-FFF2-40B4-BE49-F238E27FC236}">
                <a16:creationId xmlns:a16="http://schemas.microsoft.com/office/drawing/2014/main" id="{D00916E8-8366-44A6-965D-DCADB7890167}"/>
              </a:ext>
            </a:extLst>
          </p:cNvPr>
          <p:cNvSpPr txBox="1"/>
          <p:nvPr/>
        </p:nvSpPr>
        <p:spPr>
          <a:xfrm>
            <a:off x="4195467" y="3145488"/>
            <a:ext cx="5041778" cy="1754326"/>
          </a:xfrm>
          <a:prstGeom prst="rect">
            <a:avLst/>
          </a:prstGeom>
          <a:noFill/>
        </p:spPr>
        <p:txBody>
          <a:bodyPr wrap="square" lIns="91440" tIns="45720" rIns="91440" bIns="45720" anchor="t">
            <a:spAutoFit/>
          </a:bodyPr>
          <a:lstStyle/>
          <a:p>
            <a:pPr algn="ctr"/>
            <a:r>
              <a:rPr lang="en-US" sz="1800" b="1" dirty="0">
                <a:latin typeface="Poppins"/>
                <a:cs typeface="Poppins"/>
              </a:rPr>
              <a:t>School Site Council (SSC) </a:t>
            </a:r>
          </a:p>
          <a:p>
            <a:pPr algn="ctr"/>
            <a:r>
              <a:rPr lang="en-US" sz="1800" b="1" dirty="0">
                <a:latin typeface="Poppins"/>
                <a:cs typeface="Poppins"/>
              </a:rPr>
              <a:t>Officer Responsibilities  </a:t>
            </a:r>
          </a:p>
          <a:p>
            <a:pPr algn="ctr" fontAlgn="base"/>
            <a:endParaRPr lang="en-US" sz="1800" b="1" dirty="0">
              <a:latin typeface="Poppins"/>
            </a:endParaRPr>
          </a:p>
          <a:p>
            <a:pPr algn="ctr" fontAlgn="base"/>
            <a:br>
              <a:rPr lang="en-US" sz="1800" b="1" dirty="0">
                <a:latin typeface="Poppins"/>
              </a:rPr>
            </a:br>
            <a:r>
              <a:rPr lang="es-MX" sz="1800" b="1" dirty="0">
                <a:solidFill>
                  <a:srgbClr val="0070C0"/>
                </a:solidFill>
                <a:latin typeface="Poppins"/>
                <a:cs typeface="Poppins"/>
              </a:rPr>
              <a:t>Consejo del Plantel Escolar (SSC)  </a:t>
            </a:r>
          </a:p>
          <a:p>
            <a:pPr algn="ctr" fontAlgn="base"/>
            <a:r>
              <a:rPr lang="es-MX" sz="1800" b="1" dirty="0">
                <a:solidFill>
                  <a:srgbClr val="0070C0"/>
                </a:solidFill>
                <a:latin typeface="Poppins"/>
                <a:cs typeface="Poppins"/>
              </a:rPr>
              <a:t>Responsabilidades de los Oficiales</a:t>
            </a:r>
          </a:p>
        </p:txBody>
      </p:sp>
    </p:spTree>
    <p:extLst>
      <p:ext uri="{BB962C8B-B14F-4D97-AF65-F5344CB8AC3E}">
        <p14:creationId xmlns:p14="http://schemas.microsoft.com/office/powerpoint/2010/main" val="2595776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0E8B3-B4D9-420E-B038-E3412382C6E9}"/>
              </a:ext>
            </a:extLst>
          </p:cNvPr>
          <p:cNvSpPr>
            <a:spLocks noGrp="1"/>
          </p:cNvSpPr>
          <p:nvPr>
            <p:ph type="title"/>
          </p:nvPr>
        </p:nvSpPr>
        <p:spPr>
          <a:xfrm>
            <a:off x="902189" y="213132"/>
            <a:ext cx="3138470" cy="1131570"/>
          </a:xfrm>
        </p:spPr>
        <p:txBody>
          <a:bodyPr/>
          <a:lstStyle/>
          <a:p>
            <a:pPr algn="ctr"/>
            <a:r>
              <a:rPr lang="en-US" b="1" cap="none" dirty="0">
                <a:latin typeface="Poppins"/>
                <a:cs typeface="Poppins"/>
              </a:rPr>
              <a:t>Contact Information</a:t>
            </a:r>
          </a:p>
        </p:txBody>
      </p:sp>
      <p:sp>
        <p:nvSpPr>
          <p:cNvPr id="16" name="TextBox 15">
            <a:extLst>
              <a:ext uri="{FF2B5EF4-FFF2-40B4-BE49-F238E27FC236}">
                <a16:creationId xmlns:a16="http://schemas.microsoft.com/office/drawing/2014/main" id="{8C16111C-519E-49BA-8DB9-B74C77756EC3}"/>
              </a:ext>
            </a:extLst>
          </p:cNvPr>
          <p:cNvSpPr txBox="1"/>
          <p:nvPr/>
        </p:nvSpPr>
        <p:spPr>
          <a:xfrm>
            <a:off x="5218964" y="213132"/>
            <a:ext cx="3435178" cy="1107996"/>
          </a:xfrm>
          <a:prstGeom prst="rect">
            <a:avLst/>
          </a:prstGeom>
          <a:noFill/>
        </p:spPr>
        <p:txBody>
          <a:bodyPr wrap="square" lIns="91440" tIns="45720" rIns="91440" bIns="45720" anchor="t">
            <a:spAutoFit/>
          </a:bodyPr>
          <a:lstStyle/>
          <a:p>
            <a:pPr algn="ctr"/>
            <a:r>
              <a:rPr lang="es-MX" sz="3300" b="1" cap="none" dirty="0">
                <a:solidFill>
                  <a:srgbClr val="0070C0"/>
                </a:solidFill>
                <a:latin typeface="Poppins"/>
                <a:cs typeface="Poppins"/>
              </a:rPr>
              <a:t>Información de Contacto</a:t>
            </a:r>
            <a:endParaRPr lang="es-MX" sz="3300" b="1" dirty="0">
              <a:solidFill>
                <a:srgbClr val="0070C0"/>
              </a:solidFill>
              <a:latin typeface="Poppins"/>
              <a:cs typeface="Poppins"/>
            </a:endParaRPr>
          </a:p>
        </p:txBody>
      </p:sp>
      <p:sp>
        <p:nvSpPr>
          <p:cNvPr id="8" name="Oval 7">
            <a:extLst>
              <a:ext uri="{FF2B5EF4-FFF2-40B4-BE49-F238E27FC236}">
                <a16:creationId xmlns:a16="http://schemas.microsoft.com/office/drawing/2014/main" id="{3F8C6F09-5025-4518-BB03-4A65E057F872}"/>
              </a:ext>
            </a:extLst>
          </p:cNvPr>
          <p:cNvSpPr/>
          <p:nvPr/>
        </p:nvSpPr>
        <p:spPr>
          <a:xfrm>
            <a:off x="362465" y="1853855"/>
            <a:ext cx="2187146" cy="216243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7030A0"/>
                </a:solidFill>
                <a:latin typeface="Poppins"/>
                <a:cs typeface="Poppins"/>
              </a:rPr>
              <a:t>School Logo</a:t>
            </a:r>
          </a:p>
        </p:txBody>
      </p:sp>
      <p:sp>
        <p:nvSpPr>
          <p:cNvPr id="2" name="TextBox 1">
            <a:extLst>
              <a:ext uri="{FF2B5EF4-FFF2-40B4-BE49-F238E27FC236}">
                <a16:creationId xmlns:a16="http://schemas.microsoft.com/office/drawing/2014/main" id="{35D8D9A4-A36D-462F-8DB2-5003D1EED6BC}"/>
              </a:ext>
            </a:extLst>
          </p:cNvPr>
          <p:cNvSpPr txBox="1"/>
          <p:nvPr/>
        </p:nvSpPr>
        <p:spPr>
          <a:xfrm>
            <a:off x="2921000" y="1562100"/>
            <a:ext cx="6057900" cy="877163"/>
          </a:xfrm>
          <a:prstGeom prst="rect">
            <a:avLst/>
          </a:prstGeom>
          <a:noFill/>
        </p:spPr>
        <p:txBody>
          <a:bodyPr wrap="square" lIns="91440" tIns="45720" rIns="91440" bIns="45720" rtlCol="0" anchor="t">
            <a:spAutoFit/>
          </a:bodyPr>
          <a:lstStyle/>
          <a:p>
            <a:r>
              <a:rPr lang="en-US" sz="1700" b="1" dirty="0">
                <a:latin typeface="Poppins"/>
                <a:cs typeface="Poppins"/>
              </a:rPr>
              <a:t>(Name), Title</a:t>
            </a:r>
          </a:p>
          <a:p>
            <a:r>
              <a:rPr lang="en-US" sz="1700" b="1" dirty="0">
                <a:latin typeface="Poppins"/>
                <a:cs typeface="Poppins"/>
              </a:rPr>
              <a:t>E-mail/</a:t>
            </a:r>
            <a:r>
              <a:rPr lang="es-MX" sz="1700" b="1" dirty="0">
                <a:solidFill>
                  <a:srgbClr val="0070C0"/>
                </a:solidFill>
                <a:latin typeface="Poppins"/>
                <a:cs typeface="Poppins"/>
              </a:rPr>
              <a:t>Correo Electrónico</a:t>
            </a:r>
          </a:p>
          <a:p>
            <a:r>
              <a:rPr lang="en-US" sz="1700" b="1" dirty="0">
                <a:latin typeface="Poppins"/>
                <a:cs typeface="Poppins"/>
              </a:rPr>
              <a:t>Phone Number/</a:t>
            </a:r>
            <a:r>
              <a:rPr lang="es-MX" sz="1700" b="1" dirty="0">
                <a:solidFill>
                  <a:srgbClr val="0070C0"/>
                </a:solidFill>
                <a:latin typeface="Poppins"/>
                <a:cs typeface="Poppins"/>
              </a:rPr>
              <a:t>Numero de Teléfono</a:t>
            </a:r>
          </a:p>
        </p:txBody>
      </p:sp>
      <p:sp>
        <p:nvSpPr>
          <p:cNvPr id="7" name="TextBox 6">
            <a:extLst>
              <a:ext uri="{FF2B5EF4-FFF2-40B4-BE49-F238E27FC236}">
                <a16:creationId xmlns:a16="http://schemas.microsoft.com/office/drawing/2014/main" id="{7EF3233E-A663-4829-94A1-E34AB1F7CE60}"/>
              </a:ext>
            </a:extLst>
          </p:cNvPr>
          <p:cNvSpPr txBox="1"/>
          <p:nvPr/>
        </p:nvSpPr>
        <p:spPr>
          <a:xfrm>
            <a:off x="2933700" y="2768600"/>
            <a:ext cx="6057900" cy="877163"/>
          </a:xfrm>
          <a:prstGeom prst="rect">
            <a:avLst/>
          </a:prstGeom>
          <a:noFill/>
        </p:spPr>
        <p:txBody>
          <a:bodyPr wrap="square" lIns="91440" tIns="45720" rIns="91440" bIns="45720" rtlCol="0" anchor="t">
            <a:spAutoFit/>
          </a:bodyPr>
          <a:lstStyle/>
          <a:p>
            <a:r>
              <a:rPr lang="en-US" sz="1700" b="1" dirty="0">
                <a:latin typeface="Poppins"/>
                <a:cs typeface="Poppins"/>
              </a:rPr>
              <a:t>(Name), Title</a:t>
            </a:r>
          </a:p>
          <a:p>
            <a:r>
              <a:rPr lang="en-US" sz="1700" b="1" dirty="0">
                <a:latin typeface="Poppins"/>
                <a:cs typeface="Poppins"/>
              </a:rPr>
              <a:t>E-mail/</a:t>
            </a:r>
            <a:r>
              <a:rPr lang="es-MX" sz="1700" b="1" dirty="0">
                <a:solidFill>
                  <a:srgbClr val="0070C0"/>
                </a:solidFill>
                <a:latin typeface="Poppins"/>
                <a:cs typeface="Poppins"/>
              </a:rPr>
              <a:t>Correo Electrónico</a:t>
            </a:r>
          </a:p>
          <a:p>
            <a:r>
              <a:rPr lang="en-US" sz="1700" b="1" dirty="0">
                <a:latin typeface="Poppins"/>
                <a:cs typeface="Poppins"/>
              </a:rPr>
              <a:t>Phone Number/</a:t>
            </a:r>
            <a:r>
              <a:rPr lang="es-MX" sz="1700" b="1" dirty="0">
                <a:solidFill>
                  <a:srgbClr val="0070C0"/>
                </a:solidFill>
                <a:latin typeface="Poppins"/>
                <a:cs typeface="Poppins"/>
              </a:rPr>
              <a:t>Numero de Teléfono</a:t>
            </a:r>
          </a:p>
        </p:txBody>
      </p:sp>
      <p:sp>
        <p:nvSpPr>
          <p:cNvPr id="9" name="TextBox 8">
            <a:extLst>
              <a:ext uri="{FF2B5EF4-FFF2-40B4-BE49-F238E27FC236}">
                <a16:creationId xmlns:a16="http://schemas.microsoft.com/office/drawing/2014/main" id="{7F717A20-E1D1-4563-B09E-E4020598C0C3}"/>
              </a:ext>
            </a:extLst>
          </p:cNvPr>
          <p:cNvSpPr txBox="1"/>
          <p:nvPr/>
        </p:nvSpPr>
        <p:spPr>
          <a:xfrm>
            <a:off x="2984500" y="4055070"/>
            <a:ext cx="6057900" cy="877163"/>
          </a:xfrm>
          <a:prstGeom prst="rect">
            <a:avLst/>
          </a:prstGeom>
          <a:noFill/>
        </p:spPr>
        <p:txBody>
          <a:bodyPr wrap="square" lIns="91440" tIns="45720" rIns="91440" bIns="45720" rtlCol="0" anchor="t">
            <a:spAutoFit/>
          </a:bodyPr>
          <a:lstStyle/>
          <a:p>
            <a:r>
              <a:rPr lang="en-US" sz="1700" b="1" dirty="0">
                <a:latin typeface="Poppins"/>
                <a:cs typeface="Poppins"/>
              </a:rPr>
              <a:t>(Name), Title</a:t>
            </a:r>
          </a:p>
          <a:p>
            <a:r>
              <a:rPr lang="en-US" sz="1700" b="1" dirty="0">
                <a:latin typeface="Poppins"/>
                <a:cs typeface="Poppins"/>
              </a:rPr>
              <a:t>E-mail/</a:t>
            </a:r>
            <a:r>
              <a:rPr lang="es-MX" sz="1700" b="1" dirty="0">
                <a:solidFill>
                  <a:srgbClr val="0070C0"/>
                </a:solidFill>
                <a:latin typeface="Poppins"/>
                <a:cs typeface="Poppins"/>
              </a:rPr>
              <a:t>Correo Electrónico</a:t>
            </a:r>
          </a:p>
          <a:p>
            <a:r>
              <a:rPr lang="en-US" sz="1700" b="1" dirty="0">
                <a:latin typeface="Poppins"/>
                <a:cs typeface="Poppins"/>
              </a:rPr>
              <a:t>Phone Number/</a:t>
            </a:r>
            <a:r>
              <a:rPr lang="es-MX" sz="1700" b="1" dirty="0">
                <a:solidFill>
                  <a:srgbClr val="0070C0"/>
                </a:solidFill>
                <a:latin typeface="Poppins"/>
                <a:cs typeface="Poppins"/>
              </a:rPr>
              <a:t>Numero de Teléfono</a:t>
            </a:r>
          </a:p>
        </p:txBody>
      </p:sp>
    </p:spTree>
    <p:extLst>
      <p:ext uri="{BB962C8B-B14F-4D97-AF65-F5344CB8AC3E}">
        <p14:creationId xmlns:p14="http://schemas.microsoft.com/office/powerpoint/2010/main" val="909830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0"/>
            <a:ext cx="4011283" cy="646331"/>
          </a:xfrm>
          <a:prstGeom prst="rect">
            <a:avLst/>
          </a:prstGeom>
          <a:noFill/>
        </p:spPr>
        <p:txBody>
          <a:bodyPr wrap="square" rtlCol="0">
            <a:spAutoFit/>
          </a:bodyPr>
          <a:lstStyle/>
          <a:p>
            <a:pPr algn="ctr"/>
            <a:r>
              <a:rPr lang="en-US" sz="3600" b="1">
                <a:latin typeface="Poppings"/>
              </a:rPr>
              <a:t>Thank you!!!</a:t>
            </a:r>
          </a:p>
        </p:txBody>
      </p:sp>
      <p:sp>
        <p:nvSpPr>
          <p:cNvPr id="8" name="TextBox 7">
            <a:extLst>
              <a:ext uri="{FF2B5EF4-FFF2-40B4-BE49-F238E27FC236}">
                <a16:creationId xmlns:a16="http://schemas.microsoft.com/office/drawing/2014/main" id="{FA8812D4-CFBA-49B5-B900-30B36313C2E6}"/>
              </a:ext>
            </a:extLst>
          </p:cNvPr>
          <p:cNvSpPr txBox="1"/>
          <p:nvPr/>
        </p:nvSpPr>
        <p:spPr>
          <a:xfrm>
            <a:off x="4552648" y="-35169"/>
            <a:ext cx="3326921" cy="646331"/>
          </a:xfrm>
          <a:prstGeom prst="rect">
            <a:avLst/>
          </a:prstGeom>
          <a:noFill/>
        </p:spPr>
        <p:txBody>
          <a:bodyPr wrap="square" rtlCol="0">
            <a:spAutoFit/>
          </a:bodyPr>
          <a:lstStyle/>
          <a:p>
            <a:pPr algn="ctr"/>
            <a:r>
              <a:rPr lang="es-MX" sz="3600" b="1">
                <a:solidFill>
                  <a:srgbClr val="002060"/>
                </a:solidFill>
                <a:latin typeface="Poppings"/>
              </a:rPr>
              <a:t>¡¡¡Gracias!!!</a:t>
            </a:r>
          </a:p>
        </p:txBody>
      </p:sp>
      <p:graphicFrame>
        <p:nvGraphicFramePr>
          <p:cNvPr id="4" name="Table 3">
            <a:extLst>
              <a:ext uri="{FF2B5EF4-FFF2-40B4-BE49-F238E27FC236}">
                <a16:creationId xmlns:a16="http://schemas.microsoft.com/office/drawing/2014/main" id="{6A505722-4DCD-4B84-94E2-DD0A2484899D}"/>
              </a:ext>
            </a:extLst>
          </p:cNvPr>
          <p:cNvGraphicFramePr>
            <a:graphicFrameLocks noGrp="1"/>
          </p:cNvGraphicFramePr>
          <p:nvPr>
            <p:extLst>
              <p:ext uri="{D42A27DB-BD31-4B8C-83A1-F6EECF244321}">
                <p14:modId xmlns:p14="http://schemas.microsoft.com/office/powerpoint/2010/main" val="2757443102"/>
              </p:ext>
            </p:extLst>
          </p:nvPr>
        </p:nvGraphicFramePr>
        <p:xfrm>
          <a:off x="123100" y="1859492"/>
          <a:ext cx="8859096" cy="3140450"/>
        </p:xfrm>
        <a:graphic>
          <a:graphicData uri="http://schemas.openxmlformats.org/drawingml/2006/table">
            <a:tbl>
              <a:tblPr firstRow="1" firstCol="1" lastRow="1" lastCol="1" bandRow="1" bandCol="1">
                <a:tableStyleId>{5C22544A-7EE6-4342-B048-85BDC9FD1C3A}</a:tableStyleId>
              </a:tblPr>
              <a:tblGrid>
                <a:gridCol w="2895416">
                  <a:extLst>
                    <a:ext uri="{9D8B030D-6E8A-4147-A177-3AD203B41FA5}">
                      <a16:colId xmlns:a16="http://schemas.microsoft.com/office/drawing/2014/main" val="3411962698"/>
                    </a:ext>
                  </a:extLst>
                </a:gridCol>
                <a:gridCol w="3162788">
                  <a:extLst>
                    <a:ext uri="{9D8B030D-6E8A-4147-A177-3AD203B41FA5}">
                      <a16:colId xmlns:a16="http://schemas.microsoft.com/office/drawing/2014/main" val="2506570332"/>
                    </a:ext>
                  </a:extLst>
                </a:gridCol>
                <a:gridCol w="2800892">
                  <a:extLst>
                    <a:ext uri="{9D8B030D-6E8A-4147-A177-3AD203B41FA5}">
                      <a16:colId xmlns:a16="http://schemas.microsoft.com/office/drawing/2014/main" val="4044398936"/>
                    </a:ext>
                  </a:extLst>
                </a:gridCol>
              </a:tblGrid>
              <a:tr h="404341">
                <a:tc>
                  <a:txBody>
                    <a:bodyPr/>
                    <a:lstStyle/>
                    <a:p>
                      <a:pPr marL="67945" marR="0" algn="ctr">
                        <a:lnSpc>
                          <a:spcPct val="150000"/>
                        </a:lnSpc>
                        <a:spcBef>
                          <a:spcPts val="0"/>
                        </a:spcBef>
                        <a:spcAft>
                          <a:spcPts val="0"/>
                        </a:spcAft>
                      </a:pPr>
                      <a:r>
                        <a:rPr lang="en-US" sz="1200" dirty="0">
                          <a:solidFill>
                            <a:schemeClr val="tx1"/>
                          </a:solidFill>
                          <a:effectLst/>
                          <a:latin typeface="Poppings"/>
                          <a:cs typeface="Poppins"/>
                        </a:rPr>
                        <a:t>Region/Región</a:t>
                      </a:r>
                      <a:endParaRPr lang="en-US" sz="1200" dirty="0">
                        <a:solidFill>
                          <a:schemeClr val="tx1"/>
                        </a:solidFill>
                        <a:effectLst/>
                        <a:latin typeface="Poppings"/>
                        <a:ea typeface="Calibri" panose="020F0502020204030204" pitchFamily="34" charset="0"/>
                        <a:cs typeface="Poppins"/>
                      </a:endParaRPr>
                    </a:p>
                  </a:txBody>
                  <a:tcPr marL="0" marR="0" marT="0" marB="0"/>
                </a:tc>
                <a:tc>
                  <a:txBody>
                    <a:bodyPr/>
                    <a:lstStyle/>
                    <a:p>
                      <a:pPr marL="67945" marR="0" algn="l">
                        <a:lnSpc>
                          <a:spcPct val="150000"/>
                        </a:lnSpc>
                        <a:spcBef>
                          <a:spcPts val="0"/>
                        </a:spcBef>
                        <a:spcAft>
                          <a:spcPts val="0"/>
                        </a:spcAft>
                      </a:pPr>
                      <a:r>
                        <a:rPr lang="en-US" sz="1200" dirty="0">
                          <a:solidFill>
                            <a:schemeClr val="tx1"/>
                          </a:solidFill>
                          <a:effectLst/>
                          <a:latin typeface="Poppings"/>
                          <a:cs typeface="Poppins"/>
                        </a:rPr>
                        <a:t>PACE</a:t>
                      </a:r>
                      <a:r>
                        <a:rPr lang="en-US" sz="1200" spc="-5" dirty="0">
                          <a:solidFill>
                            <a:schemeClr val="tx1"/>
                          </a:solidFill>
                          <a:effectLst/>
                          <a:latin typeface="Poppings"/>
                          <a:cs typeface="Poppins"/>
                        </a:rPr>
                        <a:t> </a:t>
                      </a:r>
                      <a:r>
                        <a:rPr lang="en-US" sz="1200" spc="-10" dirty="0">
                          <a:solidFill>
                            <a:schemeClr val="tx1"/>
                          </a:solidFill>
                          <a:effectLst/>
                          <a:latin typeface="Poppings"/>
                          <a:cs typeface="Poppins"/>
                        </a:rPr>
                        <a:t>Administrative Coordinator</a:t>
                      </a:r>
                      <a:endParaRPr lang="en-US" sz="1200" dirty="0">
                        <a:solidFill>
                          <a:schemeClr val="tx1"/>
                        </a:solidFill>
                        <a:effectLst/>
                        <a:latin typeface="Poppings"/>
                        <a:ea typeface="Calibri" panose="020F0502020204030204" pitchFamily="34" charset="0"/>
                        <a:cs typeface="Poppins"/>
                      </a:endParaRPr>
                    </a:p>
                  </a:txBody>
                  <a:tcPr marL="0" marR="0" marT="0" marB="0">
                    <a:solidFill>
                      <a:schemeClr val="accent1">
                        <a:lumMod val="20000"/>
                        <a:lumOff val="80000"/>
                      </a:schemeClr>
                    </a:solidFill>
                  </a:tcPr>
                </a:tc>
                <a:tc>
                  <a:txBody>
                    <a:bodyPr/>
                    <a:lstStyle/>
                    <a:p>
                      <a:pPr marL="67945" marR="0" algn="ctr">
                        <a:lnSpc>
                          <a:spcPct val="150000"/>
                        </a:lnSpc>
                        <a:spcBef>
                          <a:spcPts val="0"/>
                        </a:spcBef>
                        <a:spcAft>
                          <a:spcPts val="0"/>
                        </a:spcAft>
                      </a:pPr>
                      <a:r>
                        <a:rPr lang="en-US" sz="1200" spc="-10" dirty="0">
                          <a:solidFill>
                            <a:schemeClr val="tx1"/>
                          </a:solidFill>
                          <a:effectLst/>
                          <a:latin typeface="Poppings"/>
                          <a:cs typeface="Poppins"/>
                        </a:rPr>
                        <a:t>Email</a:t>
                      </a:r>
                      <a:endParaRPr lang="en-US" sz="1200" dirty="0">
                        <a:solidFill>
                          <a:schemeClr val="tx1"/>
                        </a:solidFill>
                        <a:effectLst/>
                        <a:latin typeface="Poppings"/>
                        <a:ea typeface="Calibri" panose="020F0502020204030204" pitchFamily="34" charset="0"/>
                        <a:cs typeface="Poppins"/>
                      </a:endParaRPr>
                    </a:p>
                  </a:txBody>
                  <a:tcPr marL="0" marR="0" marT="0" marB="0">
                    <a:solidFill>
                      <a:schemeClr val="accent3">
                        <a:lumMod val="20000"/>
                        <a:lumOff val="80000"/>
                      </a:schemeClr>
                    </a:solidFill>
                  </a:tcPr>
                </a:tc>
                <a:extLst>
                  <a:ext uri="{0D108BD9-81ED-4DB2-BD59-A6C34878D82A}">
                    <a16:rowId xmlns:a16="http://schemas.microsoft.com/office/drawing/2014/main" val="2146496159"/>
                  </a:ext>
                </a:extLst>
              </a:tr>
              <a:tr h="120210">
                <a:tc>
                  <a:txBody>
                    <a:bodyPr/>
                    <a:lstStyle/>
                    <a:p>
                      <a:pPr marL="67945" marR="0" algn="l">
                        <a:lnSpc>
                          <a:spcPct val="150000"/>
                        </a:lnSpc>
                        <a:spcBef>
                          <a:spcPts val="0"/>
                        </a:spcBef>
                        <a:spcAft>
                          <a:spcPts val="0"/>
                        </a:spcAft>
                      </a:pPr>
                      <a:r>
                        <a:rPr lang="en-US" sz="1200" spc="-10" dirty="0">
                          <a:solidFill>
                            <a:schemeClr val="tx1"/>
                          </a:solidFill>
                          <a:effectLst/>
                          <a:latin typeface="Poppings"/>
                          <a:ea typeface="Calibri" panose="020F0502020204030204" pitchFamily="34" charset="0"/>
                          <a:cs typeface="Poppins" panose="00000500000000000000" pitchFamily="2" charset="0"/>
                        </a:rPr>
                        <a:t>East/Este</a:t>
                      </a:r>
                      <a:endParaRPr lang="en-US" sz="1200" dirty="0">
                        <a:solidFill>
                          <a:schemeClr val="tx1"/>
                        </a:solidFill>
                        <a:effectLst/>
                        <a:latin typeface="Poppings"/>
                        <a:ea typeface="Calibri" panose="020F0502020204030204" pitchFamily="34" charset="0"/>
                        <a:cs typeface="Poppins" panose="00000500000000000000" pitchFamily="2" charset="0"/>
                      </a:endParaRPr>
                    </a:p>
                  </a:txBody>
                  <a:tcPr marL="0" marR="0" marT="0" marB="0"/>
                </a:tc>
                <a:tc>
                  <a:txBody>
                    <a:bodyPr/>
                    <a:lstStyle/>
                    <a:p>
                      <a:pPr marL="67945" marR="0" algn="l">
                        <a:lnSpc>
                          <a:spcPct val="150000"/>
                        </a:lnSpc>
                        <a:spcBef>
                          <a:spcPts val="0"/>
                        </a:spcBef>
                        <a:spcAft>
                          <a:spcPts val="0"/>
                        </a:spcAft>
                      </a:pPr>
                      <a:r>
                        <a:rPr lang="en-US" sz="1200" b="0" dirty="0">
                          <a:solidFill>
                            <a:schemeClr val="tx1"/>
                          </a:solidFill>
                          <a:effectLst/>
                          <a:latin typeface="Poppings"/>
                          <a:cs typeface="Poppins" panose="00000500000000000000" pitchFamily="2" charset="0"/>
                        </a:rPr>
                        <a:t>Megan</a:t>
                      </a:r>
                      <a:r>
                        <a:rPr lang="en-US" sz="1200" b="0" spc="-15" dirty="0">
                          <a:solidFill>
                            <a:schemeClr val="tx1"/>
                          </a:solidFill>
                          <a:effectLst/>
                          <a:latin typeface="Poppings"/>
                          <a:cs typeface="Poppins" panose="00000500000000000000" pitchFamily="2" charset="0"/>
                        </a:rPr>
                        <a:t> </a:t>
                      </a:r>
                      <a:r>
                        <a:rPr lang="en-US" sz="1200" b="0" spc="-10" dirty="0">
                          <a:solidFill>
                            <a:schemeClr val="tx1"/>
                          </a:solidFill>
                          <a:effectLst/>
                          <a:latin typeface="Poppings"/>
                          <a:cs typeface="Poppins" panose="00000500000000000000" pitchFamily="2" charset="0"/>
                        </a:rPr>
                        <a:t>Guerrero</a:t>
                      </a:r>
                    </a:p>
                    <a:p>
                      <a:pPr marL="67945" marR="0" lvl="0" indent="0" algn="l" defTabSz="685800" rtl="0" eaLnBrk="1" fontAlgn="auto" latinLnBrk="0" hangingPunct="1">
                        <a:lnSpc>
                          <a:spcPct val="150000"/>
                        </a:lnSpc>
                        <a:spcBef>
                          <a:spcPts val="0"/>
                        </a:spcBef>
                        <a:spcAft>
                          <a:spcPts val="0"/>
                        </a:spcAft>
                        <a:buClrTx/>
                        <a:buSzTx/>
                        <a:buFontTx/>
                        <a:buNone/>
                        <a:tabLst/>
                        <a:defRPr/>
                      </a:pPr>
                      <a:r>
                        <a:rPr lang="en-US" sz="1200" b="0" spc="-10" dirty="0">
                          <a:solidFill>
                            <a:schemeClr val="tx1"/>
                          </a:solidFill>
                          <a:effectLst/>
                          <a:latin typeface="Poppings"/>
                          <a:ea typeface="Calibri" panose="020F0502020204030204" pitchFamily="34" charset="0"/>
                          <a:cs typeface="Poppins" panose="00000500000000000000" pitchFamily="2" charset="0"/>
                        </a:rPr>
                        <a:t>Amaris Medina</a:t>
                      </a:r>
                      <a:endParaRPr lang="en-US" sz="1200" b="0" dirty="0">
                        <a:solidFill>
                          <a:schemeClr val="tx1"/>
                        </a:solidFill>
                        <a:effectLst/>
                        <a:latin typeface="Poppings"/>
                        <a:ea typeface="Calibri" panose="020F0502020204030204" pitchFamily="34" charset="0"/>
                        <a:cs typeface="Poppins" panose="00000500000000000000" pitchFamily="2" charset="0"/>
                      </a:endParaRP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200" b="0" u="none" strike="noStrike" spc="-10" dirty="0">
                          <a:solidFill>
                            <a:schemeClr val="tx1"/>
                          </a:solidFill>
                          <a:effectLst/>
                          <a:latin typeface="Poppings"/>
                          <a:cs typeface="Poppins"/>
                          <a:hlinkClick r:id="rId3">
                            <a:extLst>
                              <a:ext uri="{A12FA001-AC4F-418D-AE19-62706E023703}">
                                <ahyp:hlinkClr xmlns:ahyp="http://schemas.microsoft.com/office/drawing/2018/hyperlinkcolor" val="tx"/>
                              </a:ext>
                            </a:extLst>
                          </a:hlinkClick>
                        </a:rPr>
                        <a:t>mguerr3@lausd.net</a:t>
                      </a:r>
                      <a:endParaRPr lang="en-US" sz="1200" b="0" u="none" strike="noStrike" spc="-10" dirty="0">
                        <a:solidFill>
                          <a:schemeClr val="tx1"/>
                        </a:solidFill>
                        <a:effectLst/>
                        <a:latin typeface="Poppings"/>
                        <a:cs typeface="Poppins"/>
                      </a:endParaRPr>
                    </a:p>
                    <a:p>
                      <a:pPr marL="67945" marR="0" lvl="0" indent="0" algn="l" defTabSz="685800" rtl="0" eaLnBrk="1" fontAlgn="auto" latinLnBrk="0" hangingPunct="1">
                        <a:lnSpc>
                          <a:spcPct val="150000"/>
                        </a:lnSpc>
                        <a:spcBef>
                          <a:spcPts val="0"/>
                        </a:spcBef>
                        <a:spcAft>
                          <a:spcPts val="0"/>
                        </a:spcAft>
                        <a:buClrTx/>
                        <a:buSzTx/>
                        <a:buFontTx/>
                        <a:buNone/>
                        <a:tabLst/>
                        <a:defRPr/>
                      </a:pPr>
                      <a:r>
                        <a:rPr lang="en-US" sz="1200" b="0" u="none" strike="noStrike" spc="-10" dirty="0">
                          <a:solidFill>
                            <a:schemeClr val="tx1"/>
                          </a:solidFill>
                          <a:effectLst/>
                          <a:latin typeface="Poppings"/>
                          <a:ea typeface="Calibri" panose="020F0502020204030204" pitchFamily="34" charset="0"/>
                          <a:cs typeface="Poppins"/>
                          <a:hlinkClick r:id="rId4">
                            <a:extLst>
                              <a:ext uri="{A12FA001-AC4F-418D-AE19-62706E023703}">
                                <ahyp:hlinkClr xmlns:ahyp="http://schemas.microsoft.com/office/drawing/2018/hyperlinkcolor" val="tx"/>
                              </a:ext>
                            </a:extLst>
                          </a:hlinkClick>
                        </a:rPr>
                        <a:t>amaris.medina@lausd.net</a:t>
                      </a:r>
                      <a:endParaRPr lang="en-US" sz="1200" b="0" u="none" strike="noStrike" spc="-10" dirty="0">
                        <a:solidFill>
                          <a:schemeClr val="tx1"/>
                        </a:solidFill>
                        <a:effectLst/>
                        <a:latin typeface="Poppings"/>
                        <a:ea typeface="Calibri" panose="020F0502020204030204" pitchFamily="34" charset="0"/>
                        <a:cs typeface="Poppins"/>
                      </a:endParaRPr>
                    </a:p>
                  </a:txBody>
                  <a:tcPr marL="0" marR="0" marT="0" marB="0">
                    <a:solidFill>
                      <a:schemeClr val="accent3">
                        <a:lumMod val="20000"/>
                        <a:lumOff val="80000"/>
                      </a:schemeClr>
                    </a:solidFill>
                  </a:tcPr>
                </a:tc>
                <a:extLst>
                  <a:ext uri="{0D108BD9-81ED-4DB2-BD59-A6C34878D82A}">
                    <a16:rowId xmlns:a16="http://schemas.microsoft.com/office/drawing/2014/main" val="2072824554"/>
                  </a:ext>
                </a:extLst>
              </a:tr>
              <a:tr h="404341">
                <a:tc>
                  <a:txBody>
                    <a:bodyPr/>
                    <a:lstStyle/>
                    <a:p>
                      <a:pPr marL="67945" marR="0" algn="l">
                        <a:lnSpc>
                          <a:spcPct val="150000"/>
                        </a:lnSpc>
                        <a:spcBef>
                          <a:spcPts val="80"/>
                        </a:spcBef>
                        <a:spcAft>
                          <a:spcPts val="0"/>
                        </a:spcAft>
                      </a:pPr>
                      <a:r>
                        <a:rPr lang="en-US" sz="1200" spc="-20" dirty="0">
                          <a:solidFill>
                            <a:schemeClr val="tx1"/>
                          </a:solidFill>
                          <a:effectLst/>
                          <a:latin typeface="Poppings"/>
                          <a:cs typeface="Poppins" panose="00000500000000000000" pitchFamily="2" charset="0"/>
                        </a:rPr>
                        <a:t>West/Oeste</a:t>
                      </a:r>
                      <a:endParaRPr lang="en-US" sz="1200" dirty="0">
                        <a:solidFill>
                          <a:schemeClr val="tx1"/>
                        </a:solidFill>
                        <a:effectLst/>
                        <a:latin typeface="Poppings"/>
                        <a:ea typeface="Calibri" panose="020F0502020204030204" pitchFamily="34" charset="0"/>
                        <a:cs typeface="Poppins" panose="00000500000000000000" pitchFamily="2" charset="0"/>
                      </a:endParaRPr>
                    </a:p>
                  </a:txBody>
                  <a:tcPr marL="0" marR="0" marT="0" marB="0"/>
                </a:tc>
                <a:tc>
                  <a:txBody>
                    <a:bodyPr/>
                    <a:lstStyle/>
                    <a:p>
                      <a:pPr marL="73025" marR="0" algn="l">
                        <a:lnSpc>
                          <a:spcPct val="200000"/>
                        </a:lnSpc>
                        <a:spcBef>
                          <a:spcPts val="0"/>
                        </a:spcBef>
                        <a:spcAft>
                          <a:spcPts val="0"/>
                        </a:spcAft>
                      </a:pPr>
                      <a:endParaRPr lang="en-US" sz="1200" dirty="0">
                        <a:solidFill>
                          <a:schemeClr val="tx1"/>
                        </a:solidFill>
                        <a:effectLst/>
                        <a:latin typeface="Poppings"/>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74295" marR="0">
                        <a:lnSpc>
                          <a:spcPts val="1280"/>
                        </a:lnSpc>
                        <a:spcBef>
                          <a:spcPts val="0"/>
                        </a:spcBef>
                        <a:spcAft>
                          <a:spcPts val="0"/>
                        </a:spcAft>
                      </a:pPr>
                      <a:endParaRPr lang="en-US" sz="1200" b="0" dirty="0">
                        <a:solidFill>
                          <a:schemeClr val="tx1"/>
                        </a:solidFill>
                        <a:effectLst/>
                        <a:latin typeface="Poppings"/>
                        <a:ea typeface="Times New Roman" panose="02020603050405020304" pitchFamily="18"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1981831210"/>
                  </a:ext>
                </a:extLst>
              </a:tr>
              <a:tr h="404341">
                <a:tc>
                  <a:txBody>
                    <a:bodyPr/>
                    <a:lstStyle/>
                    <a:p>
                      <a:pPr marL="67945" marR="0" algn="l">
                        <a:lnSpc>
                          <a:spcPct val="150000"/>
                        </a:lnSpc>
                        <a:spcBef>
                          <a:spcPts val="0"/>
                        </a:spcBef>
                        <a:spcAft>
                          <a:spcPts val="0"/>
                        </a:spcAft>
                      </a:pPr>
                      <a:r>
                        <a:rPr lang="en-US" sz="1200" spc="-10" dirty="0">
                          <a:solidFill>
                            <a:schemeClr val="tx1"/>
                          </a:solidFill>
                          <a:effectLst/>
                          <a:latin typeface="Poppings"/>
                          <a:cs typeface="Poppins" panose="00000500000000000000" pitchFamily="2" charset="0"/>
                        </a:rPr>
                        <a:t>North/Norte</a:t>
                      </a:r>
                      <a:endParaRPr lang="en-US" sz="1200" dirty="0">
                        <a:solidFill>
                          <a:schemeClr val="tx1"/>
                        </a:solidFill>
                        <a:effectLst/>
                        <a:latin typeface="Poppings"/>
                        <a:ea typeface="Calibri" panose="020F0502020204030204" pitchFamily="34" charset="0"/>
                        <a:cs typeface="Poppins" panose="00000500000000000000" pitchFamily="2" charset="0"/>
                      </a:endParaRPr>
                    </a:p>
                  </a:txBody>
                  <a:tcPr marL="0" marR="0" marT="0" marB="0"/>
                </a:tc>
                <a:tc>
                  <a:txBody>
                    <a:bodyPr/>
                    <a:lstStyle/>
                    <a:p>
                      <a:pPr marL="67945" marR="0" algn="l">
                        <a:lnSpc>
                          <a:spcPct val="150000"/>
                        </a:lnSpc>
                        <a:spcBef>
                          <a:spcPts val="0"/>
                        </a:spcBef>
                        <a:spcAft>
                          <a:spcPts val="0"/>
                        </a:spcAft>
                      </a:pPr>
                      <a:r>
                        <a:rPr lang="en-US" sz="1200" dirty="0">
                          <a:solidFill>
                            <a:schemeClr val="tx1"/>
                          </a:solidFill>
                          <a:effectLst/>
                          <a:latin typeface="Poppings"/>
                          <a:ea typeface="Calibri" panose="020F0502020204030204" pitchFamily="34" charset="0"/>
                          <a:cs typeface="Poppins"/>
                        </a:rPr>
                        <a:t>Laura Fuentes &amp; </a:t>
                      </a:r>
                      <a:endParaRPr lang="en-US" sz="1200" dirty="0">
                        <a:solidFill>
                          <a:schemeClr val="tx1"/>
                        </a:solidFill>
                        <a:effectLst/>
                        <a:latin typeface="Poppings"/>
                        <a:ea typeface="Calibri" panose="020F0502020204030204" pitchFamily="34" charset="0"/>
                        <a:cs typeface="Poppins" panose="00000500000000000000" pitchFamily="2" charset="0"/>
                      </a:endParaRPr>
                    </a:p>
                    <a:p>
                      <a:pPr marL="67945" marR="0" lvl="0" algn="l">
                        <a:lnSpc>
                          <a:spcPct val="150000"/>
                        </a:lnSpc>
                        <a:spcBef>
                          <a:spcPts val="0"/>
                        </a:spcBef>
                        <a:spcAft>
                          <a:spcPts val="0"/>
                        </a:spcAft>
                        <a:buNone/>
                      </a:pPr>
                      <a:r>
                        <a:rPr lang="en-US" sz="1200" dirty="0">
                          <a:solidFill>
                            <a:schemeClr val="tx1"/>
                          </a:solidFill>
                          <a:effectLst/>
                          <a:latin typeface="Poppings"/>
                          <a:ea typeface="Calibri" panose="020F0502020204030204" pitchFamily="34" charset="0"/>
                          <a:cs typeface="Poppins"/>
                        </a:rPr>
                        <a:t>Jeremiah Gonzalez</a:t>
                      </a: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200" b="0" dirty="0">
                          <a:solidFill>
                            <a:schemeClr val="tx1"/>
                          </a:solidFill>
                          <a:effectLst/>
                          <a:latin typeface="Poppings"/>
                          <a:ea typeface="Calibri" panose="020F0502020204030204" pitchFamily="34" charset="0"/>
                          <a:cs typeface="Poppins"/>
                          <a:hlinkClick r:id="rId5">
                            <a:extLst>
                              <a:ext uri="{A12FA001-AC4F-418D-AE19-62706E023703}">
                                <ahyp:hlinkClr xmlns:ahyp="http://schemas.microsoft.com/office/drawing/2018/hyperlinkcolor" val="tx"/>
                              </a:ext>
                            </a:extLst>
                          </a:hlinkClick>
                        </a:rPr>
                        <a:t>Lxf1109@lausd.net</a:t>
                      </a:r>
                      <a:r>
                        <a:rPr lang="en-US" sz="1200" b="0" dirty="0">
                          <a:solidFill>
                            <a:schemeClr val="tx1"/>
                          </a:solidFill>
                          <a:effectLst/>
                          <a:latin typeface="Poppings"/>
                          <a:ea typeface="Calibri" panose="020F0502020204030204" pitchFamily="34" charset="0"/>
                          <a:cs typeface="Poppins"/>
                        </a:rPr>
                        <a:t> </a:t>
                      </a:r>
                    </a:p>
                    <a:p>
                      <a:pPr marL="67945" marR="0" lvl="0" algn="l">
                        <a:lnSpc>
                          <a:spcPct val="150000"/>
                        </a:lnSpc>
                        <a:spcBef>
                          <a:spcPts val="0"/>
                        </a:spcBef>
                        <a:spcAft>
                          <a:spcPts val="0"/>
                        </a:spcAft>
                        <a:buNone/>
                      </a:pPr>
                      <a:r>
                        <a:rPr lang="en-US" sz="1200" b="0" dirty="0">
                          <a:solidFill>
                            <a:schemeClr val="tx1"/>
                          </a:solidFill>
                          <a:effectLst/>
                          <a:latin typeface="Poppings"/>
                          <a:ea typeface="Calibri" panose="020F0502020204030204" pitchFamily="34" charset="0"/>
                          <a:cs typeface="Poppins"/>
                          <a:hlinkClick r:id="rId6">
                            <a:extLst>
                              <a:ext uri="{A12FA001-AC4F-418D-AE19-62706E023703}">
                                <ahyp:hlinkClr xmlns:ahyp="http://schemas.microsoft.com/office/drawing/2018/hyperlinkcolor" val="tx"/>
                              </a:ext>
                            </a:extLst>
                          </a:hlinkClick>
                        </a:rPr>
                        <a:t>Jjg2443@lausd.net</a:t>
                      </a:r>
                      <a:r>
                        <a:rPr lang="en-US" sz="1200" b="0" dirty="0">
                          <a:solidFill>
                            <a:schemeClr val="tx1"/>
                          </a:solidFill>
                          <a:effectLst/>
                          <a:latin typeface="Poppings"/>
                          <a:ea typeface="Calibri" panose="020F0502020204030204" pitchFamily="34" charset="0"/>
                          <a:cs typeface="Poppins"/>
                        </a:rPr>
                        <a:t> </a:t>
                      </a:r>
                    </a:p>
                  </a:txBody>
                  <a:tcPr marL="0" marR="0" marT="0" marB="0">
                    <a:solidFill>
                      <a:schemeClr val="accent3">
                        <a:lumMod val="20000"/>
                        <a:lumOff val="80000"/>
                      </a:schemeClr>
                    </a:solidFill>
                  </a:tcPr>
                </a:tc>
                <a:extLst>
                  <a:ext uri="{0D108BD9-81ED-4DB2-BD59-A6C34878D82A}">
                    <a16:rowId xmlns:a16="http://schemas.microsoft.com/office/drawing/2014/main" val="2164236458"/>
                  </a:ext>
                </a:extLst>
              </a:tr>
              <a:tr h="496491">
                <a:tc>
                  <a:txBody>
                    <a:bodyPr/>
                    <a:lstStyle/>
                    <a:p>
                      <a:pPr marL="67945" marR="0" algn="l">
                        <a:lnSpc>
                          <a:spcPct val="150000"/>
                        </a:lnSpc>
                        <a:spcBef>
                          <a:spcPts val="0"/>
                        </a:spcBef>
                        <a:spcAft>
                          <a:spcPts val="0"/>
                        </a:spcAft>
                      </a:pPr>
                      <a:r>
                        <a:rPr lang="en-US" sz="1200" spc="-10" dirty="0">
                          <a:solidFill>
                            <a:schemeClr val="tx1"/>
                          </a:solidFill>
                          <a:effectLst/>
                          <a:latin typeface="Poppings"/>
                          <a:cs typeface="Poppins" panose="00000500000000000000" pitchFamily="2" charset="0"/>
                        </a:rPr>
                        <a:t>South/Sur</a:t>
                      </a:r>
                      <a:endParaRPr lang="en-US" sz="1200" dirty="0">
                        <a:solidFill>
                          <a:schemeClr val="tx1"/>
                        </a:solidFill>
                        <a:effectLst/>
                        <a:latin typeface="Poppings"/>
                        <a:ea typeface="Calibri" panose="020F0502020204030204" pitchFamily="34" charset="0"/>
                        <a:cs typeface="Poppins" panose="00000500000000000000" pitchFamily="2" charset="0"/>
                      </a:endParaRPr>
                    </a:p>
                  </a:txBody>
                  <a:tcPr marL="0" marR="0" marT="0" marB="0"/>
                </a:tc>
                <a:tc>
                  <a:txBody>
                    <a:bodyPr/>
                    <a:lstStyle/>
                    <a:p>
                      <a:pPr marL="67945" marR="0" algn="l">
                        <a:lnSpc>
                          <a:spcPct val="150000"/>
                        </a:lnSpc>
                        <a:spcBef>
                          <a:spcPts val="0"/>
                        </a:spcBef>
                        <a:spcAft>
                          <a:spcPts val="0"/>
                        </a:spcAft>
                      </a:pPr>
                      <a:r>
                        <a:rPr lang="en-US" sz="1200" dirty="0">
                          <a:solidFill>
                            <a:schemeClr val="tx1"/>
                          </a:solidFill>
                          <a:effectLst/>
                          <a:latin typeface="Poppings"/>
                          <a:cs typeface="Poppins" panose="00000500000000000000" pitchFamily="2" charset="0"/>
                        </a:rPr>
                        <a:t>Leticia</a:t>
                      </a:r>
                      <a:r>
                        <a:rPr lang="en-US" sz="1200" spc="-25" dirty="0">
                          <a:solidFill>
                            <a:schemeClr val="tx1"/>
                          </a:solidFill>
                          <a:effectLst/>
                          <a:latin typeface="Poppings"/>
                          <a:cs typeface="Poppins" panose="00000500000000000000" pitchFamily="2" charset="0"/>
                        </a:rPr>
                        <a:t> </a:t>
                      </a:r>
                      <a:r>
                        <a:rPr lang="en-US" sz="1200" dirty="0">
                          <a:solidFill>
                            <a:schemeClr val="tx1"/>
                          </a:solidFill>
                          <a:effectLst/>
                          <a:latin typeface="Poppings"/>
                          <a:cs typeface="Poppins" panose="00000500000000000000" pitchFamily="2" charset="0"/>
                        </a:rPr>
                        <a:t>Estrada</a:t>
                      </a:r>
                      <a:r>
                        <a:rPr lang="en-US" sz="1200" spc="-20" dirty="0">
                          <a:solidFill>
                            <a:schemeClr val="tx1"/>
                          </a:solidFill>
                          <a:effectLst/>
                          <a:latin typeface="Poppings"/>
                          <a:cs typeface="Poppins" panose="00000500000000000000" pitchFamily="2" charset="0"/>
                        </a:rPr>
                        <a:t> </a:t>
                      </a:r>
                      <a:r>
                        <a:rPr lang="en-US" sz="1200" dirty="0">
                          <a:solidFill>
                            <a:schemeClr val="tx1"/>
                          </a:solidFill>
                          <a:effectLst/>
                          <a:latin typeface="Poppings"/>
                          <a:cs typeface="Poppins" panose="00000500000000000000" pitchFamily="2" charset="0"/>
                        </a:rPr>
                        <a:t>de</a:t>
                      </a:r>
                      <a:r>
                        <a:rPr lang="en-US" sz="1200" spc="-5" dirty="0">
                          <a:solidFill>
                            <a:schemeClr val="tx1"/>
                          </a:solidFill>
                          <a:effectLst/>
                          <a:latin typeface="Poppings"/>
                          <a:cs typeface="Poppins" panose="00000500000000000000" pitchFamily="2" charset="0"/>
                        </a:rPr>
                        <a:t> </a:t>
                      </a:r>
                      <a:r>
                        <a:rPr lang="en-US" sz="1200" spc="-10" dirty="0">
                          <a:solidFill>
                            <a:schemeClr val="tx1"/>
                          </a:solidFill>
                          <a:effectLst/>
                          <a:latin typeface="Poppings"/>
                          <a:cs typeface="Poppins" panose="00000500000000000000" pitchFamily="2" charset="0"/>
                        </a:rPr>
                        <a:t>Carreon</a:t>
                      </a:r>
                      <a:endParaRPr lang="en-US" sz="1200" dirty="0">
                        <a:solidFill>
                          <a:schemeClr val="tx1"/>
                        </a:solidFill>
                        <a:effectLst/>
                        <a:latin typeface="Poppings"/>
                        <a:ea typeface="Calibri" panose="020F0502020204030204" pitchFamily="34" charset="0"/>
                        <a:cs typeface="Poppins" panose="00000500000000000000" pitchFamily="2" charset="0"/>
                      </a:endParaRP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200" b="0" u="none" strike="noStrike" spc="-10" dirty="0">
                          <a:solidFill>
                            <a:schemeClr val="tx1"/>
                          </a:solidFill>
                          <a:effectLst/>
                          <a:latin typeface="Poppings"/>
                          <a:cs typeface="Poppins" panose="00000500000000000000" pitchFamily="2" charset="0"/>
                          <a:hlinkClick r:id="rId7">
                            <a:extLst>
                              <a:ext uri="{A12FA001-AC4F-418D-AE19-62706E023703}">
                                <ahyp:hlinkClr xmlns:ahyp="http://schemas.microsoft.com/office/drawing/2018/hyperlinkcolor" val="tx"/>
                              </a:ext>
                            </a:extLst>
                          </a:hlinkClick>
                        </a:rPr>
                        <a:t>ldecarre@lausd.net</a:t>
                      </a:r>
                      <a:endParaRPr lang="en-US" sz="1200" b="0" dirty="0">
                        <a:solidFill>
                          <a:schemeClr val="tx1"/>
                        </a:solidFill>
                        <a:effectLst/>
                        <a:latin typeface="Poppings"/>
                        <a:ea typeface="Calibri" panose="020F0502020204030204" pitchFamily="34" charset="0"/>
                        <a:cs typeface="Poppins" panose="00000500000000000000" pitchFamily="2" charset="0"/>
                      </a:endParaRPr>
                    </a:p>
                  </a:txBody>
                  <a:tcPr marL="0" marR="0" marT="0" marB="0">
                    <a:solidFill>
                      <a:schemeClr val="accent3">
                        <a:lumMod val="20000"/>
                        <a:lumOff val="80000"/>
                      </a:schemeClr>
                    </a:solidFill>
                  </a:tcPr>
                </a:tc>
                <a:extLst>
                  <a:ext uri="{0D108BD9-81ED-4DB2-BD59-A6C34878D82A}">
                    <a16:rowId xmlns:a16="http://schemas.microsoft.com/office/drawing/2014/main" val="2354544512"/>
                  </a:ext>
                </a:extLst>
              </a:tr>
              <a:tr h="404341">
                <a:tc>
                  <a:txBody>
                    <a:bodyPr/>
                    <a:lstStyle/>
                    <a:p>
                      <a:pPr marL="67945" marR="0" algn="l">
                        <a:lnSpc>
                          <a:spcPct val="150000"/>
                        </a:lnSpc>
                        <a:spcBef>
                          <a:spcPts val="0"/>
                        </a:spcBef>
                        <a:spcAft>
                          <a:spcPts val="0"/>
                        </a:spcAft>
                      </a:pPr>
                      <a:r>
                        <a:rPr lang="en-US" sz="1200" b="1" dirty="0">
                          <a:solidFill>
                            <a:schemeClr val="tx1"/>
                          </a:solidFill>
                          <a:effectLst/>
                          <a:latin typeface="Poppings"/>
                          <a:cs typeface="Poppins"/>
                        </a:rPr>
                        <a:t>Virtual</a:t>
                      </a:r>
                      <a:r>
                        <a:rPr lang="en-US" sz="1200" b="1" spc="-20" dirty="0">
                          <a:solidFill>
                            <a:schemeClr val="tx1"/>
                          </a:solidFill>
                          <a:effectLst/>
                          <a:latin typeface="Poppings"/>
                          <a:cs typeface="Poppins"/>
                        </a:rPr>
                        <a:t> </a:t>
                      </a:r>
                      <a:r>
                        <a:rPr lang="en-US" sz="1200" b="1" spc="-10" dirty="0">
                          <a:solidFill>
                            <a:schemeClr val="tx1"/>
                          </a:solidFill>
                          <a:effectLst/>
                          <a:latin typeface="Poppings"/>
                          <a:cs typeface="Poppins"/>
                        </a:rPr>
                        <a:t>Academy and Continuation  Schools/Academia Virtual y Escalas de </a:t>
                      </a:r>
                      <a:r>
                        <a:rPr lang="en-US" sz="1200" b="1" spc="-10" dirty="0" err="1">
                          <a:solidFill>
                            <a:schemeClr val="tx1"/>
                          </a:solidFill>
                          <a:effectLst/>
                          <a:latin typeface="Poppings"/>
                          <a:cs typeface="Poppins"/>
                        </a:rPr>
                        <a:t>Continuación</a:t>
                      </a:r>
                      <a:endParaRPr lang="en-US" sz="1200" b="1" dirty="0">
                        <a:solidFill>
                          <a:schemeClr val="tx1"/>
                        </a:solidFill>
                        <a:effectLst/>
                        <a:latin typeface="Poppings"/>
                        <a:ea typeface="Calibri" panose="020F0502020204030204" pitchFamily="34" charset="0"/>
                        <a:cs typeface="Poppins"/>
                      </a:endParaRPr>
                    </a:p>
                  </a:txBody>
                  <a:tcPr marL="0" marR="0" marT="0" marB="0"/>
                </a:tc>
                <a:tc>
                  <a:txBody>
                    <a:bodyPr/>
                    <a:lstStyle/>
                    <a:p>
                      <a:pPr marL="67945" marR="0" algn="l">
                        <a:lnSpc>
                          <a:spcPct val="150000"/>
                        </a:lnSpc>
                        <a:spcBef>
                          <a:spcPts val="0"/>
                        </a:spcBef>
                        <a:spcAft>
                          <a:spcPts val="0"/>
                        </a:spcAft>
                      </a:pPr>
                      <a:r>
                        <a:rPr lang="en-US" sz="1200" b="0" kern="1200" dirty="0">
                          <a:solidFill>
                            <a:schemeClr val="tx1"/>
                          </a:solidFill>
                          <a:effectLst/>
                          <a:latin typeface="Poppings"/>
                          <a:ea typeface="+mn-ea"/>
                          <a:cs typeface="Poppins"/>
                        </a:rPr>
                        <a:t>Laura Bañuelos</a:t>
                      </a:r>
                    </a:p>
                  </a:txBody>
                  <a:tcPr marL="0" marR="0" marT="0" marB="0">
                    <a:solidFill>
                      <a:schemeClr val="accent1">
                        <a:lumMod val="20000"/>
                        <a:lumOff val="80000"/>
                      </a:schemeClr>
                    </a:solidFill>
                  </a:tcPr>
                </a:tc>
                <a:tc>
                  <a:txBody>
                    <a:bodyPr/>
                    <a:lstStyle/>
                    <a:p>
                      <a:pPr marL="67945" marR="0" algn="l">
                        <a:lnSpc>
                          <a:spcPct val="150000"/>
                        </a:lnSpc>
                        <a:spcBef>
                          <a:spcPts val="0"/>
                        </a:spcBef>
                        <a:spcAft>
                          <a:spcPts val="0"/>
                        </a:spcAft>
                      </a:pPr>
                      <a:r>
                        <a:rPr lang="en-US" sz="1200" b="0" u="none" strike="noStrike" spc="-10" dirty="0">
                          <a:solidFill>
                            <a:schemeClr val="tx1"/>
                          </a:solidFill>
                          <a:effectLst/>
                          <a:latin typeface="Poppings"/>
                          <a:cs typeface="Poppins" panose="00000500000000000000" pitchFamily="2" charset="0"/>
                          <a:hlinkClick r:id="rId8">
                            <a:extLst>
                              <a:ext uri="{A12FA001-AC4F-418D-AE19-62706E023703}">
                                <ahyp:hlinkClr xmlns:ahyp="http://schemas.microsoft.com/office/drawing/2018/hyperlinkcolor" val="tx"/>
                              </a:ext>
                            </a:extLst>
                          </a:hlinkClick>
                        </a:rPr>
                        <a:t>lxb0446@lausd.net</a:t>
                      </a:r>
                      <a:endParaRPr lang="en-US" sz="1200" b="0" dirty="0">
                        <a:solidFill>
                          <a:schemeClr val="tx1"/>
                        </a:solidFill>
                        <a:effectLst/>
                        <a:latin typeface="Poppings"/>
                        <a:ea typeface="Calibri" panose="020F0502020204030204" pitchFamily="34" charset="0"/>
                        <a:cs typeface="Poppins" panose="00000500000000000000" pitchFamily="2" charset="0"/>
                      </a:endParaRPr>
                    </a:p>
                  </a:txBody>
                  <a:tcPr marL="0" marR="0" marT="0" marB="0">
                    <a:solidFill>
                      <a:schemeClr val="accent3">
                        <a:lumMod val="20000"/>
                        <a:lumOff val="80000"/>
                      </a:schemeClr>
                    </a:solidFill>
                  </a:tcPr>
                </a:tc>
                <a:extLst>
                  <a:ext uri="{0D108BD9-81ED-4DB2-BD59-A6C34878D82A}">
                    <a16:rowId xmlns:a16="http://schemas.microsoft.com/office/drawing/2014/main" val="915343704"/>
                  </a:ext>
                </a:extLst>
              </a:tr>
            </a:tbl>
          </a:graphicData>
        </a:graphic>
      </p:graphicFrame>
      <p:sp>
        <p:nvSpPr>
          <p:cNvPr id="6" name="Rectangle 1">
            <a:extLst>
              <a:ext uri="{FF2B5EF4-FFF2-40B4-BE49-F238E27FC236}">
                <a16:creationId xmlns:a16="http://schemas.microsoft.com/office/drawing/2014/main" id="{AE3DFED1-A76B-4D0D-9187-63C859E98FCD}"/>
              </a:ext>
            </a:extLst>
          </p:cNvPr>
          <p:cNvSpPr>
            <a:spLocks noChangeArrowheads="1"/>
          </p:cNvSpPr>
          <p:nvPr/>
        </p:nvSpPr>
        <p:spPr bwMode="auto">
          <a:xfrm>
            <a:off x="86496" y="657550"/>
            <a:ext cx="905750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1700" b="1" i="0" u="none" strike="noStrike" cap="none" normalizeH="0" baseline="0" dirty="0">
                <a:ln>
                  <a:noFill/>
                </a:ln>
                <a:effectLst/>
                <a:latin typeface="Poppins"/>
                <a:ea typeface="Calibri"/>
                <a:cs typeface="Poppins"/>
              </a:rPr>
              <a:t>Contact your Local District Parent and Community Engagement</a:t>
            </a:r>
            <a:r>
              <a:rPr lang="en-US" altLang="en-US" sz="1700" b="1" dirty="0">
                <a:latin typeface="Poppins"/>
                <a:ea typeface="Calibri"/>
                <a:cs typeface="Poppins"/>
              </a:rPr>
              <a:t> </a:t>
            </a:r>
            <a:r>
              <a:rPr kumimoji="0" lang="en-US" altLang="en-US" sz="1700" b="1" i="0" u="none" strike="noStrike" cap="none" normalizeH="0" baseline="0" dirty="0">
                <a:ln>
                  <a:noFill/>
                </a:ln>
                <a:effectLst/>
                <a:latin typeface="Poppins"/>
                <a:ea typeface="Calibri"/>
                <a:cs typeface="Poppins"/>
              </a:rPr>
              <a:t>Administrator</a:t>
            </a:r>
            <a:r>
              <a:rPr lang="en-US" altLang="en-US" sz="1700" b="1" dirty="0">
                <a:latin typeface="Poppins"/>
                <a:ea typeface="Calibri"/>
                <a:cs typeface="Poppins"/>
              </a:rPr>
              <a:t> for support.</a:t>
            </a:r>
            <a:endParaRPr kumimoji="0" lang="en-US" altLang="en-US" sz="1700" b="1" i="0" u="none" strike="noStrike" cap="none" normalizeH="0" baseline="0" dirty="0">
              <a:ln>
                <a:noFill/>
              </a:ln>
              <a:effectLst/>
              <a:latin typeface="Poppins"/>
              <a:ea typeface="Calibri"/>
              <a:cs typeface="Poppins"/>
            </a:endParaRPr>
          </a:p>
          <a:p>
            <a:pPr marL="0" marR="0" lvl="0" indent="0" algn="l" defTabSz="914400" rtl="0" eaLnBrk="0" fontAlgn="base" latinLnBrk="0" hangingPunct="0">
              <a:lnSpc>
                <a:spcPct val="100000"/>
              </a:lnSpc>
              <a:spcBef>
                <a:spcPct val="0"/>
              </a:spcBef>
              <a:spcAft>
                <a:spcPct val="0"/>
              </a:spcAft>
              <a:buClrTx/>
              <a:buSzTx/>
              <a:buFontTx/>
              <a:buNone/>
              <a:tabLst/>
            </a:pPr>
            <a:r>
              <a:rPr lang="es-MX" altLang="en-US" sz="1700" b="1" dirty="0">
                <a:solidFill>
                  <a:srgbClr val="002060"/>
                </a:solidFill>
                <a:latin typeface="Poppins" panose="00000500000000000000" pitchFamily="2" charset="0"/>
                <a:cs typeface="Poppins" panose="00000500000000000000" pitchFamily="2" charset="0"/>
              </a:rPr>
              <a:t>Comuníquese con su Administrador del Distrito Local de Padres y</a:t>
            </a:r>
          </a:p>
          <a:p>
            <a:pPr defTabSz="914400" eaLnBrk="0" fontAlgn="base" hangingPunct="0">
              <a:spcBef>
                <a:spcPct val="0"/>
              </a:spcBef>
              <a:spcAft>
                <a:spcPct val="0"/>
              </a:spcAft>
            </a:pPr>
            <a:r>
              <a:rPr lang="es-MX" altLang="en-US" sz="1700" b="1" dirty="0">
                <a:solidFill>
                  <a:srgbClr val="002060"/>
                </a:solidFill>
                <a:latin typeface="Poppins"/>
                <a:cs typeface="Poppins"/>
              </a:rPr>
              <a:t> Involucración de Comunidad por apoyo.</a:t>
            </a:r>
            <a:endParaRPr lang="es-MX" altLang="en-US" sz="1700" b="1" i="0" u="none" strike="noStrike" cap="none" normalizeH="0" baseline="0" dirty="0">
              <a:ln>
                <a:noFill/>
              </a:ln>
              <a:solidFill>
                <a:srgbClr val="002060"/>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4096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457"/>
            <a:ext cx="992246" cy="992246"/>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868359" y="266584"/>
            <a:ext cx="7996727" cy="854062"/>
          </a:xfrm>
          <a:prstGeom prst="rect">
            <a:avLst/>
          </a:prstGeom>
          <a:noFill/>
        </p:spPr>
        <p:txBody>
          <a:bodyPr rot="0" spcFirstLastPara="0" vertOverflow="overflow" horzOverflow="overflow" vert="horz" wrap="square" lIns="68562" tIns="34281" rIns="68562" bIns="34281" numCol="1" spcCol="0" rtlCol="0" fromWordArt="0" anchor="t" anchorCtr="0" forceAA="0" compatLnSpc="1">
            <a:prstTxWarp prst="textNoShape">
              <a:avLst/>
            </a:prstTxWarp>
            <a:spAutoFit/>
          </a:bodyPr>
          <a:lstStyle/>
          <a:p>
            <a:pPr defTabSz="685800">
              <a:defRPr/>
            </a:pPr>
            <a:r>
              <a:rPr lang="en-US" sz="2550" b="1" dirty="0">
                <a:latin typeface="Poppins"/>
                <a:cs typeface="Calibri"/>
              </a:rPr>
              <a:t>Interpretation Services: Mobile Device</a:t>
            </a:r>
          </a:p>
          <a:p>
            <a:pPr>
              <a:defRPr/>
            </a:pPr>
            <a:r>
              <a:rPr lang="es-CO" sz="2550" b="1" dirty="0">
                <a:solidFill>
                  <a:srgbClr val="0070C0"/>
                </a:solidFill>
                <a:latin typeface="Poppins"/>
                <a:cs typeface="Calibri"/>
              </a:rPr>
              <a:t>Servicios de interpretación: dispositivo móvil</a:t>
            </a:r>
            <a:endParaRPr lang="en-US" sz="2550" b="1" dirty="0">
              <a:solidFill>
                <a:srgbClr val="0070C0"/>
              </a:solidFill>
              <a:latin typeface="Poppins"/>
              <a:cs typeface="Calibri"/>
            </a:endParaRPr>
          </a:p>
        </p:txBody>
      </p:sp>
      <p:grpSp>
        <p:nvGrpSpPr>
          <p:cNvPr id="2" name="Group 1">
            <a:extLst>
              <a:ext uri="{FF2B5EF4-FFF2-40B4-BE49-F238E27FC236}">
                <a16:creationId xmlns:a16="http://schemas.microsoft.com/office/drawing/2014/main" id="{C8376C7E-554F-4793-BFFD-78BF1ADB658B}"/>
              </a:ext>
            </a:extLst>
          </p:cNvPr>
          <p:cNvGrpSpPr/>
          <p:nvPr/>
        </p:nvGrpSpPr>
        <p:grpSpPr>
          <a:xfrm>
            <a:off x="292185" y="1599603"/>
            <a:ext cx="3199567" cy="1428724"/>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398248" y="3168136"/>
            <a:ext cx="3167225" cy="969510"/>
            <a:chOff x="404189" y="5050591"/>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404189" y="5050591"/>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746754" y="5532728"/>
              <a:ext cx="714790"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4086893" y="1653880"/>
            <a:ext cx="1958459" cy="1297814"/>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3988487" y="3309763"/>
            <a:ext cx="2056865" cy="1655766"/>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6610577" y="1806904"/>
            <a:ext cx="2132325" cy="1167681"/>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6449072" y="3266375"/>
            <a:ext cx="2410204" cy="1519035"/>
            <a:chOff x="8616014" y="3719813"/>
            <a:chExt cx="3213605"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896982" y="3800686"/>
              <a:ext cx="696222"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616014" y="5090361"/>
              <a:ext cx="3213605" cy="2992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sp>
        <p:nvSpPr>
          <p:cNvPr id="6" name="Slide Number Placeholder 5">
            <a:extLst>
              <a:ext uri="{FF2B5EF4-FFF2-40B4-BE49-F238E27FC236}">
                <a16:creationId xmlns:a16="http://schemas.microsoft.com/office/drawing/2014/main" id="{8DC1DB6D-EA5F-480D-9D70-4826D8E81356}"/>
              </a:ext>
            </a:extLst>
          </p:cNvPr>
          <p:cNvSpPr>
            <a:spLocks noGrp="1"/>
          </p:cNvSpPr>
          <p:nvPr>
            <p:ph type="sldNum" sz="quarter" idx="12"/>
          </p:nvPr>
        </p:nvSpPr>
        <p:spPr/>
        <p:txBody>
          <a:bodyPr/>
          <a:lstStyle/>
          <a:p>
            <a:fld id="{ADAD750B-947C-400E-B8CE-3DD0E804B3D6}" type="slidenum">
              <a:rPr lang="en-US" smtClean="0"/>
              <a:t>4</a:t>
            </a:fld>
            <a:endParaRPr lang="en-US"/>
          </a:p>
        </p:txBody>
      </p:sp>
    </p:spTree>
    <p:extLst>
      <p:ext uri="{BB962C8B-B14F-4D97-AF65-F5344CB8AC3E}">
        <p14:creationId xmlns:p14="http://schemas.microsoft.com/office/powerpoint/2010/main" val="261028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A0C52D-9395-4199-AAEB-083F50FC784A}"/>
              </a:ext>
            </a:extLst>
          </p:cNvPr>
          <p:cNvSpPr txBox="1"/>
          <p:nvPr/>
        </p:nvSpPr>
        <p:spPr>
          <a:xfrm>
            <a:off x="87193" y="1288668"/>
            <a:ext cx="4461659" cy="3724096"/>
          </a:xfrm>
          <a:prstGeom prst="rect">
            <a:avLst/>
          </a:prstGeom>
          <a:noFill/>
        </p:spPr>
        <p:txBody>
          <a:bodyPr wrap="square" lIns="91440" tIns="45720" rIns="91440" bIns="45720" rtlCol="0" anchor="t">
            <a:spAutoFit/>
          </a:bodyPr>
          <a:lstStyle/>
          <a:p>
            <a:r>
              <a:rPr lang="en-US" sz="1700" b="1" dirty="0">
                <a:latin typeface="Poppins"/>
                <a:cs typeface="Poppins"/>
              </a:rPr>
              <a:t>Step 1:</a:t>
            </a:r>
            <a:r>
              <a:rPr lang="en-US" sz="1700" dirty="0">
                <a:latin typeface="Poppins"/>
                <a:cs typeface="Poppins"/>
              </a:rPr>
              <a:t>  Hover over your picture located by the picture gallery with your cursor and search for the three dots found on the top right-hand corner of your picture. </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2:</a:t>
            </a:r>
            <a:r>
              <a:rPr lang="en-US" sz="1700" dirty="0">
                <a:latin typeface="Poppins"/>
                <a:cs typeface="Poppins"/>
              </a:rPr>
              <a:t> Click the three-dotted icon found over your picture.</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3:</a:t>
            </a:r>
            <a:r>
              <a:rPr lang="en-US" sz="1700" dirty="0">
                <a:latin typeface="Poppins"/>
                <a:cs typeface="Poppins"/>
              </a:rPr>
              <a:t> Click </a:t>
            </a:r>
            <a:r>
              <a:rPr lang="en-US" sz="1700" i="1" dirty="0">
                <a:latin typeface="Poppins"/>
                <a:cs typeface="Poppins"/>
              </a:rPr>
              <a:t>More.</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4:</a:t>
            </a:r>
            <a:r>
              <a:rPr lang="en-US" sz="1700" dirty="0">
                <a:latin typeface="Poppins"/>
                <a:cs typeface="Poppins"/>
              </a:rPr>
              <a:t> Choose </a:t>
            </a:r>
            <a:r>
              <a:rPr lang="en-US" sz="1700" i="1" dirty="0">
                <a:latin typeface="Poppins"/>
                <a:cs typeface="Poppins"/>
              </a:rPr>
              <a:t>Rename</a:t>
            </a:r>
            <a:r>
              <a:rPr lang="en-US" sz="1700" dirty="0">
                <a:latin typeface="Poppins"/>
                <a:cs typeface="Poppins"/>
              </a:rPr>
              <a:t> </a:t>
            </a:r>
            <a:endParaRPr lang="en-US" sz="500" dirty="0">
              <a:latin typeface="Poppins"/>
              <a:cs typeface="Poppins"/>
            </a:endParaRPr>
          </a:p>
          <a:p>
            <a:r>
              <a:rPr lang="en-US" sz="1700" b="1" dirty="0">
                <a:latin typeface="Poppins"/>
                <a:cs typeface="Poppins"/>
              </a:rPr>
              <a:t>Step 5: </a:t>
            </a:r>
            <a:r>
              <a:rPr lang="en-US" sz="1700" dirty="0">
                <a:latin typeface="Poppins"/>
                <a:cs typeface="Poppins"/>
              </a:rPr>
              <a:t>Enter the full name used when you enrolled your students at the school site, then click </a:t>
            </a:r>
            <a:r>
              <a:rPr lang="en-US" sz="1700" i="1" dirty="0">
                <a:latin typeface="Poppins"/>
                <a:cs typeface="Poppins"/>
              </a:rPr>
              <a:t>Save</a:t>
            </a:r>
            <a:r>
              <a:rPr lang="en-US" sz="1700" dirty="0">
                <a:latin typeface="Poppins"/>
                <a:cs typeface="Poppins"/>
              </a:rPr>
              <a:t> to finish the change. </a:t>
            </a:r>
          </a:p>
        </p:txBody>
      </p:sp>
      <p:sp>
        <p:nvSpPr>
          <p:cNvPr id="3" name="TextBox 2">
            <a:extLst>
              <a:ext uri="{FF2B5EF4-FFF2-40B4-BE49-F238E27FC236}">
                <a16:creationId xmlns:a16="http://schemas.microsoft.com/office/drawing/2014/main" id="{8BD027D5-D670-4BED-B825-6E7BEBC0334A}"/>
              </a:ext>
            </a:extLst>
          </p:cNvPr>
          <p:cNvSpPr txBox="1"/>
          <p:nvPr/>
        </p:nvSpPr>
        <p:spPr>
          <a:xfrm>
            <a:off x="4421530" y="1289457"/>
            <a:ext cx="4750354" cy="3724096"/>
          </a:xfrm>
          <a:prstGeom prst="rect">
            <a:avLst/>
          </a:prstGeom>
          <a:noFill/>
        </p:spPr>
        <p:txBody>
          <a:bodyPr wrap="square" lIns="91440" tIns="45720" rIns="91440" bIns="45720" anchor="t">
            <a:spAutoFit/>
          </a:bodyPr>
          <a:lstStyle/>
          <a:p>
            <a:r>
              <a:rPr lang="es-CO" sz="1700" b="1" dirty="0">
                <a:solidFill>
                  <a:srgbClr val="0070C0"/>
                </a:solidFill>
                <a:latin typeface="Poppins"/>
                <a:cs typeface="Poppins"/>
              </a:rPr>
              <a:t>Paso 1:  </a:t>
            </a:r>
            <a:r>
              <a:rPr lang="es-CO" sz="1700" dirty="0">
                <a:solidFill>
                  <a:srgbClr val="0070C0"/>
                </a:solidFill>
                <a:latin typeface="Poppins"/>
                <a:cs typeface="Poppins"/>
              </a:rPr>
              <a:t>Ponga su cursor en su foto ubicada en la galería de fotos y busque los tres puntitos en la esquina de la parte derecha de su rectángulo con su foto.</a:t>
            </a:r>
          </a:p>
          <a:p>
            <a:endParaRPr lang="es-CO" sz="500" dirty="0">
              <a:solidFill>
                <a:srgbClr val="0070C0"/>
              </a:solidFill>
              <a:latin typeface="Poppins" panose="00000500000000000000" pitchFamily="2" charset="0"/>
              <a:cs typeface="Poppins" panose="00000500000000000000" pitchFamily="2" charset="0"/>
            </a:endParaRPr>
          </a:p>
          <a:p>
            <a:r>
              <a:rPr lang="es-CO" sz="1700" b="1" dirty="0">
                <a:solidFill>
                  <a:srgbClr val="0070C0"/>
                </a:solidFill>
                <a:latin typeface="Poppins"/>
                <a:cs typeface="Poppins"/>
              </a:rPr>
              <a:t>Paso 2: </a:t>
            </a:r>
            <a:r>
              <a:rPr lang="es-CO" sz="1700" dirty="0">
                <a:solidFill>
                  <a:srgbClr val="0070C0"/>
                </a:solidFill>
                <a:latin typeface="Poppins"/>
                <a:cs typeface="Poppins"/>
              </a:rPr>
              <a:t>Haga clic en los tres puntitos que están en su foto.</a:t>
            </a:r>
          </a:p>
          <a:p>
            <a:endParaRPr lang="es-CO" sz="500" dirty="0">
              <a:solidFill>
                <a:srgbClr val="0070C0"/>
              </a:solidFill>
              <a:latin typeface="Poppins" panose="00000500000000000000" pitchFamily="2" charset="0"/>
              <a:cs typeface="Poppins" panose="00000500000000000000" pitchFamily="2" charset="0"/>
            </a:endParaRPr>
          </a:p>
          <a:p>
            <a:r>
              <a:rPr lang="es-CO" sz="1700" b="1" dirty="0">
                <a:solidFill>
                  <a:srgbClr val="0070C0"/>
                </a:solidFill>
                <a:latin typeface="Poppins"/>
                <a:cs typeface="Poppins"/>
              </a:rPr>
              <a:t>Paso 3: </a:t>
            </a:r>
            <a:r>
              <a:rPr lang="es-CO" sz="1700" dirty="0">
                <a:solidFill>
                  <a:srgbClr val="0070C0"/>
                </a:solidFill>
                <a:latin typeface="Poppins"/>
                <a:cs typeface="Poppins"/>
              </a:rPr>
              <a:t>Haga clic en </a:t>
            </a:r>
            <a:r>
              <a:rPr lang="es-CO" sz="1700" i="1" dirty="0">
                <a:solidFill>
                  <a:srgbClr val="0070C0"/>
                </a:solidFill>
                <a:latin typeface="Poppins"/>
                <a:cs typeface="Poppins"/>
              </a:rPr>
              <a:t>Más. </a:t>
            </a:r>
          </a:p>
          <a:p>
            <a:endParaRPr lang="es-CO" sz="500" i="1" dirty="0">
              <a:solidFill>
                <a:srgbClr val="0070C0"/>
              </a:solidFill>
              <a:latin typeface="Poppins" panose="00000500000000000000" pitchFamily="2" charset="0"/>
              <a:cs typeface="Poppins" panose="00000500000000000000" pitchFamily="2" charset="0"/>
            </a:endParaRPr>
          </a:p>
          <a:p>
            <a:r>
              <a:rPr lang="es-CO" sz="1700" b="1" dirty="0">
                <a:solidFill>
                  <a:srgbClr val="0070C0"/>
                </a:solidFill>
                <a:latin typeface="Poppins"/>
                <a:cs typeface="Poppins"/>
              </a:rPr>
              <a:t>Paso 4: </a:t>
            </a:r>
            <a:r>
              <a:rPr lang="es-CO" sz="1700" dirty="0">
                <a:solidFill>
                  <a:srgbClr val="0070C0"/>
                </a:solidFill>
                <a:latin typeface="Poppins"/>
                <a:cs typeface="Poppins"/>
              </a:rPr>
              <a:t>Escoja </a:t>
            </a:r>
            <a:r>
              <a:rPr lang="es-CO" sz="1700" i="1" dirty="0">
                <a:solidFill>
                  <a:srgbClr val="0070C0"/>
                </a:solidFill>
                <a:latin typeface="Poppins"/>
                <a:cs typeface="Poppins"/>
              </a:rPr>
              <a:t>Re nombrar</a:t>
            </a:r>
            <a:r>
              <a:rPr lang="es-CO" sz="1700" dirty="0">
                <a:solidFill>
                  <a:srgbClr val="0070C0"/>
                </a:solidFill>
                <a:latin typeface="Poppins"/>
                <a:cs typeface="Poppins"/>
              </a:rPr>
              <a:t> </a:t>
            </a:r>
            <a:endParaRPr lang="es-CO" sz="500" dirty="0">
              <a:solidFill>
                <a:srgbClr val="0070C0"/>
              </a:solidFill>
              <a:latin typeface="Poppins"/>
              <a:cs typeface="Poppins"/>
            </a:endParaRPr>
          </a:p>
          <a:p>
            <a:r>
              <a:rPr lang="es-CO" sz="1700" b="1" dirty="0">
                <a:solidFill>
                  <a:srgbClr val="0070C0"/>
                </a:solidFill>
                <a:latin typeface="Poppins"/>
                <a:cs typeface="Poppins"/>
              </a:rPr>
              <a:t>Paso 5:</a:t>
            </a:r>
            <a:r>
              <a:rPr lang="es-CO" sz="1700" dirty="0">
                <a:solidFill>
                  <a:srgbClr val="0070C0"/>
                </a:solidFill>
                <a:latin typeface="Poppins"/>
                <a:cs typeface="Poppins"/>
              </a:rPr>
              <a:t> Ingrese su nombre completo de la manera que lo escribió al matricular a sus estudiantes en el plantel escolar, después haga clic en </a:t>
            </a:r>
            <a:r>
              <a:rPr lang="es-CO" sz="1700" i="1" dirty="0">
                <a:solidFill>
                  <a:srgbClr val="0070C0"/>
                </a:solidFill>
                <a:latin typeface="Poppins"/>
                <a:cs typeface="Poppins"/>
              </a:rPr>
              <a:t>Guardar </a:t>
            </a:r>
            <a:r>
              <a:rPr lang="es-CO" sz="1700" dirty="0">
                <a:solidFill>
                  <a:srgbClr val="0070C0"/>
                </a:solidFill>
                <a:latin typeface="Poppins"/>
                <a:cs typeface="Poppins"/>
              </a:rPr>
              <a:t>para aceptar el cambio. </a:t>
            </a:r>
          </a:p>
        </p:txBody>
      </p:sp>
      <p:sp>
        <p:nvSpPr>
          <p:cNvPr id="4" name="TextBox 3">
            <a:extLst>
              <a:ext uri="{FF2B5EF4-FFF2-40B4-BE49-F238E27FC236}">
                <a16:creationId xmlns:a16="http://schemas.microsoft.com/office/drawing/2014/main" id="{6143E6B3-DD76-41BC-9AC3-B5D34A538C06}"/>
              </a:ext>
            </a:extLst>
          </p:cNvPr>
          <p:cNvSpPr txBox="1"/>
          <p:nvPr/>
        </p:nvSpPr>
        <p:spPr>
          <a:xfrm>
            <a:off x="451641" y="169094"/>
            <a:ext cx="2967834"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b="1" spc="-38" dirty="0">
                <a:latin typeface="Poppins"/>
                <a:ea typeface="+mj-ea"/>
                <a:cs typeface="Poppins"/>
              </a:rPr>
              <a:t>Steps to Rename Yourself on Zoom</a:t>
            </a:r>
          </a:p>
        </p:txBody>
      </p:sp>
      <p:sp>
        <p:nvSpPr>
          <p:cNvPr id="6" name="TextBox 5">
            <a:extLst>
              <a:ext uri="{FF2B5EF4-FFF2-40B4-BE49-F238E27FC236}">
                <a16:creationId xmlns:a16="http://schemas.microsoft.com/office/drawing/2014/main" id="{84AB6DEC-8581-4F21-8328-30D2F672BB52}"/>
              </a:ext>
            </a:extLst>
          </p:cNvPr>
          <p:cNvSpPr txBox="1"/>
          <p:nvPr/>
        </p:nvSpPr>
        <p:spPr>
          <a:xfrm>
            <a:off x="4772025" y="204789"/>
            <a:ext cx="3826429" cy="830997"/>
          </a:xfrm>
          <a:prstGeom prst="rect">
            <a:avLst/>
          </a:prstGeom>
          <a:noFill/>
        </p:spPr>
        <p:txBody>
          <a:bodyPr wrap="square" lIns="91440" tIns="45720" rIns="91440" bIns="45720" anchor="t">
            <a:spAutoFit/>
          </a:bodyPr>
          <a:lstStyle/>
          <a:p>
            <a:pPr algn="ctr"/>
            <a:r>
              <a:rPr lang="es-CO" sz="2400" b="1" dirty="0">
                <a:solidFill>
                  <a:srgbClr val="0070C0"/>
                </a:solidFill>
                <a:latin typeface="Poppins"/>
                <a:cs typeface="Poppins"/>
              </a:rPr>
              <a:t>Cómo cambiar el nombre en su pantalla</a:t>
            </a:r>
          </a:p>
        </p:txBody>
      </p:sp>
    </p:spTree>
    <p:extLst>
      <p:ext uri="{BB962C8B-B14F-4D97-AF65-F5344CB8AC3E}">
        <p14:creationId xmlns:p14="http://schemas.microsoft.com/office/powerpoint/2010/main" val="248444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467429" y="1795743"/>
            <a:ext cx="3789708" cy="2585323"/>
          </a:xfrm>
          <a:prstGeom prst="rect">
            <a:avLst/>
          </a:prstGeom>
          <a:noFill/>
        </p:spPr>
        <p:txBody>
          <a:bodyPr wrap="square" lIns="91440" tIns="45720" rIns="91440" bIns="45720" rtlCol="0" anchor="t">
            <a:spAutoFit/>
          </a:bodyPr>
          <a:lstStyle/>
          <a:p>
            <a:r>
              <a:rPr lang="en-US" sz="1800">
                <a:latin typeface="Poppins"/>
                <a:cs typeface="Poppins"/>
              </a:rPr>
              <a:t>If you need assistance accessing Zoom for this meeting, send an email to </a:t>
            </a:r>
            <a:r>
              <a:rPr lang="en-US" sz="1800">
                <a:highlight>
                  <a:srgbClr val="FFFF00"/>
                </a:highlight>
                <a:latin typeface="Poppins"/>
                <a:cs typeface="Poppins"/>
              </a:rPr>
              <a:t>___________</a:t>
            </a:r>
            <a:r>
              <a:rPr lang="en-US" sz="1800">
                <a:latin typeface="Poppins"/>
                <a:cs typeface="Poppins"/>
              </a:rPr>
              <a:t> and a team member will assist you.</a:t>
            </a:r>
          </a:p>
          <a:p>
            <a:endParaRPr lang="en-US" sz="1800">
              <a:latin typeface="Poppins" panose="00000500000000000000" pitchFamily="2" charset="0"/>
              <a:cs typeface="Poppins" panose="00000500000000000000" pitchFamily="2" charset="0"/>
            </a:endParaRPr>
          </a:p>
          <a:p>
            <a:r>
              <a:rPr lang="en-US" sz="1800">
                <a:latin typeface="Poppins"/>
                <a:cs typeface="Poppins"/>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4992900" y="1795842"/>
            <a:ext cx="4020758" cy="2585323"/>
          </a:xfrm>
          <a:prstGeom prst="rect">
            <a:avLst/>
          </a:prstGeom>
          <a:noFill/>
        </p:spPr>
        <p:txBody>
          <a:bodyPr wrap="square" lIns="91440" tIns="45720" rIns="91440" bIns="45720" rtlCol="0" anchor="t">
            <a:spAutoFit/>
          </a:bodyPr>
          <a:lstStyle/>
          <a:p>
            <a:r>
              <a:rPr lang="es-419" sz="1800" dirty="0">
                <a:solidFill>
                  <a:srgbClr val="0070C0"/>
                </a:solidFill>
                <a:latin typeface="Poppins"/>
                <a:cs typeface="Poppins"/>
              </a:rPr>
              <a:t>Si necesita ayuda con acceder a Zoom para esta </a:t>
            </a:r>
            <a:r>
              <a:rPr lang="es-419" sz="1800" dirty="0" err="1">
                <a:solidFill>
                  <a:srgbClr val="0070C0"/>
                </a:solidFill>
                <a:latin typeface="Poppins"/>
                <a:cs typeface="Poppins"/>
              </a:rPr>
              <a:t>reunion</a:t>
            </a:r>
            <a:r>
              <a:rPr lang="es-419" sz="1800" dirty="0">
                <a:solidFill>
                  <a:srgbClr val="0070C0"/>
                </a:solidFill>
                <a:latin typeface="Poppins"/>
                <a:cs typeface="Poppins"/>
              </a:rPr>
              <a:t>, </a:t>
            </a:r>
            <a:r>
              <a:rPr lang="es-419" sz="1800" dirty="0" err="1">
                <a:solidFill>
                  <a:srgbClr val="0070C0"/>
                </a:solidFill>
                <a:latin typeface="Poppins"/>
                <a:cs typeface="Poppins"/>
              </a:rPr>
              <a:t>envie</a:t>
            </a:r>
            <a:r>
              <a:rPr lang="es-419" sz="1800" dirty="0">
                <a:solidFill>
                  <a:srgbClr val="0070C0"/>
                </a:solidFill>
                <a:latin typeface="Poppins"/>
                <a:cs typeface="Poppins"/>
              </a:rPr>
              <a:t> un coreo a </a:t>
            </a:r>
            <a:r>
              <a:rPr lang="es-419" sz="1800" dirty="0">
                <a:solidFill>
                  <a:srgbClr val="0070C0"/>
                </a:solidFill>
                <a:highlight>
                  <a:srgbClr val="FFFF00"/>
                </a:highlight>
                <a:latin typeface="Poppins"/>
                <a:cs typeface="Poppins"/>
              </a:rPr>
              <a:t>_______________</a:t>
            </a:r>
            <a:r>
              <a:rPr lang="es-419" sz="1800" dirty="0">
                <a:solidFill>
                  <a:srgbClr val="0070C0"/>
                </a:solidFill>
                <a:latin typeface="Poppins"/>
                <a:cs typeface="Poppins"/>
              </a:rPr>
              <a:t> y un miembro de nuestro equipo le ayudara.</a:t>
            </a:r>
          </a:p>
          <a:p>
            <a:endParaRPr lang="es-419" sz="1800" dirty="0">
              <a:solidFill>
                <a:srgbClr val="0070C0"/>
              </a:solidFill>
              <a:latin typeface="Poppins" panose="00000500000000000000" pitchFamily="2" charset="0"/>
              <a:cs typeface="Poppins" panose="00000500000000000000" pitchFamily="2" charset="0"/>
            </a:endParaRPr>
          </a:p>
          <a:p>
            <a:r>
              <a:rPr lang="es-419" sz="1800" dirty="0">
                <a:solidFill>
                  <a:srgbClr val="0070C0"/>
                </a:solidFill>
                <a:latin typeface="Poppins"/>
                <a:cs typeface="Poppins"/>
              </a:rPr>
              <a:t>Zoom tiene una </a:t>
            </a:r>
            <a:r>
              <a:rPr lang="es-419" sz="1800" dirty="0" err="1">
                <a:solidFill>
                  <a:srgbClr val="0070C0"/>
                </a:solidFill>
                <a:latin typeface="Poppins"/>
                <a:cs typeface="Poppins"/>
              </a:rPr>
              <a:t>pistaña</a:t>
            </a:r>
            <a:r>
              <a:rPr lang="es-419" sz="1800" dirty="0">
                <a:solidFill>
                  <a:srgbClr val="0070C0"/>
                </a:solidFill>
                <a:latin typeface="Poppins"/>
                <a:cs typeface="Poppins"/>
              </a:rPr>
              <a:t> de Chat en donde usted puede hacer preguntas a los presentadores. </a:t>
            </a:r>
            <a:endParaRPr lang="es-419" sz="1800" dirty="0">
              <a:solidFill>
                <a:srgbClr val="0070C0"/>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04E95D8-1B83-4DB0-ACF5-BF1F593676DC}"/>
              </a:ext>
            </a:extLst>
          </p:cNvPr>
          <p:cNvSpPr txBox="1"/>
          <p:nvPr/>
        </p:nvSpPr>
        <p:spPr>
          <a:xfrm>
            <a:off x="1305169" y="324971"/>
            <a:ext cx="6124135" cy="877163"/>
          </a:xfrm>
          <a:prstGeom prst="rect">
            <a:avLst/>
          </a:prstGeom>
          <a:noFill/>
        </p:spPr>
        <p:txBody>
          <a:bodyPr wrap="square" lIns="91440" tIns="45720" rIns="91440" bIns="45720" rtlCol="0" anchor="t">
            <a:spAutoFit/>
          </a:bodyPr>
          <a:lstStyle/>
          <a:p>
            <a:r>
              <a:rPr lang="en-US" sz="2550" b="1" dirty="0">
                <a:latin typeface="Poppins"/>
                <a:cs typeface="Poppins"/>
              </a:rPr>
              <a:t>Engaging on Zoom</a:t>
            </a:r>
          </a:p>
          <a:p>
            <a:r>
              <a:rPr lang="es-MX" sz="2550" b="1" dirty="0">
                <a:solidFill>
                  <a:srgbClr val="0070C0"/>
                </a:solidFill>
                <a:latin typeface="Poppins"/>
                <a:cs typeface="Poppins"/>
              </a:rPr>
              <a:t>Participación por medio de Zoom</a:t>
            </a:r>
            <a:endParaRPr lang="en-US" sz="2550" b="1" dirty="0">
              <a:latin typeface="Poppins"/>
              <a:cs typeface="Poppins"/>
            </a:endParaRPr>
          </a:p>
        </p:txBody>
      </p:sp>
      <p:pic>
        <p:nvPicPr>
          <p:cNvPr id="9" name="Picture 8">
            <a:extLst>
              <a:ext uri="{FF2B5EF4-FFF2-40B4-BE49-F238E27FC236}">
                <a16:creationId xmlns:a16="http://schemas.microsoft.com/office/drawing/2014/main" id="{AEC49464-3118-4C8C-98F1-690252D99900}"/>
              </a:ext>
            </a:extLst>
          </p:cNvPr>
          <p:cNvPicPr>
            <a:picLocks noChangeAspect="1"/>
          </p:cNvPicPr>
          <p:nvPr/>
        </p:nvPicPr>
        <p:blipFill>
          <a:blip r:embed="rId3"/>
          <a:stretch>
            <a:fillRect/>
          </a:stretch>
        </p:blipFill>
        <p:spPr>
          <a:xfrm>
            <a:off x="375479" y="324971"/>
            <a:ext cx="706517" cy="729177"/>
          </a:xfrm>
          <a:prstGeom prst="rect">
            <a:avLst/>
          </a:prstGeom>
        </p:spPr>
      </p:pic>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dirty="0" smtClean="0">
                <a:latin typeface="Poppins"/>
                <a:cs typeface="Poppins"/>
              </a:rPr>
              <a:t>6</a:t>
            </a:fld>
            <a:endParaRPr lang="en-US">
              <a:latin typeface="Poppins"/>
              <a:cs typeface="Poppins"/>
            </a:endParaRPr>
          </a:p>
        </p:txBody>
      </p:sp>
    </p:spTree>
    <p:extLst>
      <p:ext uri="{BB962C8B-B14F-4D97-AF65-F5344CB8AC3E}">
        <p14:creationId xmlns:p14="http://schemas.microsoft.com/office/powerpoint/2010/main" val="68767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Google Shape;106;p16">
            <a:extLst>
              <a:ext uri="{FF2B5EF4-FFF2-40B4-BE49-F238E27FC236}">
                <a16:creationId xmlns:a16="http://schemas.microsoft.com/office/drawing/2014/main" id="{A3D053FC-118F-334E-9AE1-7A3A0FA68A5E}"/>
              </a:ext>
            </a:extLst>
          </p:cNvPr>
          <p:cNvSpPr txBox="1">
            <a:spLocks/>
          </p:cNvSpPr>
          <p:nvPr/>
        </p:nvSpPr>
        <p:spPr>
          <a:xfrm>
            <a:off x="4745483" y="138596"/>
            <a:ext cx="3186506" cy="557763"/>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pPr>
            <a:r>
              <a:rPr lang="en-US" sz="2800" dirty="0">
                <a:solidFill>
                  <a:schemeClr val="tx1"/>
                </a:solidFill>
                <a:latin typeface="Poppins"/>
                <a:cs typeface="Poppins"/>
              </a:rPr>
              <a:t>Sign In</a:t>
            </a:r>
          </a:p>
        </p:txBody>
      </p:sp>
      <p:sp>
        <p:nvSpPr>
          <p:cNvPr id="6" name="Google Shape;107;p16">
            <a:extLst>
              <a:ext uri="{FF2B5EF4-FFF2-40B4-BE49-F238E27FC236}">
                <a16:creationId xmlns:a16="http://schemas.microsoft.com/office/drawing/2014/main" id="{83DAF118-54CC-7A40-9A85-CFF8F0003D57}"/>
              </a:ext>
            </a:extLst>
          </p:cNvPr>
          <p:cNvSpPr txBox="1">
            <a:spLocks/>
          </p:cNvSpPr>
          <p:nvPr/>
        </p:nvSpPr>
        <p:spPr>
          <a:xfrm>
            <a:off x="2294627" y="644824"/>
            <a:ext cx="6592199" cy="1674429"/>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None/>
            </a:pPr>
            <a:r>
              <a:rPr lang="en-US" sz="1800" b="1" dirty="0">
                <a:solidFill>
                  <a:schemeClr val="tx1"/>
                </a:solidFill>
                <a:latin typeface="Poppins"/>
                <a:cs typeface="Poppins"/>
              </a:rPr>
              <a:t>Attendance:</a:t>
            </a:r>
            <a:r>
              <a:rPr lang="en-US" sz="1800" dirty="0">
                <a:solidFill>
                  <a:schemeClr val="tx1"/>
                </a:solidFill>
                <a:latin typeface="Poppins"/>
                <a:cs typeface="Poppins"/>
              </a:rPr>
              <a:t> </a:t>
            </a:r>
            <a:endParaRPr lang="en-US" sz="1800" dirty="0">
              <a:solidFill>
                <a:schemeClr val="tx1"/>
              </a:solidFill>
              <a:latin typeface="Poppins" panose="00000500000000000000" pitchFamily="2" charset="0"/>
              <a:cs typeface="Poppins" panose="00000500000000000000" pitchFamily="2" charset="0"/>
            </a:endParaRPr>
          </a:p>
          <a:p>
            <a:pPr marL="0" indent="0">
              <a:spcBef>
                <a:spcPts val="0"/>
              </a:spcBef>
              <a:spcAft>
                <a:spcPts val="0"/>
              </a:spcAft>
              <a:buClr>
                <a:schemeClr val="dk1"/>
              </a:buClr>
              <a:buSzPts val="2800"/>
              <a:buNone/>
            </a:pPr>
            <a:r>
              <a:rPr lang="en-US" sz="1800" dirty="0">
                <a:solidFill>
                  <a:schemeClr val="tx1"/>
                </a:solidFill>
                <a:latin typeface="Poppins"/>
                <a:cs typeface="Poppins"/>
              </a:rPr>
              <a:t>Welcome! Please sign in on the Chat.  </a:t>
            </a:r>
            <a:endParaRPr lang="en-US" sz="1800" dirty="0">
              <a:solidFill>
                <a:schemeClr val="tx1"/>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n-US" sz="1800" dirty="0">
                <a:solidFill>
                  <a:schemeClr val="tx1"/>
                </a:solidFill>
                <a:latin typeface="Poppins"/>
                <a:cs typeface="Poppins"/>
              </a:rPr>
              <a:t>Please enter your first and last name and indicate if you are a parent/legal guardian of a student at the school site,  community member, staff or visitor. </a:t>
            </a:r>
            <a:endParaRPr lang="en-US" sz="1800" dirty="0">
              <a:solidFill>
                <a:schemeClr val="tx1"/>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n-US" sz="1800" u="sng" dirty="0">
                <a:solidFill>
                  <a:schemeClr val="tx1"/>
                </a:solidFill>
                <a:latin typeface="Poppins"/>
                <a:cs typeface="Poppins"/>
              </a:rPr>
              <a:t>Parents/legal guardians, please type your child’s first and last name</a:t>
            </a:r>
            <a:r>
              <a:rPr lang="en-US" sz="1800" dirty="0">
                <a:solidFill>
                  <a:schemeClr val="tx1"/>
                </a:solidFill>
                <a:latin typeface="Poppins"/>
                <a:cs typeface="Poppins"/>
              </a:rPr>
              <a:t>.  </a:t>
            </a:r>
          </a:p>
        </p:txBody>
      </p:sp>
      <p:sp>
        <p:nvSpPr>
          <p:cNvPr id="8" name="Google Shape;106;p16">
            <a:extLst>
              <a:ext uri="{FF2B5EF4-FFF2-40B4-BE49-F238E27FC236}">
                <a16:creationId xmlns:a16="http://schemas.microsoft.com/office/drawing/2014/main" id="{091C568D-C9B7-8B4D-A4FF-6346BA4F706C}"/>
              </a:ext>
            </a:extLst>
          </p:cNvPr>
          <p:cNvSpPr txBox="1">
            <a:spLocks/>
          </p:cNvSpPr>
          <p:nvPr/>
        </p:nvSpPr>
        <p:spPr>
          <a:xfrm>
            <a:off x="3515343" y="2821237"/>
            <a:ext cx="4617210" cy="366605"/>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Bef>
                <a:spcPts val="0"/>
              </a:spcBef>
              <a:buClr>
                <a:schemeClr val="dk1"/>
              </a:buClr>
              <a:buSzPts val="4400"/>
            </a:pPr>
            <a:r>
              <a:rPr lang="en-US" sz="2800" dirty="0">
                <a:solidFill>
                  <a:srgbClr val="0070C0"/>
                </a:solidFill>
                <a:latin typeface="Poppins"/>
                <a:cs typeface="Poppins"/>
              </a:rPr>
              <a:t>Lista de </a:t>
            </a:r>
            <a:r>
              <a:rPr lang="en-US" sz="2800" dirty="0" err="1">
                <a:solidFill>
                  <a:srgbClr val="0070C0"/>
                </a:solidFill>
                <a:latin typeface="Poppins"/>
                <a:cs typeface="Poppins"/>
              </a:rPr>
              <a:t>Asistencia</a:t>
            </a:r>
            <a:endParaRPr lang="en-US" sz="2800" dirty="0">
              <a:solidFill>
                <a:srgbClr val="0070C0"/>
              </a:solidFill>
              <a:latin typeface="Poppins"/>
              <a:cs typeface="Poppins"/>
            </a:endParaRPr>
          </a:p>
        </p:txBody>
      </p:sp>
      <p:sp>
        <p:nvSpPr>
          <p:cNvPr id="9" name="Google Shape;107;p16">
            <a:extLst>
              <a:ext uri="{FF2B5EF4-FFF2-40B4-BE49-F238E27FC236}">
                <a16:creationId xmlns:a16="http://schemas.microsoft.com/office/drawing/2014/main" id="{83B81D84-ED56-9E45-A4BC-48DB17DFC9A8}"/>
              </a:ext>
            </a:extLst>
          </p:cNvPr>
          <p:cNvSpPr txBox="1">
            <a:spLocks/>
          </p:cNvSpPr>
          <p:nvPr/>
        </p:nvSpPr>
        <p:spPr>
          <a:xfrm>
            <a:off x="2337759" y="3237445"/>
            <a:ext cx="6650968" cy="2062618"/>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
                <a:schemeClr val="dk1"/>
              </a:buClr>
              <a:buSzPts val="2800"/>
              <a:buNone/>
            </a:pPr>
            <a:r>
              <a:rPr lang="es-CO" sz="1800" b="1" dirty="0">
                <a:solidFill>
                  <a:srgbClr val="0070C0"/>
                </a:solidFill>
                <a:latin typeface="Poppins"/>
                <a:cs typeface="Poppins"/>
              </a:rPr>
              <a:t>Asistencia: </a:t>
            </a:r>
            <a:endParaRPr lang="es-CO" sz="1800" b="1" dirty="0">
              <a:solidFill>
                <a:srgbClr val="0070C0"/>
              </a:solidFill>
              <a:latin typeface="Poppins" panose="00000500000000000000" pitchFamily="2" charset="0"/>
              <a:cs typeface="Poppins" panose="00000500000000000000" pitchFamily="2" charset="0"/>
            </a:endParaRPr>
          </a:p>
          <a:p>
            <a:pPr marL="0" indent="0">
              <a:spcBef>
                <a:spcPts val="0"/>
              </a:spcBef>
              <a:spcAft>
                <a:spcPts val="0"/>
              </a:spcAft>
              <a:buClr>
                <a:schemeClr val="dk1"/>
              </a:buClr>
              <a:buSzPct val="50000"/>
              <a:buNone/>
            </a:pPr>
            <a:r>
              <a:rPr lang="es-CO" sz="1800" dirty="0">
                <a:solidFill>
                  <a:srgbClr val="0070C0"/>
                </a:solidFill>
                <a:latin typeface="Poppins"/>
                <a:cs typeface="Poppins"/>
              </a:rPr>
              <a:t>¡Bienvenidos! Por favor, registrarse en el “Chat”. </a:t>
            </a:r>
            <a:endParaRPr lang="es-CO" sz="1800" dirty="0">
              <a:solidFill>
                <a:srgbClr val="0070C0"/>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s-CO" sz="1800" dirty="0">
                <a:solidFill>
                  <a:srgbClr val="0070C0"/>
                </a:solidFill>
                <a:latin typeface="Poppins"/>
                <a:cs typeface="Poppins"/>
              </a:rPr>
              <a:t>Favor de escriba su nombre y apellido e indique si usted es un padre o madre/tutor legal, miembro de la comunidad, o visitante. </a:t>
            </a:r>
            <a:endParaRPr lang="es-CO" sz="1800" dirty="0">
              <a:solidFill>
                <a:srgbClr val="0070C0"/>
              </a:solidFill>
              <a:latin typeface="Poppins" panose="00000500000000000000" pitchFamily="2" charset="0"/>
              <a:cs typeface="Poppins" panose="00000500000000000000" pitchFamily="2" charset="0"/>
            </a:endParaRPr>
          </a:p>
          <a:p>
            <a:pPr>
              <a:spcBef>
                <a:spcPts val="0"/>
              </a:spcBef>
              <a:spcAft>
                <a:spcPts val="0"/>
              </a:spcAft>
              <a:buClr>
                <a:schemeClr val="dk1"/>
              </a:buClr>
              <a:buSzPct val="50000"/>
              <a:buFont typeface="Wingdings" panose="05000000000000000000" pitchFamily="2" charset="2"/>
              <a:buChar char="v"/>
            </a:pPr>
            <a:r>
              <a:rPr lang="es-CO" sz="1800" u="sng" dirty="0">
                <a:solidFill>
                  <a:srgbClr val="0070C0"/>
                </a:solidFill>
                <a:latin typeface="Poppins"/>
                <a:cs typeface="Poppins"/>
              </a:rPr>
              <a:t>Padre o madre/tutor legal, por favor también escriban el nombre y apellido de su estudiante. </a:t>
            </a:r>
            <a:r>
              <a:rPr lang="es-CO" sz="1800" u="sng" dirty="0">
                <a:solidFill>
                  <a:srgbClr val="002060"/>
                </a:solidFill>
                <a:latin typeface="Poppins"/>
                <a:cs typeface="Poppins"/>
              </a:rPr>
              <a:t> </a:t>
            </a:r>
          </a:p>
        </p:txBody>
      </p:sp>
      <p:pic>
        <p:nvPicPr>
          <p:cNvPr id="3" name="Picture 2">
            <a:extLst>
              <a:ext uri="{FF2B5EF4-FFF2-40B4-BE49-F238E27FC236}">
                <a16:creationId xmlns:a16="http://schemas.microsoft.com/office/drawing/2014/main" id="{B42DD8EC-A2C5-6721-AC60-ED6EFA3FAE6B}"/>
              </a:ext>
            </a:extLst>
          </p:cNvPr>
          <p:cNvPicPr>
            <a:picLocks noChangeAspect="1"/>
          </p:cNvPicPr>
          <p:nvPr/>
        </p:nvPicPr>
        <p:blipFill>
          <a:blip r:embed="rId3"/>
          <a:stretch>
            <a:fillRect/>
          </a:stretch>
        </p:blipFill>
        <p:spPr>
          <a:xfrm>
            <a:off x="292048" y="2730054"/>
            <a:ext cx="1747899" cy="2235408"/>
          </a:xfrm>
          <a:prstGeom prst="rect">
            <a:avLst/>
          </a:prstGeom>
          <a:ln w="12700">
            <a:solidFill>
              <a:schemeClr val="tx1"/>
            </a:solidFill>
          </a:ln>
        </p:spPr>
      </p:pic>
      <p:pic>
        <p:nvPicPr>
          <p:cNvPr id="10" name="Picture 9">
            <a:extLst>
              <a:ext uri="{FF2B5EF4-FFF2-40B4-BE49-F238E27FC236}">
                <a16:creationId xmlns:a16="http://schemas.microsoft.com/office/drawing/2014/main" id="{FD55D073-1EC0-ABB9-69FE-318C09330843}"/>
              </a:ext>
            </a:extLst>
          </p:cNvPr>
          <p:cNvPicPr>
            <a:picLocks noChangeAspect="1"/>
          </p:cNvPicPr>
          <p:nvPr/>
        </p:nvPicPr>
        <p:blipFill>
          <a:blip r:embed="rId4"/>
          <a:stretch>
            <a:fillRect/>
          </a:stretch>
        </p:blipFill>
        <p:spPr>
          <a:xfrm>
            <a:off x="325038" y="271140"/>
            <a:ext cx="1672574" cy="2176638"/>
          </a:xfrm>
          <a:prstGeom prst="rect">
            <a:avLst/>
          </a:prstGeom>
          <a:ln w="19050">
            <a:solidFill>
              <a:schemeClr val="tx1"/>
            </a:solidFill>
          </a:ln>
        </p:spPr>
      </p:pic>
    </p:spTree>
    <p:extLst>
      <p:ext uri="{BB962C8B-B14F-4D97-AF65-F5344CB8AC3E}">
        <p14:creationId xmlns:p14="http://schemas.microsoft.com/office/powerpoint/2010/main" val="422495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293e18c0cc_0_791"/>
          <p:cNvSpPr txBox="1">
            <a:spLocks noGrp="1"/>
          </p:cNvSpPr>
          <p:nvPr>
            <p:ph type="sldNum" idx="12"/>
          </p:nvPr>
        </p:nvSpPr>
        <p:spPr>
          <a:xfrm>
            <a:off x="8777250" y="4739425"/>
            <a:ext cx="3669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8</a:t>
            </a:fld>
            <a:endParaRPr/>
          </a:p>
        </p:txBody>
      </p:sp>
      <p:sp>
        <p:nvSpPr>
          <p:cNvPr id="393" name="Google Shape;393;g2293e18c0cc_0_791"/>
          <p:cNvSpPr txBox="1">
            <a:spLocks noGrp="1"/>
          </p:cNvSpPr>
          <p:nvPr>
            <p:ph type="title"/>
          </p:nvPr>
        </p:nvSpPr>
        <p:spPr>
          <a:xfrm>
            <a:off x="41375" y="150"/>
            <a:ext cx="9038700" cy="773400"/>
          </a:xfrm>
          <a:prstGeom prst="rect">
            <a:avLst/>
          </a:prstGeom>
        </p:spPr>
        <p:txBody>
          <a:bodyPr spcFirstLastPara="1" vert="horz" wrap="square" lIns="91425" tIns="91425" rIns="91425" bIns="91425" rtlCol="0" anchor="ctr" anchorCtr="0">
            <a:noAutofit/>
          </a:bodyPr>
          <a:lstStyle/>
          <a:p>
            <a:pPr algn="l"/>
            <a:r>
              <a:rPr lang="en-US" sz="3300"/>
              <a:t>Greetings!</a:t>
            </a:r>
            <a:endParaRPr/>
          </a:p>
        </p:txBody>
      </p:sp>
      <p:pic>
        <p:nvPicPr>
          <p:cNvPr id="6" name="Picture 5" descr="A group of colorful papers with push pins attached to them&#10;&#10;Description automatically generated">
            <a:extLst>
              <a:ext uri="{FF2B5EF4-FFF2-40B4-BE49-F238E27FC236}">
                <a16:creationId xmlns:a16="http://schemas.microsoft.com/office/drawing/2014/main" id="{7526979D-B98D-69CB-6C54-0205D576D64B}"/>
              </a:ext>
            </a:extLst>
          </p:cNvPr>
          <p:cNvPicPr>
            <a:picLocks noChangeAspect="1"/>
          </p:cNvPicPr>
          <p:nvPr/>
        </p:nvPicPr>
        <p:blipFill>
          <a:blip r:embed="rId3"/>
          <a:stretch>
            <a:fillRect/>
          </a:stretch>
        </p:blipFill>
        <p:spPr>
          <a:xfrm>
            <a:off x="1520580" y="1765190"/>
            <a:ext cx="6030081" cy="2167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7C39FA-5632-4458-9C7F-AFA07E4292DD}"/>
              </a:ext>
            </a:extLst>
          </p:cNvPr>
          <p:cNvSpPr txBox="1"/>
          <p:nvPr/>
        </p:nvSpPr>
        <p:spPr>
          <a:xfrm>
            <a:off x="5400675" y="242197"/>
            <a:ext cx="3050506" cy="461665"/>
          </a:xfrm>
          <a:prstGeom prst="rect">
            <a:avLst/>
          </a:prstGeom>
          <a:noFill/>
        </p:spPr>
        <p:txBody>
          <a:bodyPr wrap="square" lIns="91440" tIns="45720" rIns="91440" bIns="45720" anchor="t">
            <a:spAutoFit/>
          </a:bodyPr>
          <a:lstStyle/>
          <a:p>
            <a:pPr algn="ctr"/>
            <a:r>
              <a:rPr lang="es-MX" sz="2400" b="1" dirty="0">
                <a:solidFill>
                  <a:srgbClr val="0070C0"/>
                </a:solidFill>
                <a:latin typeface="Poppins"/>
                <a:cs typeface="Poppins"/>
              </a:rPr>
              <a:t>Agenda</a:t>
            </a:r>
            <a:endParaRPr lang="en-US" sz="2400" dirty="0">
              <a:solidFill>
                <a:srgbClr val="0070C0"/>
              </a:solidFill>
              <a:latin typeface="Poppins"/>
              <a:cs typeface="Poppins"/>
            </a:endParaRPr>
          </a:p>
        </p:txBody>
      </p:sp>
      <p:sp>
        <p:nvSpPr>
          <p:cNvPr id="13" name="TextBox 12">
            <a:extLst>
              <a:ext uri="{FF2B5EF4-FFF2-40B4-BE49-F238E27FC236}">
                <a16:creationId xmlns:a16="http://schemas.microsoft.com/office/drawing/2014/main" id="{108BAA20-3323-4A40-969C-04E0B9A52629}"/>
              </a:ext>
            </a:extLst>
          </p:cNvPr>
          <p:cNvSpPr txBox="1"/>
          <p:nvPr/>
        </p:nvSpPr>
        <p:spPr>
          <a:xfrm>
            <a:off x="1070810" y="265775"/>
            <a:ext cx="2139115" cy="461665"/>
          </a:xfrm>
          <a:prstGeom prst="rect">
            <a:avLst/>
          </a:prstGeom>
          <a:noFill/>
        </p:spPr>
        <p:txBody>
          <a:bodyPr wrap="square" lIns="91440" tIns="45720" rIns="91440" bIns="45720" anchor="t">
            <a:spAutoFit/>
          </a:bodyPr>
          <a:lstStyle/>
          <a:p>
            <a:r>
              <a:rPr lang="en-US" sz="2400" b="1" dirty="0">
                <a:latin typeface="Poppins"/>
                <a:cs typeface="Poppins"/>
              </a:rPr>
              <a:t>Agenda</a:t>
            </a:r>
            <a:endParaRPr lang="en-US" sz="2400" dirty="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33F84C08-5387-215D-9162-8EB174A04246}"/>
              </a:ext>
            </a:extLst>
          </p:cNvPr>
          <p:cNvPicPr>
            <a:picLocks noChangeAspect="1"/>
          </p:cNvPicPr>
          <p:nvPr/>
        </p:nvPicPr>
        <p:blipFill>
          <a:blip r:embed="rId3"/>
          <a:stretch>
            <a:fillRect/>
          </a:stretch>
        </p:blipFill>
        <p:spPr>
          <a:xfrm>
            <a:off x="484237" y="993912"/>
            <a:ext cx="2823870" cy="3553239"/>
          </a:xfrm>
          <a:prstGeom prst="rect">
            <a:avLst/>
          </a:prstGeom>
          <a:ln w="38100">
            <a:solidFill>
              <a:schemeClr val="tx1"/>
            </a:solidFill>
          </a:ln>
        </p:spPr>
      </p:pic>
      <p:pic>
        <p:nvPicPr>
          <p:cNvPr id="8" name="Picture 7">
            <a:extLst>
              <a:ext uri="{FF2B5EF4-FFF2-40B4-BE49-F238E27FC236}">
                <a16:creationId xmlns:a16="http://schemas.microsoft.com/office/drawing/2014/main" id="{5A64902F-5A30-89BD-D96C-33D76C50B5B7}"/>
              </a:ext>
            </a:extLst>
          </p:cNvPr>
          <p:cNvPicPr>
            <a:picLocks noChangeAspect="1"/>
          </p:cNvPicPr>
          <p:nvPr/>
        </p:nvPicPr>
        <p:blipFill>
          <a:blip r:embed="rId4"/>
          <a:stretch>
            <a:fillRect/>
          </a:stretch>
        </p:blipFill>
        <p:spPr>
          <a:xfrm>
            <a:off x="5555864" y="954156"/>
            <a:ext cx="2864894" cy="3577093"/>
          </a:xfrm>
          <a:prstGeom prst="rect">
            <a:avLst/>
          </a:prstGeom>
          <a:ln w="38100">
            <a:solidFill>
              <a:schemeClr val="tx1"/>
            </a:solidFill>
          </a:ln>
        </p:spPr>
      </p:pic>
      <p:sp>
        <p:nvSpPr>
          <p:cNvPr id="9" name="TextBox 8">
            <a:extLst>
              <a:ext uri="{FF2B5EF4-FFF2-40B4-BE49-F238E27FC236}">
                <a16:creationId xmlns:a16="http://schemas.microsoft.com/office/drawing/2014/main" id="{46E1F9EB-3124-B01D-6930-1A521C6F2160}"/>
              </a:ext>
            </a:extLst>
          </p:cNvPr>
          <p:cNvSpPr txBox="1"/>
          <p:nvPr/>
        </p:nvSpPr>
        <p:spPr>
          <a:xfrm>
            <a:off x="3633747" y="2107095"/>
            <a:ext cx="1526650" cy="1015663"/>
          </a:xfrm>
          <a:prstGeom prst="rect">
            <a:avLst/>
          </a:prstGeom>
          <a:noFill/>
        </p:spPr>
        <p:txBody>
          <a:bodyPr wrap="square" rtlCol="0">
            <a:spAutoFit/>
          </a:bodyPr>
          <a:lstStyle/>
          <a:p>
            <a:r>
              <a:rPr lang="en-US" sz="2000" dirty="0">
                <a:solidFill>
                  <a:srgbClr val="FF0000"/>
                </a:solidFill>
              </a:rPr>
              <a:t>Please insert your agenda on this slide.</a:t>
            </a:r>
          </a:p>
        </p:txBody>
      </p:sp>
    </p:spTree>
    <p:extLst>
      <p:ext uri="{BB962C8B-B14F-4D97-AF65-F5344CB8AC3E}">
        <p14:creationId xmlns:p14="http://schemas.microsoft.com/office/powerpoint/2010/main" val="401702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591AD94336DA428E6CB44E827B6A29" ma:contentTypeVersion="14" ma:contentTypeDescription="Create a new document." ma:contentTypeScope="" ma:versionID="970f43610f024abd20e175df728ccea6">
  <xsd:schema xmlns:xsd="http://www.w3.org/2001/XMLSchema" xmlns:xs="http://www.w3.org/2001/XMLSchema" xmlns:p="http://schemas.microsoft.com/office/2006/metadata/properties" xmlns:ns2="580bc5d4-5407-4ab4-be3c-8d0488a67140" xmlns:ns3="0abc6e79-c2ec-4c7b-8af9-8ec6530c6c02" xmlns:ns4="f57c6168-7b34-4967-b8a0-cf0e91f2343a" targetNamespace="http://schemas.microsoft.com/office/2006/metadata/properties" ma:root="true" ma:fieldsID="4fae273759c3a9cfb6ccf3cdfe70750a" ns2:_="" ns3:_="" ns4:_="">
    <xsd:import namespace="580bc5d4-5407-4ab4-be3c-8d0488a67140"/>
    <xsd:import namespace="0abc6e79-c2ec-4c7b-8af9-8ec6530c6c02"/>
    <xsd:import namespace="f57c6168-7b34-4967-b8a0-cf0e91f23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bc5d4-5407-4ab4-be3c-8d0488a67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c6e79-c2ec-4c7b-8af9-8ec6530c6c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c6168-7b34-4967-b8a0-cf0e91f23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38307e-f21f-46c4-8fc6-0a690e846254}" ma:internalName="TaxCatchAll" ma:showField="CatchAllData" ma:web="f57c6168-7b34-4967-b8a0-cf0e91f2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7c6168-7b34-4967-b8a0-cf0e91f2343a" xsi:nil="true"/>
    <lcf76f155ced4ddcb4097134ff3c332f xmlns="580bc5d4-5407-4ab4-be3c-8d0488a671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E4F025-687E-46F0-8B24-E5A8C3854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bc5d4-5407-4ab4-be3c-8d0488a67140"/>
    <ds:schemaRef ds:uri="0abc6e79-c2ec-4c7b-8af9-8ec6530c6c02"/>
    <ds:schemaRef ds:uri="f57c6168-7b34-4967-b8a0-cf0e91f23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474EC-E89C-481A-9178-83FDBEB39EE6}">
  <ds:schemaRefs>
    <ds:schemaRef ds:uri="http://schemas.microsoft.com/sharepoint/v3/contenttype/forms"/>
  </ds:schemaRefs>
</ds:datastoreItem>
</file>

<file path=customXml/itemProps3.xml><?xml version="1.0" encoding="utf-8"?>
<ds:datastoreItem xmlns:ds="http://schemas.openxmlformats.org/officeDocument/2006/customXml" ds:itemID="{B49ED46E-EBA2-4AE3-9336-F458F66B1C77}">
  <ds:schemaRefs>
    <ds:schemaRef ds:uri="http://schemas.microsoft.com/office/2006/metadata/properties"/>
    <ds:schemaRef ds:uri="http://schemas.microsoft.com/office/infopath/2007/PartnerControls"/>
    <ds:schemaRef ds:uri="f57c6168-7b34-4967-b8a0-cf0e91f2343a"/>
    <ds:schemaRef ds:uri="580bc5d4-5407-4ab4-be3c-8d0488a67140"/>
  </ds:schemaRefs>
</ds:datastoreItem>
</file>

<file path=docProps/app.xml><?xml version="1.0" encoding="utf-8"?>
<Properties xmlns="http://schemas.openxmlformats.org/officeDocument/2006/extended-properties" xmlns:vt="http://schemas.openxmlformats.org/officeDocument/2006/docPropsVTypes">
  <Template>Office Theme</Template>
  <TotalTime>1218</TotalTime>
  <Words>5018</Words>
  <Application>Microsoft Office PowerPoint</Application>
  <PresentationFormat>On-screen Show (16:9)</PresentationFormat>
  <Paragraphs>645</Paragraphs>
  <Slides>36</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Corbel</vt:lpstr>
      <vt:lpstr>Noto Sans Symbols</vt:lpstr>
      <vt:lpstr>Poppings</vt:lpstr>
      <vt:lpstr>Poppins</vt:lpstr>
      <vt:lpstr>Poppins Medium</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Greetings!</vt:lpstr>
      <vt:lpstr>PowerPoint Presentation</vt:lpstr>
      <vt:lpstr>PowerPoint Presentation</vt:lpstr>
      <vt:lpstr>PowerPoint Presentation</vt:lpstr>
      <vt:lpstr>Roll Call Establishment of Quorum</vt:lpstr>
      <vt:lpstr>PowerPoint Presentation</vt:lpstr>
      <vt:lpstr>PowerPoint Presentation</vt:lpstr>
      <vt:lpstr>Motion regarding Approval of SSC membership Election Minutes/Notes</vt:lpstr>
      <vt:lpstr>SSC Officer Election</vt:lpstr>
      <vt:lpstr>PowerPoint Presentation</vt:lpstr>
      <vt:lpstr>Motion regarding Chairperson position</vt:lpstr>
      <vt:lpstr>PowerPoint Presentation</vt:lpstr>
      <vt:lpstr>Motion regarding Vice-Chairperson position</vt:lpstr>
      <vt:lpstr>PowerPoint Presentation</vt:lpstr>
      <vt:lpstr>Motion regarding Secretary position</vt:lpstr>
      <vt:lpstr>PowerPoint Presentation</vt:lpstr>
      <vt:lpstr>Motion regarding Parliamentarian position</vt:lpstr>
      <vt:lpstr>PowerPoint Presentation</vt:lpstr>
      <vt:lpstr>PowerPoint Presentation</vt:lpstr>
      <vt:lpstr>Motion regarding Location and time of SSC meetings</vt:lpstr>
      <vt:lpstr>    Announcements                                    Anuncios</vt:lpstr>
      <vt:lpstr>    Resources                                    Recursos</vt:lpstr>
      <vt:lpstr>    Resources                                    Recursos</vt:lpstr>
      <vt:lpstr>PowerPoint Presentation</vt:lpstr>
      <vt:lpstr>PowerPoint Presentation</vt:lpstr>
      <vt:lpstr>PowerPoint Presentation</vt:lpstr>
      <vt:lpstr>PowerPoint Presentation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Corey</dc:creator>
  <cp:lastModifiedBy>Acosta, Gloria</cp:lastModifiedBy>
  <cp:revision>804</cp:revision>
  <cp:lastPrinted>2022-08-19T00:37:08Z</cp:lastPrinted>
  <dcterms:created xsi:type="dcterms:W3CDTF">2017-10-19T16:15:01Z</dcterms:created>
  <dcterms:modified xsi:type="dcterms:W3CDTF">2024-08-09T23:42:19Z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0x010100F8591AD94336DA428E6CB44E827B6A29</vt:lpwstr>
  </property>
  <property fmtid="{D5CDD505-2E9C-101B-9397-08002B2CF9AE}" pid="3" name="Order">
    <vt:r8>2573000</vt:r8>
  </property>
  <property fmtid="{D5CDD505-2E9C-101B-9397-08002B2CF9AE}" pid="4" name="_ExtendedDescription">
    <vt:lpwstr/>
  </property>
</Properties>
</file>