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52" r:id="rId4"/>
    <p:sldMasterId id="2147484864" r:id="rId5"/>
    <p:sldMasterId id="2147484869" r:id="rId6"/>
  </p:sldMasterIdLst>
  <p:notesMasterIdLst>
    <p:notesMasterId r:id="rId63"/>
  </p:notesMasterIdLst>
  <p:handoutMasterIdLst>
    <p:handoutMasterId r:id="rId64"/>
  </p:handoutMasterIdLst>
  <p:sldIdLst>
    <p:sldId id="2454" r:id="rId7"/>
    <p:sldId id="2453" r:id="rId8"/>
    <p:sldId id="2493" r:id="rId9"/>
    <p:sldId id="2448" r:id="rId10"/>
    <p:sldId id="2447" r:id="rId11"/>
    <p:sldId id="2451" r:id="rId12"/>
    <p:sldId id="2450" r:id="rId13"/>
    <p:sldId id="2495" r:id="rId14"/>
    <p:sldId id="2444" r:id="rId15"/>
    <p:sldId id="2492" r:id="rId16"/>
    <p:sldId id="2442" r:id="rId17"/>
    <p:sldId id="2443" r:id="rId18"/>
    <p:sldId id="2473" r:id="rId19"/>
    <p:sldId id="2428" r:id="rId20"/>
    <p:sldId id="2427" r:id="rId21"/>
    <p:sldId id="2488" r:id="rId22"/>
    <p:sldId id="2441" r:id="rId23"/>
    <p:sldId id="2440" r:id="rId24"/>
    <p:sldId id="2439" r:id="rId25"/>
    <p:sldId id="2438" r:id="rId26"/>
    <p:sldId id="2437" r:id="rId27"/>
    <p:sldId id="2436" r:id="rId28"/>
    <p:sldId id="2494" r:id="rId29"/>
    <p:sldId id="2420" r:id="rId30"/>
    <p:sldId id="2433" r:id="rId31"/>
    <p:sldId id="2432" r:id="rId32"/>
    <p:sldId id="2431" r:id="rId33"/>
    <p:sldId id="2430" r:id="rId34"/>
    <p:sldId id="2429" r:id="rId35"/>
    <p:sldId id="2490" r:id="rId36"/>
    <p:sldId id="2424" r:id="rId37"/>
    <p:sldId id="2425" r:id="rId38"/>
    <p:sldId id="2489" r:id="rId39"/>
    <p:sldId id="2423" r:id="rId40"/>
    <p:sldId id="2422" r:id="rId41"/>
    <p:sldId id="2421" r:id="rId42"/>
    <p:sldId id="2496" r:id="rId43"/>
    <p:sldId id="2419" r:id="rId44"/>
    <p:sldId id="2475" r:id="rId45"/>
    <p:sldId id="2418" r:id="rId46"/>
    <p:sldId id="2417" r:id="rId47"/>
    <p:sldId id="2476" r:id="rId48"/>
    <p:sldId id="2416" r:id="rId49"/>
    <p:sldId id="2472" r:id="rId50"/>
    <p:sldId id="2415" r:id="rId51"/>
    <p:sldId id="2414" r:id="rId52"/>
    <p:sldId id="2413" r:id="rId53"/>
    <p:sldId id="2477" r:id="rId54"/>
    <p:sldId id="2478" r:id="rId55"/>
    <p:sldId id="2479" r:id="rId56"/>
    <p:sldId id="2480" r:id="rId57"/>
    <p:sldId id="2481" r:id="rId58"/>
    <p:sldId id="2482" r:id="rId59"/>
    <p:sldId id="2483" r:id="rId60"/>
    <p:sldId id="2484" r:id="rId61"/>
    <p:sldId id="2485" r:id="rId62"/>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ED1027-23C2-EE53-91E8-A2121B742D84}" name="Cervantes, Gerardo" initials="CG" userId="S::gac0313@lausd.net::fecb2afd-b7c5-4115-a1d3-3ccac2325b32" providerId="AD"/>
  <p188:author id="{5A4B8D36-B054-164B-27D8-29E839717C74}" name="Arancibia, Hector" initials="AH" userId="S::hja8803@lausd.net::6b09fd38-f86a-4ccd-be35-53402679da49" providerId="AD"/>
  <p188:author id="{A690DC7F-E835-C0CA-0B48-887643563575}" name="Jarquin, Jose A." initials="JA" userId="S::jaj7955@lausd.net::a1f4e7cc-8aad-4250-b437-9614398e20d7" providerId="AD"/>
  <p188:author id="{8A4E2CA6-CF75-1E26-5FB4-86DE55372F5F}" name="Quiroga, Diana" initials="QD" userId="S::diana.quiroga@lausd.net::540b31de-f854-486a-bd00-172387851628" providerId="AD"/>
  <p188:author id="{17AC2FD7-44DC-13AD-A5AD-87A82E204EF3}" name="Schlachet, Kristine" initials="SK" userId="S::kms4424@lausd.net::340e1e6d-31c3-40e4-9546-a861100710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ervantes, Gerardo" initials="CG" lastIdx="19" clrIdx="0">
    <p:extLst>
      <p:ext uri="{19B8F6BF-5375-455C-9EA6-DF929625EA0E}">
        <p15:presenceInfo xmlns:p15="http://schemas.microsoft.com/office/powerpoint/2012/main" userId="S::gac0313@lausd.net::fecb2afd-b7c5-4115-a1d3-3ccac2325b32" providerId="AD"/>
      </p:ext>
    </p:extLst>
  </p:cmAuthor>
  <p:cmAuthor id="2" name="Arancibia, Hector" initials="AH" lastIdx="26" clrIdx="1">
    <p:extLst>
      <p:ext uri="{19B8F6BF-5375-455C-9EA6-DF929625EA0E}">
        <p15:presenceInfo xmlns:p15="http://schemas.microsoft.com/office/powerpoint/2012/main" userId="Arancibia, Hector" providerId="None"/>
      </p:ext>
    </p:extLst>
  </p:cmAuthor>
  <p:cmAuthor id="3" name="Arancibia, Hector" initials="AH [2]" lastIdx="1" clrIdx="2">
    <p:extLst>
      <p:ext uri="{19B8F6BF-5375-455C-9EA6-DF929625EA0E}">
        <p15:presenceInfo xmlns:p15="http://schemas.microsoft.com/office/powerpoint/2012/main" userId="S::hja8803@lausd.net::6b09fd38-f86a-4ccd-be35-53402679da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AFE"/>
    <a:srgbClr val="002177"/>
    <a:srgbClr val="E4E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B6A509-F3BA-47C9-8103-CB4D28C9812A}" v="558" dt="2025-08-20T01:09:37.0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8" autoAdjust="0"/>
    <p:restoredTop sz="78692" autoAdjust="0"/>
  </p:normalViewPr>
  <p:slideViewPr>
    <p:cSldViewPr snapToGrid="0">
      <p:cViewPr varScale="1">
        <p:scale>
          <a:sx n="59" d="100"/>
          <a:sy n="59" d="100"/>
        </p:scale>
        <p:origin x="78" y="34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1.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diagrams/_rels/data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11D0389-145C-426B-89A5-80A2B2CA94C0}"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88AE869F-6237-4E49-9759-00C6F04D6065}">
      <dgm:prSet phldrT="[Text]" custT="1"/>
      <dgm:spPr/>
      <dgm:t>
        <a:bodyPr/>
        <a:lstStyle/>
        <a:p>
          <a:pPr>
            <a:buClr>
              <a:srgbClr val="002177"/>
            </a:buClr>
            <a:buSzPct val="100000"/>
            <a:buFont typeface="+mj-lt"/>
            <a:buAutoNum type="arabicPeriod"/>
          </a:pPr>
          <a:r>
            <a:rPr kumimoji="0" lang="en-US" sz="1600" b="0" i="0" u="none" strike="noStrike" cap="none" spc="0" normalizeH="0" baseline="0" noProof="0">
              <a:ln/>
              <a:effectLst/>
              <a:uLnTx/>
              <a:uFillTx/>
              <a:latin typeface="Poppins"/>
              <a:ea typeface="+mn-ea"/>
              <a:cs typeface="Poppins"/>
            </a:rPr>
            <a:t>A comprehensive needs assessment/ </a:t>
          </a:r>
          <a:r>
            <a:rPr kumimoji="0" lang="es-CO" sz="1600" b="0" i="0" u="none" strike="noStrike" cap="none" spc="0" normalizeH="0" baseline="0" noProof="0" dirty="0">
              <a:ln/>
              <a:effectLst/>
              <a:uLnTx/>
              <a:uFillTx/>
              <a:latin typeface="Poppins"/>
              <a:ea typeface="+mn-ea"/>
              <a:cs typeface="Poppins"/>
            </a:rPr>
            <a:t>Una evaluación integral de las necesidades</a:t>
          </a:r>
          <a:endParaRPr lang="en-US" sz="1600" dirty="0"/>
        </a:p>
      </dgm:t>
    </dgm:pt>
    <dgm:pt modelId="{592EABBD-8297-4928-A196-6619F38C75BD}" type="parTrans" cxnId="{16A99CA0-DFA1-4A04-9360-C9C3272E9449}">
      <dgm:prSet/>
      <dgm:spPr/>
      <dgm:t>
        <a:bodyPr/>
        <a:lstStyle/>
        <a:p>
          <a:endParaRPr lang="en-US"/>
        </a:p>
      </dgm:t>
    </dgm:pt>
    <dgm:pt modelId="{F3F264E2-46E2-41CC-ADB5-DAA159CAC9F3}" type="sibTrans" cxnId="{16A99CA0-DFA1-4A04-9360-C9C3272E9449}">
      <dgm:prSet/>
      <dgm:spPr/>
      <dgm:t>
        <a:bodyPr/>
        <a:lstStyle/>
        <a:p>
          <a:endParaRPr lang="en-US"/>
        </a:p>
      </dgm:t>
    </dgm:pt>
    <dgm:pt modelId="{E37B9EB2-589D-4A5C-8E31-C9F14707568B}">
      <dgm:prSet phldrT="[Text]" custT="1"/>
      <dgm:spPr/>
      <dgm:t>
        <a:bodyPr/>
        <a:lstStyle/>
        <a:p>
          <a:pPr>
            <a:buClr>
              <a:srgbClr val="002177"/>
            </a:buClr>
            <a:buSzPct val="100000"/>
            <a:buFont typeface="+mj-lt"/>
            <a:buAutoNum type="arabicPeriod"/>
          </a:pPr>
          <a:r>
            <a:rPr kumimoji="0" lang="en-US" sz="1600" b="0" i="0" u="none" strike="noStrike" cap="none" spc="0" normalizeH="0" baseline="0" noProof="0" dirty="0">
              <a:ln/>
              <a:effectLst/>
              <a:uLnTx/>
              <a:uFillTx/>
              <a:latin typeface="Poppins"/>
              <a:ea typeface="+mn-ea"/>
              <a:cs typeface="Poppins"/>
            </a:rPr>
            <a:t>A comprehensive plan based on data/ </a:t>
          </a:r>
          <a:r>
            <a:rPr kumimoji="0" lang="es-CO" sz="1600" b="0" i="0" u="none" strike="noStrike" cap="none" spc="0" normalizeH="0" baseline="0" noProof="0" dirty="0">
              <a:ln/>
              <a:effectLst/>
              <a:uLnTx/>
              <a:uFillTx/>
              <a:latin typeface="Poppins"/>
              <a:ea typeface="+mn-ea"/>
              <a:cs typeface="Poppins"/>
            </a:rPr>
            <a:t>Un plan integral basado en los datos</a:t>
          </a:r>
          <a:endParaRPr lang="en-US" sz="1600" dirty="0"/>
        </a:p>
      </dgm:t>
    </dgm:pt>
    <dgm:pt modelId="{A04CEF1F-9875-4B30-AEFA-FE7A67A31286}" type="parTrans" cxnId="{C95D3E00-8F2F-4855-B27D-CF535CFD3A7A}">
      <dgm:prSet/>
      <dgm:spPr/>
      <dgm:t>
        <a:bodyPr/>
        <a:lstStyle/>
        <a:p>
          <a:endParaRPr lang="en-US"/>
        </a:p>
      </dgm:t>
    </dgm:pt>
    <dgm:pt modelId="{D45DB88A-AAF8-44DC-AC51-72EBE9609CF3}" type="sibTrans" cxnId="{C95D3E00-8F2F-4855-B27D-CF535CFD3A7A}">
      <dgm:prSet/>
      <dgm:spPr/>
      <dgm:t>
        <a:bodyPr/>
        <a:lstStyle/>
        <a:p>
          <a:endParaRPr lang="en-US"/>
        </a:p>
      </dgm:t>
    </dgm:pt>
    <dgm:pt modelId="{A4AEF088-B095-436D-A43E-4A629CFCE088}">
      <dgm:prSet phldrT="[Text]" custT="1"/>
      <dgm:spPr/>
      <dgm:t>
        <a:bodyPr/>
        <a:lstStyle/>
        <a:p>
          <a:pPr>
            <a:buClr>
              <a:srgbClr val="002177"/>
            </a:buClr>
            <a:buSzPct val="100000"/>
            <a:buFont typeface="+mj-lt"/>
            <a:buAutoNum type="arabicPeriod"/>
          </a:pPr>
          <a:r>
            <a:rPr kumimoji="0" lang="en-US" sz="1350" b="0" i="0" u="none" strike="noStrike" cap="none" spc="0" normalizeH="0" baseline="0" noProof="0" dirty="0">
              <a:ln/>
              <a:effectLst/>
              <a:uLnTx/>
              <a:uFillTx/>
              <a:latin typeface="Poppins"/>
              <a:ea typeface="+mn-ea"/>
              <a:cs typeface="Poppins"/>
            </a:rPr>
            <a:t>An evaluation to determine whether the plan has worked and what improvements may be needed/        </a:t>
          </a:r>
          <a:r>
            <a:rPr kumimoji="0" lang="es-CO" sz="1350" b="0" i="0" u="none" strike="noStrike" cap="none" spc="0" normalizeH="0" baseline="0" noProof="0" dirty="0">
              <a:ln/>
              <a:effectLst/>
              <a:uLnTx/>
              <a:uFillTx/>
              <a:latin typeface="Poppins"/>
              <a:ea typeface="+mn-ea"/>
              <a:cs typeface="Poppins"/>
            </a:rPr>
            <a:t>Una evaluación para determinar si el plan funcionó o no y qué mejoras podría necesitar</a:t>
          </a:r>
          <a:endParaRPr lang="en-US" sz="1350" dirty="0"/>
        </a:p>
      </dgm:t>
    </dgm:pt>
    <dgm:pt modelId="{47C3469A-3B28-4F85-889A-86CF0664C6A3}" type="parTrans" cxnId="{A78BA915-2946-4307-BE39-26E085636672}">
      <dgm:prSet/>
      <dgm:spPr/>
      <dgm:t>
        <a:bodyPr/>
        <a:lstStyle/>
        <a:p>
          <a:endParaRPr lang="en-US"/>
        </a:p>
      </dgm:t>
    </dgm:pt>
    <dgm:pt modelId="{C6DDE301-6A96-4E7E-A3AF-1F978E9D6930}" type="sibTrans" cxnId="{A78BA915-2946-4307-BE39-26E085636672}">
      <dgm:prSet/>
      <dgm:spPr/>
      <dgm:t>
        <a:bodyPr/>
        <a:lstStyle/>
        <a:p>
          <a:endParaRPr lang="en-US"/>
        </a:p>
      </dgm:t>
    </dgm:pt>
    <dgm:pt modelId="{8FF4EE51-010D-48ED-8ACC-F33FD28DADC9}" type="pres">
      <dgm:prSet presAssocID="{211D0389-145C-426B-89A5-80A2B2CA94C0}" presName="cycle" presStyleCnt="0">
        <dgm:presLayoutVars>
          <dgm:dir/>
          <dgm:resizeHandles val="exact"/>
        </dgm:presLayoutVars>
      </dgm:prSet>
      <dgm:spPr/>
    </dgm:pt>
    <dgm:pt modelId="{25108AF8-6B29-48FF-BE57-D57E02644FB5}" type="pres">
      <dgm:prSet presAssocID="{88AE869F-6237-4E49-9759-00C6F04D6065}" presName="node" presStyleLbl="node1" presStyleIdx="0" presStyleCnt="3" custScaleX="113204" custScaleY="109723" custRadScaleRad="98421" custRadScaleInc="385">
        <dgm:presLayoutVars>
          <dgm:bulletEnabled val="1"/>
        </dgm:presLayoutVars>
      </dgm:prSet>
      <dgm:spPr/>
    </dgm:pt>
    <dgm:pt modelId="{83720159-DF0D-4A4B-9776-EFCD75502B50}" type="pres">
      <dgm:prSet presAssocID="{F3F264E2-46E2-41CC-ADB5-DAA159CAC9F3}" presName="sibTrans" presStyleLbl="sibTrans2D1" presStyleIdx="0" presStyleCnt="3"/>
      <dgm:spPr/>
    </dgm:pt>
    <dgm:pt modelId="{3A40D0CD-59A1-46D8-9DAB-7A0D7D98B2EC}" type="pres">
      <dgm:prSet presAssocID="{F3F264E2-46E2-41CC-ADB5-DAA159CAC9F3}" presName="connectorText" presStyleLbl="sibTrans2D1" presStyleIdx="0" presStyleCnt="3"/>
      <dgm:spPr/>
    </dgm:pt>
    <dgm:pt modelId="{13AED7BE-BF12-4ACB-A8AD-6A6167B473BF}" type="pres">
      <dgm:prSet presAssocID="{E37B9EB2-589D-4A5C-8E31-C9F14707568B}" presName="node" presStyleLbl="node1" presStyleIdx="1" presStyleCnt="3" custScaleX="115086" custScaleY="112864">
        <dgm:presLayoutVars>
          <dgm:bulletEnabled val="1"/>
        </dgm:presLayoutVars>
      </dgm:prSet>
      <dgm:spPr/>
    </dgm:pt>
    <dgm:pt modelId="{CF6D8616-0FFE-4AC7-A21C-2D42A92200E9}" type="pres">
      <dgm:prSet presAssocID="{D45DB88A-AAF8-44DC-AC51-72EBE9609CF3}" presName="sibTrans" presStyleLbl="sibTrans2D1" presStyleIdx="1" presStyleCnt="3"/>
      <dgm:spPr/>
    </dgm:pt>
    <dgm:pt modelId="{9762558B-34EA-4E3D-A6B4-32BD4D846465}" type="pres">
      <dgm:prSet presAssocID="{D45DB88A-AAF8-44DC-AC51-72EBE9609CF3}" presName="connectorText" presStyleLbl="sibTrans2D1" presStyleIdx="1" presStyleCnt="3"/>
      <dgm:spPr/>
    </dgm:pt>
    <dgm:pt modelId="{DA953AF0-0A39-4AE5-A297-962E8E5ADECE}" type="pres">
      <dgm:prSet presAssocID="{A4AEF088-B095-436D-A43E-4A629CFCE088}" presName="node" presStyleLbl="node1" presStyleIdx="2" presStyleCnt="3" custScaleX="113706" custScaleY="109263">
        <dgm:presLayoutVars>
          <dgm:bulletEnabled val="1"/>
        </dgm:presLayoutVars>
      </dgm:prSet>
      <dgm:spPr/>
    </dgm:pt>
    <dgm:pt modelId="{B9F7891C-2703-4B8F-BB41-1700BEB0FFC5}" type="pres">
      <dgm:prSet presAssocID="{C6DDE301-6A96-4E7E-A3AF-1F978E9D6930}" presName="sibTrans" presStyleLbl="sibTrans2D1" presStyleIdx="2" presStyleCnt="3"/>
      <dgm:spPr/>
    </dgm:pt>
    <dgm:pt modelId="{432306C9-64A4-4F58-A140-C9609E70D69D}" type="pres">
      <dgm:prSet presAssocID="{C6DDE301-6A96-4E7E-A3AF-1F978E9D6930}" presName="connectorText" presStyleLbl="sibTrans2D1" presStyleIdx="2" presStyleCnt="3"/>
      <dgm:spPr/>
    </dgm:pt>
  </dgm:ptLst>
  <dgm:cxnLst>
    <dgm:cxn modelId="{C95D3E00-8F2F-4855-B27D-CF535CFD3A7A}" srcId="{211D0389-145C-426B-89A5-80A2B2CA94C0}" destId="{E37B9EB2-589D-4A5C-8E31-C9F14707568B}" srcOrd="1" destOrd="0" parTransId="{A04CEF1F-9875-4B30-AEFA-FE7A67A31286}" sibTransId="{D45DB88A-AAF8-44DC-AC51-72EBE9609CF3}"/>
    <dgm:cxn modelId="{A78BA915-2946-4307-BE39-26E085636672}" srcId="{211D0389-145C-426B-89A5-80A2B2CA94C0}" destId="{A4AEF088-B095-436D-A43E-4A629CFCE088}" srcOrd="2" destOrd="0" parTransId="{47C3469A-3B28-4F85-889A-86CF0664C6A3}" sibTransId="{C6DDE301-6A96-4E7E-A3AF-1F978E9D6930}"/>
    <dgm:cxn modelId="{7C2A5758-2C38-477F-8253-BBCFA06E838C}" type="presOf" srcId="{F3F264E2-46E2-41CC-ADB5-DAA159CAC9F3}" destId="{83720159-DF0D-4A4B-9776-EFCD75502B50}" srcOrd="0" destOrd="0" presId="urn:microsoft.com/office/officeart/2005/8/layout/cycle2"/>
    <dgm:cxn modelId="{DEBF3159-A0B8-4990-A84E-F853FC42F686}" type="presOf" srcId="{C6DDE301-6A96-4E7E-A3AF-1F978E9D6930}" destId="{432306C9-64A4-4F58-A140-C9609E70D69D}" srcOrd="1" destOrd="0" presId="urn:microsoft.com/office/officeart/2005/8/layout/cycle2"/>
    <dgm:cxn modelId="{29100099-2F61-408F-BA3F-4267D296421C}" type="presOf" srcId="{A4AEF088-B095-436D-A43E-4A629CFCE088}" destId="{DA953AF0-0A39-4AE5-A297-962E8E5ADECE}" srcOrd="0" destOrd="0" presId="urn:microsoft.com/office/officeart/2005/8/layout/cycle2"/>
    <dgm:cxn modelId="{FECAAC9A-83B2-4062-AD09-F0C798B19097}" type="presOf" srcId="{F3F264E2-46E2-41CC-ADB5-DAA159CAC9F3}" destId="{3A40D0CD-59A1-46D8-9DAB-7A0D7D98B2EC}" srcOrd="1" destOrd="0" presId="urn:microsoft.com/office/officeart/2005/8/layout/cycle2"/>
    <dgm:cxn modelId="{16A99CA0-DFA1-4A04-9360-C9C3272E9449}" srcId="{211D0389-145C-426B-89A5-80A2B2CA94C0}" destId="{88AE869F-6237-4E49-9759-00C6F04D6065}" srcOrd="0" destOrd="0" parTransId="{592EABBD-8297-4928-A196-6619F38C75BD}" sibTransId="{F3F264E2-46E2-41CC-ADB5-DAA159CAC9F3}"/>
    <dgm:cxn modelId="{A11CEFA1-BA30-48ED-914A-B5F7B6868671}" type="presOf" srcId="{88AE869F-6237-4E49-9759-00C6F04D6065}" destId="{25108AF8-6B29-48FF-BE57-D57E02644FB5}" srcOrd="0" destOrd="0" presId="urn:microsoft.com/office/officeart/2005/8/layout/cycle2"/>
    <dgm:cxn modelId="{761F47A8-80CA-4BD5-BFC3-CAEEF06B9798}" type="presOf" srcId="{E37B9EB2-589D-4A5C-8E31-C9F14707568B}" destId="{13AED7BE-BF12-4ACB-A8AD-6A6167B473BF}" srcOrd="0" destOrd="0" presId="urn:microsoft.com/office/officeart/2005/8/layout/cycle2"/>
    <dgm:cxn modelId="{7C16D8AF-CED8-43C4-A56D-7A2857B9F65E}" type="presOf" srcId="{C6DDE301-6A96-4E7E-A3AF-1F978E9D6930}" destId="{B9F7891C-2703-4B8F-BB41-1700BEB0FFC5}" srcOrd="0" destOrd="0" presId="urn:microsoft.com/office/officeart/2005/8/layout/cycle2"/>
    <dgm:cxn modelId="{7336DFBC-5060-4085-9781-E0322963E2C3}" type="presOf" srcId="{D45DB88A-AAF8-44DC-AC51-72EBE9609CF3}" destId="{9762558B-34EA-4E3D-A6B4-32BD4D846465}" srcOrd="1" destOrd="0" presId="urn:microsoft.com/office/officeart/2005/8/layout/cycle2"/>
    <dgm:cxn modelId="{6C06BAE0-11AD-4DB9-86C0-9A98C7C0FCEB}" type="presOf" srcId="{D45DB88A-AAF8-44DC-AC51-72EBE9609CF3}" destId="{CF6D8616-0FFE-4AC7-A21C-2D42A92200E9}" srcOrd="0" destOrd="0" presId="urn:microsoft.com/office/officeart/2005/8/layout/cycle2"/>
    <dgm:cxn modelId="{FCD716E9-4AC1-43BF-AFF2-81243BB26D77}" type="presOf" srcId="{211D0389-145C-426B-89A5-80A2B2CA94C0}" destId="{8FF4EE51-010D-48ED-8ACC-F33FD28DADC9}" srcOrd="0" destOrd="0" presId="urn:microsoft.com/office/officeart/2005/8/layout/cycle2"/>
    <dgm:cxn modelId="{6A5B7D0A-4179-409C-882E-50B865776D02}" type="presParOf" srcId="{8FF4EE51-010D-48ED-8ACC-F33FD28DADC9}" destId="{25108AF8-6B29-48FF-BE57-D57E02644FB5}" srcOrd="0" destOrd="0" presId="urn:microsoft.com/office/officeart/2005/8/layout/cycle2"/>
    <dgm:cxn modelId="{AF6DEBE6-2416-4C27-BEF0-5BEC7F228005}" type="presParOf" srcId="{8FF4EE51-010D-48ED-8ACC-F33FD28DADC9}" destId="{83720159-DF0D-4A4B-9776-EFCD75502B50}" srcOrd="1" destOrd="0" presId="urn:microsoft.com/office/officeart/2005/8/layout/cycle2"/>
    <dgm:cxn modelId="{E8473121-7729-4850-813B-1AC5CDB6E10B}" type="presParOf" srcId="{83720159-DF0D-4A4B-9776-EFCD75502B50}" destId="{3A40D0CD-59A1-46D8-9DAB-7A0D7D98B2EC}" srcOrd="0" destOrd="0" presId="urn:microsoft.com/office/officeart/2005/8/layout/cycle2"/>
    <dgm:cxn modelId="{F8872DC4-F6E3-4025-8E78-0B78C133897C}" type="presParOf" srcId="{8FF4EE51-010D-48ED-8ACC-F33FD28DADC9}" destId="{13AED7BE-BF12-4ACB-A8AD-6A6167B473BF}" srcOrd="2" destOrd="0" presId="urn:microsoft.com/office/officeart/2005/8/layout/cycle2"/>
    <dgm:cxn modelId="{8B4A203C-F34A-4EEC-9323-A35E29CF6AAF}" type="presParOf" srcId="{8FF4EE51-010D-48ED-8ACC-F33FD28DADC9}" destId="{CF6D8616-0FFE-4AC7-A21C-2D42A92200E9}" srcOrd="3" destOrd="0" presId="urn:microsoft.com/office/officeart/2005/8/layout/cycle2"/>
    <dgm:cxn modelId="{A15FD7BC-4B32-4ACF-A40F-321CBF43237E}" type="presParOf" srcId="{CF6D8616-0FFE-4AC7-A21C-2D42A92200E9}" destId="{9762558B-34EA-4E3D-A6B4-32BD4D846465}" srcOrd="0" destOrd="0" presId="urn:microsoft.com/office/officeart/2005/8/layout/cycle2"/>
    <dgm:cxn modelId="{B9EBA1FA-186F-406A-B126-45284A31321C}" type="presParOf" srcId="{8FF4EE51-010D-48ED-8ACC-F33FD28DADC9}" destId="{DA953AF0-0A39-4AE5-A297-962E8E5ADECE}" srcOrd="4" destOrd="0" presId="urn:microsoft.com/office/officeart/2005/8/layout/cycle2"/>
    <dgm:cxn modelId="{8C6F26E0-F414-4612-8946-9653F5443235}" type="presParOf" srcId="{8FF4EE51-010D-48ED-8ACC-F33FD28DADC9}" destId="{B9F7891C-2703-4B8F-BB41-1700BEB0FFC5}" srcOrd="5" destOrd="0" presId="urn:microsoft.com/office/officeart/2005/8/layout/cycle2"/>
    <dgm:cxn modelId="{0F423691-C839-48DA-AA13-1DF163CDE043}" type="presParOf" srcId="{B9F7891C-2703-4B8F-BB41-1700BEB0FFC5}" destId="{432306C9-64A4-4F58-A140-C9609E70D69D}"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81047F-AB1F-4E8A-B261-D3D7FF9F05FB}" type="doc">
      <dgm:prSet loTypeId="urn:microsoft.com/office/officeart/2005/8/layout/cycle3" loCatId="cycle" qsTypeId="urn:microsoft.com/office/officeart/2005/8/quickstyle/3d3" qsCatId="3D" csTypeId="urn:microsoft.com/office/officeart/2005/8/colors/colorful1" csCatId="colorful" phldr="1"/>
      <dgm:spPr/>
      <dgm:t>
        <a:bodyPr/>
        <a:lstStyle/>
        <a:p>
          <a:endParaRPr lang="en-US"/>
        </a:p>
      </dgm:t>
    </dgm:pt>
    <dgm:pt modelId="{9EFA9E75-71FA-4A51-BE41-C830FB7B71AF}">
      <dgm:prSet phldrT="[Text]"/>
      <dgm:spPr/>
      <dgm:t>
        <a:bodyPr/>
        <a:lstStyle/>
        <a:p>
          <a:r>
            <a:rPr lang="en-US" b="0" dirty="0"/>
            <a:t>Conduct comprehensive needs assessment, including data analysis/SPSA Evaluation</a:t>
          </a:r>
        </a:p>
      </dgm:t>
    </dgm:pt>
    <dgm:pt modelId="{CD8E2189-FCB7-408D-BD38-FC190C605B15}" type="parTrans" cxnId="{1FCBC62B-F080-4E80-A86F-4AC1D4AF7913}">
      <dgm:prSet/>
      <dgm:spPr/>
      <dgm:t>
        <a:bodyPr/>
        <a:lstStyle/>
        <a:p>
          <a:endParaRPr lang="en-US"/>
        </a:p>
      </dgm:t>
    </dgm:pt>
    <dgm:pt modelId="{E59E5105-9B9A-46BD-93C9-18DA0F09F4A9}" type="sibTrans" cxnId="{1FCBC62B-F080-4E80-A86F-4AC1D4AF7913}">
      <dgm:prSet/>
      <dgm:spPr/>
      <dgm:t>
        <a:bodyPr/>
        <a:lstStyle/>
        <a:p>
          <a:endParaRPr lang="en-US"/>
        </a:p>
      </dgm:t>
    </dgm:pt>
    <dgm:pt modelId="{5F31B096-5D1B-415C-A619-BB23D3A302C1}">
      <dgm:prSet phldrT="[Text]"/>
      <dgm:spPr/>
      <dgm:t>
        <a:bodyPr/>
        <a:lstStyle/>
        <a:p>
          <a:r>
            <a:rPr lang="en-US" b="0" dirty="0"/>
            <a:t>Develop measurable objectives and identify evidence-based strategies in the SPSA Pillar pages</a:t>
          </a:r>
        </a:p>
      </dgm:t>
    </dgm:pt>
    <dgm:pt modelId="{C60A8004-C631-40B9-8D8D-73A68325C801}" type="parTrans" cxnId="{7493C55B-9369-4F09-AFF3-3FFD58D765BB}">
      <dgm:prSet/>
      <dgm:spPr/>
      <dgm:t>
        <a:bodyPr/>
        <a:lstStyle/>
        <a:p>
          <a:endParaRPr lang="en-US"/>
        </a:p>
      </dgm:t>
    </dgm:pt>
    <dgm:pt modelId="{DAFC4EA4-785A-4634-BFE3-33DDD927D951}" type="sibTrans" cxnId="{7493C55B-9369-4F09-AFF3-3FFD58D765BB}">
      <dgm:prSet/>
      <dgm:spPr/>
      <dgm:t>
        <a:bodyPr/>
        <a:lstStyle/>
        <a:p>
          <a:endParaRPr lang="en-US"/>
        </a:p>
      </dgm:t>
    </dgm:pt>
    <dgm:pt modelId="{A9D68809-5070-4540-BCE4-ECF27BD1F8CE}">
      <dgm:prSet phldrT="[Text]"/>
      <dgm:spPr/>
      <dgm:t>
        <a:bodyPr/>
        <a:lstStyle/>
        <a:p>
          <a:r>
            <a:rPr lang="en-US" b="0" dirty="0"/>
            <a:t>Develop budget based upon prioritized expenditures that support and align to the evidence-based strategies described in the SPSA Pillar pages </a:t>
          </a:r>
        </a:p>
      </dgm:t>
    </dgm:pt>
    <dgm:pt modelId="{0DA799C0-837A-4DAB-9743-D0C55184C81F}" type="parTrans" cxnId="{63ECE779-23C6-4CC9-9B8A-823B41499222}">
      <dgm:prSet/>
      <dgm:spPr/>
      <dgm:t>
        <a:bodyPr/>
        <a:lstStyle/>
        <a:p>
          <a:endParaRPr lang="en-US"/>
        </a:p>
      </dgm:t>
    </dgm:pt>
    <dgm:pt modelId="{5A7961BA-11D2-4F3E-8C6A-0D0EED2EB37D}" type="sibTrans" cxnId="{63ECE779-23C6-4CC9-9B8A-823B41499222}">
      <dgm:prSet/>
      <dgm:spPr/>
      <dgm:t>
        <a:bodyPr/>
        <a:lstStyle/>
        <a:p>
          <a:endParaRPr lang="en-US"/>
        </a:p>
      </dgm:t>
    </dgm:pt>
    <dgm:pt modelId="{731A608A-73CB-498C-897E-13EAF54A056D}">
      <dgm:prSet phldrT="[Text]"/>
      <dgm:spPr/>
      <dgm:t>
        <a:bodyPr/>
        <a:lstStyle/>
        <a:p>
          <a:r>
            <a:rPr lang="en-US" b="0" dirty="0"/>
            <a:t>Monitor the implementation of the SPSA and adjust as necessary</a:t>
          </a:r>
        </a:p>
      </dgm:t>
    </dgm:pt>
    <dgm:pt modelId="{38D9BD4B-433B-4A86-8D4C-AD099AE6D872}" type="parTrans" cxnId="{811F5488-63C6-4BA1-B644-DEE8CA524CD1}">
      <dgm:prSet/>
      <dgm:spPr/>
      <dgm:t>
        <a:bodyPr/>
        <a:lstStyle/>
        <a:p>
          <a:endParaRPr lang="en-US"/>
        </a:p>
      </dgm:t>
    </dgm:pt>
    <dgm:pt modelId="{1D289094-DE34-4687-9B63-B3E7F34F44B4}" type="sibTrans" cxnId="{811F5488-63C6-4BA1-B644-DEE8CA524CD1}">
      <dgm:prSet/>
      <dgm:spPr/>
      <dgm:t>
        <a:bodyPr/>
        <a:lstStyle/>
        <a:p>
          <a:endParaRPr lang="en-US"/>
        </a:p>
      </dgm:t>
    </dgm:pt>
    <dgm:pt modelId="{A8BE2CBA-45FC-4936-A3AF-8EE7B04E1865}" type="pres">
      <dgm:prSet presAssocID="{6081047F-AB1F-4E8A-B261-D3D7FF9F05FB}" presName="Name0" presStyleCnt="0">
        <dgm:presLayoutVars>
          <dgm:dir/>
          <dgm:resizeHandles val="exact"/>
        </dgm:presLayoutVars>
      </dgm:prSet>
      <dgm:spPr/>
    </dgm:pt>
    <dgm:pt modelId="{4FC47D80-3613-4D59-8FBB-6C0373B2D013}" type="pres">
      <dgm:prSet presAssocID="{6081047F-AB1F-4E8A-B261-D3D7FF9F05FB}" presName="cycle" presStyleCnt="0"/>
      <dgm:spPr/>
    </dgm:pt>
    <dgm:pt modelId="{1C7B0A9D-FB59-40F1-9C9C-EB74BF1DB770}" type="pres">
      <dgm:prSet presAssocID="{9EFA9E75-71FA-4A51-BE41-C830FB7B71AF}" presName="nodeFirstNode" presStyleLbl="node1" presStyleIdx="0" presStyleCnt="4" custScaleX="86161" custScaleY="66907" custRadScaleRad="120107" custRadScaleInc="-1331">
        <dgm:presLayoutVars>
          <dgm:bulletEnabled val="1"/>
        </dgm:presLayoutVars>
      </dgm:prSet>
      <dgm:spPr/>
    </dgm:pt>
    <dgm:pt modelId="{83B42DB6-7911-4854-9884-90F5811ECEE6}" type="pres">
      <dgm:prSet presAssocID="{E59E5105-9B9A-46BD-93C9-18DA0F09F4A9}" presName="sibTransFirstNode" presStyleLbl="bgShp" presStyleIdx="0" presStyleCnt="1"/>
      <dgm:spPr/>
    </dgm:pt>
    <dgm:pt modelId="{ECB588E1-395B-4A88-9B00-8D4C07F4C3CC}" type="pres">
      <dgm:prSet presAssocID="{5F31B096-5D1B-415C-A619-BB23D3A302C1}" presName="nodeFollowingNodes" presStyleLbl="node1" presStyleIdx="1" presStyleCnt="4" custScaleX="68979" custScaleY="69688" custRadScaleRad="143507" custRadScaleInc="313">
        <dgm:presLayoutVars>
          <dgm:bulletEnabled val="1"/>
        </dgm:presLayoutVars>
      </dgm:prSet>
      <dgm:spPr/>
    </dgm:pt>
    <dgm:pt modelId="{92833520-3B6A-45A9-80E5-E6F750AA1400}" type="pres">
      <dgm:prSet presAssocID="{A9D68809-5070-4540-BCE4-ECF27BD1F8CE}" presName="nodeFollowingNodes" presStyleLbl="node1" presStyleIdx="2" presStyleCnt="4" custScaleX="86023" custScaleY="70428" custRadScaleRad="119421">
        <dgm:presLayoutVars>
          <dgm:bulletEnabled val="1"/>
        </dgm:presLayoutVars>
      </dgm:prSet>
      <dgm:spPr/>
    </dgm:pt>
    <dgm:pt modelId="{D293FC0A-760D-4E29-BBFA-54E1073C8853}" type="pres">
      <dgm:prSet presAssocID="{731A608A-73CB-498C-897E-13EAF54A056D}" presName="nodeFollowingNodes" presStyleLbl="node1" presStyleIdx="3" presStyleCnt="4" custScaleX="66112" custScaleY="67535" custRadScaleRad="144115" custRadScaleInc="370">
        <dgm:presLayoutVars>
          <dgm:bulletEnabled val="1"/>
        </dgm:presLayoutVars>
      </dgm:prSet>
      <dgm:spPr/>
    </dgm:pt>
  </dgm:ptLst>
  <dgm:cxnLst>
    <dgm:cxn modelId="{64CA1F0E-3922-4025-BAB0-012940014A7A}" type="presOf" srcId="{731A608A-73CB-498C-897E-13EAF54A056D}" destId="{D293FC0A-760D-4E29-BBFA-54E1073C8853}" srcOrd="0" destOrd="0" presId="urn:microsoft.com/office/officeart/2005/8/layout/cycle3"/>
    <dgm:cxn modelId="{1FCBC62B-F080-4E80-A86F-4AC1D4AF7913}" srcId="{6081047F-AB1F-4E8A-B261-D3D7FF9F05FB}" destId="{9EFA9E75-71FA-4A51-BE41-C830FB7B71AF}" srcOrd="0" destOrd="0" parTransId="{CD8E2189-FCB7-408D-BD38-FC190C605B15}" sibTransId="{E59E5105-9B9A-46BD-93C9-18DA0F09F4A9}"/>
    <dgm:cxn modelId="{AD526E3A-0044-46E7-AAC7-F8E83D7A8412}" type="presOf" srcId="{9EFA9E75-71FA-4A51-BE41-C830FB7B71AF}" destId="{1C7B0A9D-FB59-40F1-9C9C-EB74BF1DB770}" srcOrd="0" destOrd="0" presId="urn:microsoft.com/office/officeart/2005/8/layout/cycle3"/>
    <dgm:cxn modelId="{7493C55B-9369-4F09-AFF3-3FFD58D765BB}" srcId="{6081047F-AB1F-4E8A-B261-D3D7FF9F05FB}" destId="{5F31B096-5D1B-415C-A619-BB23D3A302C1}" srcOrd="1" destOrd="0" parTransId="{C60A8004-C631-40B9-8D8D-73A68325C801}" sibTransId="{DAFC4EA4-785A-4634-BFE3-33DDD927D951}"/>
    <dgm:cxn modelId="{63ECE779-23C6-4CC9-9B8A-823B41499222}" srcId="{6081047F-AB1F-4E8A-B261-D3D7FF9F05FB}" destId="{A9D68809-5070-4540-BCE4-ECF27BD1F8CE}" srcOrd="2" destOrd="0" parTransId="{0DA799C0-837A-4DAB-9743-D0C55184C81F}" sibTransId="{5A7961BA-11D2-4F3E-8C6A-0D0EED2EB37D}"/>
    <dgm:cxn modelId="{811F5488-63C6-4BA1-B644-DEE8CA524CD1}" srcId="{6081047F-AB1F-4E8A-B261-D3D7FF9F05FB}" destId="{731A608A-73CB-498C-897E-13EAF54A056D}" srcOrd="3" destOrd="0" parTransId="{38D9BD4B-433B-4A86-8D4C-AD099AE6D872}" sibTransId="{1D289094-DE34-4687-9B63-B3E7F34F44B4}"/>
    <dgm:cxn modelId="{19A9E48E-19C5-48C1-A760-6B1C5CBC01B0}" type="presOf" srcId="{E59E5105-9B9A-46BD-93C9-18DA0F09F4A9}" destId="{83B42DB6-7911-4854-9884-90F5811ECEE6}" srcOrd="0" destOrd="0" presId="urn:microsoft.com/office/officeart/2005/8/layout/cycle3"/>
    <dgm:cxn modelId="{4D6FFAD2-D307-468A-A6DE-1AEB08B28946}" type="presOf" srcId="{6081047F-AB1F-4E8A-B261-D3D7FF9F05FB}" destId="{A8BE2CBA-45FC-4936-A3AF-8EE7B04E1865}" srcOrd="0" destOrd="0" presId="urn:microsoft.com/office/officeart/2005/8/layout/cycle3"/>
    <dgm:cxn modelId="{C2A92AE7-B73E-4F6C-9CEC-7D97F9B5A67A}" type="presOf" srcId="{A9D68809-5070-4540-BCE4-ECF27BD1F8CE}" destId="{92833520-3B6A-45A9-80E5-E6F750AA1400}" srcOrd="0" destOrd="0" presId="urn:microsoft.com/office/officeart/2005/8/layout/cycle3"/>
    <dgm:cxn modelId="{E60472EE-6718-455E-B3E7-A7A2A52306CA}" type="presOf" srcId="{5F31B096-5D1B-415C-A619-BB23D3A302C1}" destId="{ECB588E1-395B-4A88-9B00-8D4C07F4C3CC}" srcOrd="0" destOrd="0" presId="urn:microsoft.com/office/officeart/2005/8/layout/cycle3"/>
    <dgm:cxn modelId="{4D373E32-868D-4AF5-91EC-96E81B762D8B}" type="presParOf" srcId="{A8BE2CBA-45FC-4936-A3AF-8EE7B04E1865}" destId="{4FC47D80-3613-4D59-8FBB-6C0373B2D013}" srcOrd="0" destOrd="0" presId="urn:microsoft.com/office/officeart/2005/8/layout/cycle3"/>
    <dgm:cxn modelId="{6AD36D5B-295A-4AE2-A2AF-55ABB08B4494}" type="presParOf" srcId="{4FC47D80-3613-4D59-8FBB-6C0373B2D013}" destId="{1C7B0A9D-FB59-40F1-9C9C-EB74BF1DB770}" srcOrd="0" destOrd="0" presId="urn:microsoft.com/office/officeart/2005/8/layout/cycle3"/>
    <dgm:cxn modelId="{2545942A-D97B-4C5C-9A6B-31359A0DAB41}" type="presParOf" srcId="{4FC47D80-3613-4D59-8FBB-6C0373B2D013}" destId="{83B42DB6-7911-4854-9884-90F5811ECEE6}" srcOrd="1" destOrd="0" presId="urn:microsoft.com/office/officeart/2005/8/layout/cycle3"/>
    <dgm:cxn modelId="{919FF8D5-3E3D-4926-A270-1E9EBDEDE9CE}" type="presParOf" srcId="{4FC47D80-3613-4D59-8FBB-6C0373B2D013}" destId="{ECB588E1-395B-4A88-9B00-8D4C07F4C3CC}" srcOrd="2" destOrd="0" presId="urn:microsoft.com/office/officeart/2005/8/layout/cycle3"/>
    <dgm:cxn modelId="{6709B603-C179-4CA7-9B70-C5CB0B298B44}" type="presParOf" srcId="{4FC47D80-3613-4D59-8FBB-6C0373B2D013}" destId="{92833520-3B6A-45A9-80E5-E6F750AA1400}" srcOrd="3" destOrd="0" presId="urn:microsoft.com/office/officeart/2005/8/layout/cycle3"/>
    <dgm:cxn modelId="{3D918159-DD34-4492-B976-AFA97CFD0E58}" type="presParOf" srcId="{4FC47D80-3613-4D59-8FBB-6C0373B2D013}" destId="{D293FC0A-760D-4E29-BBFA-54E1073C8853}" srcOrd="4" destOrd="0" presId="urn:microsoft.com/office/officeart/2005/8/layout/cycle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81047F-AB1F-4E8A-B261-D3D7FF9F05FB}" type="doc">
      <dgm:prSet loTypeId="urn:microsoft.com/office/officeart/2005/8/layout/cycle3" loCatId="cycle" qsTypeId="urn:microsoft.com/office/officeart/2005/8/quickstyle/3d3" qsCatId="3D" csTypeId="urn:microsoft.com/office/officeart/2005/8/colors/colorful1" csCatId="colorful" phldr="1"/>
      <dgm:spPr/>
      <dgm:t>
        <a:bodyPr/>
        <a:lstStyle/>
        <a:p>
          <a:endParaRPr lang="en-US"/>
        </a:p>
      </dgm:t>
    </dgm:pt>
    <dgm:pt modelId="{9EFA9E75-71FA-4A51-BE41-C830FB7B71AF}">
      <dgm:prSet phldrT="[Text]"/>
      <dgm:spPr/>
      <dgm:t>
        <a:bodyPr/>
        <a:lstStyle/>
        <a:p>
          <a:r>
            <a:rPr lang="es-CO" dirty="0">
              <a:solidFill>
                <a:schemeClr val="bg1"/>
              </a:solidFill>
              <a:latin typeface="Times New Roman"/>
              <a:cs typeface="Times New Roman"/>
            </a:rPr>
            <a:t>Realizar la evaluación integral de las necesidades incluyendo un análisis de datos y evaluación del SPSA</a:t>
          </a:r>
          <a:endParaRPr lang="en-US" dirty="0">
            <a:solidFill>
              <a:schemeClr val="bg1"/>
            </a:solidFill>
            <a:latin typeface="Times New Roman"/>
            <a:cs typeface="Times New Roman"/>
          </a:endParaRPr>
        </a:p>
      </dgm:t>
    </dgm:pt>
    <dgm:pt modelId="{CD8E2189-FCB7-408D-BD38-FC190C605B15}" type="parTrans" cxnId="{1FCBC62B-F080-4E80-A86F-4AC1D4AF7913}">
      <dgm:prSet/>
      <dgm:spPr/>
      <dgm:t>
        <a:bodyPr/>
        <a:lstStyle/>
        <a:p>
          <a:endParaRPr lang="en-US"/>
        </a:p>
      </dgm:t>
    </dgm:pt>
    <dgm:pt modelId="{E59E5105-9B9A-46BD-93C9-18DA0F09F4A9}" type="sibTrans" cxnId="{1FCBC62B-F080-4E80-A86F-4AC1D4AF7913}">
      <dgm:prSet/>
      <dgm:spPr/>
      <dgm:t>
        <a:bodyPr/>
        <a:lstStyle/>
        <a:p>
          <a:endParaRPr lang="en-US"/>
        </a:p>
      </dgm:t>
    </dgm:pt>
    <dgm:pt modelId="{5F31B096-5D1B-415C-A619-BB23D3A302C1}">
      <dgm:prSet phldrT="[Text]"/>
      <dgm:spPr/>
      <dgm:t>
        <a:bodyPr/>
        <a:lstStyle/>
        <a:p>
          <a:pPr rtl="0">
            <a:buClrTx/>
            <a:buSzTx/>
            <a:buFontTx/>
            <a:buNone/>
          </a:pPr>
          <a:r>
            <a:rPr lang="es-CO">
              <a:solidFill>
                <a:schemeClr val="bg1"/>
              </a:solidFill>
              <a:latin typeface="Times New Roman"/>
              <a:cs typeface="Times New Roman"/>
            </a:rPr>
            <a:t>Desarrollar objetivos medibles e identificar las estrategias basadas en  evidencia en las páginas del SPSA</a:t>
          </a:r>
          <a:endParaRPr lang="en-US">
            <a:solidFill>
              <a:schemeClr val="bg1"/>
            </a:solidFill>
            <a:latin typeface="Times New Roman"/>
            <a:cs typeface="Times New Roman"/>
          </a:endParaRPr>
        </a:p>
      </dgm:t>
    </dgm:pt>
    <dgm:pt modelId="{C60A8004-C631-40B9-8D8D-73A68325C801}" type="parTrans" cxnId="{7493C55B-9369-4F09-AFF3-3FFD58D765BB}">
      <dgm:prSet/>
      <dgm:spPr/>
      <dgm:t>
        <a:bodyPr/>
        <a:lstStyle/>
        <a:p>
          <a:endParaRPr lang="en-US"/>
        </a:p>
      </dgm:t>
    </dgm:pt>
    <dgm:pt modelId="{DAFC4EA4-785A-4634-BFE3-33DDD927D951}" type="sibTrans" cxnId="{7493C55B-9369-4F09-AFF3-3FFD58D765BB}">
      <dgm:prSet/>
      <dgm:spPr/>
      <dgm:t>
        <a:bodyPr/>
        <a:lstStyle/>
        <a:p>
          <a:endParaRPr lang="en-US"/>
        </a:p>
      </dgm:t>
    </dgm:pt>
    <dgm:pt modelId="{A9D68809-5070-4540-BCE4-ECF27BD1F8CE}">
      <dgm:prSet phldrT="[Text]"/>
      <dgm:spPr/>
      <dgm:t>
        <a:bodyPr/>
        <a:lstStyle/>
        <a:p>
          <a:r>
            <a:rPr lang="es-CO">
              <a:solidFill>
                <a:schemeClr val="bg1"/>
              </a:solidFill>
              <a:latin typeface="Times New Roman"/>
              <a:cs typeface="Times New Roman"/>
            </a:rPr>
            <a:t>Desarrollar un presupuesto basado en los gastos clasificados por prioridad que apoyen y estén </a:t>
          </a:r>
          <a:r>
            <a:rPr lang="es-419" noProof="0">
              <a:solidFill>
                <a:schemeClr val="bg1"/>
              </a:solidFill>
              <a:latin typeface="Times New Roman"/>
              <a:cs typeface="Times New Roman"/>
            </a:rPr>
            <a:t>alineados</a:t>
          </a:r>
          <a:r>
            <a:rPr lang="en-US">
              <a:solidFill>
                <a:schemeClr val="bg1"/>
              </a:solidFill>
              <a:latin typeface="Times New Roman"/>
              <a:cs typeface="Times New Roman"/>
            </a:rPr>
            <a:t> con </a:t>
          </a:r>
          <a:r>
            <a:rPr lang="en-US" b="1">
              <a:solidFill>
                <a:schemeClr val="bg1"/>
              </a:solidFill>
              <a:latin typeface="Times New Roman"/>
              <a:cs typeface="Times New Roman"/>
            </a:rPr>
            <a:t>las </a:t>
          </a:r>
          <a:r>
            <a:rPr lang="es-CO">
              <a:solidFill>
                <a:schemeClr val="bg1"/>
              </a:solidFill>
              <a:latin typeface="Times New Roman"/>
              <a:cs typeface="Times New Roman"/>
            </a:rPr>
            <a:t>estrategias basadas en evidencia en las páginas pilares del SPSA</a:t>
          </a:r>
          <a:endParaRPr lang="en-US">
            <a:solidFill>
              <a:schemeClr val="bg1"/>
            </a:solidFill>
            <a:latin typeface="Times New Roman"/>
            <a:cs typeface="Times New Roman"/>
          </a:endParaRPr>
        </a:p>
      </dgm:t>
    </dgm:pt>
    <dgm:pt modelId="{0DA799C0-837A-4DAB-9743-D0C55184C81F}" type="parTrans" cxnId="{63ECE779-23C6-4CC9-9B8A-823B41499222}">
      <dgm:prSet/>
      <dgm:spPr/>
      <dgm:t>
        <a:bodyPr/>
        <a:lstStyle/>
        <a:p>
          <a:endParaRPr lang="en-US"/>
        </a:p>
      </dgm:t>
    </dgm:pt>
    <dgm:pt modelId="{5A7961BA-11D2-4F3E-8C6A-0D0EED2EB37D}" type="sibTrans" cxnId="{63ECE779-23C6-4CC9-9B8A-823B41499222}">
      <dgm:prSet/>
      <dgm:spPr/>
      <dgm:t>
        <a:bodyPr/>
        <a:lstStyle/>
        <a:p>
          <a:endParaRPr lang="en-US"/>
        </a:p>
      </dgm:t>
    </dgm:pt>
    <dgm:pt modelId="{731A608A-73CB-498C-897E-13EAF54A056D}">
      <dgm:prSet phldrT="[Text]"/>
      <dgm:spPr/>
      <dgm:t>
        <a:bodyPr/>
        <a:lstStyle/>
        <a:p>
          <a:r>
            <a:rPr lang="es-CO" dirty="0">
              <a:solidFill>
                <a:schemeClr val="bg1"/>
              </a:solidFill>
              <a:latin typeface="Times New Roman"/>
              <a:cs typeface="Times New Roman"/>
            </a:rPr>
            <a:t>Monitorear la implementación del SPSA y modificar cuando sea necesario</a:t>
          </a:r>
          <a:endParaRPr lang="en-US" dirty="0">
            <a:solidFill>
              <a:schemeClr val="bg1"/>
            </a:solidFill>
            <a:latin typeface="Times New Roman"/>
            <a:cs typeface="Times New Roman"/>
          </a:endParaRPr>
        </a:p>
      </dgm:t>
    </dgm:pt>
    <dgm:pt modelId="{38D9BD4B-433B-4A86-8D4C-AD099AE6D872}" type="parTrans" cxnId="{811F5488-63C6-4BA1-B644-DEE8CA524CD1}">
      <dgm:prSet/>
      <dgm:spPr/>
      <dgm:t>
        <a:bodyPr/>
        <a:lstStyle/>
        <a:p>
          <a:endParaRPr lang="en-US"/>
        </a:p>
      </dgm:t>
    </dgm:pt>
    <dgm:pt modelId="{1D289094-DE34-4687-9B63-B3E7F34F44B4}" type="sibTrans" cxnId="{811F5488-63C6-4BA1-B644-DEE8CA524CD1}">
      <dgm:prSet/>
      <dgm:spPr/>
      <dgm:t>
        <a:bodyPr/>
        <a:lstStyle/>
        <a:p>
          <a:endParaRPr lang="en-US"/>
        </a:p>
      </dgm:t>
    </dgm:pt>
    <dgm:pt modelId="{A8BE2CBA-45FC-4936-A3AF-8EE7B04E1865}" type="pres">
      <dgm:prSet presAssocID="{6081047F-AB1F-4E8A-B261-D3D7FF9F05FB}" presName="Name0" presStyleCnt="0">
        <dgm:presLayoutVars>
          <dgm:dir/>
          <dgm:resizeHandles val="exact"/>
        </dgm:presLayoutVars>
      </dgm:prSet>
      <dgm:spPr/>
    </dgm:pt>
    <dgm:pt modelId="{4FC47D80-3613-4D59-8FBB-6C0373B2D013}" type="pres">
      <dgm:prSet presAssocID="{6081047F-AB1F-4E8A-B261-D3D7FF9F05FB}" presName="cycle" presStyleCnt="0"/>
      <dgm:spPr/>
    </dgm:pt>
    <dgm:pt modelId="{1C7B0A9D-FB59-40F1-9C9C-EB74BF1DB770}" type="pres">
      <dgm:prSet presAssocID="{9EFA9E75-71FA-4A51-BE41-C830FB7B71AF}" presName="nodeFirstNode" presStyleLbl="node1" presStyleIdx="0" presStyleCnt="4" custScaleX="86161" custScaleY="66907" custRadScaleRad="120107" custRadScaleInc="-1331">
        <dgm:presLayoutVars>
          <dgm:bulletEnabled val="1"/>
        </dgm:presLayoutVars>
      </dgm:prSet>
      <dgm:spPr/>
    </dgm:pt>
    <dgm:pt modelId="{83B42DB6-7911-4854-9884-90F5811ECEE6}" type="pres">
      <dgm:prSet presAssocID="{E59E5105-9B9A-46BD-93C9-18DA0F09F4A9}" presName="sibTransFirstNode" presStyleLbl="bgShp" presStyleIdx="0" presStyleCnt="1"/>
      <dgm:spPr/>
    </dgm:pt>
    <dgm:pt modelId="{ECB588E1-395B-4A88-9B00-8D4C07F4C3CC}" type="pres">
      <dgm:prSet presAssocID="{5F31B096-5D1B-415C-A619-BB23D3A302C1}" presName="nodeFollowingNodes" presStyleLbl="node1" presStyleIdx="1" presStyleCnt="4" custScaleX="71441" custScaleY="69688" custRadScaleRad="143507" custRadScaleInc="313">
        <dgm:presLayoutVars>
          <dgm:bulletEnabled val="1"/>
        </dgm:presLayoutVars>
      </dgm:prSet>
      <dgm:spPr/>
    </dgm:pt>
    <dgm:pt modelId="{92833520-3B6A-45A9-80E5-E6F750AA1400}" type="pres">
      <dgm:prSet presAssocID="{A9D68809-5070-4540-BCE4-ECF27BD1F8CE}" presName="nodeFollowingNodes" presStyleLbl="node1" presStyleIdx="2" presStyleCnt="4" custScaleX="86023" custScaleY="70428" custRadScaleRad="119421">
        <dgm:presLayoutVars>
          <dgm:bulletEnabled val="1"/>
        </dgm:presLayoutVars>
      </dgm:prSet>
      <dgm:spPr/>
    </dgm:pt>
    <dgm:pt modelId="{D293FC0A-760D-4E29-BBFA-54E1073C8853}" type="pres">
      <dgm:prSet presAssocID="{731A608A-73CB-498C-897E-13EAF54A056D}" presName="nodeFollowingNodes" presStyleLbl="node1" presStyleIdx="3" presStyleCnt="4" custScaleX="63143" custScaleY="67535" custRadScaleRad="144115" custRadScaleInc="370">
        <dgm:presLayoutVars>
          <dgm:bulletEnabled val="1"/>
        </dgm:presLayoutVars>
      </dgm:prSet>
      <dgm:spPr/>
    </dgm:pt>
  </dgm:ptLst>
  <dgm:cxnLst>
    <dgm:cxn modelId="{64CA1F0E-3922-4025-BAB0-012940014A7A}" type="presOf" srcId="{731A608A-73CB-498C-897E-13EAF54A056D}" destId="{D293FC0A-760D-4E29-BBFA-54E1073C8853}" srcOrd="0" destOrd="0" presId="urn:microsoft.com/office/officeart/2005/8/layout/cycle3"/>
    <dgm:cxn modelId="{1FCBC62B-F080-4E80-A86F-4AC1D4AF7913}" srcId="{6081047F-AB1F-4E8A-B261-D3D7FF9F05FB}" destId="{9EFA9E75-71FA-4A51-BE41-C830FB7B71AF}" srcOrd="0" destOrd="0" parTransId="{CD8E2189-FCB7-408D-BD38-FC190C605B15}" sibTransId="{E59E5105-9B9A-46BD-93C9-18DA0F09F4A9}"/>
    <dgm:cxn modelId="{AD526E3A-0044-46E7-AAC7-F8E83D7A8412}" type="presOf" srcId="{9EFA9E75-71FA-4A51-BE41-C830FB7B71AF}" destId="{1C7B0A9D-FB59-40F1-9C9C-EB74BF1DB770}" srcOrd="0" destOrd="0" presId="urn:microsoft.com/office/officeart/2005/8/layout/cycle3"/>
    <dgm:cxn modelId="{7493C55B-9369-4F09-AFF3-3FFD58D765BB}" srcId="{6081047F-AB1F-4E8A-B261-D3D7FF9F05FB}" destId="{5F31B096-5D1B-415C-A619-BB23D3A302C1}" srcOrd="1" destOrd="0" parTransId="{C60A8004-C631-40B9-8D8D-73A68325C801}" sibTransId="{DAFC4EA4-785A-4634-BFE3-33DDD927D951}"/>
    <dgm:cxn modelId="{63ECE779-23C6-4CC9-9B8A-823B41499222}" srcId="{6081047F-AB1F-4E8A-B261-D3D7FF9F05FB}" destId="{A9D68809-5070-4540-BCE4-ECF27BD1F8CE}" srcOrd="2" destOrd="0" parTransId="{0DA799C0-837A-4DAB-9743-D0C55184C81F}" sibTransId="{5A7961BA-11D2-4F3E-8C6A-0D0EED2EB37D}"/>
    <dgm:cxn modelId="{811F5488-63C6-4BA1-B644-DEE8CA524CD1}" srcId="{6081047F-AB1F-4E8A-B261-D3D7FF9F05FB}" destId="{731A608A-73CB-498C-897E-13EAF54A056D}" srcOrd="3" destOrd="0" parTransId="{38D9BD4B-433B-4A86-8D4C-AD099AE6D872}" sibTransId="{1D289094-DE34-4687-9B63-B3E7F34F44B4}"/>
    <dgm:cxn modelId="{19A9E48E-19C5-48C1-A760-6B1C5CBC01B0}" type="presOf" srcId="{E59E5105-9B9A-46BD-93C9-18DA0F09F4A9}" destId="{83B42DB6-7911-4854-9884-90F5811ECEE6}" srcOrd="0" destOrd="0" presId="urn:microsoft.com/office/officeart/2005/8/layout/cycle3"/>
    <dgm:cxn modelId="{4D6FFAD2-D307-468A-A6DE-1AEB08B28946}" type="presOf" srcId="{6081047F-AB1F-4E8A-B261-D3D7FF9F05FB}" destId="{A8BE2CBA-45FC-4936-A3AF-8EE7B04E1865}" srcOrd="0" destOrd="0" presId="urn:microsoft.com/office/officeart/2005/8/layout/cycle3"/>
    <dgm:cxn modelId="{C2A92AE7-B73E-4F6C-9CEC-7D97F9B5A67A}" type="presOf" srcId="{A9D68809-5070-4540-BCE4-ECF27BD1F8CE}" destId="{92833520-3B6A-45A9-80E5-E6F750AA1400}" srcOrd="0" destOrd="0" presId="urn:microsoft.com/office/officeart/2005/8/layout/cycle3"/>
    <dgm:cxn modelId="{E60472EE-6718-455E-B3E7-A7A2A52306CA}" type="presOf" srcId="{5F31B096-5D1B-415C-A619-BB23D3A302C1}" destId="{ECB588E1-395B-4A88-9B00-8D4C07F4C3CC}" srcOrd="0" destOrd="0" presId="urn:microsoft.com/office/officeart/2005/8/layout/cycle3"/>
    <dgm:cxn modelId="{4D373E32-868D-4AF5-91EC-96E81B762D8B}" type="presParOf" srcId="{A8BE2CBA-45FC-4936-A3AF-8EE7B04E1865}" destId="{4FC47D80-3613-4D59-8FBB-6C0373B2D013}" srcOrd="0" destOrd="0" presId="urn:microsoft.com/office/officeart/2005/8/layout/cycle3"/>
    <dgm:cxn modelId="{6AD36D5B-295A-4AE2-A2AF-55ABB08B4494}" type="presParOf" srcId="{4FC47D80-3613-4D59-8FBB-6C0373B2D013}" destId="{1C7B0A9D-FB59-40F1-9C9C-EB74BF1DB770}" srcOrd="0" destOrd="0" presId="urn:microsoft.com/office/officeart/2005/8/layout/cycle3"/>
    <dgm:cxn modelId="{2545942A-D97B-4C5C-9A6B-31359A0DAB41}" type="presParOf" srcId="{4FC47D80-3613-4D59-8FBB-6C0373B2D013}" destId="{83B42DB6-7911-4854-9884-90F5811ECEE6}" srcOrd="1" destOrd="0" presId="urn:microsoft.com/office/officeart/2005/8/layout/cycle3"/>
    <dgm:cxn modelId="{919FF8D5-3E3D-4926-A270-1E9EBDEDE9CE}" type="presParOf" srcId="{4FC47D80-3613-4D59-8FBB-6C0373B2D013}" destId="{ECB588E1-395B-4A88-9B00-8D4C07F4C3CC}" srcOrd="2" destOrd="0" presId="urn:microsoft.com/office/officeart/2005/8/layout/cycle3"/>
    <dgm:cxn modelId="{6709B603-C179-4CA7-9B70-C5CB0B298B44}" type="presParOf" srcId="{4FC47D80-3613-4D59-8FBB-6C0373B2D013}" destId="{92833520-3B6A-45A9-80E5-E6F750AA1400}" srcOrd="3" destOrd="0" presId="urn:microsoft.com/office/officeart/2005/8/layout/cycle3"/>
    <dgm:cxn modelId="{3D918159-DD34-4492-B976-AFA97CFD0E58}" type="presParOf" srcId="{4FC47D80-3613-4D59-8FBB-6C0373B2D013}" destId="{D293FC0A-760D-4E29-BBFA-54E1073C8853}" srcOrd="4"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1D0389-145C-426B-89A5-80A2B2CA94C0}"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en-US"/>
        </a:p>
      </dgm:t>
    </dgm:pt>
    <dgm:pt modelId="{88AE869F-6237-4E49-9759-00C6F04D6065}">
      <dgm:prSet phldrT="[Text]" custT="1"/>
      <dgm:spPr/>
      <dgm:t>
        <a:bodyPr/>
        <a:lstStyle/>
        <a:p>
          <a:pPr>
            <a:buClr>
              <a:srgbClr val="002177"/>
            </a:buClr>
            <a:buSzPct val="100000"/>
            <a:buFont typeface="+mj-lt"/>
            <a:buAutoNum type="arabicPeriod"/>
          </a:pPr>
          <a:r>
            <a:rPr kumimoji="0" lang="en-US" sz="2800" b="0" i="0" u="none" strike="noStrike" cap="none" spc="0" normalizeH="0" baseline="0" noProof="0" dirty="0">
              <a:ln/>
              <a:effectLst/>
              <a:uLnTx/>
              <a:uFillTx/>
              <a:latin typeface="Poppins"/>
              <a:ea typeface="+mn-ea"/>
              <a:cs typeface="Poppins"/>
            </a:rPr>
            <a:t>Necessary/</a:t>
          </a:r>
          <a:r>
            <a:rPr kumimoji="0" lang="es-CO" sz="2800" b="0" i="0" u="none" strike="noStrike" cap="none" spc="0" normalizeH="0" baseline="0" noProof="0" dirty="0">
              <a:ln/>
              <a:effectLst/>
              <a:uLnTx/>
              <a:uFillTx/>
              <a:latin typeface="Poppins"/>
              <a:ea typeface="+mn-ea"/>
              <a:cs typeface="Poppins"/>
            </a:rPr>
            <a:t>Necesario</a:t>
          </a:r>
          <a:endParaRPr lang="en-US" sz="2800" dirty="0"/>
        </a:p>
      </dgm:t>
    </dgm:pt>
    <dgm:pt modelId="{592EABBD-8297-4928-A196-6619F38C75BD}" type="parTrans" cxnId="{16A99CA0-DFA1-4A04-9360-C9C3272E9449}">
      <dgm:prSet/>
      <dgm:spPr/>
      <dgm:t>
        <a:bodyPr/>
        <a:lstStyle/>
        <a:p>
          <a:endParaRPr lang="en-US"/>
        </a:p>
      </dgm:t>
    </dgm:pt>
    <dgm:pt modelId="{F3F264E2-46E2-41CC-ADB5-DAA159CAC9F3}" type="sibTrans" cxnId="{16A99CA0-DFA1-4A04-9360-C9C3272E9449}">
      <dgm:prSet/>
      <dgm:spPr/>
      <dgm:t>
        <a:bodyPr/>
        <a:lstStyle/>
        <a:p>
          <a:endParaRPr lang="en-US"/>
        </a:p>
      </dgm:t>
    </dgm:pt>
    <dgm:pt modelId="{E37B9EB2-589D-4A5C-8E31-C9F14707568B}">
      <dgm:prSet phldrT="[Text]" custT="1"/>
      <dgm:spPr/>
      <dgm:t>
        <a:bodyPr/>
        <a:lstStyle/>
        <a:p>
          <a:pPr>
            <a:buClr>
              <a:srgbClr val="002177"/>
            </a:buClr>
            <a:buSzPct val="100000"/>
            <a:buFont typeface="+mj-lt"/>
            <a:buAutoNum type="arabicPeriod"/>
          </a:pPr>
          <a:r>
            <a:rPr kumimoji="0" lang="en-US" sz="2700" b="0" i="0" u="none" strike="noStrike" cap="none" spc="0" normalizeH="0" baseline="0" noProof="0" dirty="0">
              <a:ln/>
              <a:effectLst/>
              <a:uLnTx/>
              <a:uFillTx/>
              <a:latin typeface="Poppins"/>
              <a:ea typeface="+mn-ea"/>
              <a:cs typeface="Poppins"/>
            </a:rPr>
            <a:t>Reasonable/</a:t>
          </a:r>
          <a:r>
            <a:rPr kumimoji="0" lang="en-US" sz="2700" b="0" i="0" u="none" strike="noStrike" cap="none" spc="0" normalizeH="0" baseline="0" noProof="0" dirty="0" err="1">
              <a:ln/>
              <a:effectLst/>
              <a:uLnTx/>
              <a:uFillTx/>
              <a:latin typeface="Poppins"/>
              <a:ea typeface="+mn-ea"/>
              <a:cs typeface="Poppins"/>
            </a:rPr>
            <a:t>Razonable</a:t>
          </a:r>
          <a:endParaRPr lang="en-US" sz="2700" dirty="0"/>
        </a:p>
      </dgm:t>
    </dgm:pt>
    <dgm:pt modelId="{A04CEF1F-9875-4B30-AEFA-FE7A67A31286}" type="parTrans" cxnId="{C95D3E00-8F2F-4855-B27D-CF535CFD3A7A}">
      <dgm:prSet/>
      <dgm:spPr/>
      <dgm:t>
        <a:bodyPr/>
        <a:lstStyle/>
        <a:p>
          <a:endParaRPr lang="en-US"/>
        </a:p>
      </dgm:t>
    </dgm:pt>
    <dgm:pt modelId="{D45DB88A-AAF8-44DC-AC51-72EBE9609CF3}" type="sibTrans" cxnId="{C95D3E00-8F2F-4855-B27D-CF535CFD3A7A}">
      <dgm:prSet/>
      <dgm:spPr/>
      <dgm:t>
        <a:bodyPr/>
        <a:lstStyle/>
        <a:p>
          <a:endParaRPr lang="en-US"/>
        </a:p>
      </dgm:t>
    </dgm:pt>
    <dgm:pt modelId="{A4AEF088-B095-436D-A43E-4A629CFCE088}">
      <dgm:prSet phldrT="[Text]" custT="1"/>
      <dgm:spPr/>
      <dgm:t>
        <a:bodyPr/>
        <a:lstStyle/>
        <a:p>
          <a:pPr>
            <a:buClr>
              <a:srgbClr val="002177"/>
            </a:buClr>
            <a:buSzPct val="100000"/>
            <a:buFont typeface="+mj-lt"/>
            <a:buAutoNum type="arabicPeriod"/>
          </a:pPr>
          <a:r>
            <a:rPr kumimoji="0" lang="en-US" sz="2800" b="0" i="0" u="none" strike="noStrike" cap="none" spc="0" normalizeH="0" baseline="0" noProof="0" dirty="0">
              <a:ln/>
              <a:effectLst/>
              <a:uLnTx/>
              <a:uFillTx/>
              <a:latin typeface="Poppins"/>
              <a:ea typeface="+mn-ea"/>
              <a:cs typeface="Poppins"/>
            </a:rPr>
            <a:t>Allocable/ </a:t>
          </a:r>
          <a:r>
            <a:rPr kumimoji="0" lang="en-US" sz="2800" b="0" i="0" u="none" strike="noStrike" cap="none" spc="0" normalizeH="0" baseline="0" noProof="0" dirty="0" err="1">
              <a:ln/>
              <a:effectLst/>
              <a:uLnTx/>
              <a:uFillTx/>
              <a:latin typeface="Poppins"/>
              <a:ea typeface="+mn-ea"/>
              <a:cs typeface="Poppins"/>
            </a:rPr>
            <a:t>Permisible</a:t>
          </a:r>
          <a:endParaRPr lang="en-US" sz="2800" dirty="0"/>
        </a:p>
      </dgm:t>
    </dgm:pt>
    <dgm:pt modelId="{47C3469A-3B28-4F85-889A-86CF0664C6A3}" type="parTrans" cxnId="{A78BA915-2946-4307-BE39-26E085636672}">
      <dgm:prSet/>
      <dgm:spPr/>
      <dgm:t>
        <a:bodyPr/>
        <a:lstStyle/>
        <a:p>
          <a:endParaRPr lang="en-US"/>
        </a:p>
      </dgm:t>
    </dgm:pt>
    <dgm:pt modelId="{C6DDE301-6A96-4E7E-A3AF-1F978E9D6930}" type="sibTrans" cxnId="{A78BA915-2946-4307-BE39-26E085636672}">
      <dgm:prSet/>
      <dgm:spPr/>
      <dgm:t>
        <a:bodyPr/>
        <a:lstStyle/>
        <a:p>
          <a:endParaRPr lang="en-US"/>
        </a:p>
      </dgm:t>
    </dgm:pt>
    <dgm:pt modelId="{8FF4EE51-010D-48ED-8ACC-F33FD28DADC9}" type="pres">
      <dgm:prSet presAssocID="{211D0389-145C-426B-89A5-80A2B2CA94C0}" presName="cycle" presStyleCnt="0">
        <dgm:presLayoutVars>
          <dgm:dir/>
          <dgm:resizeHandles val="exact"/>
        </dgm:presLayoutVars>
      </dgm:prSet>
      <dgm:spPr/>
    </dgm:pt>
    <dgm:pt modelId="{25108AF8-6B29-48FF-BE57-D57E02644FB5}" type="pres">
      <dgm:prSet presAssocID="{88AE869F-6237-4E49-9759-00C6F04D6065}" presName="node" presStyleLbl="node1" presStyleIdx="0" presStyleCnt="3" custScaleX="113204" custScaleY="109723" custRadScaleRad="97201" custRadScaleInc="2171">
        <dgm:presLayoutVars>
          <dgm:bulletEnabled val="1"/>
        </dgm:presLayoutVars>
      </dgm:prSet>
      <dgm:spPr/>
    </dgm:pt>
    <dgm:pt modelId="{83720159-DF0D-4A4B-9776-EFCD75502B50}" type="pres">
      <dgm:prSet presAssocID="{F3F264E2-46E2-41CC-ADB5-DAA159CAC9F3}" presName="sibTrans" presStyleLbl="sibTrans2D1" presStyleIdx="0" presStyleCnt="3"/>
      <dgm:spPr/>
    </dgm:pt>
    <dgm:pt modelId="{3A40D0CD-59A1-46D8-9DAB-7A0D7D98B2EC}" type="pres">
      <dgm:prSet presAssocID="{F3F264E2-46E2-41CC-ADB5-DAA159CAC9F3}" presName="connectorText" presStyleLbl="sibTrans2D1" presStyleIdx="0" presStyleCnt="3"/>
      <dgm:spPr/>
    </dgm:pt>
    <dgm:pt modelId="{13AED7BE-BF12-4ACB-A8AD-6A6167B473BF}" type="pres">
      <dgm:prSet presAssocID="{E37B9EB2-589D-4A5C-8E31-C9F14707568B}" presName="node" presStyleLbl="node1" presStyleIdx="1" presStyleCnt="3" custScaleX="115086" custScaleY="112864">
        <dgm:presLayoutVars>
          <dgm:bulletEnabled val="1"/>
        </dgm:presLayoutVars>
      </dgm:prSet>
      <dgm:spPr/>
    </dgm:pt>
    <dgm:pt modelId="{CF6D8616-0FFE-4AC7-A21C-2D42A92200E9}" type="pres">
      <dgm:prSet presAssocID="{D45DB88A-AAF8-44DC-AC51-72EBE9609CF3}" presName="sibTrans" presStyleLbl="sibTrans2D1" presStyleIdx="1" presStyleCnt="3"/>
      <dgm:spPr/>
    </dgm:pt>
    <dgm:pt modelId="{9762558B-34EA-4E3D-A6B4-32BD4D846465}" type="pres">
      <dgm:prSet presAssocID="{D45DB88A-AAF8-44DC-AC51-72EBE9609CF3}" presName="connectorText" presStyleLbl="sibTrans2D1" presStyleIdx="1" presStyleCnt="3"/>
      <dgm:spPr/>
    </dgm:pt>
    <dgm:pt modelId="{DA953AF0-0A39-4AE5-A297-962E8E5ADECE}" type="pres">
      <dgm:prSet presAssocID="{A4AEF088-B095-436D-A43E-4A629CFCE088}" presName="node" presStyleLbl="node1" presStyleIdx="2" presStyleCnt="3" custScaleX="113706" custScaleY="109263">
        <dgm:presLayoutVars>
          <dgm:bulletEnabled val="1"/>
        </dgm:presLayoutVars>
      </dgm:prSet>
      <dgm:spPr/>
    </dgm:pt>
    <dgm:pt modelId="{B9F7891C-2703-4B8F-BB41-1700BEB0FFC5}" type="pres">
      <dgm:prSet presAssocID="{C6DDE301-6A96-4E7E-A3AF-1F978E9D6930}" presName="sibTrans" presStyleLbl="sibTrans2D1" presStyleIdx="2" presStyleCnt="3"/>
      <dgm:spPr/>
    </dgm:pt>
    <dgm:pt modelId="{432306C9-64A4-4F58-A140-C9609E70D69D}" type="pres">
      <dgm:prSet presAssocID="{C6DDE301-6A96-4E7E-A3AF-1F978E9D6930}" presName="connectorText" presStyleLbl="sibTrans2D1" presStyleIdx="2" presStyleCnt="3"/>
      <dgm:spPr/>
    </dgm:pt>
  </dgm:ptLst>
  <dgm:cxnLst>
    <dgm:cxn modelId="{C95D3E00-8F2F-4855-B27D-CF535CFD3A7A}" srcId="{211D0389-145C-426B-89A5-80A2B2CA94C0}" destId="{E37B9EB2-589D-4A5C-8E31-C9F14707568B}" srcOrd="1" destOrd="0" parTransId="{A04CEF1F-9875-4B30-AEFA-FE7A67A31286}" sibTransId="{D45DB88A-AAF8-44DC-AC51-72EBE9609CF3}"/>
    <dgm:cxn modelId="{A78BA915-2946-4307-BE39-26E085636672}" srcId="{211D0389-145C-426B-89A5-80A2B2CA94C0}" destId="{A4AEF088-B095-436D-A43E-4A629CFCE088}" srcOrd="2" destOrd="0" parTransId="{47C3469A-3B28-4F85-889A-86CF0664C6A3}" sibTransId="{C6DDE301-6A96-4E7E-A3AF-1F978E9D6930}"/>
    <dgm:cxn modelId="{7C2A5758-2C38-477F-8253-BBCFA06E838C}" type="presOf" srcId="{F3F264E2-46E2-41CC-ADB5-DAA159CAC9F3}" destId="{83720159-DF0D-4A4B-9776-EFCD75502B50}" srcOrd="0" destOrd="0" presId="urn:microsoft.com/office/officeart/2005/8/layout/cycle2"/>
    <dgm:cxn modelId="{DEBF3159-A0B8-4990-A84E-F853FC42F686}" type="presOf" srcId="{C6DDE301-6A96-4E7E-A3AF-1F978E9D6930}" destId="{432306C9-64A4-4F58-A140-C9609E70D69D}" srcOrd="1" destOrd="0" presId="urn:microsoft.com/office/officeart/2005/8/layout/cycle2"/>
    <dgm:cxn modelId="{29100099-2F61-408F-BA3F-4267D296421C}" type="presOf" srcId="{A4AEF088-B095-436D-A43E-4A629CFCE088}" destId="{DA953AF0-0A39-4AE5-A297-962E8E5ADECE}" srcOrd="0" destOrd="0" presId="urn:microsoft.com/office/officeart/2005/8/layout/cycle2"/>
    <dgm:cxn modelId="{FECAAC9A-83B2-4062-AD09-F0C798B19097}" type="presOf" srcId="{F3F264E2-46E2-41CC-ADB5-DAA159CAC9F3}" destId="{3A40D0CD-59A1-46D8-9DAB-7A0D7D98B2EC}" srcOrd="1" destOrd="0" presId="urn:microsoft.com/office/officeart/2005/8/layout/cycle2"/>
    <dgm:cxn modelId="{16A99CA0-DFA1-4A04-9360-C9C3272E9449}" srcId="{211D0389-145C-426B-89A5-80A2B2CA94C0}" destId="{88AE869F-6237-4E49-9759-00C6F04D6065}" srcOrd="0" destOrd="0" parTransId="{592EABBD-8297-4928-A196-6619F38C75BD}" sibTransId="{F3F264E2-46E2-41CC-ADB5-DAA159CAC9F3}"/>
    <dgm:cxn modelId="{A11CEFA1-BA30-48ED-914A-B5F7B6868671}" type="presOf" srcId="{88AE869F-6237-4E49-9759-00C6F04D6065}" destId="{25108AF8-6B29-48FF-BE57-D57E02644FB5}" srcOrd="0" destOrd="0" presId="urn:microsoft.com/office/officeart/2005/8/layout/cycle2"/>
    <dgm:cxn modelId="{761F47A8-80CA-4BD5-BFC3-CAEEF06B9798}" type="presOf" srcId="{E37B9EB2-589D-4A5C-8E31-C9F14707568B}" destId="{13AED7BE-BF12-4ACB-A8AD-6A6167B473BF}" srcOrd="0" destOrd="0" presId="urn:microsoft.com/office/officeart/2005/8/layout/cycle2"/>
    <dgm:cxn modelId="{7C16D8AF-CED8-43C4-A56D-7A2857B9F65E}" type="presOf" srcId="{C6DDE301-6A96-4E7E-A3AF-1F978E9D6930}" destId="{B9F7891C-2703-4B8F-BB41-1700BEB0FFC5}" srcOrd="0" destOrd="0" presId="urn:microsoft.com/office/officeart/2005/8/layout/cycle2"/>
    <dgm:cxn modelId="{7336DFBC-5060-4085-9781-E0322963E2C3}" type="presOf" srcId="{D45DB88A-AAF8-44DC-AC51-72EBE9609CF3}" destId="{9762558B-34EA-4E3D-A6B4-32BD4D846465}" srcOrd="1" destOrd="0" presId="urn:microsoft.com/office/officeart/2005/8/layout/cycle2"/>
    <dgm:cxn modelId="{6C06BAE0-11AD-4DB9-86C0-9A98C7C0FCEB}" type="presOf" srcId="{D45DB88A-AAF8-44DC-AC51-72EBE9609CF3}" destId="{CF6D8616-0FFE-4AC7-A21C-2D42A92200E9}" srcOrd="0" destOrd="0" presId="urn:microsoft.com/office/officeart/2005/8/layout/cycle2"/>
    <dgm:cxn modelId="{FCD716E9-4AC1-43BF-AFF2-81243BB26D77}" type="presOf" srcId="{211D0389-145C-426B-89A5-80A2B2CA94C0}" destId="{8FF4EE51-010D-48ED-8ACC-F33FD28DADC9}" srcOrd="0" destOrd="0" presId="urn:microsoft.com/office/officeart/2005/8/layout/cycle2"/>
    <dgm:cxn modelId="{6A5B7D0A-4179-409C-882E-50B865776D02}" type="presParOf" srcId="{8FF4EE51-010D-48ED-8ACC-F33FD28DADC9}" destId="{25108AF8-6B29-48FF-BE57-D57E02644FB5}" srcOrd="0" destOrd="0" presId="urn:microsoft.com/office/officeart/2005/8/layout/cycle2"/>
    <dgm:cxn modelId="{AF6DEBE6-2416-4C27-BEF0-5BEC7F228005}" type="presParOf" srcId="{8FF4EE51-010D-48ED-8ACC-F33FD28DADC9}" destId="{83720159-DF0D-4A4B-9776-EFCD75502B50}" srcOrd="1" destOrd="0" presId="urn:microsoft.com/office/officeart/2005/8/layout/cycle2"/>
    <dgm:cxn modelId="{E8473121-7729-4850-813B-1AC5CDB6E10B}" type="presParOf" srcId="{83720159-DF0D-4A4B-9776-EFCD75502B50}" destId="{3A40D0CD-59A1-46D8-9DAB-7A0D7D98B2EC}" srcOrd="0" destOrd="0" presId="urn:microsoft.com/office/officeart/2005/8/layout/cycle2"/>
    <dgm:cxn modelId="{F8872DC4-F6E3-4025-8E78-0B78C133897C}" type="presParOf" srcId="{8FF4EE51-010D-48ED-8ACC-F33FD28DADC9}" destId="{13AED7BE-BF12-4ACB-A8AD-6A6167B473BF}" srcOrd="2" destOrd="0" presId="urn:microsoft.com/office/officeart/2005/8/layout/cycle2"/>
    <dgm:cxn modelId="{8B4A203C-F34A-4EEC-9323-A35E29CF6AAF}" type="presParOf" srcId="{8FF4EE51-010D-48ED-8ACC-F33FD28DADC9}" destId="{CF6D8616-0FFE-4AC7-A21C-2D42A92200E9}" srcOrd="3" destOrd="0" presId="urn:microsoft.com/office/officeart/2005/8/layout/cycle2"/>
    <dgm:cxn modelId="{A15FD7BC-4B32-4ACF-A40F-321CBF43237E}" type="presParOf" srcId="{CF6D8616-0FFE-4AC7-A21C-2D42A92200E9}" destId="{9762558B-34EA-4E3D-A6B4-32BD4D846465}" srcOrd="0" destOrd="0" presId="urn:microsoft.com/office/officeart/2005/8/layout/cycle2"/>
    <dgm:cxn modelId="{B9EBA1FA-186F-406A-B126-45284A31321C}" type="presParOf" srcId="{8FF4EE51-010D-48ED-8ACC-F33FD28DADC9}" destId="{DA953AF0-0A39-4AE5-A297-962E8E5ADECE}" srcOrd="4" destOrd="0" presId="urn:microsoft.com/office/officeart/2005/8/layout/cycle2"/>
    <dgm:cxn modelId="{8C6F26E0-F414-4612-8946-9653F5443235}" type="presParOf" srcId="{8FF4EE51-010D-48ED-8ACC-F33FD28DADC9}" destId="{B9F7891C-2703-4B8F-BB41-1700BEB0FFC5}" srcOrd="5" destOrd="0" presId="urn:microsoft.com/office/officeart/2005/8/layout/cycle2"/>
    <dgm:cxn modelId="{0F423691-C839-48DA-AA13-1DF163CDE043}" type="presParOf" srcId="{B9F7891C-2703-4B8F-BB41-1700BEB0FFC5}" destId="{432306C9-64A4-4F58-A140-C9609E70D69D}"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049AFF-1E66-4348-88D2-5A0ED9D0D50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505C5F7-2294-4659-ABC4-06B7CF08761A}">
      <dgm:prSet/>
      <dgm:spPr>
        <a:xfrm>
          <a:off x="882911" y="1793"/>
          <a:ext cx="4913306" cy="764425"/>
        </a:xfrm>
        <a:prstGeom prst="rect">
          <a:avLst/>
        </a:prstGeom>
        <a:noFill/>
        <a:ln>
          <a:noFill/>
        </a:ln>
        <a:effectLst/>
      </dgm:spPr>
      <dgm:t>
        <a:bodyPr/>
        <a:lstStyle/>
        <a:p>
          <a:pPr>
            <a:lnSpc>
              <a:spcPct val="100000"/>
            </a:lnSpc>
          </a:pPr>
          <a:r>
            <a:rPr lang="en-US" b="0">
              <a:solidFill>
                <a:schemeClr val="bg1"/>
              </a:solidFill>
              <a:latin typeface="Trebuchet MS" panose="020B0603020202020204"/>
              <a:ea typeface="+mn-ea"/>
              <a:cs typeface="+mn-cs"/>
            </a:rPr>
            <a:t>Regional Director site visits</a:t>
          </a:r>
          <a:endParaRPr lang="en-US">
            <a:solidFill>
              <a:schemeClr val="bg1"/>
            </a:solidFill>
            <a:latin typeface="Trebuchet MS" panose="020B0603020202020204"/>
            <a:ea typeface="+mn-ea"/>
            <a:cs typeface="+mn-cs"/>
          </a:endParaRPr>
        </a:p>
      </dgm:t>
    </dgm:pt>
    <dgm:pt modelId="{EA296569-3BDC-4D98-BAC3-E3B6968472DF}" type="parTrans" cxnId="{7990018D-AFA8-4737-8E07-69D29A620FEE}">
      <dgm:prSet/>
      <dgm:spPr/>
      <dgm:t>
        <a:bodyPr/>
        <a:lstStyle/>
        <a:p>
          <a:endParaRPr lang="en-US">
            <a:solidFill>
              <a:schemeClr val="bg1"/>
            </a:solidFill>
          </a:endParaRPr>
        </a:p>
      </dgm:t>
    </dgm:pt>
    <dgm:pt modelId="{6B2840BB-50DA-4347-AEBA-12C0DF44E030}" type="sibTrans" cxnId="{7990018D-AFA8-4737-8E07-69D29A620FEE}">
      <dgm:prSet/>
      <dgm:spPr/>
      <dgm:t>
        <a:bodyPr/>
        <a:lstStyle/>
        <a:p>
          <a:endParaRPr lang="en-US">
            <a:solidFill>
              <a:schemeClr val="bg1"/>
            </a:solidFill>
          </a:endParaRPr>
        </a:p>
      </dgm:t>
    </dgm:pt>
    <dgm:pt modelId="{AA5A0A6E-19D6-445B-8E49-C08627595616}">
      <dgm:prSet/>
      <dgm:spPr>
        <a:xfrm>
          <a:off x="882911" y="957325"/>
          <a:ext cx="4913306" cy="764425"/>
        </a:xfrm>
        <a:prstGeom prst="rect">
          <a:avLst/>
        </a:prstGeom>
        <a:noFill/>
        <a:ln>
          <a:noFill/>
        </a:ln>
        <a:effectLst/>
      </dgm:spPr>
      <dgm:t>
        <a:bodyPr/>
        <a:lstStyle/>
        <a:p>
          <a:pPr>
            <a:lnSpc>
              <a:spcPct val="100000"/>
            </a:lnSpc>
          </a:pPr>
          <a:r>
            <a:rPr lang="en-US" b="0">
              <a:solidFill>
                <a:schemeClr val="bg1"/>
              </a:solidFill>
              <a:latin typeface="Trebuchet MS" panose="020B0603020202020204"/>
              <a:ea typeface="+mn-ea"/>
              <a:cs typeface="+mn-cs"/>
            </a:rPr>
            <a:t>SSC periodic review of implementation of programs</a:t>
          </a:r>
          <a:endParaRPr lang="en-US">
            <a:solidFill>
              <a:schemeClr val="bg1"/>
            </a:solidFill>
            <a:latin typeface="Trebuchet MS" panose="020B0603020202020204"/>
            <a:ea typeface="+mn-ea"/>
            <a:cs typeface="+mn-cs"/>
          </a:endParaRPr>
        </a:p>
      </dgm:t>
    </dgm:pt>
    <dgm:pt modelId="{23F6E717-7B94-4871-8C28-ED0ABEF781EB}" type="parTrans" cxnId="{4C4F9C41-0F5B-4C8A-B378-28359A0C8CD4}">
      <dgm:prSet/>
      <dgm:spPr/>
      <dgm:t>
        <a:bodyPr/>
        <a:lstStyle/>
        <a:p>
          <a:endParaRPr lang="en-US">
            <a:solidFill>
              <a:schemeClr val="bg1"/>
            </a:solidFill>
          </a:endParaRPr>
        </a:p>
      </dgm:t>
    </dgm:pt>
    <dgm:pt modelId="{B20D9787-F7D0-4D5E-8129-B551C755DAE4}" type="sibTrans" cxnId="{4C4F9C41-0F5B-4C8A-B378-28359A0C8CD4}">
      <dgm:prSet/>
      <dgm:spPr/>
      <dgm:t>
        <a:bodyPr/>
        <a:lstStyle/>
        <a:p>
          <a:endParaRPr lang="en-US">
            <a:solidFill>
              <a:schemeClr val="bg1"/>
            </a:solidFill>
          </a:endParaRPr>
        </a:p>
      </dgm:t>
    </dgm:pt>
    <dgm:pt modelId="{A831A2BF-977E-49E7-84AE-B3E14C150435}">
      <dgm:prSet/>
      <dgm:spPr>
        <a:xfrm>
          <a:off x="882911" y="1912857"/>
          <a:ext cx="4913306" cy="764425"/>
        </a:xfrm>
        <a:prstGeom prst="rect">
          <a:avLst/>
        </a:prstGeom>
        <a:noFill/>
        <a:ln>
          <a:noFill/>
        </a:ln>
        <a:effectLst/>
      </dgm:spPr>
      <dgm:t>
        <a:bodyPr/>
        <a:lstStyle/>
        <a:p>
          <a:pPr>
            <a:lnSpc>
              <a:spcPct val="100000"/>
            </a:lnSpc>
          </a:pPr>
          <a:r>
            <a:rPr lang="en-US" b="0">
              <a:solidFill>
                <a:schemeClr val="bg1"/>
              </a:solidFill>
              <a:latin typeface="Trebuchet MS" panose="020B0603020202020204"/>
              <a:ea typeface="+mn-ea"/>
              <a:cs typeface="+mn-cs"/>
            </a:rPr>
            <a:t>Leadership team ongoing review of data and performance dialogues</a:t>
          </a:r>
          <a:endParaRPr lang="en-US">
            <a:solidFill>
              <a:schemeClr val="bg1"/>
            </a:solidFill>
            <a:latin typeface="Trebuchet MS" panose="020B0603020202020204"/>
            <a:ea typeface="+mn-ea"/>
            <a:cs typeface="+mn-cs"/>
          </a:endParaRPr>
        </a:p>
      </dgm:t>
    </dgm:pt>
    <dgm:pt modelId="{786C06AB-3CBA-447A-8872-37A49A0A3DD3}" type="parTrans" cxnId="{59DE0630-D5A3-4678-ADD0-5C655F7C885E}">
      <dgm:prSet/>
      <dgm:spPr/>
      <dgm:t>
        <a:bodyPr/>
        <a:lstStyle/>
        <a:p>
          <a:endParaRPr lang="en-US">
            <a:solidFill>
              <a:schemeClr val="bg1"/>
            </a:solidFill>
          </a:endParaRPr>
        </a:p>
      </dgm:t>
    </dgm:pt>
    <dgm:pt modelId="{E005B7A0-D941-4283-881C-471439287C75}" type="sibTrans" cxnId="{59DE0630-D5A3-4678-ADD0-5C655F7C885E}">
      <dgm:prSet/>
      <dgm:spPr/>
      <dgm:t>
        <a:bodyPr/>
        <a:lstStyle/>
        <a:p>
          <a:endParaRPr lang="en-US">
            <a:solidFill>
              <a:schemeClr val="bg1"/>
            </a:solidFill>
          </a:endParaRPr>
        </a:p>
      </dgm:t>
    </dgm:pt>
    <dgm:pt modelId="{C40DFADC-07C9-4BC8-9331-3F2B6EF27E87}">
      <dgm:prSet/>
      <dgm:spPr>
        <a:xfrm>
          <a:off x="882911" y="2868389"/>
          <a:ext cx="4913306" cy="764425"/>
        </a:xfrm>
        <a:prstGeom prst="rect">
          <a:avLst/>
        </a:prstGeom>
        <a:noFill/>
        <a:ln>
          <a:noFill/>
        </a:ln>
        <a:effectLst/>
      </dgm:spPr>
      <dgm:t>
        <a:bodyPr/>
        <a:lstStyle/>
        <a:p>
          <a:pPr>
            <a:lnSpc>
              <a:spcPct val="100000"/>
            </a:lnSpc>
          </a:pPr>
          <a:r>
            <a:rPr lang="en-US" b="0" dirty="0">
              <a:solidFill>
                <a:schemeClr val="bg1"/>
              </a:solidFill>
              <a:latin typeface="Trebuchet MS" panose="020B0603020202020204"/>
              <a:ea typeface="+mn-ea"/>
              <a:cs typeface="+mn-cs"/>
            </a:rPr>
            <a:t>Administrative Team classroom walkthroughs and feedback</a:t>
          </a:r>
          <a:endParaRPr lang="en-US" dirty="0">
            <a:solidFill>
              <a:schemeClr val="bg1"/>
            </a:solidFill>
            <a:latin typeface="Trebuchet MS" panose="020B0603020202020204"/>
            <a:ea typeface="+mn-ea"/>
            <a:cs typeface="+mn-cs"/>
          </a:endParaRPr>
        </a:p>
      </dgm:t>
    </dgm:pt>
    <dgm:pt modelId="{82C5D1AD-61B1-4386-A655-0AF6C9BF6D04}" type="parTrans" cxnId="{F176846C-1007-4629-B47A-A918C0279FD6}">
      <dgm:prSet/>
      <dgm:spPr/>
      <dgm:t>
        <a:bodyPr/>
        <a:lstStyle/>
        <a:p>
          <a:endParaRPr lang="en-US">
            <a:solidFill>
              <a:schemeClr val="bg1"/>
            </a:solidFill>
          </a:endParaRPr>
        </a:p>
      </dgm:t>
    </dgm:pt>
    <dgm:pt modelId="{3B79D046-731B-40F4-B028-FC7815F7F57D}" type="sibTrans" cxnId="{F176846C-1007-4629-B47A-A918C0279FD6}">
      <dgm:prSet/>
      <dgm:spPr/>
      <dgm:t>
        <a:bodyPr/>
        <a:lstStyle/>
        <a:p>
          <a:endParaRPr lang="en-US">
            <a:solidFill>
              <a:schemeClr val="bg1"/>
            </a:solidFill>
          </a:endParaRPr>
        </a:p>
      </dgm:t>
    </dgm:pt>
    <dgm:pt modelId="{A2E69BE9-C0A0-4FBA-95E1-552B1BAEBBEA}">
      <dgm:prSet/>
      <dgm:spPr>
        <a:xfrm>
          <a:off x="882911" y="3823920"/>
          <a:ext cx="4913306" cy="764425"/>
        </a:xfrm>
        <a:prstGeom prst="rect">
          <a:avLst/>
        </a:prstGeom>
        <a:noFill/>
        <a:ln>
          <a:noFill/>
        </a:ln>
        <a:effectLst/>
      </dgm:spPr>
      <dgm:t>
        <a:bodyPr/>
        <a:lstStyle/>
        <a:p>
          <a:pPr>
            <a:lnSpc>
              <a:spcPct val="100000"/>
            </a:lnSpc>
          </a:pPr>
          <a:r>
            <a:rPr lang="en-US" b="0">
              <a:solidFill>
                <a:schemeClr val="bg1"/>
              </a:solidFill>
              <a:latin typeface="Trebuchet MS" panose="020B0603020202020204"/>
              <a:ea typeface="+mn-ea"/>
              <a:cs typeface="+mn-cs"/>
            </a:rPr>
            <a:t>Observations and post-observation conferences</a:t>
          </a:r>
          <a:endParaRPr lang="en-US">
            <a:solidFill>
              <a:schemeClr val="bg1"/>
            </a:solidFill>
            <a:latin typeface="Trebuchet MS" panose="020B0603020202020204"/>
            <a:ea typeface="+mn-ea"/>
            <a:cs typeface="+mn-cs"/>
          </a:endParaRPr>
        </a:p>
      </dgm:t>
    </dgm:pt>
    <dgm:pt modelId="{71F8AC76-C7DF-4308-B6F9-769E6148A723}" type="parTrans" cxnId="{53E32426-82C5-4BC1-8466-33C85AF4F845}">
      <dgm:prSet/>
      <dgm:spPr/>
      <dgm:t>
        <a:bodyPr/>
        <a:lstStyle/>
        <a:p>
          <a:endParaRPr lang="en-US">
            <a:solidFill>
              <a:schemeClr val="bg1"/>
            </a:solidFill>
          </a:endParaRPr>
        </a:p>
      </dgm:t>
    </dgm:pt>
    <dgm:pt modelId="{81D46676-08F6-45A1-B66A-A3800921DF1B}" type="sibTrans" cxnId="{53E32426-82C5-4BC1-8466-33C85AF4F845}">
      <dgm:prSet/>
      <dgm:spPr/>
      <dgm:t>
        <a:bodyPr/>
        <a:lstStyle/>
        <a:p>
          <a:endParaRPr lang="en-US">
            <a:solidFill>
              <a:schemeClr val="bg1"/>
            </a:solidFill>
          </a:endParaRPr>
        </a:p>
      </dgm:t>
    </dgm:pt>
    <dgm:pt modelId="{3F0F39B7-DC12-4165-A9B7-7F673B9532A3}">
      <dgm:prSet/>
      <dgm:spPr>
        <a:xfrm>
          <a:off x="882911" y="4779452"/>
          <a:ext cx="4913306" cy="764425"/>
        </a:xfrm>
        <a:prstGeom prst="rect">
          <a:avLst/>
        </a:prstGeom>
        <a:noFill/>
        <a:ln>
          <a:noFill/>
        </a:ln>
        <a:effectLst/>
      </dgm:spPr>
      <dgm:t>
        <a:bodyPr/>
        <a:lstStyle/>
        <a:p>
          <a:pPr>
            <a:lnSpc>
              <a:spcPct val="100000"/>
            </a:lnSpc>
          </a:pPr>
          <a:r>
            <a:rPr lang="en-US" b="0">
              <a:solidFill>
                <a:schemeClr val="bg1"/>
              </a:solidFill>
              <a:latin typeface="Trebuchet MS" panose="020B0603020202020204"/>
              <a:ea typeface="+mn-ea"/>
              <a:cs typeface="+mn-cs"/>
            </a:rPr>
            <a:t>Calibration of student work after performance task and/or assessment</a:t>
          </a:r>
          <a:endParaRPr lang="en-US">
            <a:solidFill>
              <a:schemeClr val="bg1"/>
            </a:solidFill>
            <a:latin typeface="Trebuchet MS" panose="020B0603020202020204"/>
            <a:ea typeface="+mn-ea"/>
            <a:cs typeface="+mn-cs"/>
          </a:endParaRPr>
        </a:p>
      </dgm:t>
    </dgm:pt>
    <dgm:pt modelId="{267B72E2-5117-4A30-BA73-21ABFA57BCC9}" type="parTrans" cxnId="{2CEF6A53-4978-4F64-A045-D0280A8F1794}">
      <dgm:prSet/>
      <dgm:spPr/>
      <dgm:t>
        <a:bodyPr/>
        <a:lstStyle/>
        <a:p>
          <a:endParaRPr lang="en-US">
            <a:solidFill>
              <a:schemeClr val="bg1"/>
            </a:solidFill>
          </a:endParaRPr>
        </a:p>
      </dgm:t>
    </dgm:pt>
    <dgm:pt modelId="{23A1B695-DDC9-4D17-A4C6-3CB587AC30D2}" type="sibTrans" cxnId="{2CEF6A53-4978-4F64-A045-D0280A8F1794}">
      <dgm:prSet/>
      <dgm:spPr/>
      <dgm:t>
        <a:bodyPr/>
        <a:lstStyle/>
        <a:p>
          <a:endParaRPr lang="en-US">
            <a:solidFill>
              <a:schemeClr val="bg1"/>
            </a:solidFill>
          </a:endParaRPr>
        </a:p>
      </dgm:t>
    </dgm:pt>
    <dgm:pt modelId="{304E9BC2-44D7-445D-8193-A8A94CE37585}" type="pres">
      <dgm:prSet presAssocID="{59049AFF-1E66-4348-88D2-5A0ED9D0D504}" presName="root" presStyleCnt="0">
        <dgm:presLayoutVars>
          <dgm:dir/>
          <dgm:resizeHandles val="exact"/>
        </dgm:presLayoutVars>
      </dgm:prSet>
      <dgm:spPr/>
    </dgm:pt>
    <dgm:pt modelId="{F73EEEAE-3F5D-45EA-A12B-5866B7862245}" type="pres">
      <dgm:prSet presAssocID="{1505C5F7-2294-4659-ABC4-06B7CF08761A}" presName="compNode" presStyleCnt="0"/>
      <dgm:spPr/>
    </dgm:pt>
    <dgm:pt modelId="{FD8A2165-E712-4A8F-B8AB-47C4D6C76D32}" type="pres">
      <dgm:prSet presAssocID="{1505C5F7-2294-4659-ABC4-06B7CF08761A}" presName="bgRect" presStyleLbl="bgShp" presStyleIdx="0" presStyleCnt="6" custScaleY="88555" custLinFactNeighborY="0"/>
      <dgm:spPr>
        <a:xfrm>
          <a:off x="0" y="1793"/>
          <a:ext cx="5796218" cy="764425"/>
        </a:xfrm>
        <a:prstGeom prst="roundRect">
          <a:avLst>
            <a:gd name="adj" fmla="val 10000"/>
          </a:avLst>
        </a:prstGeom>
        <a:solidFill>
          <a:srgbClr val="009DD9">
            <a:hueOff val="0"/>
            <a:satOff val="0"/>
            <a:lumOff val="0"/>
            <a:alphaOff val="0"/>
          </a:srgbClr>
        </a:solidFill>
        <a:ln>
          <a:noFill/>
        </a:ln>
        <a:effectLst/>
      </dgm:spPr>
    </dgm:pt>
    <dgm:pt modelId="{3A3E8FFF-8BE2-4DB8-A929-6E6B45DCA3CD}" type="pres">
      <dgm:prSet presAssocID="{1505C5F7-2294-4659-ABC4-06B7CF08761A}" presName="iconRect" presStyleLbl="node1" presStyleIdx="0" presStyleCnt="6"/>
      <dgm:spPr>
        <a:xfrm>
          <a:off x="231238" y="173789"/>
          <a:ext cx="420433" cy="42043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gm:spPr>
      <dgm:extLst>
        <a:ext uri="{E40237B7-FDA0-4F09-8148-C483321AD2D9}">
          <dgm14:cNvPr xmlns:dgm14="http://schemas.microsoft.com/office/drawing/2010/diagram" id="0" name="" descr="Marker"/>
        </a:ext>
      </dgm:extLst>
    </dgm:pt>
    <dgm:pt modelId="{C5241698-D49C-4899-8597-7DCC9324CB8C}" type="pres">
      <dgm:prSet presAssocID="{1505C5F7-2294-4659-ABC4-06B7CF08761A}" presName="spaceRect" presStyleCnt="0"/>
      <dgm:spPr/>
    </dgm:pt>
    <dgm:pt modelId="{FE330D8D-3505-4C62-8AEC-E654BA8FE6FE}" type="pres">
      <dgm:prSet presAssocID="{1505C5F7-2294-4659-ABC4-06B7CF08761A}" presName="parTx" presStyleLbl="revTx" presStyleIdx="0" presStyleCnt="6">
        <dgm:presLayoutVars>
          <dgm:chMax val="0"/>
          <dgm:chPref val="0"/>
        </dgm:presLayoutVars>
      </dgm:prSet>
      <dgm:spPr/>
    </dgm:pt>
    <dgm:pt modelId="{A45C84AF-B81A-44FF-A563-0EEABA62A230}" type="pres">
      <dgm:prSet presAssocID="{6B2840BB-50DA-4347-AEBA-12C0DF44E030}" presName="sibTrans" presStyleCnt="0"/>
      <dgm:spPr/>
    </dgm:pt>
    <dgm:pt modelId="{D0FE879E-964D-45EE-A7E0-1B05FA808ABB}" type="pres">
      <dgm:prSet presAssocID="{AA5A0A6E-19D6-445B-8E49-C08627595616}" presName="compNode" presStyleCnt="0"/>
      <dgm:spPr/>
    </dgm:pt>
    <dgm:pt modelId="{FF05F71D-0C4E-4B6C-BFBE-8679F6C53CD6}" type="pres">
      <dgm:prSet presAssocID="{AA5A0A6E-19D6-445B-8E49-C08627595616}" presName="bgRect" presStyleLbl="bgShp" presStyleIdx="1" presStyleCnt="6"/>
      <dgm:spPr>
        <a:xfrm>
          <a:off x="0" y="957325"/>
          <a:ext cx="5796218" cy="764425"/>
        </a:xfrm>
        <a:prstGeom prst="roundRect">
          <a:avLst>
            <a:gd name="adj" fmla="val 10000"/>
          </a:avLst>
        </a:prstGeom>
        <a:solidFill>
          <a:srgbClr val="0BD0D9">
            <a:hueOff val="0"/>
            <a:satOff val="0"/>
            <a:lumOff val="0"/>
            <a:alphaOff val="0"/>
          </a:srgbClr>
        </a:solidFill>
        <a:ln>
          <a:noFill/>
        </a:ln>
        <a:effectLst/>
      </dgm:spPr>
    </dgm:pt>
    <dgm:pt modelId="{6736E71A-1ACA-49A9-8034-A4699F5EE1DE}" type="pres">
      <dgm:prSet presAssocID="{AA5A0A6E-19D6-445B-8E49-C08627595616}" presName="iconRect" presStyleLbl="node1" presStyleIdx="1" presStyleCnt="6"/>
      <dgm:spPr>
        <a:xfrm>
          <a:off x="231238" y="1129321"/>
          <a:ext cx="420433" cy="42043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gm:spPr>
      <dgm:extLst>
        <a:ext uri="{E40237B7-FDA0-4F09-8148-C483321AD2D9}">
          <dgm14:cNvPr xmlns:dgm14="http://schemas.microsoft.com/office/drawing/2010/diagram" id="0" name="" descr="Checklist"/>
        </a:ext>
      </dgm:extLst>
    </dgm:pt>
    <dgm:pt modelId="{EBB60BF2-3394-4586-B4B5-73F8559FD9A6}" type="pres">
      <dgm:prSet presAssocID="{AA5A0A6E-19D6-445B-8E49-C08627595616}" presName="spaceRect" presStyleCnt="0"/>
      <dgm:spPr/>
    </dgm:pt>
    <dgm:pt modelId="{5A7F7D66-34A8-4FF6-ADE1-F4329BEF8FCE}" type="pres">
      <dgm:prSet presAssocID="{AA5A0A6E-19D6-445B-8E49-C08627595616}" presName="parTx" presStyleLbl="revTx" presStyleIdx="1" presStyleCnt="6">
        <dgm:presLayoutVars>
          <dgm:chMax val="0"/>
          <dgm:chPref val="0"/>
        </dgm:presLayoutVars>
      </dgm:prSet>
      <dgm:spPr/>
    </dgm:pt>
    <dgm:pt modelId="{577ED37B-64F7-40A0-BB54-C22E826B20F5}" type="pres">
      <dgm:prSet presAssocID="{B20D9787-F7D0-4D5E-8129-B551C755DAE4}" presName="sibTrans" presStyleCnt="0"/>
      <dgm:spPr/>
    </dgm:pt>
    <dgm:pt modelId="{D9E94095-4C1D-40A8-90F7-70C78300D437}" type="pres">
      <dgm:prSet presAssocID="{A831A2BF-977E-49E7-84AE-B3E14C150435}" presName="compNode" presStyleCnt="0"/>
      <dgm:spPr/>
    </dgm:pt>
    <dgm:pt modelId="{4B582618-229B-44DE-BB93-B372BF265A82}" type="pres">
      <dgm:prSet presAssocID="{A831A2BF-977E-49E7-84AE-B3E14C150435}" presName="bgRect" presStyleLbl="bgShp" presStyleIdx="2" presStyleCnt="6"/>
      <dgm:spPr>
        <a:xfrm>
          <a:off x="0" y="1912857"/>
          <a:ext cx="5796218" cy="764425"/>
        </a:xfrm>
        <a:prstGeom prst="roundRect">
          <a:avLst>
            <a:gd name="adj" fmla="val 10000"/>
          </a:avLst>
        </a:prstGeom>
        <a:solidFill>
          <a:srgbClr val="10CF9B">
            <a:hueOff val="0"/>
            <a:satOff val="0"/>
            <a:lumOff val="0"/>
            <a:alphaOff val="0"/>
          </a:srgbClr>
        </a:solidFill>
        <a:ln>
          <a:noFill/>
        </a:ln>
        <a:effectLst/>
      </dgm:spPr>
    </dgm:pt>
    <dgm:pt modelId="{D4EAD656-EE72-4891-81EE-44CD88AE1AF9}" type="pres">
      <dgm:prSet presAssocID="{A831A2BF-977E-49E7-84AE-B3E14C150435}" presName="iconRect" presStyleLbl="node1" presStyleIdx="2" presStyleCnt="6"/>
      <dgm:spPr>
        <a:xfrm>
          <a:off x="231238" y="2084853"/>
          <a:ext cx="420433" cy="42043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gm:spPr>
      <dgm:extLst>
        <a:ext uri="{E40237B7-FDA0-4F09-8148-C483321AD2D9}">
          <dgm14:cNvPr xmlns:dgm14="http://schemas.microsoft.com/office/drawing/2010/diagram" id="0" name="" descr="Meeting"/>
        </a:ext>
      </dgm:extLst>
    </dgm:pt>
    <dgm:pt modelId="{1882B983-3630-40A1-9365-384F610E8ADD}" type="pres">
      <dgm:prSet presAssocID="{A831A2BF-977E-49E7-84AE-B3E14C150435}" presName="spaceRect" presStyleCnt="0"/>
      <dgm:spPr/>
    </dgm:pt>
    <dgm:pt modelId="{313ADEDE-82D5-43C3-87C9-1BF909E5BA0D}" type="pres">
      <dgm:prSet presAssocID="{A831A2BF-977E-49E7-84AE-B3E14C150435}" presName="parTx" presStyleLbl="revTx" presStyleIdx="2" presStyleCnt="6">
        <dgm:presLayoutVars>
          <dgm:chMax val="0"/>
          <dgm:chPref val="0"/>
        </dgm:presLayoutVars>
      </dgm:prSet>
      <dgm:spPr/>
    </dgm:pt>
    <dgm:pt modelId="{FCE392D8-5156-4524-AC55-419C5D9DEE3C}" type="pres">
      <dgm:prSet presAssocID="{E005B7A0-D941-4283-881C-471439287C75}" presName="sibTrans" presStyleCnt="0"/>
      <dgm:spPr/>
    </dgm:pt>
    <dgm:pt modelId="{FB7B5BB1-B251-4B8F-9C13-4E86B2732EDE}" type="pres">
      <dgm:prSet presAssocID="{C40DFADC-07C9-4BC8-9331-3F2B6EF27E87}" presName="compNode" presStyleCnt="0"/>
      <dgm:spPr/>
    </dgm:pt>
    <dgm:pt modelId="{F07ED261-FC27-4A10-8B91-CD9D8BCE44AE}" type="pres">
      <dgm:prSet presAssocID="{C40DFADC-07C9-4BC8-9331-3F2B6EF27E87}" presName="bgRect" presStyleLbl="bgShp" presStyleIdx="3" presStyleCnt="6" custScaleY="95244" custLinFactNeighborY="-5836"/>
      <dgm:spPr>
        <a:xfrm>
          <a:off x="0" y="2868389"/>
          <a:ext cx="5796218" cy="764425"/>
        </a:xfrm>
        <a:prstGeom prst="roundRect">
          <a:avLst>
            <a:gd name="adj" fmla="val 10000"/>
          </a:avLst>
        </a:prstGeom>
        <a:solidFill>
          <a:srgbClr val="7CCA62">
            <a:hueOff val="0"/>
            <a:satOff val="0"/>
            <a:lumOff val="0"/>
            <a:alphaOff val="0"/>
          </a:srgbClr>
        </a:solidFill>
        <a:ln>
          <a:noFill/>
        </a:ln>
        <a:effectLst/>
      </dgm:spPr>
    </dgm:pt>
    <dgm:pt modelId="{31EC3671-306A-4019-ADD6-204F6B1CD80F}" type="pres">
      <dgm:prSet presAssocID="{C40DFADC-07C9-4BC8-9331-3F2B6EF27E87}" presName="iconRect" presStyleLbl="node1" presStyleIdx="3" presStyleCnt="6"/>
      <dgm:spPr>
        <a:xfrm>
          <a:off x="231238" y="3040384"/>
          <a:ext cx="420433" cy="42043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gm:spPr>
      <dgm:extLst>
        <a:ext uri="{E40237B7-FDA0-4F09-8148-C483321AD2D9}">
          <dgm14:cNvPr xmlns:dgm14="http://schemas.microsoft.com/office/drawing/2010/diagram" id="0" name="" descr="Users"/>
        </a:ext>
      </dgm:extLst>
    </dgm:pt>
    <dgm:pt modelId="{CE1335CF-297D-4EB1-B795-96E18C78194E}" type="pres">
      <dgm:prSet presAssocID="{C40DFADC-07C9-4BC8-9331-3F2B6EF27E87}" presName="spaceRect" presStyleCnt="0"/>
      <dgm:spPr/>
    </dgm:pt>
    <dgm:pt modelId="{71C9D3AA-C78C-4916-AC0E-74665A84B1A7}" type="pres">
      <dgm:prSet presAssocID="{C40DFADC-07C9-4BC8-9331-3F2B6EF27E87}" presName="parTx" presStyleLbl="revTx" presStyleIdx="3" presStyleCnt="6">
        <dgm:presLayoutVars>
          <dgm:chMax val="0"/>
          <dgm:chPref val="0"/>
        </dgm:presLayoutVars>
      </dgm:prSet>
      <dgm:spPr/>
    </dgm:pt>
    <dgm:pt modelId="{716DB5D5-53A2-4D13-986E-36582C87D2CE}" type="pres">
      <dgm:prSet presAssocID="{3B79D046-731B-40F4-B028-FC7815F7F57D}" presName="sibTrans" presStyleCnt="0"/>
      <dgm:spPr/>
    </dgm:pt>
    <dgm:pt modelId="{50FF8B35-5D91-4281-A88A-55F880DD4AC9}" type="pres">
      <dgm:prSet presAssocID="{A2E69BE9-C0A0-4FBA-95E1-552B1BAEBBEA}" presName="compNode" presStyleCnt="0"/>
      <dgm:spPr/>
    </dgm:pt>
    <dgm:pt modelId="{143A1291-5BD3-431F-944A-42568FE620B2}" type="pres">
      <dgm:prSet presAssocID="{A2E69BE9-C0A0-4FBA-95E1-552B1BAEBBEA}" presName="bgRect" presStyleLbl="bgShp" presStyleIdx="4" presStyleCnt="6" custLinFactNeighborY="-5836"/>
      <dgm:spPr>
        <a:xfrm>
          <a:off x="0" y="3823920"/>
          <a:ext cx="5796218" cy="764425"/>
        </a:xfrm>
        <a:prstGeom prst="roundRect">
          <a:avLst>
            <a:gd name="adj" fmla="val 10000"/>
          </a:avLst>
        </a:prstGeom>
        <a:solidFill>
          <a:srgbClr val="A5C249">
            <a:hueOff val="0"/>
            <a:satOff val="0"/>
            <a:lumOff val="0"/>
            <a:alphaOff val="0"/>
          </a:srgbClr>
        </a:solidFill>
        <a:ln>
          <a:noFill/>
        </a:ln>
        <a:effectLst/>
      </dgm:spPr>
    </dgm:pt>
    <dgm:pt modelId="{414A7AFB-271B-4991-A30C-B9AE510895DA}" type="pres">
      <dgm:prSet presAssocID="{A2E69BE9-C0A0-4FBA-95E1-552B1BAEBBEA}" presName="iconRect" presStyleLbl="node1" presStyleIdx="4" presStyleCnt="6"/>
      <dgm:spPr>
        <a:xfrm>
          <a:off x="231238" y="3995916"/>
          <a:ext cx="420433" cy="42043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gm:spPr>
      <dgm:extLst>
        <a:ext uri="{E40237B7-FDA0-4F09-8148-C483321AD2D9}">
          <dgm14:cNvPr xmlns:dgm14="http://schemas.microsoft.com/office/drawing/2010/diagram" id="0" name="" descr="Eyes"/>
        </a:ext>
      </dgm:extLst>
    </dgm:pt>
    <dgm:pt modelId="{1D60C8FC-7793-4579-B2D6-4A2BED26E27E}" type="pres">
      <dgm:prSet presAssocID="{A2E69BE9-C0A0-4FBA-95E1-552B1BAEBBEA}" presName="spaceRect" presStyleCnt="0"/>
      <dgm:spPr/>
    </dgm:pt>
    <dgm:pt modelId="{AF92972F-69DB-40A1-87AD-129D15930414}" type="pres">
      <dgm:prSet presAssocID="{A2E69BE9-C0A0-4FBA-95E1-552B1BAEBBEA}" presName="parTx" presStyleLbl="revTx" presStyleIdx="4" presStyleCnt="6">
        <dgm:presLayoutVars>
          <dgm:chMax val="0"/>
          <dgm:chPref val="0"/>
        </dgm:presLayoutVars>
      </dgm:prSet>
      <dgm:spPr/>
    </dgm:pt>
    <dgm:pt modelId="{4620A250-8314-49B9-A5DB-15914EDFBD7A}" type="pres">
      <dgm:prSet presAssocID="{81D46676-08F6-45A1-B66A-A3800921DF1B}" presName="sibTrans" presStyleCnt="0"/>
      <dgm:spPr/>
    </dgm:pt>
    <dgm:pt modelId="{4DF3205F-A886-4B96-8E6D-64FC610312A6}" type="pres">
      <dgm:prSet presAssocID="{3F0F39B7-DC12-4165-A9B7-7F673B9532A3}" presName="compNode" presStyleCnt="0"/>
      <dgm:spPr/>
    </dgm:pt>
    <dgm:pt modelId="{4F7462D9-1D48-4FB9-85E3-CE54AE03E642}" type="pres">
      <dgm:prSet presAssocID="{3F0F39B7-DC12-4165-A9B7-7F673B9532A3}" presName="bgRect" presStyleLbl="bgShp" presStyleIdx="5" presStyleCnt="6" custLinFactNeighborY="-8754"/>
      <dgm:spPr>
        <a:xfrm>
          <a:off x="0" y="4779452"/>
          <a:ext cx="5796218" cy="764425"/>
        </a:xfrm>
        <a:prstGeom prst="roundRect">
          <a:avLst>
            <a:gd name="adj" fmla="val 10000"/>
          </a:avLst>
        </a:prstGeom>
        <a:solidFill>
          <a:srgbClr val="009DD9">
            <a:hueOff val="0"/>
            <a:satOff val="0"/>
            <a:lumOff val="0"/>
            <a:alphaOff val="0"/>
          </a:srgbClr>
        </a:solidFill>
        <a:ln>
          <a:noFill/>
        </a:ln>
        <a:effectLst/>
      </dgm:spPr>
    </dgm:pt>
    <dgm:pt modelId="{4038DCF6-D66B-43A7-A9B0-8B697CAFBA56}" type="pres">
      <dgm:prSet presAssocID="{3F0F39B7-DC12-4165-A9B7-7F673B9532A3}" presName="iconRect" presStyleLbl="node1" presStyleIdx="5" presStyleCnt="6"/>
      <dgm:spPr>
        <a:xfrm>
          <a:off x="231238" y="4951448"/>
          <a:ext cx="420433" cy="420433"/>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gm:spPr>
      <dgm:extLst>
        <a:ext uri="{E40237B7-FDA0-4F09-8148-C483321AD2D9}">
          <dgm14:cNvPr xmlns:dgm14="http://schemas.microsoft.com/office/drawing/2010/diagram" id="0" name="" descr="Classroom"/>
        </a:ext>
      </dgm:extLst>
    </dgm:pt>
    <dgm:pt modelId="{5068278F-2644-4C01-88A6-A77CC64F21AD}" type="pres">
      <dgm:prSet presAssocID="{3F0F39B7-DC12-4165-A9B7-7F673B9532A3}" presName="spaceRect" presStyleCnt="0"/>
      <dgm:spPr/>
    </dgm:pt>
    <dgm:pt modelId="{16EC0FD1-BEC0-4648-BB11-8F9514E38984}" type="pres">
      <dgm:prSet presAssocID="{3F0F39B7-DC12-4165-A9B7-7F673B9532A3}" presName="parTx" presStyleLbl="revTx" presStyleIdx="5" presStyleCnt="6">
        <dgm:presLayoutVars>
          <dgm:chMax val="0"/>
          <dgm:chPref val="0"/>
        </dgm:presLayoutVars>
      </dgm:prSet>
      <dgm:spPr/>
    </dgm:pt>
  </dgm:ptLst>
  <dgm:cxnLst>
    <dgm:cxn modelId="{AAE5F819-E638-479B-90A5-A58168A39E35}" type="presOf" srcId="{C40DFADC-07C9-4BC8-9331-3F2B6EF27E87}" destId="{71C9D3AA-C78C-4916-AC0E-74665A84B1A7}" srcOrd="0" destOrd="0" presId="urn:microsoft.com/office/officeart/2018/2/layout/IconVerticalSolidList"/>
    <dgm:cxn modelId="{AEDDD81F-5AC0-4236-A4C2-F7BC71339C37}" type="presOf" srcId="{59049AFF-1E66-4348-88D2-5A0ED9D0D504}" destId="{304E9BC2-44D7-445D-8193-A8A94CE37585}" srcOrd="0" destOrd="0" presId="urn:microsoft.com/office/officeart/2018/2/layout/IconVerticalSolidList"/>
    <dgm:cxn modelId="{53E32426-82C5-4BC1-8466-33C85AF4F845}" srcId="{59049AFF-1E66-4348-88D2-5A0ED9D0D504}" destId="{A2E69BE9-C0A0-4FBA-95E1-552B1BAEBBEA}" srcOrd="4" destOrd="0" parTransId="{71F8AC76-C7DF-4308-B6F9-769E6148A723}" sibTransId="{81D46676-08F6-45A1-B66A-A3800921DF1B}"/>
    <dgm:cxn modelId="{59DE0630-D5A3-4678-ADD0-5C655F7C885E}" srcId="{59049AFF-1E66-4348-88D2-5A0ED9D0D504}" destId="{A831A2BF-977E-49E7-84AE-B3E14C150435}" srcOrd="2" destOrd="0" parTransId="{786C06AB-3CBA-447A-8872-37A49A0A3DD3}" sibTransId="{E005B7A0-D941-4283-881C-471439287C75}"/>
    <dgm:cxn modelId="{826E8335-4E0C-4AE4-8DD3-DE6F7DC6F7A1}" type="presOf" srcId="{3F0F39B7-DC12-4165-A9B7-7F673B9532A3}" destId="{16EC0FD1-BEC0-4648-BB11-8F9514E38984}" srcOrd="0" destOrd="0" presId="urn:microsoft.com/office/officeart/2018/2/layout/IconVerticalSolidList"/>
    <dgm:cxn modelId="{38E4513C-F744-4836-8EB6-3BF2FA5DDF61}" type="presOf" srcId="{AA5A0A6E-19D6-445B-8E49-C08627595616}" destId="{5A7F7D66-34A8-4FF6-ADE1-F4329BEF8FCE}" srcOrd="0" destOrd="0" presId="urn:microsoft.com/office/officeart/2018/2/layout/IconVerticalSolidList"/>
    <dgm:cxn modelId="{4C4F9C41-0F5B-4C8A-B378-28359A0C8CD4}" srcId="{59049AFF-1E66-4348-88D2-5A0ED9D0D504}" destId="{AA5A0A6E-19D6-445B-8E49-C08627595616}" srcOrd="1" destOrd="0" parTransId="{23F6E717-7B94-4871-8C28-ED0ABEF781EB}" sibTransId="{B20D9787-F7D0-4D5E-8129-B551C755DAE4}"/>
    <dgm:cxn modelId="{7183A546-9447-4C95-ADBB-120A8A5103A3}" type="presOf" srcId="{A2E69BE9-C0A0-4FBA-95E1-552B1BAEBBEA}" destId="{AF92972F-69DB-40A1-87AD-129D15930414}" srcOrd="0" destOrd="0" presId="urn:microsoft.com/office/officeart/2018/2/layout/IconVerticalSolidList"/>
    <dgm:cxn modelId="{F176846C-1007-4629-B47A-A918C0279FD6}" srcId="{59049AFF-1E66-4348-88D2-5A0ED9D0D504}" destId="{C40DFADC-07C9-4BC8-9331-3F2B6EF27E87}" srcOrd="3" destOrd="0" parTransId="{82C5D1AD-61B1-4386-A655-0AF6C9BF6D04}" sibTransId="{3B79D046-731B-40F4-B028-FC7815F7F57D}"/>
    <dgm:cxn modelId="{2CEF6A53-4978-4F64-A045-D0280A8F1794}" srcId="{59049AFF-1E66-4348-88D2-5A0ED9D0D504}" destId="{3F0F39B7-DC12-4165-A9B7-7F673B9532A3}" srcOrd="5" destOrd="0" parTransId="{267B72E2-5117-4A30-BA73-21ABFA57BCC9}" sibTransId="{23A1B695-DDC9-4D17-A4C6-3CB587AC30D2}"/>
    <dgm:cxn modelId="{A47B197B-4199-4729-A425-36C272A66774}" type="presOf" srcId="{1505C5F7-2294-4659-ABC4-06B7CF08761A}" destId="{FE330D8D-3505-4C62-8AEC-E654BA8FE6FE}" srcOrd="0" destOrd="0" presId="urn:microsoft.com/office/officeart/2018/2/layout/IconVerticalSolidList"/>
    <dgm:cxn modelId="{7990018D-AFA8-4737-8E07-69D29A620FEE}" srcId="{59049AFF-1E66-4348-88D2-5A0ED9D0D504}" destId="{1505C5F7-2294-4659-ABC4-06B7CF08761A}" srcOrd="0" destOrd="0" parTransId="{EA296569-3BDC-4D98-BAC3-E3B6968472DF}" sibTransId="{6B2840BB-50DA-4347-AEBA-12C0DF44E030}"/>
    <dgm:cxn modelId="{A2D3B6DD-81B7-4CAF-B16D-2C69673F99CB}" type="presOf" srcId="{A831A2BF-977E-49E7-84AE-B3E14C150435}" destId="{313ADEDE-82D5-43C3-87C9-1BF909E5BA0D}" srcOrd="0" destOrd="0" presId="urn:microsoft.com/office/officeart/2018/2/layout/IconVerticalSolidList"/>
    <dgm:cxn modelId="{ADD92B0A-A87F-48B8-91E7-DF2866A6D413}" type="presParOf" srcId="{304E9BC2-44D7-445D-8193-A8A94CE37585}" destId="{F73EEEAE-3F5D-45EA-A12B-5866B7862245}" srcOrd="0" destOrd="0" presId="urn:microsoft.com/office/officeart/2018/2/layout/IconVerticalSolidList"/>
    <dgm:cxn modelId="{0249E46C-3B25-494F-95EE-B71EBCBFE504}" type="presParOf" srcId="{F73EEEAE-3F5D-45EA-A12B-5866B7862245}" destId="{FD8A2165-E712-4A8F-B8AB-47C4D6C76D32}" srcOrd="0" destOrd="0" presId="urn:microsoft.com/office/officeart/2018/2/layout/IconVerticalSolidList"/>
    <dgm:cxn modelId="{91B91CD3-F86F-4237-9BF1-B8D629F73024}" type="presParOf" srcId="{F73EEEAE-3F5D-45EA-A12B-5866B7862245}" destId="{3A3E8FFF-8BE2-4DB8-A929-6E6B45DCA3CD}" srcOrd="1" destOrd="0" presId="urn:microsoft.com/office/officeart/2018/2/layout/IconVerticalSolidList"/>
    <dgm:cxn modelId="{4C44D371-EFD3-4400-851A-F2DC15A0107D}" type="presParOf" srcId="{F73EEEAE-3F5D-45EA-A12B-5866B7862245}" destId="{C5241698-D49C-4899-8597-7DCC9324CB8C}" srcOrd="2" destOrd="0" presId="urn:microsoft.com/office/officeart/2018/2/layout/IconVerticalSolidList"/>
    <dgm:cxn modelId="{32481DBE-4750-491D-9907-9BB0E7889DFD}" type="presParOf" srcId="{F73EEEAE-3F5D-45EA-A12B-5866B7862245}" destId="{FE330D8D-3505-4C62-8AEC-E654BA8FE6FE}" srcOrd="3" destOrd="0" presId="urn:microsoft.com/office/officeart/2018/2/layout/IconVerticalSolidList"/>
    <dgm:cxn modelId="{735EC50D-1A24-48D1-8409-7E8EF2F900D5}" type="presParOf" srcId="{304E9BC2-44D7-445D-8193-A8A94CE37585}" destId="{A45C84AF-B81A-44FF-A563-0EEABA62A230}" srcOrd="1" destOrd="0" presId="urn:microsoft.com/office/officeart/2018/2/layout/IconVerticalSolidList"/>
    <dgm:cxn modelId="{B3301159-8F16-40A7-8537-BF796EF272C8}" type="presParOf" srcId="{304E9BC2-44D7-445D-8193-A8A94CE37585}" destId="{D0FE879E-964D-45EE-A7E0-1B05FA808ABB}" srcOrd="2" destOrd="0" presId="urn:microsoft.com/office/officeart/2018/2/layout/IconVerticalSolidList"/>
    <dgm:cxn modelId="{DBD36A15-96E4-4BCE-90ED-180D7296508C}" type="presParOf" srcId="{D0FE879E-964D-45EE-A7E0-1B05FA808ABB}" destId="{FF05F71D-0C4E-4B6C-BFBE-8679F6C53CD6}" srcOrd="0" destOrd="0" presId="urn:microsoft.com/office/officeart/2018/2/layout/IconVerticalSolidList"/>
    <dgm:cxn modelId="{BA794D92-13CF-443E-9071-960E6828F363}" type="presParOf" srcId="{D0FE879E-964D-45EE-A7E0-1B05FA808ABB}" destId="{6736E71A-1ACA-49A9-8034-A4699F5EE1DE}" srcOrd="1" destOrd="0" presId="urn:microsoft.com/office/officeart/2018/2/layout/IconVerticalSolidList"/>
    <dgm:cxn modelId="{EB16F021-AF06-4766-AD7A-69D3B367180C}" type="presParOf" srcId="{D0FE879E-964D-45EE-A7E0-1B05FA808ABB}" destId="{EBB60BF2-3394-4586-B4B5-73F8559FD9A6}" srcOrd="2" destOrd="0" presId="urn:microsoft.com/office/officeart/2018/2/layout/IconVerticalSolidList"/>
    <dgm:cxn modelId="{FECE0467-49F1-4270-86B9-018C91CBAA7E}" type="presParOf" srcId="{D0FE879E-964D-45EE-A7E0-1B05FA808ABB}" destId="{5A7F7D66-34A8-4FF6-ADE1-F4329BEF8FCE}" srcOrd="3" destOrd="0" presId="urn:microsoft.com/office/officeart/2018/2/layout/IconVerticalSolidList"/>
    <dgm:cxn modelId="{D188ADC4-2655-4CFA-A1F6-4C80CB04A2C3}" type="presParOf" srcId="{304E9BC2-44D7-445D-8193-A8A94CE37585}" destId="{577ED37B-64F7-40A0-BB54-C22E826B20F5}" srcOrd="3" destOrd="0" presId="urn:microsoft.com/office/officeart/2018/2/layout/IconVerticalSolidList"/>
    <dgm:cxn modelId="{6A11E080-8A83-4430-9B77-428AA5227E55}" type="presParOf" srcId="{304E9BC2-44D7-445D-8193-A8A94CE37585}" destId="{D9E94095-4C1D-40A8-90F7-70C78300D437}" srcOrd="4" destOrd="0" presId="urn:microsoft.com/office/officeart/2018/2/layout/IconVerticalSolidList"/>
    <dgm:cxn modelId="{B5B39DB7-6019-4BBD-9BDA-AEBC0EE435BA}" type="presParOf" srcId="{D9E94095-4C1D-40A8-90F7-70C78300D437}" destId="{4B582618-229B-44DE-BB93-B372BF265A82}" srcOrd="0" destOrd="0" presId="urn:microsoft.com/office/officeart/2018/2/layout/IconVerticalSolidList"/>
    <dgm:cxn modelId="{8D86D20D-358D-4EAA-BD8F-F5D106896A11}" type="presParOf" srcId="{D9E94095-4C1D-40A8-90F7-70C78300D437}" destId="{D4EAD656-EE72-4891-81EE-44CD88AE1AF9}" srcOrd="1" destOrd="0" presId="urn:microsoft.com/office/officeart/2018/2/layout/IconVerticalSolidList"/>
    <dgm:cxn modelId="{951C9556-96D5-4B41-BFCD-163E65721E93}" type="presParOf" srcId="{D9E94095-4C1D-40A8-90F7-70C78300D437}" destId="{1882B983-3630-40A1-9365-384F610E8ADD}" srcOrd="2" destOrd="0" presId="urn:microsoft.com/office/officeart/2018/2/layout/IconVerticalSolidList"/>
    <dgm:cxn modelId="{A44D7945-2AF5-4BA4-828E-9D0B6F56C942}" type="presParOf" srcId="{D9E94095-4C1D-40A8-90F7-70C78300D437}" destId="{313ADEDE-82D5-43C3-87C9-1BF909E5BA0D}" srcOrd="3" destOrd="0" presId="urn:microsoft.com/office/officeart/2018/2/layout/IconVerticalSolidList"/>
    <dgm:cxn modelId="{CEA953DE-CE8C-4213-8F6D-8A9EA7CF82DF}" type="presParOf" srcId="{304E9BC2-44D7-445D-8193-A8A94CE37585}" destId="{FCE392D8-5156-4524-AC55-419C5D9DEE3C}" srcOrd="5" destOrd="0" presId="urn:microsoft.com/office/officeart/2018/2/layout/IconVerticalSolidList"/>
    <dgm:cxn modelId="{7C6B62C4-AAE7-463A-B1DA-3C4475696399}" type="presParOf" srcId="{304E9BC2-44D7-445D-8193-A8A94CE37585}" destId="{FB7B5BB1-B251-4B8F-9C13-4E86B2732EDE}" srcOrd="6" destOrd="0" presId="urn:microsoft.com/office/officeart/2018/2/layout/IconVerticalSolidList"/>
    <dgm:cxn modelId="{DE6F5D24-F445-41A0-98D3-A5DE854E4E31}" type="presParOf" srcId="{FB7B5BB1-B251-4B8F-9C13-4E86B2732EDE}" destId="{F07ED261-FC27-4A10-8B91-CD9D8BCE44AE}" srcOrd="0" destOrd="0" presId="urn:microsoft.com/office/officeart/2018/2/layout/IconVerticalSolidList"/>
    <dgm:cxn modelId="{E7C898FA-2F05-445C-84B9-A8AF646E07A6}" type="presParOf" srcId="{FB7B5BB1-B251-4B8F-9C13-4E86B2732EDE}" destId="{31EC3671-306A-4019-ADD6-204F6B1CD80F}" srcOrd="1" destOrd="0" presId="urn:microsoft.com/office/officeart/2018/2/layout/IconVerticalSolidList"/>
    <dgm:cxn modelId="{0469E93B-C48C-418C-8073-3C1AC64ED275}" type="presParOf" srcId="{FB7B5BB1-B251-4B8F-9C13-4E86B2732EDE}" destId="{CE1335CF-297D-4EB1-B795-96E18C78194E}" srcOrd="2" destOrd="0" presId="urn:microsoft.com/office/officeart/2018/2/layout/IconVerticalSolidList"/>
    <dgm:cxn modelId="{2229DCCB-B88E-4BF6-BA0B-EFE4B44B8A1D}" type="presParOf" srcId="{FB7B5BB1-B251-4B8F-9C13-4E86B2732EDE}" destId="{71C9D3AA-C78C-4916-AC0E-74665A84B1A7}" srcOrd="3" destOrd="0" presId="urn:microsoft.com/office/officeart/2018/2/layout/IconVerticalSolidList"/>
    <dgm:cxn modelId="{00186EE0-7A1D-4BFC-8832-4937288D5932}" type="presParOf" srcId="{304E9BC2-44D7-445D-8193-A8A94CE37585}" destId="{716DB5D5-53A2-4D13-986E-36582C87D2CE}" srcOrd="7" destOrd="0" presId="urn:microsoft.com/office/officeart/2018/2/layout/IconVerticalSolidList"/>
    <dgm:cxn modelId="{EE4ACD06-B78F-46B0-BB48-01AA041DC4AA}" type="presParOf" srcId="{304E9BC2-44D7-445D-8193-A8A94CE37585}" destId="{50FF8B35-5D91-4281-A88A-55F880DD4AC9}" srcOrd="8" destOrd="0" presId="urn:microsoft.com/office/officeart/2018/2/layout/IconVerticalSolidList"/>
    <dgm:cxn modelId="{D6CE573D-F08A-4326-99FF-8E2BEBB562DA}" type="presParOf" srcId="{50FF8B35-5D91-4281-A88A-55F880DD4AC9}" destId="{143A1291-5BD3-431F-944A-42568FE620B2}" srcOrd="0" destOrd="0" presId="urn:microsoft.com/office/officeart/2018/2/layout/IconVerticalSolidList"/>
    <dgm:cxn modelId="{2EAA5260-EF03-4252-8FD0-43ECDB2DACEC}" type="presParOf" srcId="{50FF8B35-5D91-4281-A88A-55F880DD4AC9}" destId="{414A7AFB-271B-4991-A30C-B9AE510895DA}" srcOrd="1" destOrd="0" presId="urn:microsoft.com/office/officeart/2018/2/layout/IconVerticalSolidList"/>
    <dgm:cxn modelId="{B1185D56-DAF8-49C8-B488-7B74D1A30020}" type="presParOf" srcId="{50FF8B35-5D91-4281-A88A-55F880DD4AC9}" destId="{1D60C8FC-7793-4579-B2D6-4A2BED26E27E}" srcOrd="2" destOrd="0" presId="urn:microsoft.com/office/officeart/2018/2/layout/IconVerticalSolidList"/>
    <dgm:cxn modelId="{73455EA2-DB3A-4463-8AFF-B91DA67BA39B}" type="presParOf" srcId="{50FF8B35-5D91-4281-A88A-55F880DD4AC9}" destId="{AF92972F-69DB-40A1-87AD-129D15930414}" srcOrd="3" destOrd="0" presId="urn:microsoft.com/office/officeart/2018/2/layout/IconVerticalSolidList"/>
    <dgm:cxn modelId="{6667822F-CBAF-410A-8CCD-5275DC0783DA}" type="presParOf" srcId="{304E9BC2-44D7-445D-8193-A8A94CE37585}" destId="{4620A250-8314-49B9-A5DB-15914EDFBD7A}" srcOrd="9" destOrd="0" presId="urn:microsoft.com/office/officeart/2018/2/layout/IconVerticalSolidList"/>
    <dgm:cxn modelId="{3E21244A-5C36-4E8F-991D-651075BF047C}" type="presParOf" srcId="{304E9BC2-44D7-445D-8193-A8A94CE37585}" destId="{4DF3205F-A886-4B96-8E6D-64FC610312A6}" srcOrd="10" destOrd="0" presId="urn:microsoft.com/office/officeart/2018/2/layout/IconVerticalSolidList"/>
    <dgm:cxn modelId="{F065DDA8-4BDD-495C-BA6B-22213AA222C1}" type="presParOf" srcId="{4DF3205F-A886-4B96-8E6D-64FC610312A6}" destId="{4F7462D9-1D48-4FB9-85E3-CE54AE03E642}" srcOrd="0" destOrd="0" presId="urn:microsoft.com/office/officeart/2018/2/layout/IconVerticalSolidList"/>
    <dgm:cxn modelId="{2628C0B9-AA8F-48B2-9CA4-AE0C9DCE2EC0}" type="presParOf" srcId="{4DF3205F-A886-4B96-8E6D-64FC610312A6}" destId="{4038DCF6-D66B-43A7-A9B0-8B697CAFBA56}" srcOrd="1" destOrd="0" presId="urn:microsoft.com/office/officeart/2018/2/layout/IconVerticalSolidList"/>
    <dgm:cxn modelId="{6A224558-67AA-4D71-B54D-298DFBD92854}" type="presParOf" srcId="{4DF3205F-A886-4B96-8E6D-64FC610312A6}" destId="{5068278F-2644-4C01-88A6-A77CC64F21AD}" srcOrd="2" destOrd="0" presId="urn:microsoft.com/office/officeart/2018/2/layout/IconVerticalSolidList"/>
    <dgm:cxn modelId="{AAC60D14-3BE5-43DE-9044-59CA307E3AA7}" type="presParOf" srcId="{4DF3205F-A886-4B96-8E6D-64FC610312A6}" destId="{16EC0FD1-BEC0-4648-BB11-8F9514E38984}" srcOrd="3" destOrd="0" presId="urn:microsoft.com/office/officeart/2018/2/layout/IconVerticalSolidLis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08AF8-6B29-48FF-BE57-D57E02644FB5}">
      <dsp:nvSpPr>
        <dsp:cNvPr id="0" name=""/>
        <dsp:cNvSpPr/>
      </dsp:nvSpPr>
      <dsp:spPr>
        <a:xfrm>
          <a:off x="2907840" y="-113920"/>
          <a:ext cx="3017405" cy="292462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Clr>
              <a:srgbClr val="002177"/>
            </a:buClr>
            <a:buSzPct val="100000"/>
            <a:buFont typeface="+mj-lt"/>
            <a:buNone/>
          </a:pPr>
          <a:r>
            <a:rPr kumimoji="0" lang="en-US" sz="1600" b="0" i="0" u="none" strike="noStrike" kern="1200" cap="none" spc="0" normalizeH="0" baseline="0" noProof="0">
              <a:ln/>
              <a:effectLst/>
              <a:uLnTx/>
              <a:uFillTx/>
              <a:latin typeface="Poppins"/>
              <a:ea typeface="+mn-ea"/>
              <a:cs typeface="Poppins"/>
            </a:rPr>
            <a:t>A comprehensive needs assessment/ </a:t>
          </a:r>
          <a:r>
            <a:rPr kumimoji="0" lang="es-CO" sz="1600" b="0" i="0" u="none" strike="noStrike" kern="1200" cap="none" spc="0" normalizeH="0" baseline="0" noProof="0" dirty="0">
              <a:ln/>
              <a:effectLst/>
              <a:uLnTx/>
              <a:uFillTx/>
              <a:latin typeface="Poppins"/>
              <a:ea typeface="+mn-ea"/>
              <a:cs typeface="Poppins"/>
            </a:rPr>
            <a:t>Una evaluación integral de las necesidades</a:t>
          </a:r>
          <a:endParaRPr lang="en-US" sz="1600" kern="1200" dirty="0"/>
        </a:p>
      </dsp:txBody>
      <dsp:txXfrm>
        <a:off x="3349729" y="314381"/>
        <a:ext cx="2133627" cy="2068018"/>
      </dsp:txXfrm>
    </dsp:sp>
    <dsp:sp modelId="{83720159-DF0D-4A4B-9776-EFCD75502B50}">
      <dsp:nvSpPr>
        <dsp:cNvPr id="0" name=""/>
        <dsp:cNvSpPr/>
      </dsp:nvSpPr>
      <dsp:spPr>
        <a:xfrm rot="3591062">
          <a:off x="5135494" y="2587529"/>
          <a:ext cx="524039" cy="89959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endParaRPr lang="en-US" sz="4100" kern="1200"/>
        </a:p>
      </dsp:txBody>
      <dsp:txXfrm>
        <a:off x="5174620" y="2699475"/>
        <a:ext cx="366827" cy="539756"/>
      </dsp:txXfrm>
    </dsp:sp>
    <dsp:sp modelId="{13AED7BE-BF12-4ACB-A8AD-6A6167B473BF}">
      <dsp:nvSpPr>
        <dsp:cNvPr id="0" name=""/>
        <dsp:cNvSpPr/>
      </dsp:nvSpPr>
      <dsp:spPr>
        <a:xfrm>
          <a:off x="4878619" y="3280487"/>
          <a:ext cx="3067569" cy="3008342"/>
        </a:xfrm>
        <a:prstGeom prst="ellipse">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Clr>
              <a:srgbClr val="002177"/>
            </a:buClr>
            <a:buSzPct val="100000"/>
            <a:buFont typeface="+mj-lt"/>
            <a:buNone/>
          </a:pPr>
          <a:r>
            <a:rPr kumimoji="0" lang="en-US" sz="1600" b="0" i="0" u="none" strike="noStrike" kern="1200" cap="none" spc="0" normalizeH="0" baseline="0" noProof="0" dirty="0">
              <a:ln/>
              <a:effectLst/>
              <a:uLnTx/>
              <a:uFillTx/>
              <a:latin typeface="Poppins"/>
              <a:ea typeface="+mn-ea"/>
              <a:cs typeface="Poppins"/>
            </a:rPr>
            <a:t>A comprehensive plan based on data/ </a:t>
          </a:r>
          <a:r>
            <a:rPr kumimoji="0" lang="es-CO" sz="1600" b="0" i="0" u="none" strike="noStrike" kern="1200" cap="none" spc="0" normalizeH="0" baseline="0" noProof="0" dirty="0">
              <a:ln/>
              <a:effectLst/>
              <a:uLnTx/>
              <a:uFillTx/>
              <a:latin typeface="Poppins"/>
              <a:ea typeface="+mn-ea"/>
              <a:cs typeface="Poppins"/>
            </a:rPr>
            <a:t>Un plan integral basado en los datos</a:t>
          </a:r>
          <a:endParaRPr lang="en-US" sz="1600" kern="1200" dirty="0"/>
        </a:p>
      </dsp:txBody>
      <dsp:txXfrm>
        <a:off x="5327854" y="3721048"/>
        <a:ext cx="2169099" cy="2127220"/>
      </dsp:txXfrm>
    </dsp:sp>
    <dsp:sp modelId="{CF6D8616-0FFE-4AC7-A21C-2D42A92200E9}">
      <dsp:nvSpPr>
        <dsp:cNvPr id="0" name=""/>
        <dsp:cNvSpPr/>
      </dsp:nvSpPr>
      <dsp:spPr>
        <a:xfrm rot="10800000">
          <a:off x="4157930" y="4334863"/>
          <a:ext cx="509287" cy="899592"/>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endParaRPr lang="en-US" sz="4100" kern="1200"/>
        </a:p>
      </dsp:txBody>
      <dsp:txXfrm rot="10800000">
        <a:off x="4310716" y="4514781"/>
        <a:ext cx="356501" cy="539756"/>
      </dsp:txXfrm>
    </dsp:sp>
    <dsp:sp modelId="{DA953AF0-0A39-4AE5-A297-962E8E5ADECE}">
      <dsp:nvSpPr>
        <dsp:cNvPr id="0" name=""/>
        <dsp:cNvSpPr/>
      </dsp:nvSpPr>
      <dsp:spPr>
        <a:xfrm>
          <a:off x="886914" y="3328479"/>
          <a:ext cx="3030785" cy="2912359"/>
        </a:xfrm>
        <a:prstGeom prst="ellipse">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Clr>
              <a:srgbClr val="002177"/>
            </a:buClr>
            <a:buSzPct val="100000"/>
            <a:buFont typeface="+mj-lt"/>
            <a:buNone/>
          </a:pPr>
          <a:r>
            <a:rPr kumimoji="0" lang="en-US" sz="1350" b="0" i="0" u="none" strike="noStrike" kern="1200" cap="none" spc="0" normalizeH="0" baseline="0" noProof="0" dirty="0">
              <a:ln/>
              <a:effectLst/>
              <a:uLnTx/>
              <a:uFillTx/>
              <a:latin typeface="Poppins"/>
              <a:ea typeface="+mn-ea"/>
              <a:cs typeface="Poppins"/>
            </a:rPr>
            <a:t>An evaluation to determine whether the plan has worked and what improvements may be needed/        </a:t>
          </a:r>
          <a:r>
            <a:rPr kumimoji="0" lang="es-CO" sz="1350" b="0" i="0" u="none" strike="noStrike" kern="1200" cap="none" spc="0" normalizeH="0" baseline="0" noProof="0" dirty="0">
              <a:ln/>
              <a:effectLst/>
              <a:uLnTx/>
              <a:uFillTx/>
              <a:latin typeface="Poppins"/>
              <a:ea typeface="+mn-ea"/>
              <a:cs typeface="Poppins"/>
            </a:rPr>
            <a:t>Una evaluación para determinar si el plan funcionó o no y qué mejoras podría necesitar</a:t>
          </a:r>
          <a:endParaRPr lang="en-US" sz="1350" kern="1200" dirty="0"/>
        </a:p>
      </dsp:txBody>
      <dsp:txXfrm>
        <a:off x="1330762" y="3754984"/>
        <a:ext cx="2143089" cy="2059349"/>
      </dsp:txXfrm>
    </dsp:sp>
    <dsp:sp modelId="{B9F7891C-2703-4B8F-BB41-1700BEB0FFC5}">
      <dsp:nvSpPr>
        <dsp:cNvPr id="0" name=""/>
        <dsp:cNvSpPr/>
      </dsp:nvSpPr>
      <dsp:spPr>
        <a:xfrm rot="18022651">
          <a:off x="3125512" y="2631509"/>
          <a:ext cx="550498" cy="899592"/>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endParaRPr lang="en-US" sz="4100" kern="1200"/>
        </a:p>
      </dsp:txBody>
      <dsp:txXfrm>
        <a:off x="3166329" y="2882665"/>
        <a:ext cx="385349" cy="539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42DB6-7911-4854-9884-90F5811ECEE6}">
      <dsp:nvSpPr>
        <dsp:cNvPr id="0" name=""/>
        <dsp:cNvSpPr/>
      </dsp:nvSpPr>
      <dsp:spPr>
        <a:xfrm>
          <a:off x="717418" y="119694"/>
          <a:ext cx="4339845" cy="4339845"/>
        </a:xfrm>
        <a:prstGeom prst="circularArrow">
          <a:avLst>
            <a:gd name="adj1" fmla="val 4668"/>
            <a:gd name="adj2" fmla="val 272909"/>
            <a:gd name="adj3" fmla="val 13485108"/>
            <a:gd name="adj4" fmla="val 17601966"/>
            <a:gd name="adj5" fmla="val 4847"/>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C7B0A9D-FB59-40F1-9C9C-EB74BF1DB770}">
      <dsp:nvSpPr>
        <dsp:cNvPr id="0" name=""/>
        <dsp:cNvSpPr/>
      </dsp:nvSpPr>
      <dsp:spPr>
        <a:xfrm>
          <a:off x="1699341" y="265094"/>
          <a:ext cx="2376000" cy="922523"/>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t>Conduct comprehensive needs assessment, including data analysis/SPSA Evaluation</a:t>
          </a:r>
        </a:p>
      </dsp:txBody>
      <dsp:txXfrm>
        <a:off x="1744375" y="310128"/>
        <a:ext cx="2285932" cy="832455"/>
      </dsp:txXfrm>
    </dsp:sp>
    <dsp:sp modelId="{ECB588E1-395B-4A88-9B00-8D4C07F4C3CC}">
      <dsp:nvSpPr>
        <dsp:cNvPr id="0" name=""/>
        <dsp:cNvSpPr/>
      </dsp:nvSpPr>
      <dsp:spPr>
        <a:xfrm>
          <a:off x="3974634" y="2126074"/>
          <a:ext cx="1902184" cy="960868"/>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t>Develop measurable objectives and identify evidence-based strategies in the SPSA Pillar pages</a:t>
          </a:r>
        </a:p>
      </dsp:txBody>
      <dsp:txXfrm>
        <a:off x="4021540" y="2172980"/>
        <a:ext cx="1808372" cy="867056"/>
      </dsp:txXfrm>
    </dsp:sp>
    <dsp:sp modelId="{92833520-3B6A-45A9-80E5-E6F750AA1400}">
      <dsp:nvSpPr>
        <dsp:cNvPr id="0" name=""/>
        <dsp:cNvSpPr/>
      </dsp:nvSpPr>
      <dsp:spPr>
        <a:xfrm>
          <a:off x="1732546" y="3973106"/>
          <a:ext cx="2372194" cy="971071"/>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t>Develop budget based upon prioritized expenditures that support and align to the evidence-based strategies described in the SPSA Pillar pages </a:t>
          </a:r>
        </a:p>
      </dsp:txBody>
      <dsp:txXfrm>
        <a:off x="1779950" y="4020510"/>
        <a:ext cx="2277386" cy="876263"/>
      </dsp:txXfrm>
    </dsp:sp>
    <dsp:sp modelId="{D293FC0A-760D-4E29-BBFA-54E1073C8853}">
      <dsp:nvSpPr>
        <dsp:cNvPr id="0" name=""/>
        <dsp:cNvSpPr/>
      </dsp:nvSpPr>
      <dsp:spPr>
        <a:xfrm>
          <a:off x="0" y="2121680"/>
          <a:ext cx="1823123" cy="931182"/>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t>Monitor the implementation of the SPSA and adjust as necessary</a:t>
          </a:r>
        </a:p>
      </dsp:txBody>
      <dsp:txXfrm>
        <a:off x="45457" y="2167137"/>
        <a:ext cx="1732209" cy="8402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42DB6-7911-4854-9884-90F5811ECEE6}">
      <dsp:nvSpPr>
        <dsp:cNvPr id="0" name=""/>
        <dsp:cNvSpPr/>
      </dsp:nvSpPr>
      <dsp:spPr>
        <a:xfrm>
          <a:off x="689585" y="86644"/>
          <a:ext cx="4395213" cy="4395213"/>
        </a:xfrm>
        <a:prstGeom prst="circularArrow">
          <a:avLst>
            <a:gd name="adj1" fmla="val 4668"/>
            <a:gd name="adj2" fmla="val 272909"/>
            <a:gd name="adj3" fmla="val 13481210"/>
            <a:gd name="adj4" fmla="val 17604427"/>
            <a:gd name="adj5" fmla="val 4847"/>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C7B0A9D-FB59-40F1-9C9C-EB74BF1DB770}">
      <dsp:nvSpPr>
        <dsp:cNvPr id="0" name=""/>
        <dsp:cNvSpPr/>
      </dsp:nvSpPr>
      <dsp:spPr>
        <a:xfrm>
          <a:off x="1682373" y="234517"/>
          <a:ext cx="2409637" cy="935583"/>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bg1"/>
              </a:solidFill>
              <a:latin typeface="Times New Roman"/>
              <a:cs typeface="Times New Roman"/>
            </a:rPr>
            <a:t>Realizar la evaluación integral de las necesidades incluyendo un análisis de datos y evaluación del SPSA</a:t>
          </a:r>
          <a:endParaRPr lang="en-US" sz="1100" kern="1200" dirty="0">
            <a:solidFill>
              <a:schemeClr val="bg1"/>
            </a:solidFill>
            <a:latin typeface="Times New Roman"/>
            <a:cs typeface="Times New Roman"/>
          </a:endParaRPr>
        </a:p>
      </dsp:txBody>
      <dsp:txXfrm>
        <a:off x="1728044" y="280188"/>
        <a:ext cx="2318295" cy="844241"/>
      </dsp:txXfrm>
    </dsp:sp>
    <dsp:sp modelId="{ECB588E1-395B-4A88-9B00-8D4C07F4C3CC}">
      <dsp:nvSpPr>
        <dsp:cNvPr id="0" name=""/>
        <dsp:cNvSpPr/>
      </dsp:nvSpPr>
      <dsp:spPr>
        <a:xfrm>
          <a:off x="3955854" y="2119213"/>
          <a:ext cx="1997967" cy="974471"/>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ClrTx/>
            <a:buSzTx/>
            <a:buFontTx/>
            <a:buNone/>
          </a:pPr>
          <a:r>
            <a:rPr lang="es-CO" sz="1100" kern="1200">
              <a:solidFill>
                <a:schemeClr val="bg1"/>
              </a:solidFill>
              <a:latin typeface="Times New Roman"/>
              <a:cs typeface="Times New Roman"/>
            </a:rPr>
            <a:t>Desarrollar objetivos medibles e identificar las estrategias basadas en  evidencia en las páginas del SPSA</a:t>
          </a:r>
          <a:endParaRPr lang="en-US" sz="1100" kern="1200">
            <a:solidFill>
              <a:schemeClr val="bg1"/>
            </a:solidFill>
            <a:latin typeface="Times New Roman"/>
            <a:cs typeface="Times New Roman"/>
          </a:endParaRPr>
        </a:p>
      </dsp:txBody>
      <dsp:txXfrm>
        <a:off x="4003424" y="2166783"/>
        <a:ext cx="1902827" cy="879331"/>
      </dsp:txXfrm>
    </dsp:sp>
    <dsp:sp modelId="{92833520-3B6A-45A9-80E5-E6F750AA1400}">
      <dsp:nvSpPr>
        <dsp:cNvPr id="0" name=""/>
        <dsp:cNvSpPr/>
      </dsp:nvSpPr>
      <dsp:spPr>
        <a:xfrm>
          <a:off x="1716005" y="3989802"/>
          <a:ext cx="2405778" cy="984818"/>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a:solidFill>
                <a:schemeClr val="bg1"/>
              </a:solidFill>
              <a:latin typeface="Times New Roman"/>
              <a:cs typeface="Times New Roman"/>
            </a:rPr>
            <a:t>Desarrollar un presupuesto basado en los gastos clasificados por prioridad que apoyen y estén </a:t>
          </a:r>
          <a:r>
            <a:rPr lang="es-419" sz="1100" kern="1200" noProof="0">
              <a:solidFill>
                <a:schemeClr val="bg1"/>
              </a:solidFill>
              <a:latin typeface="Times New Roman"/>
              <a:cs typeface="Times New Roman"/>
            </a:rPr>
            <a:t>alineados</a:t>
          </a:r>
          <a:r>
            <a:rPr lang="en-US" sz="1100" kern="1200">
              <a:solidFill>
                <a:schemeClr val="bg1"/>
              </a:solidFill>
              <a:latin typeface="Times New Roman"/>
              <a:cs typeface="Times New Roman"/>
            </a:rPr>
            <a:t> con </a:t>
          </a:r>
          <a:r>
            <a:rPr lang="en-US" sz="1100" b="1" kern="1200">
              <a:solidFill>
                <a:schemeClr val="bg1"/>
              </a:solidFill>
              <a:latin typeface="Times New Roman"/>
              <a:cs typeface="Times New Roman"/>
            </a:rPr>
            <a:t>las </a:t>
          </a:r>
          <a:r>
            <a:rPr lang="es-CO" sz="1100" kern="1200">
              <a:solidFill>
                <a:schemeClr val="bg1"/>
              </a:solidFill>
              <a:latin typeface="Times New Roman"/>
              <a:cs typeface="Times New Roman"/>
            </a:rPr>
            <a:t>estrategias basadas en evidencia en las páginas pilares del SPSA</a:t>
          </a:r>
          <a:endParaRPr lang="en-US" sz="1100" kern="1200">
            <a:solidFill>
              <a:schemeClr val="bg1"/>
            </a:solidFill>
            <a:latin typeface="Times New Roman"/>
            <a:cs typeface="Times New Roman"/>
          </a:endParaRPr>
        </a:p>
      </dsp:txBody>
      <dsp:txXfrm>
        <a:off x="1764080" y="4037877"/>
        <a:ext cx="2309628" cy="888668"/>
      </dsp:txXfrm>
    </dsp:sp>
    <dsp:sp modelId="{D293FC0A-760D-4E29-BBFA-54E1073C8853}">
      <dsp:nvSpPr>
        <dsp:cNvPr id="0" name=""/>
        <dsp:cNvSpPr/>
      </dsp:nvSpPr>
      <dsp:spPr>
        <a:xfrm>
          <a:off x="0" y="2114783"/>
          <a:ext cx="1765900" cy="944364"/>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bg1"/>
              </a:solidFill>
              <a:latin typeface="Times New Roman"/>
              <a:cs typeface="Times New Roman"/>
            </a:rPr>
            <a:t>Monitorear la implementación del SPSA y modificar cuando sea necesario</a:t>
          </a:r>
          <a:endParaRPr lang="en-US" sz="1100" kern="1200" dirty="0">
            <a:solidFill>
              <a:schemeClr val="bg1"/>
            </a:solidFill>
            <a:latin typeface="Times New Roman"/>
            <a:cs typeface="Times New Roman"/>
          </a:endParaRPr>
        </a:p>
      </dsp:txBody>
      <dsp:txXfrm>
        <a:off x="46100" y="2160883"/>
        <a:ext cx="1673700" cy="8521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08AF8-6B29-48FF-BE57-D57E02644FB5}">
      <dsp:nvSpPr>
        <dsp:cNvPr id="0" name=""/>
        <dsp:cNvSpPr/>
      </dsp:nvSpPr>
      <dsp:spPr>
        <a:xfrm>
          <a:off x="2949811" y="-85111"/>
          <a:ext cx="3017405" cy="292462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Clr>
              <a:srgbClr val="002177"/>
            </a:buClr>
            <a:buSzPct val="100000"/>
            <a:buFont typeface="+mj-lt"/>
            <a:buNone/>
          </a:pPr>
          <a:r>
            <a:rPr kumimoji="0" lang="en-US" sz="2800" b="0" i="0" u="none" strike="noStrike" kern="1200" cap="none" spc="0" normalizeH="0" baseline="0" noProof="0" dirty="0">
              <a:ln/>
              <a:effectLst/>
              <a:uLnTx/>
              <a:uFillTx/>
              <a:latin typeface="Poppins"/>
              <a:ea typeface="+mn-ea"/>
              <a:cs typeface="Poppins"/>
            </a:rPr>
            <a:t>Necessary/</a:t>
          </a:r>
          <a:r>
            <a:rPr kumimoji="0" lang="es-CO" sz="2800" b="0" i="0" u="none" strike="noStrike" kern="1200" cap="none" spc="0" normalizeH="0" baseline="0" noProof="0" dirty="0">
              <a:ln/>
              <a:effectLst/>
              <a:uLnTx/>
              <a:uFillTx/>
              <a:latin typeface="Poppins"/>
              <a:ea typeface="+mn-ea"/>
              <a:cs typeface="Poppins"/>
            </a:rPr>
            <a:t>Necesario</a:t>
          </a:r>
          <a:endParaRPr lang="en-US" sz="2800" kern="1200" dirty="0"/>
        </a:p>
      </dsp:txBody>
      <dsp:txXfrm>
        <a:off x="3391700" y="343190"/>
        <a:ext cx="2133627" cy="2068018"/>
      </dsp:txXfrm>
    </dsp:sp>
    <dsp:sp modelId="{83720159-DF0D-4A4B-9776-EFCD75502B50}">
      <dsp:nvSpPr>
        <dsp:cNvPr id="0" name=""/>
        <dsp:cNvSpPr/>
      </dsp:nvSpPr>
      <dsp:spPr>
        <a:xfrm rot="3610163">
          <a:off x="5169040" y="2602399"/>
          <a:ext cx="499885" cy="89959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endParaRPr lang="en-US" sz="4100" kern="1200"/>
        </a:p>
      </dsp:txBody>
      <dsp:txXfrm>
        <a:off x="5206723" y="2717270"/>
        <a:ext cx="349920" cy="539756"/>
      </dsp:txXfrm>
    </dsp:sp>
    <dsp:sp modelId="{13AED7BE-BF12-4ACB-A8AD-6A6167B473BF}">
      <dsp:nvSpPr>
        <dsp:cNvPr id="0" name=""/>
        <dsp:cNvSpPr/>
      </dsp:nvSpPr>
      <dsp:spPr>
        <a:xfrm>
          <a:off x="4878619" y="3280487"/>
          <a:ext cx="3067569" cy="3008342"/>
        </a:xfrm>
        <a:prstGeom prst="ellipse">
          <a:avLst/>
        </a:prstGeom>
        <a:solidFill>
          <a:schemeClr val="accent3">
            <a:hueOff val="1355300"/>
            <a:satOff val="50000"/>
            <a:lumOff val="-7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Clr>
              <a:srgbClr val="002177"/>
            </a:buClr>
            <a:buSzPct val="100000"/>
            <a:buFont typeface="+mj-lt"/>
            <a:buNone/>
          </a:pPr>
          <a:r>
            <a:rPr kumimoji="0" lang="en-US" sz="2700" b="0" i="0" u="none" strike="noStrike" kern="1200" cap="none" spc="0" normalizeH="0" baseline="0" noProof="0" dirty="0">
              <a:ln/>
              <a:effectLst/>
              <a:uLnTx/>
              <a:uFillTx/>
              <a:latin typeface="Poppins"/>
              <a:ea typeface="+mn-ea"/>
              <a:cs typeface="Poppins"/>
            </a:rPr>
            <a:t>Reasonable/</a:t>
          </a:r>
          <a:r>
            <a:rPr kumimoji="0" lang="en-US" sz="2700" b="0" i="0" u="none" strike="noStrike" kern="1200" cap="none" spc="0" normalizeH="0" baseline="0" noProof="0" dirty="0" err="1">
              <a:ln/>
              <a:effectLst/>
              <a:uLnTx/>
              <a:uFillTx/>
              <a:latin typeface="Poppins"/>
              <a:ea typeface="+mn-ea"/>
              <a:cs typeface="Poppins"/>
            </a:rPr>
            <a:t>Razonable</a:t>
          </a:r>
          <a:endParaRPr lang="en-US" sz="2700" kern="1200" dirty="0"/>
        </a:p>
      </dsp:txBody>
      <dsp:txXfrm>
        <a:off x="5327854" y="3721048"/>
        <a:ext cx="2169099" cy="2127220"/>
      </dsp:txXfrm>
    </dsp:sp>
    <dsp:sp modelId="{CF6D8616-0FFE-4AC7-A21C-2D42A92200E9}">
      <dsp:nvSpPr>
        <dsp:cNvPr id="0" name=""/>
        <dsp:cNvSpPr/>
      </dsp:nvSpPr>
      <dsp:spPr>
        <a:xfrm rot="10800000">
          <a:off x="4157930" y="4334863"/>
          <a:ext cx="509287" cy="899592"/>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endParaRPr lang="en-US" sz="4100" kern="1200"/>
        </a:p>
      </dsp:txBody>
      <dsp:txXfrm rot="10800000">
        <a:off x="4310716" y="4514781"/>
        <a:ext cx="356501" cy="539756"/>
      </dsp:txXfrm>
    </dsp:sp>
    <dsp:sp modelId="{DA953AF0-0A39-4AE5-A297-962E8E5ADECE}">
      <dsp:nvSpPr>
        <dsp:cNvPr id="0" name=""/>
        <dsp:cNvSpPr/>
      </dsp:nvSpPr>
      <dsp:spPr>
        <a:xfrm>
          <a:off x="886914" y="3328479"/>
          <a:ext cx="3030785" cy="2912359"/>
        </a:xfrm>
        <a:prstGeom prst="ellipse">
          <a:avLst/>
        </a:prstGeom>
        <a:solidFill>
          <a:schemeClr val="accent3">
            <a:hueOff val="2710599"/>
            <a:satOff val="100000"/>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Clr>
              <a:srgbClr val="002177"/>
            </a:buClr>
            <a:buSzPct val="100000"/>
            <a:buFont typeface="+mj-lt"/>
            <a:buNone/>
          </a:pPr>
          <a:r>
            <a:rPr kumimoji="0" lang="en-US" sz="2800" b="0" i="0" u="none" strike="noStrike" kern="1200" cap="none" spc="0" normalizeH="0" baseline="0" noProof="0" dirty="0">
              <a:ln/>
              <a:effectLst/>
              <a:uLnTx/>
              <a:uFillTx/>
              <a:latin typeface="Poppins"/>
              <a:ea typeface="+mn-ea"/>
              <a:cs typeface="Poppins"/>
            </a:rPr>
            <a:t>Allocable/ </a:t>
          </a:r>
          <a:r>
            <a:rPr kumimoji="0" lang="en-US" sz="2800" b="0" i="0" u="none" strike="noStrike" kern="1200" cap="none" spc="0" normalizeH="0" baseline="0" noProof="0" dirty="0" err="1">
              <a:ln/>
              <a:effectLst/>
              <a:uLnTx/>
              <a:uFillTx/>
              <a:latin typeface="Poppins"/>
              <a:ea typeface="+mn-ea"/>
              <a:cs typeface="Poppins"/>
            </a:rPr>
            <a:t>Permisible</a:t>
          </a:r>
          <a:endParaRPr lang="en-US" sz="2800" kern="1200" dirty="0"/>
        </a:p>
      </dsp:txBody>
      <dsp:txXfrm>
        <a:off x="1330762" y="3754984"/>
        <a:ext cx="2143089" cy="2059349"/>
      </dsp:txXfrm>
    </dsp:sp>
    <dsp:sp modelId="{B9F7891C-2703-4B8F-BB41-1700BEB0FFC5}">
      <dsp:nvSpPr>
        <dsp:cNvPr id="0" name=""/>
        <dsp:cNvSpPr/>
      </dsp:nvSpPr>
      <dsp:spPr>
        <a:xfrm rot="18066514">
          <a:off x="3147561" y="2645686"/>
          <a:ext cx="548135" cy="899592"/>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endParaRPr lang="en-US" sz="4100" kern="1200"/>
        </a:p>
      </dsp:txBody>
      <dsp:txXfrm>
        <a:off x="3187301" y="2896000"/>
        <a:ext cx="383695" cy="5397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A2165-E712-4A8F-B8AB-47C4D6C76D32}">
      <dsp:nvSpPr>
        <dsp:cNvPr id="0" name=""/>
        <dsp:cNvSpPr/>
      </dsp:nvSpPr>
      <dsp:spPr>
        <a:xfrm>
          <a:off x="0" y="45538"/>
          <a:ext cx="5796218" cy="676936"/>
        </a:xfrm>
        <a:prstGeom prst="roundRect">
          <a:avLst>
            <a:gd name="adj" fmla="val 10000"/>
          </a:avLst>
        </a:prstGeom>
        <a:solidFill>
          <a:srgbClr val="009DD9">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A3E8FFF-8BE2-4DB8-A929-6E6B45DCA3CD}">
      <dsp:nvSpPr>
        <dsp:cNvPr id="0" name=""/>
        <dsp:cNvSpPr/>
      </dsp:nvSpPr>
      <dsp:spPr>
        <a:xfrm>
          <a:off x="231238" y="173789"/>
          <a:ext cx="420433" cy="42043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330D8D-3505-4C62-8AEC-E654BA8FE6FE}">
      <dsp:nvSpPr>
        <dsp:cNvPr id="0" name=""/>
        <dsp:cNvSpPr/>
      </dsp:nvSpPr>
      <dsp:spPr>
        <a:xfrm>
          <a:off x="882911" y="1793"/>
          <a:ext cx="4913306" cy="76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02" tIns="80902" rIns="80902" bIns="80902" numCol="1" spcCol="1270" anchor="ctr" anchorCtr="0">
          <a:noAutofit/>
        </a:bodyPr>
        <a:lstStyle/>
        <a:p>
          <a:pPr marL="0" lvl="0" indent="0" algn="l" defTabSz="844550">
            <a:lnSpc>
              <a:spcPct val="100000"/>
            </a:lnSpc>
            <a:spcBef>
              <a:spcPct val="0"/>
            </a:spcBef>
            <a:spcAft>
              <a:spcPct val="35000"/>
            </a:spcAft>
            <a:buNone/>
          </a:pPr>
          <a:r>
            <a:rPr lang="en-US" sz="1900" b="0" kern="1200">
              <a:solidFill>
                <a:schemeClr val="bg1"/>
              </a:solidFill>
              <a:latin typeface="Trebuchet MS" panose="020B0603020202020204"/>
              <a:ea typeface="+mn-ea"/>
              <a:cs typeface="+mn-cs"/>
            </a:rPr>
            <a:t>Regional Director site visits</a:t>
          </a:r>
          <a:endParaRPr lang="en-US" sz="1900" kern="1200">
            <a:solidFill>
              <a:schemeClr val="bg1"/>
            </a:solidFill>
            <a:latin typeface="Trebuchet MS" panose="020B0603020202020204"/>
            <a:ea typeface="+mn-ea"/>
            <a:cs typeface="+mn-cs"/>
          </a:endParaRPr>
        </a:p>
      </dsp:txBody>
      <dsp:txXfrm>
        <a:off x="882911" y="1793"/>
        <a:ext cx="4913306" cy="764425"/>
      </dsp:txXfrm>
    </dsp:sp>
    <dsp:sp modelId="{FF05F71D-0C4E-4B6C-BFBE-8679F6C53CD6}">
      <dsp:nvSpPr>
        <dsp:cNvPr id="0" name=""/>
        <dsp:cNvSpPr/>
      </dsp:nvSpPr>
      <dsp:spPr>
        <a:xfrm>
          <a:off x="0" y="957325"/>
          <a:ext cx="5796218" cy="764425"/>
        </a:xfrm>
        <a:prstGeom prst="roundRect">
          <a:avLst>
            <a:gd name="adj" fmla="val 10000"/>
          </a:avLst>
        </a:prstGeom>
        <a:solidFill>
          <a:srgbClr val="0BD0D9">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6736E71A-1ACA-49A9-8034-A4699F5EE1DE}">
      <dsp:nvSpPr>
        <dsp:cNvPr id="0" name=""/>
        <dsp:cNvSpPr/>
      </dsp:nvSpPr>
      <dsp:spPr>
        <a:xfrm>
          <a:off x="231238" y="1129321"/>
          <a:ext cx="420433" cy="42043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A7F7D66-34A8-4FF6-ADE1-F4329BEF8FCE}">
      <dsp:nvSpPr>
        <dsp:cNvPr id="0" name=""/>
        <dsp:cNvSpPr/>
      </dsp:nvSpPr>
      <dsp:spPr>
        <a:xfrm>
          <a:off x="882911" y="957325"/>
          <a:ext cx="4913306" cy="76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02" tIns="80902" rIns="80902" bIns="80902" numCol="1" spcCol="1270" anchor="ctr" anchorCtr="0">
          <a:noAutofit/>
        </a:bodyPr>
        <a:lstStyle/>
        <a:p>
          <a:pPr marL="0" lvl="0" indent="0" algn="l" defTabSz="844550">
            <a:lnSpc>
              <a:spcPct val="100000"/>
            </a:lnSpc>
            <a:spcBef>
              <a:spcPct val="0"/>
            </a:spcBef>
            <a:spcAft>
              <a:spcPct val="35000"/>
            </a:spcAft>
            <a:buNone/>
          </a:pPr>
          <a:r>
            <a:rPr lang="en-US" sz="1900" b="0" kern="1200">
              <a:solidFill>
                <a:schemeClr val="bg1"/>
              </a:solidFill>
              <a:latin typeface="Trebuchet MS" panose="020B0603020202020204"/>
              <a:ea typeface="+mn-ea"/>
              <a:cs typeface="+mn-cs"/>
            </a:rPr>
            <a:t>SSC periodic review of implementation of programs</a:t>
          </a:r>
          <a:endParaRPr lang="en-US" sz="1900" kern="1200">
            <a:solidFill>
              <a:schemeClr val="bg1"/>
            </a:solidFill>
            <a:latin typeface="Trebuchet MS" panose="020B0603020202020204"/>
            <a:ea typeface="+mn-ea"/>
            <a:cs typeface="+mn-cs"/>
          </a:endParaRPr>
        </a:p>
      </dsp:txBody>
      <dsp:txXfrm>
        <a:off x="882911" y="957325"/>
        <a:ext cx="4913306" cy="764425"/>
      </dsp:txXfrm>
    </dsp:sp>
    <dsp:sp modelId="{4B582618-229B-44DE-BB93-B372BF265A82}">
      <dsp:nvSpPr>
        <dsp:cNvPr id="0" name=""/>
        <dsp:cNvSpPr/>
      </dsp:nvSpPr>
      <dsp:spPr>
        <a:xfrm>
          <a:off x="0" y="1912857"/>
          <a:ext cx="5796218" cy="764425"/>
        </a:xfrm>
        <a:prstGeom prst="roundRect">
          <a:avLst>
            <a:gd name="adj" fmla="val 10000"/>
          </a:avLst>
        </a:prstGeom>
        <a:solidFill>
          <a:srgbClr val="10CF9B">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4EAD656-EE72-4891-81EE-44CD88AE1AF9}">
      <dsp:nvSpPr>
        <dsp:cNvPr id="0" name=""/>
        <dsp:cNvSpPr/>
      </dsp:nvSpPr>
      <dsp:spPr>
        <a:xfrm>
          <a:off x="231238" y="2084853"/>
          <a:ext cx="420433" cy="42043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3ADEDE-82D5-43C3-87C9-1BF909E5BA0D}">
      <dsp:nvSpPr>
        <dsp:cNvPr id="0" name=""/>
        <dsp:cNvSpPr/>
      </dsp:nvSpPr>
      <dsp:spPr>
        <a:xfrm>
          <a:off x="882911" y="1912857"/>
          <a:ext cx="4913306" cy="76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02" tIns="80902" rIns="80902" bIns="80902" numCol="1" spcCol="1270" anchor="ctr" anchorCtr="0">
          <a:noAutofit/>
        </a:bodyPr>
        <a:lstStyle/>
        <a:p>
          <a:pPr marL="0" lvl="0" indent="0" algn="l" defTabSz="844550">
            <a:lnSpc>
              <a:spcPct val="100000"/>
            </a:lnSpc>
            <a:spcBef>
              <a:spcPct val="0"/>
            </a:spcBef>
            <a:spcAft>
              <a:spcPct val="35000"/>
            </a:spcAft>
            <a:buNone/>
          </a:pPr>
          <a:r>
            <a:rPr lang="en-US" sz="1900" b="0" kern="1200">
              <a:solidFill>
                <a:schemeClr val="bg1"/>
              </a:solidFill>
              <a:latin typeface="Trebuchet MS" panose="020B0603020202020204"/>
              <a:ea typeface="+mn-ea"/>
              <a:cs typeface="+mn-cs"/>
            </a:rPr>
            <a:t>Leadership team ongoing review of data and performance dialogues</a:t>
          </a:r>
          <a:endParaRPr lang="en-US" sz="1900" kern="1200">
            <a:solidFill>
              <a:schemeClr val="bg1"/>
            </a:solidFill>
            <a:latin typeface="Trebuchet MS" panose="020B0603020202020204"/>
            <a:ea typeface="+mn-ea"/>
            <a:cs typeface="+mn-cs"/>
          </a:endParaRPr>
        </a:p>
      </dsp:txBody>
      <dsp:txXfrm>
        <a:off x="882911" y="1912857"/>
        <a:ext cx="4913306" cy="764425"/>
      </dsp:txXfrm>
    </dsp:sp>
    <dsp:sp modelId="{F07ED261-FC27-4A10-8B91-CD9D8BCE44AE}">
      <dsp:nvSpPr>
        <dsp:cNvPr id="0" name=""/>
        <dsp:cNvSpPr/>
      </dsp:nvSpPr>
      <dsp:spPr>
        <a:xfrm>
          <a:off x="0" y="2841955"/>
          <a:ext cx="5796218" cy="728069"/>
        </a:xfrm>
        <a:prstGeom prst="roundRect">
          <a:avLst>
            <a:gd name="adj" fmla="val 10000"/>
          </a:avLst>
        </a:prstGeom>
        <a:solidFill>
          <a:srgbClr val="7CCA62">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1EC3671-306A-4019-ADD6-204F6B1CD80F}">
      <dsp:nvSpPr>
        <dsp:cNvPr id="0" name=""/>
        <dsp:cNvSpPr/>
      </dsp:nvSpPr>
      <dsp:spPr>
        <a:xfrm>
          <a:off x="231238" y="3040384"/>
          <a:ext cx="420433" cy="42043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C9D3AA-C78C-4916-AC0E-74665A84B1A7}">
      <dsp:nvSpPr>
        <dsp:cNvPr id="0" name=""/>
        <dsp:cNvSpPr/>
      </dsp:nvSpPr>
      <dsp:spPr>
        <a:xfrm>
          <a:off x="882911" y="2868389"/>
          <a:ext cx="4913306" cy="76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02" tIns="80902" rIns="80902" bIns="80902" numCol="1" spcCol="1270" anchor="ctr" anchorCtr="0">
          <a:noAutofit/>
        </a:bodyPr>
        <a:lstStyle/>
        <a:p>
          <a:pPr marL="0" lvl="0" indent="0" algn="l" defTabSz="844550">
            <a:lnSpc>
              <a:spcPct val="100000"/>
            </a:lnSpc>
            <a:spcBef>
              <a:spcPct val="0"/>
            </a:spcBef>
            <a:spcAft>
              <a:spcPct val="35000"/>
            </a:spcAft>
            <a:buNone/>
          </a:pPr>
          <a:r>
            <a:rPr lang="en-US" sz="1900" b="0" kern="1200" dirty="0">
              <a:solidFill>
                <a:schemeClr val="bg1"/>
              </a:solidFill>
              <a:latin typeface="Trebuchet MS" panose="020B0603020202020204"/>
              <a:ea typeface="+mn-ea"/>
              <a:cs typeface="+mn-cs"/>
            </a:rPr>
            <a:t>Administrative Team classroom walkthroughs and feedback</a:t>
          </a:r>
          <a:endParaRPr lang="en-US" sz="1900" kern="1200" dirty="0">
            <a:solidFill>
              <a:schemeClr val="bg1"/>
            </a:solidFill>
            <a:latin typeface="Trebuchet MS" panose="020B0603020202020204"/>
            <a:ea typeface="+mn-ea"/>
            <a:cs typeface="+mn-cs"/>
          </a:endParaRPr>
        </a:p>
      </dsp:txBody>
      <dsp:txXfrm>
        <a:off x="882911" y="2868389"/>
        <a:ext cx="4913306" cy="764425"/>
      </dsp:txXfrm>
    </dsp:sp>
    <dsp:sp modelId="{143A1291-5BD3-431F-944A-42568FE620B2}">
      <dsp:nvSpPr>
        <dsp:cNvPr id="0" name=""/>
        <dsp:cNvSpPr/>
      </dsp:nvSpPr>
      <dsp:spPr>
        <a:xfrm>
          <a:off x="0" y="3779309"/>
          <a:ext cx="5796218" cy="764425"/>
        </a:xfrm>
        <a:prstGeom prst="roundRect">
          <a:avLst>
            <a:gd name="adj" fmla="val 10000"/>
          </a:avLst>
        </a:prstGeom>
        <a:solidFill>
          <a:srgbClr val="A5C249">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414A7AFB-271B-4991-A30C-B9AE510895DA}">
      <dsp:nvSpPr>
        <dsp:cNvPr id="0" name=""/>
        <dsp:cNvSpPr/>
      </dsp:nvSpPr>
      <dsp:spPr>
        <a:xfrm>
          <a:off x="231238" y="3995916"/>
          <a:ext cx="420433" cy="42043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92972F-69DB-40A1-87AD-129D15930414}">
      <dsp:nvSpPr>
        <dsp:cNvPr id="0" name=""/>
        <dsp:cNvSpPr/>
      </dsp:nvSpPr>
      <dsp:spPr>
        <a:xfrm>
          <a:off x="882911" y="3823920"/>
          <a:ext cx="4913306" cy="76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02" tIns="80902" rIns="80902" bIns="80902" numCol="1" spcCol="1270" anchor="ctr" anchorCtr="0">
          <a:noAutofit/>
        </a:bodyPr>
        <a:lstStyle/>
        <a:p>
          <a:pPr marL="0" lvl="0" indent="0" algn="l" defTabSz="844550">
            <a:lnSpc>
              <a:spcPct val="100000"/>
            </a:lnSpc>
            <a:spcBef>
              <a:spcPct val="0"/>
            </a:spcBef>
            <a:spcAft>
              <a:spcPct val="35000"/>
            </a:spcAft>
            <a:buNone/>
          </a:pPr>
          <a:r>
            <a:rPr lang="en-US" sz="1900" b="0" kern="1200">
              <a:solidFill>
                <a:schemeClr val="bg1"/>
              </a:solidFill>
              <a:latin typeface="Trebuchet MS" panose="020B0603020202020204"/>
              <a:ea typeface="+mn-ea"/>
              <a:cs typeface="+mn-cs"/>
            </a:rPr>
            <a:t>Observations and post-observation conferences</a:t>
          </a:r>
          <a:endParaRPr lang="en-US" sz="1900" kern="1200">
            <a:solidFill>
              <a:schemeClr val="bg1"/>
            </a:solidFill>
            <a:latin typeface="Trebuchet MS" panose="020B0603020202020204"/>
            <a:ea typeface="+mn-ea"/>
            <a:cs typeface="+mn-cs"/>
          </a:endParaRPr>
        </a:p>
      </dsp:txBody>
      <dsp:txXfrm>
        <a:off x="882911" y="3823920"/>
        <a:ext cx="4913306" cy="764425"/>
      </dsp:txXfrm>
    </dsp:sp>
    <dsp:sp modelId="{4F7462D9-1D48-4FB9-85E3-CE54AE03E642}">
      <dsp:nvSpPr>
        <dsp:cNvPr id="0" name=""/>
        <dsp:cNvSpPr/>
      </dsp:nvSpPr>
      <dsp:spPr>
        <a:xfrm>
          <a:off x="0" y="4712534"/>
          <a:ext cx="5796218" cy="764425"/>
        </a:xfrm>
        <a:prstGeom prst="roundRect">
          <a:avLst>
            <a:gd name="adj" fmla="val 10000"/>
          </a:avLst>
        </a:prstGeom>
        <a:solidFill>
          <a:srgbClr val="009DD9">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4038DCF6-D66B-43A7-A9B0-8B697CAFBA56}">
      <dsp:nvSpPr>
        <dsp:cNvPr id="0" name=""/>
        <dsp:cNvSpPr/>
      </dsp:nvSpPr>
      <dsp:spPr>
        <a:xfrm>
          <a:off x="231238" y="4951448"/>
          <a:ext cx="420433" cy="420433"/>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EC0FD1-BEC0-4648-BB11-8F9514E38984}">
      <dsp:nvSpPr>
        <dsp:cNvPr id="0" name=""/>
        <dsp:cNvSpPr/>
      </dsp:nvSpPr>
      <dsp:spPr>
        <a:xfrm>
          <a:off x="882911" y="4779452"/>
          <a:ext cx="4913306" cy="76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02" tIns="80902" rIns="80902" bIns="80902" numCol="1" spcCol="1270" anchor="ctr" anchorCtr="0">
          <a:noAutofit/>
        </a:bodyPr>
        <a:lstStyle/>
        <a:p>
          <a:pPr marL="0" lvl="0" indent="0" algn="l" defTabSz="844550">
            <a:lnSpc>
              <a:spcPct val="100000"/>
            </a:lnSpc>
            <a:spcBef>
              <a:spcPct val="0"/>
            </a:spcBef>
            <a:spcAft>
              <a:spcPct val="35000"/>
            </a:spcAft>
            <a:buNone/>
          </a:pPr>
          <a:r>
            <a:rPr lang="en-US" sz="1900" b="0" kern="1200">
              <a:solidFill>
                <a:schemeClr val="bg1"/>
              </a:solidFill>
              <a:latin typeface="Trebuchet MS" panose="020B0603020202020204"/>
              <a:ea typeface="+mn-ea"/>
              <a:cs typeface="+mn-cs"/>
            </a:rPr>
            <a:t>Calibration of student work after performance task and/or assessment</a:t>
          </a:r>
          <a:endParaRPr lang="en-US" sz="1900" kern="1200">
            <a:solidFill>
              <a:schemeClr val="bg1"/>
            </a:solidFill>
            <a:latin typeface="Trebuchet MS" panose="020B0603020202020204"/>
            <a:ea typeface="+mn-ea"/>
            <a:cs typeface="+mn-cs"/>
          </a:endParaRPr>
        </a:p>
      </dsp:txBody>
      <dsp:txXfrm>
        <a:off x="882911" y="4779452"/>
        <a:ext cx="4913306" cy="76442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1440" tIns="45720" rIns="91440" bIns="45720" rtlCol="0"/>
          <a:lstStyle>
            <a:lvl1pPr algn="r">
              <a:defRPr sz="1200"/>
            </a:lvl1pPr>
          </a:lstStyle>
          <a:p>
            <a:fld id="{21389DEE-21B1-41FC-AE67-0439BBD26C69}" type="datetimeFigureOut">
              <a:rPr lang="en-US" smtClean="0"/>
              <a:t>9/4/2025</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1440" tIns="45720" rIns="91440" bIns="45720" rtlCol="0" anchor="b"/>
          <a:lstStyle>
            <a:lvl1pPr algn="r">
              <a:defRPr sz="1200"/>
            </a:lvl1pPr>
          </a:lstStyle>
          <a:p>
            <a:fld id="{C995B2D3-2261-4EE9-B8C1-4C3CB7BCB3F7}" type="slidenum">
              <a:rPr lang="en-US" smtClean="0"/>
              <a:t>‹#›</a:t>
            </a:fld>
            <a:endParaRPr lang="en-US"/>
          </a:p>
        </p:txBody>
      </p:sp>
    </p:spTree>
    <p:extLst>
      <p:ext uri="{BB962C8B-B14F-4D97-AF65-F5344CB8AC3E}">
        <p14:creationId xmlns:p14="http://schemas.microsoft.com/office/powerpoint/2010/main" val="969424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809" y="1"/>
            <a:ext cx="4028440" cy="350760"/>
          </a:xfrm>
          <a:prstGeom prst="rect">
            <a:avLst/>
          </a:prstGeom>
        </p:spPr>
        <p:txBody>
          <a:bodyPr vert="horz" lIns="91440" tIns="45720" rIns="91440" bIns="45720" rtlCol="0"/>
          <a:lstStyle>
            <a:lvl1pPr algn="r">
              <a:defRPr sz="1200"/>
            </a:lvl1pPr>
          </a:lstStyle>
          <a:p>
            <a:fld id="{21C7F1A3-9BC1-4AE2-BC75-DA4F0BD3AEC6}" type="datetimeFigureOut">
              <a:rPr lang="en-US" smtClean="0"/>
              <a:t>9/4/2025</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0" y="3330419"/>
            <a:ext cx="7437120" cy="31544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443"/>
            <a:ext cx="4028440" cy="35076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443"/>
            <a:ext cx="4028440" cy="350760"/>
          </a:xfrm>
          <a:prstGeom prst="rect">
            <a:avLst/>
          </a:prstGeom>
        </p:spPr>
        <p:txBody>
          <a:bodyPr vert="horz" lIns="91440" tIns="45720" rIns="91440" bIns="45720" rtlCol="0" anchor="b"/>
          <a:lstStyle>
            <a:lvl1pPr algn="r">
              <a:defRPr sz="1200"/>
            </a:lvl1pPr>
          </a:lstStyle>
          <a:p>
            <a:fld id="{E28D31DB-0208-4D3E-88E9-059B38E405EA}" type="slidenum">
              <a:rPr lang="en-US" smtClean="0"/>
              <a:t>‹#›</a:t>
            </a:fld>
            <a:endParaRPr lang="en-US"/>
          </a:p>
        </p:txBody>
      </p:sp>
    </p:spTree>
    <p:extLst>
      <p:ext uri="{BB962C8B-B14F-4D97-AF65-F5344CB8AC3E}">
        <p14:creationId xmlns:p14="http://schemas.microsoft.com/office/powerpoint/2010/main" val="347330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presentation is titled Knowledge is Power because as an SSC member the more you know about the Title I Program, the better equipped you will be to support your school.  For today’s presentation, you will learn about your responsibility as the SSC to oversee the Title I program. </a:t>
            </a:r>
          </a:p>
          <a:p>
            <a:pPr marL="0" lvl="0" indent="0" algn="l" rtl="0">
              <a:spcBef>
                <a:spcPts val="0"/>
              </a:spcBef>
              <a:spcAft>
                <a:spcPts val="0"/>
              </a:spcAft>
              <a:buNone/>
            </a:pPr>
            <a:r>
              <a:rPr lang="en-US" dirty="0"/>
              <a:t>Our goal for today is to take you through all the slides today but know that if we don’t the final slides are resources to help you access your school’s budgets. </a:t>
            </a:r>
            <a:endParaRPr dirty="0"/>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a:extLst>
            <a:ext uri="{FF2B5EF4-FFF2-40B4-BE49-F238E27FC236}">
              <a16:creationId xmlns:a16="http://schemas.microsoft.com/office/drawing/2014/main" id="{BA062D51-0C9E-CE2E-ADD2-73DCB15403AD}"/>
            </a:ext>
          </a:extLst>
        </p:cNvPr>
        <p:cNvGrpSpPr/>
        <p:nvPr/>
      </p:nvGrpSpPr>
      <p:grpSpPr>
        <a:xfrm>
          <a:off x="0" y="0"/>
          <a:ext cx="0" cy="0"/>
          <a:chOff x="0" y="0"/>
          <a:chExt cx="0" cy="0"/>
        </a:xfrm>
      </p:grpSpPr>
      <p:sp>
        <p:nvSpPr>
          <p:cNvPr id="184" name="Google Shape;184;p12:notes">
            <a:extLst>
              <a:ext uri="{FF2B5EF4-FFF2-40B4-BE49-F238E27FC236}">
                <a16:creationId xmlns:a16="http://schemas.microsoft.com/office/drawing/2014/main" id="{40AF2242-56DF-14F0-AF5C-27350361398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pPr>
              <a:lnSpc>
                <a:spcPct val="90000"/>
              </a:lnSpc>
              <a:buClr>
                <a:srgbClr val="002177"/>
              </a:buClr>
              <a:buSzPct val="100000"/>
              <a:buFont typeface="Wingdings" panose="05000000000000000000" pitchFamily="2" charset="2"/>
              <a:buChar char="Ø"/>
              <a:defRPr/>
            </a:pPr>
            <a:r>
              <a:rPr lang="en-US" dirty="0"/>
              <a:t>Say </a:t>
            </a:r>
            <a:r>
              <a:rPr lang="en-US" i="0" dirty="0"/>
              <a:t>“</a:t>
            </a:r>
            <a:r>
              <a:rPr kumimoji="0" lang="en-US" sz="1200" b="0" i="0" u="none" strike="noStrike" kern="1200" cap="none" spc="0" normalizeH="0" baseline="0" noProof="0" dirty="0">
                <a:ln>
                  <a:noFill/>
                </a:ln>
                <a:solidFill>
                  <a:srgbClr val="FFFFFF"/>
                </a:solidFill>
                <a:effectLst/>
                <a:uLnTx/>
                <a:uFillTx/>
                <a:latin typeface="Poppins"/>
                <a:ea typeface="+mn-ea"/>
                <a:cs typeface="Poppins"/>
              </a:rPr>
              <a:t>Title I is a program and not a funding source. For a school’s Title I program to be successful, the plan must meet all three criteria.” </a:t>
            </a:r>
          </a:p>
          <a:p>
            <a:pPr marL="228600" indent="-228600">
              <a:lnSpc>
                <a:spcPct val="90000"/>
              </a:lnSpc>
              <a:buClr>
                <a:srgbClr val="002177"/>
              </a:buClr>
              <a:buSzPct val="100000"/>
              <a:buFont typeface="+mj-lt"/>
              <a:buAutoNum type="arabicPeriod"/>
              <a:defRPr/>
            </a:pPr>
            <a:r>
              <a:rPr kumimoji="0" lang="en-US" sz="1200" b="0" i="0" u="none" strike="noStrike" kern="1200" cap="none" spc="0" normalizeH="0" baseline="0" noProof="0" dirty="0">
                <a:ln>
                  <a:noFill/>
                </a:ln>
                <a:solidFill>
                  <a:srgbClr val="0070C0"/>
                </a:solidFill>
                <a:effectLst/>
                <a:uLnTx/>
                <a:uFillTx/>
                <a:latin typeface="Poppins"/>
                <a:ea typeface="+mn-ea"/>
                <a:cs typeface="Poppins"/>
              </a:rPr>
              <a:t>A comprehensive needs  assessment</a:t>
            </a:r>
          </a:p>
          <a:p>
            <a:pPr marL="228600" marR="0" lvl="0" indent="-228600" algn="l" defTabSz="457200" rtl="0" eaLnBrk="1" fontAlgn="auto" latinLnBrk="0" hangingPunct="1">
              <a:lnSpc>
                <a:spcPct val="90000"/>
              </a:lnSpc>
              <a:spcBef>
                <a:spcPts val="1000"/>
              </a:spcBef>
              <a:spcAft>
                <a:spcPts val="0"/>
              </a:spcAft>
              <a:buClr>
                <a:srgbClr val="002177"/>
              </a:buClr>
              <a:buSzPct val="100000"/>
              <a:buFont typeface="+mj-lt"/>
              <a:buAutoNum type="arabicPeriod"/>
              <a:tabLst/>
              <a:defRPr/>
            </a:pPr>
            <a:r>
              <a:rPr kumimoji="0" lang="en-US" sz="1200" b="0" i="0" u="none" strike="noStrike" kern="1200" cap="none" spc="0" normalizeH="0" baseline="0" noProof="0" dirty="0">
                <a:ln>
                  <a:noFill/>
                </a:ln>
                <a:solidFill>
                  <a:srgbClr val="0070C0"/>
                </a:solidFill>
                <a:effectLst/>
                <a:uLnTx/>
                <a:uFillTx/>
                <a:latin typeface="Poppins"/>
                <a:ea typeface="+mn-ea"/>
                <a:cs typeface="Poppins"/>
              </a:rPr>
              <a:t>A comprehensive plan based on data</a:t>
            </a:r>
          </a:p>
          <a:p>
            <a:pPr marL="228600" marR="0" lvl="0" indent="-228600" algn="l" defTabSz="457200" rtl="0" eaLnBrk="1" fontAlgn="auto" latinLnBrk="0" hangingPunct="1">
              <a:lnSpc>
                <a:spcPct val="90000"/>
              </a:lnSpc>
              <a:spcBef>
                <a:spcPts val="1000"/>
              </a:spcBef>
              <a:spcAft>
                <a:spcPts val="0"/>
              </a:spcAft>
              <a:buClr>
                <a:srgbClr val="002177"/>
              </a:buClr>
              <a:buSzPct val="100000"/>
              <a:buFont typeface="+mj-lt"/>
              <a:buAutoNum type="arabicPeriod"/>
              <a:tabLst/>
              <a:defRPr/>
            </a:pPr>
            <a:r>
              <a:rPr kumimoji="0" lang="en-US" sz="1200" b="0" i="0" u="none" strike="noStrike" kern="1200" cap="none" spc="0" normalizeH="0" baseline="0" noProof="0" dirty="0">
                <a:ln>
                  <a:noFill/>
                </a:ln>
                <a:solidFill>
                  <a:srgbClr val="0070C0"/>
                </a:solidFill>
                <a:effectLst/>
                <a:uLnTx/>
                <a:uFillTx/>
                <a:latin typeface="Poppins"/>
                <a:ea typeface="+mn-ea"/>
                <a:cs typeface="Poppins"/>
              </a:rPr>
              <a:t>An </a:t>
            </a:r>
            <a:r>
              <a:rPr kumimoji="0" lang="en-US" sz="1200" b="1" i="0" u="none" strike="noStrike" kern="1200" cap="none" spc="0" normalizeH="0" baseline="0" noProof="0" dirty="0">
                <a:ln>
                  <a:noFill/>
                </a:ln>
                <a:solidFill>
                  <a:srgbClr val="0070C0"/>
                </a:solidFill>
                <a:effectLst/>
                <a:uLnTx/>
                <a:uFillTx/>
                <a:latin typeface="Poppins"/>
                <a:ea typeface="+mn-ea"/>
                <a:cs typeface="Poppins"/>
              </a:rPr>
              <a:t>evaluation</a:t>
            </a:r>
            <a:r>
              <a:rPr kumimoji="0" lang="en-US" sz="1200" b="0" i="0" u="none" strike="noStrike" kern="1200" cap="none" spc="0" normalizeH="0" baseline="0" noProof="0" dirty="0">
                <a:ln>
                  <a:noFill/>
                </a:ln>
                <a:solidFill>
                  <a:srgbClr val="0070C0"/>
                </a:solidFill>
                <a:effectLst/>
                <a:uLnTx/>
                <a:uFillTx/>
                <a:latin typeface="Poppins"/>
                <a:ea typeface="+mn-ea"/>
                <a:cs typeface="Poppins"/>
              </a:rPr>
              <a:t> to determine whether the plan has worked and what improvements may be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lvl="0" indent="0" algn="l" rtl="0">
              <a:spcBef>
                <a:spcPts val="0"/>
              </a:spcBef>
              <a:spcAft>
                <a:spcPts val="0"/>
              </a:spcAft>
              <a:buNone/>
            </a:pPr>
            <a:endParaRPr dirty="0"/>
          </a:p>
        </p:txBody>
      </p:sp>
      <p:sp>
        <p:nvSpPr>
          <p:cNvPr id="185" name="Google Shape;185;p12:notes">
            <a:extLst>
              <a:ext uri="{FF2B5EF4-FFF2-40B4-BE49-F238E27FC236}">
                <a16:creationId xmlns:a16="http://schemas.microsoft.com/office/drawing/2014/main" id="{C657AADE-3440-C6C0-613E-1DC9DB37F2B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6957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0"/>
              <a:t>READ SLIDE</a:t>
            </a:r>
          </a:p>
          <a:p>
            <a:r>
              <a:rPr lang="en-US" b="0"/>
              <a:t>Say, “ The SPSA is a living document that follows the continuous improvement cycle”</a:t>
            </a:r>
            <a:endParaRPr lang="en-US" b="0">
              <a:cs typeface="Calibri"/>
            </a:endParaRPr>
          </a:p>
          <a:p>
            <a:r>
              <a:rPr lang="en-US" b="0"/>
              <a:t>READ THROUGH EACH STEP IN THE CYCLE.</a:t>
            </a:r>
            <a:endParaRPr lang="en-US" b="0">
              <a:cs typeface="Calibri"/>
            </a:endParaRPr>
          </a:p>
          <a:p>
            <a:endParaRPr lang="en-US">
              <a:cs typeface="Calibri"/>
            </a:endParaRPr>
          </a:p>
        </p:txBody>
      </p:sp>
    </p:spTree>
    <p:extLst>
      <p:ext uri="{BB962C8B-B14F-4D97-AF65-F5344CB8AC3E}">
        <p14:creationId xmlns:p14="http://schemas.microsoft.com/office/powerpoint/2010/main" val="7766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SLIDE HAS FLY-IN SCREENSHOTS, THE FOCUS IS ON X-TIME, DISCUSS HOW ALL ASPECTS, DESCRIPTION, MONITORING AND FUNDING ARE ALIGNED.</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4517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Discuss how the budget summary is located at the end of the approved SPSA. When flyouts appear, discuss that these are the budgets that would have been discussed with the SSC. Mention that not all schools will have all the programs listed. </a:t>
            </a:r>
          </a:p>
          <a:p>
            <a:pPr marL="0" lvl="0" indent="0" algn="l" rtl="0">
              <a:spcBef>
                <a:spcPts val="0"/>
              </a:spcBef>
              <a:spcAft>
                <a:spcPts val="0"/>
              </a:spcAft>
              <a:buNone/>
            </a:pPr>
            <a:r>
              <a:rPr lang="en-US"/>
              <a:t>On the second flyout, discuss some of the different expenditures and how they would be used to support the school site. </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261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SLIDE</a:t>
            </a:r>
          </a:p>
          <a:p>
            <a:pPr marL="228600" indent="-228600">
              <a:buAutoNum type="arabicParenR"/>
            </a:pPr>
            <a:r>
              <a:rPr lang="en-US"/>
              <a:t>“As mentioned earlier, the SPSA is a living document and when the needs of the school change, those changes need to be documented.”</a:t>
            </a:r>
            <a:endParaRPr lang="en-US">
              <a:cs typeface="Calibri" panose="020F0502020204030204"/>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0894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BRIEFLY DISCUSS THE MODIFICATION, THE DIFFERENT PARTS TO THE MOD, AND THE IMPORTANCE OF SIGNATURES. </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1202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162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3626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SLIDE THEN CLICK FOR ANSWER, DISCUSS IF NECESSARY</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18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THEN CLICK FOR ANSWER, DISCUSS IF NECESSARY</a:t>
            </a:r>
          </a:p>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3967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SLIDE</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0327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SLIDE</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5231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SLIDE</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9330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SLIDE</a:t>
            </a:r>
          </a:p>
          <a:p>
            <a:pPr marL="0" lvl="0" indent="0" algn="l" rtl="0">
              <a:spcBef>
                <a:spcPts val="0"/>
              </a:spcBef>
              <a:spcAft>
                <a:spcPts val="0"/>
              </a:spcAft>
              <a:buNone/>
            </a:pPr>
            <a:r>
              <a:rPr lang="en-US"/>
              <a:t>Say, “ This is the general rule with Title I funds, especially at the District level. At the school level, there is a rule used.”</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4344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a:extLst>
            <a:ext uri="{FF2B5EF4-FFF2-40B4-BE49-F238E27FC236}">
              <a16:creationId xmlns:a16="http://schemas.microsoft.com/office/drawing/2014/main" id="{950CB413-AC45-3F27-1E17-671BA2CB793D}"/>
            </a:ext>
          </a:extLst>
        </p:cNvPr>
        <p:cNvGrpSpPr/>
        <p:nvPr/>
      </p:nvGrpSpPr>
      <p:grpSpPr>
        <a:xfrm>
          <a:off x="0" y="0"/>
          <a:ext cx="0" cy="0"/>
          <a:chOff x="0" y="0"/>
          <a:chExt cx="0" cy="0"/>
        </a:xfrm>
      </p:grpSpPr>
      <p:sp>
        <p:nvSpPr>
          <p:cNvPr id="184" name="Google Shape;184;p12:notes">
            <a:extLst>
              <a:ext uri="{FF2B5EF4-FFF2-40B4-BE49-F238E27FC236}">
                <a16:creationId xmlns:a16="http://schemas.microsoft.com/office/drawing/2014/main" id="{25F8DC14-30E2-6EC9-948B-C30B1417B8D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2400"/>
              <a:buFont typeface="Arial"/>
              <a:buNone/>
              <a:tabLst/>
              <a:defRPr/>
            </a:pPr>
            <a:r>
              <a:rPr lang="en-US" dirty="0"/>
              <a:t>Say “</a:t>
            </a:r>
            <a:r>
              <a:rPr kumimoji="0" lang="en-US" sz="1900" b="0" i="0" u="none" strike="noStrike" kern="0" cap="none" spc="0" normalizeH="0" baseline="0" noProof="0" dirty="0">
                <a:ln>
                  <a:noFill/>
                </a:ln>
                <a:solidFill>
                  <a:srgbClr val="0070C0"/>
                </a:solidFill>
                <a:effectLst/>
                <a:uLnTx/>
                <a:uFillTx/>
                <a:latin typeface="Poppins"/>
                <a:ea typeface="Calibri"/>
                <a:cs typeface="Poppins"/>
                <a:sym typeface="Calibri"/>
              </a:rPr>
              <a:t>Each proposed expenditure of Title I funds must be “allowable” as defined by law and District policy. It therefore must meet the following criteria:</a:t>
            </a:r>
          </a:p>
          <a:p>
            <a:pPr marL="514350" marR="0" lvl="1" indent="-342900" algn="l" defTabSz="914400" rtl="0" eaLnBrk="1" fontAlgn="auto" latinLnBrk="0" hangingPunct="1">
              <a:lnSpc>
                <a:spcPct val="100000"/>
              </a:lnSpc>
              <a:spcBef>
                <a:spcPts val="500"/>
              </a:spcBef>
              <a:spcAft>
                <a:spcPts val="0"/>
              </a:spcAft>
              <a:buClr>
                <a:srgbClr val="002177"/>
              </a:buClr>
              <a:buSzPts val="2000"/>
              <a:buFont typeface="Wingdings" panose="05000000000000000000" pitchFamily="2" charset="2"/>
              <a:buChar char="Ø"/>
              <a:tabLst/>
              <a:defRPr/>
            </a:pPr>
            <a:r>
              <a:rPr kumimoji="0" lang="en-US" sz="1900" b="1" i="0" u="none" strike="noStrike" kern="0" cap="none" spc="0" normalizeH="0" baseline="0" noProof="0" dirty="0">
                <a:ln>
                  <a:noFill/>
                </a:ln>
                <a:solidFill>
                  <a:srgbClr val="0070C0"/>
                </a:solidFill>
                <a:effectLst/>
                <a:uLnTx/>
                <a:uFillTx/>
                <a:latin typeface="Poppins"/>
                <a:ea typeface="Calibri"/>
                <a:cs typeface="Poppins"/>
                <a:sym typeface="Calibri"/>
              </a:rPr>
              <a:t>Necessary - </a:t>
            </a:r>
            <a:r>
              <a:rPr kumimoji="0" lang="en-US" sz="1900" b="0" i="0" u="none" strike="noStrike" kern="0" cap="none" spc="0" normalizeH="0" baseline="0" noProof="0" dirty="0">
                <a:ln>
                  <a:noFill/>
                </a:ln>
                <a:solidFill>
                  <a:srgbClr val="0070C0"/>
                </a:solidFill>
                <a:effectLst/>
                <a:uLnTx/>
                <a:uFillTx/>
                <a:latin typeface="Poppins"/>
                <a:ea typeface="Calibri"/>
                <a:cs typeface="Poppins"/>
                <a:sym typeface="Calibri"/>
              </a:rPr>
              <a:t>The proposed expenditure appropriately addresses one or more program needs identified and targeted in the school’s SPSA. </a:t>
            </a:r>
            <a:endParaRPr kumimoji="0" lang="en-US" sz="1900" b="0" i="0" u="none" strike="noStrike" kern="0" cap="none" spc="0" normalizeH="0" baseline="0" noProof="0" dirty="0">
              <a:ln>
                <a:noFill/>
              </a:ln>
              <a:solidFill>
                <a:srgbClr val="0070C0"/>
              </a:solidFill>
              <a:effectLst/>
              <a:uLnTx/>
              <a:uFillTx/>
              <a:latin typeface="Poppins" panose="00000500000000000000" pitchFamily="2" charset="0"/>
              <a:ea typeface="Calibri"/>
              <a:cs typeface="Poppins" panose="00000500000000000000" pitchFamily="2" charset="0"/>
              <a:sym typeface="Calibri"/>
            </a:endParaRPr>
          </a:p>
          <a:p>
            <a:pPr marL="514350" marR="0" lvl="1" indent="-342900" algn="l" defTabSz="914400" rtl="0" eaLnBrk="1" fontAlgn="auto" latinLnBrk="0" hangingPunct="1">
              <a:lnSpc>
                <a:spcPct val="100000"/>
              </a:lnSpc>
              <a:spcBef>
                <a:spcPts val="500"/>
              </a:spcBef>
              <a:spcAft>
                <a:spcPts val="0"/>
              </a:spcAft>
              <a:buClr>
                <a:srgbClr val="002177"/>
              </a:buClr>
              <a:buSzPts val="2000"/>
              <a:buFont typeface="Wingdings" panose="05000000000000000000" pitchFamily="2" charset="2"/>
              <a:buChar char="Ø"/>
              <a:tabLst/>
              <a:defRPr/>
            </a:pPr>
            <a:r>
              <a:rPr kumimoji="0" lang="en-US" sz="1900" b="1" i="0" u="none" strike="noStrike" kern="0" cap="none" spc="0" normalizeH="0" baseline="0" noProof="0" dirty="0">
                <a:ln>
                  <a:noFill/>
                </a:ln>
                <a:solidFill>
                  <a:srgbClr val="0070C0"/>
                </a:solidFill>
                <a:effectLst/>
                <a:uLnTx/>
                <a:uFillTx/>
                <a:latin typeface="Poppins"/>
                <a:ea typeface="Calibri"/>
                <a:cs typeface="Poppins"/>
                <a:sym typeface="Calibri"/>
              </a:rPr>
              <a:t>Reasonable - </a:t>
            </a:r>
            <a:r>
              <a:rPr kumimoji="0" lang="en-US" sz="1900" b="0" i="0" u="none" strike="noStrike" kern="0" cap="none" spc="0" normalizeH="0" baseline="0" noProof="0" dirty="0">
                <a:ln>
                  <a:noFill/>
                </a:ln>
                <a:solidFill>
                  <a:srgbClr val="0070C0"/>
                </a:solidFill>
                <a:effectLst/>
                <a:uLnTx/>
                <a:uFillTx/>
                <a:latin typeface="Poppins"/>
                <a:ea typeface="Calibri"/>
                <a:cs typeface="Poppins"/>
                <a:sym typeface="Calibri"/>
              </a:rPr>
              <a:t>The purchase price does not exceed that which would be incurred by a prudent person under the circumstances at the time.</a:t>
            </a:r>
          </a:p>
          <a:p>
            <a:pPr marL="514350" marR="0" lvl="1" indent="-342900" algn="l" defTabSz="914400" rtl="0" eaLnBrk="1" fontAlgn="auto" latinLnBrk="0" hangingPunct="1">
              <a:lnSpc>
                <a:spcPct val="100000"/>
              </a:lnSpc>
              <a:spcBef>
                <a:spcPts val="500"/>
              </a:spcBef>
              <a:spcAft>
                <a:spcPts val="0"/>
              </a:spcAft>
              <a:buClr>
                <a:srgbClr val="002177"/>
              </a:buClr>
              <a:buSzPts val="2000"/>
              <a:buFont typeface="Wingdings" panose="05000000000000000000" pitchFamily="2" charset="2"/>
              <a:buChar char="Ø"/>
              <a:tabLst/>
              <a:defRPr/>
            </a:pPr>
            <a:r>
              <a:rPr kumimoji="0" lang="en-US" sz="1900" b="1" i="0" u="none" strike="noStrike" kern="0" cap="none" spc="0" normalizeH="0" baseline="0" noProof="0" dirty="0">
                <a:ln>
                  <a:noFill/>
                </a:ln>
                <a:solidFill>
                  <a:srgbClr val="0070C0"/>
                </a:solidFill>
                <a:effectLst/>
                <a:uLnTx/>
                <a:uFillTx/>
                <a:latin typeface="Poppins"/>
                <a:ea typeface="Calibri"/>
                <a:cs typeface="Poppins"/>
                <a:sym typeface="Calibri"/>
              </a:rPr>
              <a:t>Allocable</a:t>
            </a:r>
            <a:r>
              <a:rPr kumimoji="0" lang="en-US" sz="1900" b="0" i="0" u="none" strike="noStrike" kern="0" cap="none" spc="0" normalizeH="0" baseline="0" noProof="0" dirty="0">
                <a:ln>
                  <a:noFill/>
                </a:ln>
                <a:solidFill>
                  <a:srgbClr val="0070C0"/>
                </a:solidFill>
                <a:effectLst/>
                <a:uLnTx/>
                <a:uFillTx/>
                <a:latin typeface="Poppins"/>
                <a:ea typeface="Calibri"/>
                <a:cs typeface="Poppins"/>
                <a:sym typeface="Calibri"/>
              </a:rPr>
              <a:t> - </a:t>
            </a:r>
            <a:r>
              <a:rPr kumimoji="0" lang="en-US" sz="2800" b="0" i="0" u="none" strike="noStrike" kern="0" cap="none" spc="0" normalizeH="0" baseline="0" noProof="0" dirty="0">
                <a:ln>
                  <a:noFill/>
                </a:ln>
                <a:solidFill>
                  <a:srgbClr val="0070C0"/>
                </a:solidFill>
                <a:effectLst/>
                <a:uLnTx/>
                <a:uFillTx/>
                <a:latin typeface="Poppins"/>
                <a:ea typeface="Calibri"/>
                <a:cs typeface="Poppins"/>
                <a:sym typeface="Calibri"/>
              </a:rPr>
              <a:t>Consistent with applicable rules, limits, and other requirements</a:t>
            </a:r>
            <a:r>
              <a:rPr kumimoji="0" lang="en-US" sz="2000" b="0" i="0" u="none" strike="noStrike" kern="0" cap="none" spc="0" normalizeH="0" baseline="0" noProof="0" dirty="0">
                <a:ln>
                  <a:noFill/>
                </a:ln>
                <a:solidFill>
                  <a:srgbClr val="0070C0"/>
                </a:solidFill>
                <a:effectLst/>
                <a:uLnTx/>
                <a:uFillTx/>
                <a:latin typeface="Poppins"/>
                <a:ea typeface="Calibri"/>
                <a:cs typeface="Poppins"/>
                <a:sym typeface="Calibri"/>
              </a:rPr>
              <a:t> of Title I funding.</a:t>
            </a:r>
          </a:p>
          <a:p>
            <a:pPr marL="514350" marR="0" lvl="1" indent="-342900" algn="l" defTabSz="914400" rtl="0" eaLnBrk="1" fontAlgn="auto" latinLnBrk="0" hangingPunct="1">
              <a:lnSpc>
                <a:spcPct val="100000"/>
              </a:lnSpc>
              <a:spcBef>
                <a:spcPts val="500"/>
              </a:spcBef>
              <a:spcAft>
                <a:spcPts val="0"/>
              </a:spcAft>
              <a:buClr>
                <a:srgbClr val="002177"/>
              </a:buClr>
              <a:buSzPts val="2000"/>
              <a:buFont typeface="Wingdings" panose="05000000000000000000" pitchFamily="2" charset="2"/>
              <a:buChar char="Ø"/>
              <a:tabLst/>
              <a:defRPr/>
            </a:pPr>
            <a:r>
              <a:rPr kumimoji="0" lang="en-US" sz="1900" b="0" i="0" u="none" strike="noStrike" kern="0" cap="none" spc="0" normalizeH="0" baseline="0" noProof="0" dirty="0">
                <a:ln>
                  <a:noFill/>
                </a:ln>
                <a:solidFill>
                  <a:srgbClr val="0070C0"/>
                </a:solidFill>
                <a:effectLst/>
                <a:uLnTx/>
                <a:uFillTx/>
                <a:latin typeface="Poppins"/>
                <a:ea typeface="Calibri"/>
                <a:cs typeface="Poppins"/>
                <a:sym typeface="Calibri"/>
              </a:rPr>
              <a:t>NOTE: The expenditure must be specifically described and budgeted in the School Plan for Student Achievement (SPSA).”</a:t>
            </a:r>
          </a:p>
          <a:p>
            <a:pPr marL="171450" marR="0" lvl="1" indent="0" algn="l" defTabSz="914400" rtl="0" eaLnBrk="1" fontAlgn="auto" latinLnBrk="0" hangingPunct="1">
              <a:lnSpc>
                <a:spcPct val="100000"/>
              </a:lnSpc>
              <a:spcBef>
                <a:spcPts val="500"/>
              </a:spcBef>
              <a:spcAft>
                <a:spcPts val="0"/>
              </a:spcAft>
              <a:buClr>
                <a:srgbClr val="002177"/>
              </a:buClr>
              <a:buSzPts val="2000"/>
              <a:buFont typeface="Wingdings" panose="05000000000000000000" pitchFamily="2" charset="2"/>
              <a:buNone/>
              <a:tabLst/>
              <a:defRPr/>
            </a:pPr>
            <a:endParaRPr kumimoji="0" lang="en-US" sz="1900" b="0" i="0" u="none" strike="noStrike" kern="0" cap="none" spc="0" normalizeH="0" baseline="0" noProof="0" dirty="0">
              <a:ln>
                <a:noFill/>
              </a:ln>
              <a:solidFill>
                <a:srgbClr val="0070C0"/>
              </a:solidFill>
              <a:effectLst/>
              <a:uLnTx/>
              <a:uFillTx/>
              <a:latin typeface="Poppins"/>
              <a:ea typeface="Calibri"/>
              <a:cs typeface="Poppin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endParaRPr dirty="0"/>
          </a:p>
        </p:txBody>
      </p:sp>
      <p:sp>
        <p:nvSpPr>
          <p:cNvPr id="185" name="Google Shape;185;p12:notes">
            <a:extLst>
              <a:ext uri="{FF2B5EF4-FFF2-40B4-BE49-F238E27FC236}">
                <a16:creationId xmlns:a16="http://schemas.microsoft.com/office/drawing/2014/main" id="{DBE7B460-463C-76B5-07EB-2B601492B77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181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If there is time go through the slides to show the information they contain. </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375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a:t>
            </a:r>
          </a:p>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8871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a:t>
            </a:r>
          </a:p>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3400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a:t>
            </a:r>
          </a:p>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118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a:t>
            </a:r>
          </a:p>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3697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a:t>
            </a:r>
          </a:p>
          <a:p>
            <a:pPr marL="228600" indent="-228600">
              <a:buAutoNum type="arabicParenR"/>
            </a:pPr>
            <a:r>
              <a:rPr lang="en-US">
                <a:cs typeface="Calibri"/>
              </a:rPr>
              <a:t>It is important to stress that...</a:t>
            </a: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5833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a:extLst>
            <a:ext uri="{FF2B5EF4-FFF2-40B4-BE49-F238E27FC236}">
              <a16:creationId xmlns:a16="http://schemas.microsoft.com/office/drawing/2014/main" id="{267FAFF8-BFF3-DD2B-307C-DF43D42B8193}"/>
            </a:ext>
          </a:extLst>
        </p:cNvPr>
        <p:cNvGrpSpPr/>
        <p:nvPr/>
      </p:nvGrpSpPr>
      <p:grpSpPr>
        <a:xfrm>
          <a:off x="0" y="0"/>
          <a:ext cx="0" cy="0"/>
          <a:chOff x="0" y="0"/>
          <a:chExt cx="0" cy="0"/>
        </a:xfrm>
      </p:grpSpPr>
      <p:sp>
        <p:nvSpPr>
          <p:cNvPr id="184" name="Google Shape;184;p12:notes">
            <a:extLst>
              <a:ext uri="{FF2B5EF4-FFF2-40B4-BE49-F238E27FC236}">
                <a16:creationId xmlns:a16="http://schemas.microsoft.com/office/drawing/2014/main" id="{B5AEAE00-959A-E214-E782-92A82B86B1F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READ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kumimoji="0" lang="en-US" sz="1200" b="0" i="0" u="none" strike="noStrike" kern="0" cap="none" spc="0" normalizeH="0" baseline="0" noProof="0" dirty="0">
                <a:ln>
                  <a:noFill/>
                </a:ln>
                <a:solidFill>
                  <a:srgbClr val="FFFFFF"/>
                </a:solidFill>
                <a:effectLst/>
                <a:uLnTx/>
                <a:uFillTx/>
                <a:latin typeface="Poppins"/>
                <a:ea typeface="Calibri" panose="020F0502020204030204" pitchFamily="34" charset="0"/>
                <a:cs typeface="Poppins"/>
                <a:sym typeface="Calibri"/>
              </a:rPr>
              <a:t>Funds are used to support effective, evidence-based educational strategies that close the achievement gap and enable the students to meet the state's challenging academic standards. </a:t>
            </a:r>
            <a:endParaRPr kumimoji="0" lang="en-US" sz="1200" b="0" i="0" u="none" strike="noStrike" kern="0" cap="none" spc="0" normalizeH="0" baseline="0" noProof="0" dirty="0">
              <a:ln>
                <a:noFill/>
              </a:ln>
              <a:solidFill>
                <a:srgbClr val="FFFFFF"/>
              </a:solidFill>
              <a:effectLst/>
              <a:uLnTx/>
              <a:uFillTx/>
              <a:latin typeface="Poppins" panose="00000500000000000000" pitchFamily="2" charset="0"/>
              <a:ea typeface="Calibri" panose="020F0502020204030204" pitchFamily="34" charset="0"/>
              <a:cs typeface="Poppins" panose="00000500000000000000" pitchFamily="2" charset="0"/>
              <a:sym typeface="Calibri"/>
            </a:endParaRPr>
          </a:p>
          <a:p>
            <a:pPr marL="0" lvl="0" indent="0" algn="l" rtl="0">
              <a:spcBef>
                <a:spcPts val="0"/>
              </a:spcBef>
              <a:spcAft>
                <a:spcPts val="0"/>
              </a:spcAft>
              <a:buNone/>
            </a:pPr>
            <a:r>
              <a:rPr lang="en-US" dirty="0"/>
              <a:t>There is a myth that Title I resources are only for students from low-income homes, this is not true. Title I resources are primarily to support students at-risk of not meeting academic standards.” </a:t>
            </a:r>
            <a:endParaRPr dirty="0"/>
          </a:p>
        </p:txBody>
      </p:sp>
      <p:sp>
        <p:nvSpPr>
          <p:cNvPr id="185" name="Google Shape;185;p12:notes">
            <a:extLst>
              <a:ext uri="{FF2B5EF4-FFF2-40B4-BE49-F238E27FC236}">
                <a16:creationId xmlns:a16="http://schemas.microsoft.com/office/drawing/2014/main" id="{B81B59BA-453E-1E12-C370-6A15F7D4466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0588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SLIDE </a:t>
            </a:r>
          </a:p>
          <a:p>
            <a:pPr marL="0" lvl="0" indent="0" algn="l" rtl="0">
              <a:spcBef>
                <a:spcPts val="0"/>
              </a:spcBef>
              <a:spcAft>
                <a:spcPts val="0"/>
              </a:spcAft>
              <a:buNone/>
            </a:pPr>
            <a:r>
              <a:rPr lang="en-US"/>
              <a:t>Say,” There is a myth that Title I resources are only for students from low-income homes, this is not true. Title I resources are primarily to support students at-risk of not meeting academic standards. </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5552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slide lists some of the different ways that the strategies and actions in school’s SPSA is monitored. The results of this monitoring would then be shared with the SSC to help determine what steps, if any are needed, to revise the SPSA.</a:t>
            </a:r>
          </a:p>
          <a:p>
            <a:pPr marL="0" lvl="0" indent="0" algn="l" rtl="0">
              <a:spcBef>
                <a:spcPts val="0"/>
              </a:spcBef>
              <a:spcAft>
                <a:spcPts val="0"/>
              </a:spcAft>
              <a:buNone/>
            </a:pPr>
            <a:r>
              <a:rPr lang="en-US"/>
              <a:t>READ SLIDE</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3345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READ SLIDE</a:t>
            </a:r>
          </a:p>
          <a:p>
            <a:pPr marL="0" lvl="0" indent="0" algn="l" rtl="0">
              <a:spcBef>
                <a:spcPts val="0"/>
              </a:spcBef>
              <a:spcAft>
                <a:spcPts val="0"/>
              </a:spcAft>
              <a:buNone/>
            </a:pPr>
            <a:r>
              <a:rPr lang="en-US" dirty="0"/>
              <a:t>The SSC is responsible for reviewing the results and voting to approve the final version of the evaluation. Discuss the turn in deadline for the 24-25 SPSA Evaluation, Oct 31. </a:t>
            </a:r>
            <a:endParaRPr dirty="0"/>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7891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SLIDE </a:t>
            </a:r>
          </a:p>
          <a:p>
            <a:pPr marL="0" lvl="0" indent="0" algn="l" rtl="0">
              <a:spcBef>
                <a:spcPts val="0"/>
              </a:spcBef>
              <a:spcAft>
                <a:spcPts val="0"/>
              </a:spcAft>
              <a:buNone/>
            </a:pPr>
            <a:r>
              <a:rPr lang="en-US"/>
              <a:t>Say,” There is a myth that Title I resources are only for students from low-income homes, this is not true. Title I resources are primarily to support students at-risk of not meeting academic standards. </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627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4683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THEN CLICK FOR ANSWER, DISCUSS IF NECESSARY</a:t>
            </a:r>
          </a:p>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5216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THEN CLICK FOR ANSWER, DISCUSS IF NECESSARY</a:t>
            </a:r>
          </a:p>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42900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a:extLst>
            <a:ext uri="{FF2B5EF4-FFF2-40B4-BE49-F238E27FC236}">
              <a16:creationId xmlns:a16="http://schemas.microsoft.com/office/drawing/2014/main" id="{6867BB9C-23BB-8598-2AC6-52917CD20DDE}"/>
            </a:ext>
          </a:extLst>
        </p:cNvPr>
        <p:cNvGrpSpPr/>
        <p:nvPr/>
      </p:nvGrpSpPr>
      <p:grpSpPr>
        <a:xfrm>
          <a:off x="0" y="0"/>
          <a:ext cx="0" cy="0"/>
          <a:chOff x="0" y="0"/>
          <a:chExt cx="0" cy="0"/>
        </a:xfrm>
      </p:grpSpPr>
      <p:sp>
        <p:nvSpPr>
          <p:cNvPr id="184" name="Google Shape;184;p12:notes">
            <a:extLst>
              <a:ext uri="{FF2B5EF4-FFF2-40B4-BE49-F238E27FC236}">
                <a16:creationId xmlns:a16="http://schemas.microsoft.com/office/drawing/2014/main" id="{67327EEE-87A8-202E-EEFA-343CE3C7565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there is time, go through the slides to show the information they contain. </a:t>
            </a:r>
            <a:endParaRPr dirty="0"/>
          </a:p>
        </p:txBody>
      </p:sp>
      <p:sp>
        <p:nvSpPr>
          <p:cNvPr id="185" name="Google Shape;185;p12:notes">
            <a:extLst>
              <a:ext uri="{FF2B5EF4-FFF2-40B4-BE49-F238E27FC236}">
                <a16:creationId xmlns:a16="http://schemas.microsoft.com/office/drawing/2014/main" id="{017FF984-ACD7-A96A-5141-2194736E4C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1218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31501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069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READ SLIDE</a:t>
            </a:r>
          </a:p>
          <a:p>
            <a:pPr marL="0" lvl="0" indent="0" algn="l" rtl="0">
              <a:spcBef>
                <a:spcPts val="0"/>
              </a:spcBef>
              <a:spcAft>
                <a:spcPts val="0"/>
              </a:spcAft>
              <a:buNone/>
            </a:pPr>
            <a:r>
              <a:rPr lang="en-US" dirty="0"/>
              <a:t>Say, “In school year 2023-2024, Household income forms were required for all students enrolled on Census Day. 2023-2024 was a baseline year to collect data. In school year 2027-2028, schools will request that parents complete these Household Income Forms again. In between that time, only students that are new to the District will complete the HIF.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Poppins"/>
                <a:ea typeface="+mn-ea"/>
                <a:cs typeface="Poppins"/>
              </a:rPr>
              <a:t>Eligibility for the free/reduced price meal program is reported to the state via the California Longitudinal Pupil Achievement System (CALPADS) and is then used as part of the calculation in determining a school’s Title I ranking. </a:t>
            </a:r>
            <a:endParaRPr kumimoji="0" lang="en-US" sz="12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a:p>
            <a:pPr marL="0" lvl="0" indent="0" algn="l" rtl="0">
              <a:spcBef>
                <a:spcPts val="0"/>
              </a:spcBef>
              <a:spcAft>
                <a:spcPts val="0"/>
              </a:spcAft>
              <a:buNone/>
            </a:pPr>
            <a:endParaRPr dirty="0"/>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7202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11689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5070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0697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1211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If there is time go through the slides to show the information they contain. </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75576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cs typeface="Calibri"/>
              </a:rPr>
              <a:t>Federal and State Education Programs website will have a plethora of information. </a:t>
            </a:r>
            <a:endParaRPr dirty="0"/>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52738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69958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7342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SLIDE THEN CLICK FOR ANSWER, DISCUSS IF NECESSARY</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62011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SLIDE THEN CLICK FOR ANSWER, DISCUSS IF NECESSARY</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83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SLIDE</a:t>
            </a:r>
          </a:p>
          <a:p>
            <a:pPr marL="0" lvl="0" indent="0" algn="l" rtl="0">
              <a:spcBef>
                <a:spcPts val="0"/>
              </a:spcBef>
              <a:spcAft>
                <a:spcPts val="0"/>
              </a:spcAft>
              <a:buNone/>
            </a:pPr>
            <a:r>
              <a:rPr lang="en-US"/>
              <a:t>Say, “There are 4 tiers as you can see here. In LAUSD, when a Title I school drops below 45% for the first time, the District still provides some Title I support in hopes that the following year, their percentage will increase.”</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37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SLIDE THEN CLICK FOR ANSWER, DISCUSS IF NECESSARY</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04773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SLIDE THEN CLICK FOR ANSWER, DISCUSS IF NECESSARY</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23077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SLIDE THEN CLICK FOR ANSWER, DISCUSS IF NECESSARY</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07649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SLIDE THEN CLICK FOR ANSWER, DISCUSS IF NECESSARY</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6242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SLIDE THEN CLICK FOR ANSWER, DISCUSS IF NECESSARY</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9404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SLIDE THEN CLICK FOR ANSWER, DISCUSS IF NECESSARY</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75990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SLIDE THEN CLICK FOR ANSWER, DISCUSS IF NECESSARY</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7896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SLIDE</a:t>
            </a:r>
          </a:p>
          <a:p>
            <a:pPr marL="0" lvl="0" indent="0" algn="l" rtl="0">
              <a:spcBef>
                <a:spcPts val="0"/>
              </a:spcBef>
              <a:spcAft>
                <a:spcPts val="0"/>
              </a:spcAft>
              <a:buNone/>
            </a:pPr>
            <a:r>
              <a:rPr lang="en-US"/>
              <a:t>Say, “For the purpose of today’s training, we will only focus on the restricted funds, primarily Title I funds.”</a:t>
            </a: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9958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different programs and the funding associated with them. Inform schools that T3 funding provides a Multilingual Multicultural Academic Language Coach, formally known as a Title III Coach. </a:t>
            </a:r>
          </a:p>
          <a:p>
            <a:pPr marL="0" lvl="0" indent="0" algn="l" rtl="0">
              <a:spcBef>
                <a:spcPts val="0"/>
              </a:spcBef>
              <a:spcAft>
                <a:spcPts val="0"/>
              </a:spcAft>
              <a:buNone/>
            </a:pPr>
            <a:r>
              <a:rPr lang="en-US" dirty="0"/>
              <a:t>This is not an exhaustive list.</a:t>
            </a:r>
          </a:p>
          <a:p>
            <a:pPr marL="0" lvl="0" indent="0" algn="l" rtl="0">
              <a:spcBef>
                <a:spcPts val="0"/>
              </a:spcBef>
              <a:spcAft>
                <a:spcPts val="0"/>
              </a:spcAft>
              <a:buNone/>
            </a:pPr>
            <a:endParaRPr dirty="0"/>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3779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a:extLst>
            <a:ext uri="{FF2B5EF4-FFF2-40B4-BE49-F238E27FC236}">
              <a16:creationId xmlns:a16="http://schemas.microsoft.com/office/drawing/2014/main" id="{8AFD6FA1-CE84-0EFF-42B3-777D7A852844}"/>
            </a:ext>
          </a:extLst>
        </p:cNvPr>
        <p:cNvGrpSpPr/>
        <p:nvPr/>
      </p:nvGrpSpPr>
      <p:grpSpPr>
        <a:xfrm>
          <a:off x="0" y="0"/>
          <a:ext cx="0" cy="0"/>
          <a:chOff x="0" y="0"/>
          <a:chExt cx="0" cy="0"/>
        </a:xfrm>
      </p:grpSpPr>
      <p:sp>
        <p:nvSpPr>
          <p:cNvPr id="184" name="Google Shape;184;p12:notes">
            <a:extLst>
              <a:ext uri="{FF2B5EF4-FFF2-40B4-BE49-F238E27FC236}">
                <a16:creationId xmlns:a16="http://schemas.microsoft.com/office/drawing/2014/main" id="{149DF57D-B10C-FD31-B5F4-A60B4CB8FDE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If there is time go through the slides to show the information they contain. </a:t>
            </a:r>
            <a:endParaRPr/>
          </a:p>
        </p:txBody>
      </p:sp>
      <p:sp>
        <p:nvSpPr>
          <p:cNvPr id="185" name="Google Shape;185;p12:notes">
            <a:extLst>
              <a:ext uri="{FF2B5EF4-FFF2-40B4-BE49-F238E27FC236}">
                <a16:creationId xmlns:a16="http://schemas.microsoft.com/office/drawing/2014/main" id="{D25174A7-9FC9-5CD0-E73C-A5FE2775AA7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4780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09220" marR="0" lvl="0" indent="0" algn="l" defTabSz="914400" rtl="0" eaLnBrk="1" fontAlgn="auto" latinLnBrk="0" hangingPunct="1">
              <a:lnSpc>
                <a:spcPct val="90000"/>
              </a:lnSpc>
              <a:spcBef>
                <a:spcPts val="1000"/>
              </a:spcBef>
              <a:spcAft>
                <a:spcPts val="0"/>
              </a:spcAft>
              <a:buClr>
                <a:srgbClr val="002177"/>
              </a:buClr>
              <a:buSzPct val="100000"/>
              <a:buFont typeface="Wingdings" panose="05000000000000000000" pitchFamily="2" charset="2"/>
              <a:buNone/>
              <a:tabLst/>
              <a:defRPr/>
            </a:pPr>
            <a:r>
              <a:rPr lang="en-US" dirty="0"/>
              <a:t>Say, “ This is the cover page of a fully approved SPSA. The upper left-hand corner shows the day and time FSEP approved the plan on behalf of the District. </a:t>
            </a:r>
            <a:r>
              <a:rPr kumimoji="0" lang="en-US" sz="1200" b="0" i="0" u="none" strike="noStrike" kern="0" cap="none" spc="0" normalizeH="0" baseline="0" noProof="0" dirty="0">
                <a:ln>
                  <a:noFill/>
                </a:ln>
                <a:solidFill>
                  <a:srgbClr val="0070C0"/>
                </a:solidFill>
                <a:effectLst/>
                <a:uLnTx/>
                <a:uFillTx/>
                <a:latin typeface="Poppins"/>
                <a:ea typeface="Calibri"/>
                <a:cs typeface="Poppins"/>
                <a:sym typeface="Calibri"/>
              </a:rPr>
              <a:t>California Education Code 64001 requires that all schools participating in programs funded through the Consolidated Application (Con App) develop a SPSA. The goal of the SPSA is to ensure that schools have one comprehensive plan to meet all the categorical program needs.”</a:t>
            </a:r>
          </a:p>
          <a:p>
            <a:pPr marL="0" lvl="0" indent="0" algn="l" rtl="0">
              <a:spcBef>
                <a:spcPts val="0"/>
              </a:spcBef>
              <a:spcAft>
                <a:spcPts val="0"/>
              </a:spcAft>
              <a:buNone/>
            </a:pPr>
            <a:endParaRPr dirty="0"/>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9490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0965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27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B5A55292-B1C5-48F4-8A74-6BAFAD19D132}" type="datetime1">
              <a:rPr lang="en-US" smtClean="0"/>
              <a:t>9/4/2025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068D1B8-DD65-4A96-8DF9-4BA1D15A2AFA}" type="slidenum">
              <a:rPr lang="en-US" smtClean="0"/>
              <a:t>‹#›</a:t>
            </a:fld>
            <a:endParaRPr lang="en-US"/>
          </a:p>
        </p:txBody>
      </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9610741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474081-4273-478D-A4E9-5266E4D56A50}" type="datetime1">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D1B8-DD65-4A96-8DF9-4BA1D15A2AFA}" type="slidenum">
              <a:rPr lang="en-US" smtClean="0"/>
              <a:t>‹#›</a:t>
            </a:fld>
            <a:endParaRPr lang="en-US"/>
          </a:p>
        </p:txBody>
      </p:sp>
      <p:sp>
        <p:nvSpPr>
          <p:cNvPr id="11" name="Title 10"/>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339224937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0"/>
        <p:cNvGrpSpPr/>
        <p:nvPr/>
      </p:nvGrpSpPr>
      <p:grpSpPr>
        <a:xfrm>
          <a:off x="0" y="0"/>
          <a:ext cx="0" cy="0"/>
          <a:chOff x="0" y="0"/>
          <a:chExt cx="0" cy="0"/>
        </a:xfrm>
      </p:grpSpPr>
    </p:spTree>
    <p:extLst>
      <p:ext uri="{BB962C8B-B14F-4D97-AF65-F5344CB8AC3E}">
        <p14:creationId xmlns:p14="http://schemas.microsoft.com/office/powerpoint/2010/main" val="2654084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57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B5A55292-B1C5-48F4-8A74-6BAFAD19D132}" type="datetime1">
              <a:rPr lang="en-US" smtClean="0"/>
              <a:t>9/4/2025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068D1B8-DD65-4A96-8DF9-4BA1D15A2AFA}" type="slidenum">
              <a:rPr lang="en-US" smtClean="0"/>
              <a:t>‹#›</a:t>
            </a:fld>
            <a:endParaRPr lang="en-US"/>
          </a:p>
        </p:txBody>
      </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9170893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474081-4273-478D-A4E9-5266E4D56A50}" type="datetime1">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D1B8-DD65-4A96-8DF9-4BA1D15A2AFA}" type="slidenum">
              <a:rPr lang="en-US" smtClean="0"/>
              <a:t>‹#›</a:t>
            </a:fld>
            <a:endParaRPr lang="en-US"/>
          </a:p>
        </p:txBody>
      </p:sp>
      <p:sp>
        <p:nvSpPr>
          <p:cNvPr id="11" name="Title 10"/>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282680914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DBFF4-767A-4BB0-A0CA-1AEB0378DA72}" type="datetime1">
              <a:rPr lang="en-US" smtClean="0"/>
              <a:t>9/4/2025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8D1B8-DD65-4A96-8DF9-4BA1D15A2AFA}" type="slidenum">
              <a:rPr lang="en-US" smtClean="0"/>
              <a:t>‹#›</a:t>
            </a:fld>
            <a:endParaRPr lang="en-US"/>
          </a:p>
        </p:txBody>
      </p:sp>
    </p:spTree>
    <p:extLst>
      <p:ext uri="{BB962C8B-B14F-4D97-AF65-F5344CB8AC3E}">
        <p14:creationId xmlns:p14="http://schemas.microsoft.com/office/powerpoint/2010/main" val="332937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4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7198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46"/>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2790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9"/>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3791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0"/>
          <p:cNvSpPr>
            <a:spLocks noGrp="1"/>
          </p:cNvSpPr>
          <p:nvPr>
            <p:ph type="pic" idx="2"/>
          </p:nvPr>
        </p:nvSpPr>
        <p:spPr>
          <a:xfrm>
            <a:off x="5183188" y="987427"/>
            <a:ext cx="6172200" cy="4873625"/>
          </a:xfrm>
          <a:prstGeom prst="rect">
            <a:avLst/>
          </a:prstGeom>
          <a:noFill/>
          <a:ln>
            <a:noFill/>
          </a:ln>
        </p:spPr>
      </p:sp>
      <p:sp>
        <p:nvSpPr>
          <p:cNvPr id="68" name="Google Shape;68;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72598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5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0384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52"/>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2"/>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6185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DBFF4-767A-4BB0-A0CA-1AEB0378DA72}" type="datetime1">
              <a:rPr lang="en-US" smtClean="0"/>
              <a:t>9/4/2025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8D1B8-DD65-4A96-8DF9-4BA1D15A2AFA}" type="slidenum">
              <a:rPr lang="en-US" smtClean="0"/>
              <a:t>‹#›</a:t>
            </a:fld>
            <a:endParaRPr lang="en-US"/>
          </a:p>
        </p:txBody>
      </p:sp>
    </p:spTree>
    <p:extLst>
      <p:ext uri="{BB962C8B-B14F-4D97-AF65-F5344CB8AC3E}">
        <p14:creationId xmlns:p14="http://schemas.microsoft.com/office/powerpoint/2010/main" val="3570618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0"/>
        <p:cNvGrpSpPr/>
        <p:nvPr/>
      </p:nvGrpSpPr>
      <p:grpSpPr>
        <a:xfrm>
          <a:off x="0" y="0"/>
          <a:ext cx="0" cy="0"/>
          <a:chOff x="0" y="0"/>
          <a:chExt cx="0" cy="0"/>
        </a:xfrm>
      </p:grpSpPr>
    </p:spTree>
    <p:extLst>
      <p:ext uri="{BB962C8B-B14F-4D97-AF65-F5344CB8AC3E}">
        <p14:creationId xmlns:p14="http://schemas.microsoft.com/office/powerpoint/2010/main" val="551759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12166540"/>
      </p:ext>
    </p:extLst>
  </p:cSld>
  <p:clrMap bg1="lt1" tx1="dk1" bg2="dk2" tx2="lt2" accent1="accent1" accent2="accent2" accent3="accent3" accent4="accent4" accent5="accent5" accent6="accent6" hlink="hlink" folHlink="folHlink"/>
  <p:sldLayoutIdLst>
    <p:sldLayoutId id="2147484853" r:id="rId1"/>
    <p:sldLayoutId id="2147484856" r:id="rId2"/>
    <p:sldLayoutId id="2147484857" r:id="rId3"/>
    <p:sldLayoutId id="2147484860" r:id="rId4"/>
    <p:sldLayoutId id="2147484861" r:id="rId5"/>
    <p:sldLayoutId id="2147484862" r:id="rId6"/>
    <p:sldLayoutId id="2147484863" r:id="rId7"/>
    <p:sldLayoutId id="214748487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1E1E5"/>
        </a:solidFill>
        <a:effectLst/>
      </p:bgPr>
    </p:bg>
    <p:spTree>
      <p:nvGrpSpPr>
        <p:cNvPr id="1" name="Shape 84"/>
        <p:cNvGrpSpPr/>
        <p:nvPr/>
      </p:nvGrpSpPr>
      <p:grpSpPr>
        <a:xfrm>
          <a:off x="0" y="0"/>
          <a:ext cx="0" cy="0"/>
          <a:chOff x="0" y="0"/>
          <a:chExt cx="0" cy="0"/>
        </a:xfrm>
      </p:grpSpPr>
      <p:pic>
        <p:nvPicPr>
          <p:cNvPr id="2" name="Google Shape;269;g25713527f5b_0_492">
            <a:extLst>
              <a:ext uri="{FF2B5EF4-FFF2-40B4-BE49-F238E27FC236}">
                <a16:creationId xmlns:a16="http://schemas.microsoft.com/office/drawing/2014/main" id="{2731A7A1-3B56-DAB8-194B-2B2560AFDA0C}"/>
              </a:ext>
            </a:extLst>
          </p:cNvPr>
          <p:cNvPicPr preferRelativeResize="0"/>
          <p:nvPr/>
        </p:nvPicPr>
        <p:blipFill rotWithShape="1">
          <a:blip r:embed="rId6">
            <a:alphaModFix/>
          </a:blip>
          <a:srcRect/>
          <a:stretch/>
        </p:blipFill>
        <p:spPr>
          <a:xfrm>
            <a:off x="-941961" y="856035"/>
            <a:ext cx="13860294" cy="8647888"/>
          </a:xfrm>
          <a:prstGeom prst="rect">
            <a:avLst/>
          </a:prstGeom>
          <a:noFill/>
          <a:ln>
            <a:noFill/>
          </a:ln>
        </p:spPr>
      </p:pic>
      <p:pic>
        <p:nvPicPr>
          <p:cNvPr id="3" name="Google Shape;276;g25713527f5b_0_492">
            <a:extLst>
              <a:ext uri="{FF2B5EF4-FFF2-40B4-BE49-F238E27FC236}">
                <a16:creationId xmlns:a16="http://schemas.microsoft.com/office/drawing/2014/main" id="{478E90A4-9FA2-6383-617F-74B167D6700F}"/>
              </a:ext>
            </a:extLst>
          </p:cNvPr>
          <p:cNvPicPr preferRelativeResize="0"/>
          <p:nvPr/>
        </p:nvPicPr>
        <p:blipFill>
          <a:blip r:embed="rId7">
            <a:alphaModFix/>
          </a:blip>
          <a:stretch>
            <a:fillRect/>
          </a:stretch>
        </p:blipFill>
        <p:spPr>
          <a:xfrm>
            <a:off x="10582130" y="203390"/>
            <a:ext cx="1386701" cy="438076"/>
          </a:xfrm>
          <a:prstGeom prst="rect">
            <a:avLst/>
          </a:prstGeom>
          <a:noFill/>
          <a:ln>
            <a:noFill/>
          </a:ln>
        </p:spPr>
      </p:pic>
    </p:spTree>
    <p:extLst>
      <p:ext uri="{BB962C8B-B14F-4D97-AF65-F5344CB8AC3E}">
        <p14:creationId xmlns:p14="http://schemas.microsoft.com/office/powerpoint/2010/main" val="862307665"/>
      </p:ext>
    </p:extLst>
  </p:cSld>
  <p:clrMap bg1="lt1" tx1="dk1" bg2="dk2" tx2="lt2" accent1="accent1" accent2="accent2" accent3="accent3" accent4="accent4" accent5="accent5" accent6="accent6" hlink="hlink" folHlink="folHlink"/>
  <p:sldLayoutIdLst>
    <p:sldLayoutId id="2147484865" r:id="rId1"/>
    <p:sldLayoutId id="2147484866" r:id="rId2"/>
    <p:sldLayoutId id="2147484867" r:id="rId3"/>
    <p:sldLayoutId id="214748486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1E1E5"/>
        </a:solidFill>
        <a:effectLst/>
      </p:bgPr>
    </p:bg>
    <p:spTree>
      <p:nvGrpSpPr>
        <p:cNvPr id="1" name="Shape 84"/>
        <p:cNvGrpSpPr/>
        <p:nvPr/>
      </p:nvGrpSpPr>
      <p:grpSpPr>
        <a:xfrm>
          <a:off x="0" y="0"/>
          <a:ext cx="0" cy="0"/>
          <a:chOff x="0" y="0"/>
          <a:chExt cx="0" cy="0"/>
        </a:xfrm>
      </p:grpSpPr>
      <p:pic>
        <p:nvPicPr>
          <p:cNvPr id="2" name="Google Shape;269;g25713527f5b_0_492">
            <a:extLst>
              <a:ext uri="{FF2B5EF4-FFF2-40B4-BE49-F238E27FC236}">
                <a16:creationId xmlns:a16="http://schemas.microsoft.com/office/drawing/2014/main" id="{2731A7A1-3B56-DAB8-194B-2B2560AFDA0C}"/>
              </a:ext>
            </a:extLst>
          </p:cNvPr>
          <p:cNvPicPr preferRelativeResize="0"/>
          <p:nvPr/>
        </p:nvPicPr>
        <p:blipFill rotWithShape="1">
          <a:blip r:embed="rId7">
            <a:alphaModFix/>
          </a:blip>
          <a:srcRect/>
          <a:stretch/>
        </p:blipFill>
        <p:spPr>
          <a:xfrm>
            <a:off x="-941961" y="856035"/>
            <a:ext cx="13860294" cy="8647888"/>
          </a:xfrm>
          <a:prstGeom prst="rect">
            <a:avLst/>
          </a:prstGeom>
          <a:noFill/>
          <a:ln>
            <a:noFill/>
          </a:ln>
        </p:spPr>
      </p:pic>
      <p:pic>
        <p:nvPicPr>
          <p:cNvPr id="3" name="Google Shape;276;g25713527f5b_0_492">
            <a:extLst>
              <a:ext uri="{FF2B5EF4-FFF2-40B4-BE49-F238E27FC236}">
                <a16:creationId xmlns:a16="http://schemas.microsoft.com/office/drawing/2014/main" id="{478E90A4-9FA2-6383-617F-74B167D6700F}"/>
              </a:ext>
            </a:extLst>
          </p:cNvPr>
          <p:cNvPicPr preferRelativeResize="0"/>
          <p:nvPr/>
        </p:nvPicPr>
        <p:blipFill>
          <a:blip r:embed="rId8">
            <a:alphaModFix/>
          </a:blip>
          <a:stretch>
            <a:fillRect/>
          </a:stretch>
        </p:blipFill>
        <p:spPr>
          <a:xfrm>
            <a:off x="10582130" y="203390"/>
            <a:ext cx="1386701" cy="438076"/>
          </a:xfrm>
          <a:prstGeom prst="rect">
            <a:avLst/>
          </a:prstGeom>
          <a:noFill/>
          <a:ln>
            <a:noFill/>
          </a:ln>
        </p:spPr>
      </p:pic>
    </p:spTree>
    <p:extLst>
      <p:ext uri="{BB962C8B-B14F-4D97-AF65-F5344CB8AC3E}">
        <p14:creationId xmlns:p14="http://schemas.microsoft.com/office/powerpoint/2010/main" val="1481667752"/>
      </p:ext>
    </p:extLst>
  </p:cSld>
  <p:clrMap bg1="lt1" tx1="dk1" bg2="dk2" tx2="lt2" accent1="accent1" accent2="accent2" accent3="accent3" accent4="accent4" accent5="accent5" accent6="accent6" hlink="hlink" folHlink="folHlink"/>
  <p:sldLayoutIdLst>
    <p:sldLayoutId id="2147484870" r:id="rId1"/>
    <p:sldLayoutId id="2147484871" r:id="rId2"/>
    <p:sldLayoutId id="2147484872" r:id="rId3"/>
    <p:sldLayoutId id="2147484873" r:id="rId4"/>
    <p:sldLayoutId id="214748487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18" Type="http://schemas.openxmlformats.org/officeDocument/2006/relationships/diagramQuickStyle" Target="../diagrams/quickStyle5.xml"/><Relationship Id="rId3" Type="http://schemas.openxmlformats.org/officeDocument/2006/relationships/image" Target="../media/image3.pn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diagramLayout" Target="../diagrams/layout5.xml"/><Relationship Id="rId2" Type="http://schemas.openxmlformats.org/officeDocument/2006/relationships/notesSlide" Target="../notesSlides/notesSlide31.xml"/><Relationship Id="rId16" Type="http://schemas.openxmlformats.org/officeDocument/2006/relationships/diagramData" Target="../diagrams/data5.xml"/><Relationship Id="rId20" Type="http://schemas.microsoft.com/office/2007/relationships/diagramDrawing" Target="../diagrams/drawing5.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19" Type="http://schemas.openxmlformats.org/officeDocument/2006/relationships/diagramColors" Target="../diagrams/colors5.xml"/><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316765" y="6207544"/>
            <a:ext cx="1363181" cy="411172"/>
          </a:xfrm>
          <a:prstGeom prst="rect">
            <a:avLst/>
          </a:prstGeom>
          <a:noFill/>
          <a:ln>
            <a:noFill/>
          </a:ln>
        </p:spPr>
      </p:pic>
      <p:sp>
        <p:nvSpPr>
          <p:cNvPr id="2" name="Title 1">
            <a:extLst>
              <a:ext uri="{FF2B5EF4-FFF2-40B4-BE49-F238E27FC236}">
                <a16:creationId xmlns:a16="http://schemas.microsoft.com/office/drawing/2014/main" id="{D362BBE3-89A1-7FE5-FC95-508466ACCEFC}"/>
              </a:ext>
            </a:extLst>
          </p:cNvPr>
          <p:cNvSpPr>
            <a:spLocks noGrp="1"/>
          </p:cNvSpPr>
          <p:nvPr>
            <p:ph type="ctrTitle"/>
          </p:nvPr>
        </p:nvSpPr>
        <p:spPr>
          <a:xfrm>
            <a:off x="1018213" y="1414484"/>
            <a:ext cx="9525000" cy="2296632"/>
          </a:xfrm>
        </p:spPr>
        <p:txBody>
          <a:bodyPr>
            <a:normAutofit fontScale="90000"/>
          </a:bodyPr>
          <a:lstStyle/>
          <a:p>
            <a:pPr algn="ctr"/>
            <a:r>
              <a:rPr lang="en-US" b="1" i="1" dirty="0">
                <a:solidFill>
                  <a:srgbClr val="0070C0"/>
                </a:solidFill>
                <a:latin typeface="Poppins"/>
                <a:cs typeface="Poppins"/>
              </a:rPr>
              <a:t>KNOWLEDGE IS POWER!</a:t>
            </a:r>
            <a:br>
              <a:rPr lang="en-US" b="1" i="1" dirty="0">
                <a:solidFill>
                  <a:srgbClr val="0070C0"/>
                </a:solidFill>
                <a:latin typeface="Poppins" panose="00000500000000000000" pitchFamily="2" charset="0"/>
                <a:cs typeface="Poppins" panose="00000500000000000000" pitchFamily="2" charset="0"/>
              </a:rPr>
            </a:br>
            <a:r>
              <a:rPr lang="es-CO" b="1" i="1" dirty="0">
                <a:solidFill>
                  <a:srgbClr val="002177"/>
                </a:solidFill>
                <a:latin typeface="Poppins"/>
                <a:cs typeface="Poppins"/>
              </a:rPr>
              <a:t>¡SABER ES PODER!</a:t>
            </a:r>
            <a:br>
              <a:rPr lang="es-CO" b="1" i="1" dirty="0">
                <a:solidFill>
                  <a:srgbClr val="002177"/>
                </a:solidFill>
                <a:latin typeface="Poppins" panose="00000500000000000000" pitchFamily="2" charset="0"/>
                <a:cs typeface="Poppins" panose="00000500000000000000" pitchFamily="2" charset="0"/>
              </a:rPr>
            </a:br>
            <a:endParaRPr lang="en-US" dirty="0">
              <a:solidFill>
                <a:srgbClr val="002177"/>
              </a:solidFill>
              <a:latin typeface="Poppins" panose="00000500000000000000" pitchFamily="2" charset="0"/>
              <a:cs typeface="Poppins" panose="00000500000000000000" pitchFamily="2" charset="0"/>
            </a:endParaRPr>
          </a:p>
        </p:txBody>
      </p:sp>
      <p:sp>
        <p:nvSpPr>
          <p:cNvPr id="3" name="Subtitle 2">
            <a:extLst>
              <a:ext uri="{FF2B5EF4-FFF2-40B4-BE49-F238E27FC236}">
                <a16:creationId xmlns:a16="http://schemas.microsoft.com/office/drawing/2014/main" id="{95DADEF2-58C3-7626-D667-28286AA5D8B6}"/>
              </a:ext>
            </a:extLst>
          </p:cNvPr>
          <p:cNvSpPr>
            <a:spLocks noGrp="1"/>
          </p:cNvSpPr>
          <p:nvPr>
            <p:ph type="subTitle" idx="1"/>
          </p:nvPr>
        </p:nvSpPr>
        <p:spPr>
          <a:xfrm>
            <a:off x="1679946" y="4025354"/>
            <a:ext cx="7585508" cy="1636486"/>
          </a:xfrm>
        </p:spPr>
        <p:txBody>
          <a:bodyPr>
            <a:normAutofit fontScale="85000" lnSpcReduction="10000"/>
          </a:bodyPr>
          <a:lstStyle/>
          <a:p>
            <a:r>
              <a:rPr lang="en-US" i="1" dirty="0">
                <a:solidFill>
                  <a:srgbClr val="0070C0"/>
                </a:solidFill>
                <a:latin typeface="Poppins"/>
                <a:cs typeface="Poppins"/>
              </a:rPr>
              <a:t>Presented by: </a:t>
            </a:r>
            <a:br>
              <a:rPr lang="en-US" i="1" dirty="0">
                <a:solidFill>
                  <a:srgbClr val="0070C0"/>
                </a:solidFill>
                <a:latin typeface="Poppins" panose="00000500000000000000" pitchFamily="2" charset="0"/>
                <a:cs typeface="Poppins" panose="00000500000000000000" pitchFamily="2" charset="0"/>
              </a:rPr>
            </a:br>
            <a:r>
              <a:rPr lang="en-US" i="1" dirty="0">
                <a:solidFill>
                  <a:srgbClr val="0070C0"/>
                </a:solidFill>
                <a:latin typeface="Poppins"/>
                <a:cs typeface="Poppins"/>
              </a:rPr>
              <a:t>Federal and State Education Programs Branch (FSEP) </a:t>
            </a:r>
            <a:endParaRPr lang="en-US" i="1" dirty="0">
              <a:solidFill>
                <a:srgbClr val="0070C0"/>
              </a:solidFill>
              <a:latin typeface="Poppins" panose="00000500000000000000" pitchFamily="2" charset="0"/>
              <a:cs typeface="Poppins" panose="00000500000000000000" pitchFamily="2" charset="0"/>
            </a:endParaRPr>
          </a:p>
          <a:p>
            <a:r>
              <a:rPr lang="es-CO" i="1" dirty="0">
                <a:solidFill>
                  <a:srgbClr val="002177"/>
                </a:solidFill>
                <a:latin typeface="Poppins"/>
                <a:cs typeface="Poppins"/>
              </a:rPr>
              <a:t>Presentado por: </a:t>
            </a:r>
            <a:br>
              <a:rPr lang="es-CO" i="1" dirty="0">
                <a:solidFill>
                  <a:srgbClr val="002177"/>
                </a:solidFill>
                <a:latin typeface="Poppins" panose="00000500000000000000" pitchFamily="2" charset="0"/>
                <a:cs typeface="Poppins" panose="00000500000000000000" pitchFamily="2" charset="0"/>
              </a:rPr>
            </a:br>
            <a:r>
              <a:rPr lang="es-CO" i="1" dirty="0">
                <a:solidFill>
                  <a:srgbClr val="002177"/>
                </a:solidFill>
                <a:latin typeface="Poppins"/>
                <a:cs typeface="Poppins"/>
              </a:rPr>
              <a:t>Oficina de Programas Educativos Federales y Estatales (FSEP, por sus siglas en inglés)</a:t>
            </a:r>
          </a:p>
          <a:p>
            <a:endParaRPr lang="en-US"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52454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a:extLst>
            <a:ext uri="{FF2B5EF4-FFF2-40B4-BE49-F238E27FC236}">
              <a16:creationId xmlns:a16="http://schemas.microsoft.com/office/drawing/2014/main" id="{3A577DF4-6A78-98D7-B121-7BCB1C11B3E0}"/>
            </a:ext>
          </a:extLst>
        </p:cNvPr>
        <p:cNvGrpSpPr/>
        <p:nvPr/>
      </p:nvGrpSpPr>
      <p:grpSpPr>
        <a:xfrm>
          <a:off x="0" y="0"/>
          <a:ext cx="0" cy="0"/>
          <a:chOff x="0" y="0"/>
          <a:chExt cx="0" cy="0"/>
        </a:xfrm>
      </p:grpSpPr>
      <p:pic>
        <p:nvPicPr>
          <p:cNvPr id="188" name="Google Shape;188;p12">
            <a:extLst>
              <a:ext uri="{FF2B5EF4-FFF2-40B4-BE49-F238E27FC236}">
                <a16:creationId xmlns:a16="http://schemas.microsoft.com/office/drawing/2014/main" id="{9FD14D44-9A29-1195-68A7-02393388A49A}"/>
              </a:ext>
            </a:extLst>
          </p:cNvPr>
          <p:cNvPicPr preferRelativeResize="0"/>
          <p:nvPr/>
        </p:nvPicPr>
        <p:blipFill rotWithShape="1">
          <a:blip r:embed="rId3">
            <a:alphaModFix/>
          </a:blip>
          <a:srcRect/>
          <a:stretch/>
        </p:blipFill>
        <p:spPr>
          <a:xfrm>
            <a:off x="351299" y="6231553"/>
            <a:ext cx="1363181" cy="411172"/>
          </a:xfrm>
          <a:prstGeom prst="rect">
            <a:avLst/>
          </a:prstGeom>
          <a:noFill/>
          <a:ln>
            <a:noFill/>
          </a:ln>
        </p:spPr>
      </p:pic>
      <p:sp>
        <p:nvSpPr>
          <p:cNvPr id="2" name="Title 1">
            <a:extLst>
              <a:ext uri="{FF2B5EF4-FFF2-40B4-BE49-F238E27FC236}">
                <a16:creationId xmlns:a16="http://schemas.microsoft.com/office/drawing/2014/main" id="{67A0CA16-7C56-CEC2-465A-DEFD16527780}"/>
              </a:ext>
            </a:extLst>
          </p:cNvPr>
          <p:cNvSpPr txBox="1">
            <a:spLocks/>
          </p:cNvSpPr>
          <p:nvPr/>
        </p:nvSpPr>
        <p:spPr>
          <a:xfrm>
            <a:off x="351299" y="243723"/>
            <a:ext cx="4805917" cy="8382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Poppins"/>
                <a:ea typeface="+mj-ea"/>
                <a:cs typeface="Poppins"/>
              </a:rPr>
              <a:t>School Plans</a:t>
            </a:r>
          </a:p>
        </p:txBody>
      </p:sp>
      <p:sp>
        <p:nvSpPr>
          <p:cNvPr id="4" name="Title 1">
            <a:extLst>
              <a:ext uri="{FF2B5EF4-FFF2-40B4-BE49-F238E27FC236}">
                <a16:creationId xmlns:a16="http://schemas.microsoft.com/office/drawing/2014/main" id="{AC8393E6-74D3-657E-72BD-DD87C83BDE86}"/>
              </a:ext>
            </a:extLst>
          </p:cNvPr>
          <p:cNvSpPr txBox="1">
            <a:spLocks/>
          </p:cNvSpPr>
          <p:nvPr/>
        </p:nvSpPr>
        <p:spPr>
          <a:xfrm>
            <a:off x="6905088" y="188641"/>
            <a:ext cx="5105400" cy="85094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4000" b="1" i="0" u="none" strike="noStrike" kern="1200" cap="none" spc="0" normalizeH="0" baseline="0" noProof="0" dirty="0">
                <a:ln>
                  <a:noFill/>
                </a:ln>
                <a:solidFill>
                  <a:srgbClr val="002177"/>
                </a:solidFill>
                <a:effectLst/>
                <a:uLnTx/>
                <a:uFillTx/>
                <a:latin typeface="Poppins"/>
                <a:ea typeface="+mj-ea"/>
                <a:cs typeface="Poppins"/>
              </a:rPr>
              <a:t>Planes Escolares</a:t>
            </a:r>
          </a:p>
        </p:txBody>
      </p:sp>
      <p:graphicFrame>
        <p:nvGraphicFramePr>
          <p:cNvPr id="6" name="Diagram 5">
            <a:extLst>
              <a:ext uri="{FF2B5EF4-FFF2-40B4-BE49-F238E27FC236}">
                <a16:creationId xmlns:a16="http://schemas.microsoft.com/office/drawing/2014/main" id="{E7A50D1F-5B48-E829-869E-27687E1CA867}"/>
              </a:ext>
            </a:extLst>
          </p:cNvPr>
          <p:cNvGraphicFramePr/>
          <p:nvPr>
            <p:extLst>
              <p:ext uri="{D42A27DB-BD31-4B8C-83A1-F6EECF244321}">
                <p14:modId xmlns:p14="http://schemas.microsoft.com/office/powerpoint/2010/main" val="3914353291"/>
              </p:ext>
            </p:extLst>
          </p:nvPr>
        </p:nvGraphicFramePr>
        <p:xfrm>
          <a:off x="1441704" y="243723"/>
          <a:ext cx="8833104" cy="6138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565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p:cNvSpPr txBox="1"/>
          <p:nvPr/>
        </p:nvSpPr>
        <p:spPr>
          <a:xfrm>
            <a:off x="1403215" y="80067"/>
            <a:ext cx="8915400" cy="107721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70C0"/>
                </a:solidFill>
                <a:effectLst/>
                <a:uLnTx/>
                <a:uFillTx/>
                <a:latin typeface="Poppins"/>
                <a:ea typeface="+mn-ea"/>
                <a:cs typeface="Poppins"/>
                <a:sym typeface="Arial"/>
              </a:rPr>
              <a:t>SPSA:  Continuous Improvement Cycle</a:t>
            </a:r>
            <a:endParaRPr kumimoji="0" lang="en-US" sz="3200" b="1" i="0" u="none" strike="noStrike" kern="0" cap="none" spc="0" normalizeH="0" baseline="0" noProof="0" dirty="0">
              <a:ln>
                <a:noFill/>
              </a:ln>
              <a:solidFill>
                <a:srgbClr val="0070C0"/>
              </a:solidFill>
              <a:effectLst/>
              <a:uLnTx/>
              <a:uFillTx/>
              <a:latin typeface="Poppins"/>
              <a:ea typeface="+mn-ea"/>
              <a:cs typeface="Poppi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0" normalizeH="0" baseline="0" noProof="0" dirty="0">
                <a:ln>
                  <a:noFill/>
                </a:ln>
                <a:solidFill>
                  <a:srgbClr val="002177"/>
                </a:solidFill>
                <a:effectLst/>
                <a:uLnTx/>
                <a:uFillTx/>
                <a:latin typeface="Poppins"/>
                <a:ea typeface="+mn-ea"/>
                <a:cs typeface="Poppins"/>
                <a:sym typeface="Arial"/>
              </a:rPr>
              <a:t>SPSA: Ciclo de mejora continua constante</a:t>
            </a:r>
            <a:endParaRPr kumimoji="0" lang="en-US" sz="3200" b="1" i="0" u="none" strike="noStrike" kern="0" cap="none" spc="0" normalizeH="0" baseline="0" noProof="0" dirty="0">
              <a:ln>
                <a:noFill/>
              </a:ln>
              <a:solidFill>
                <a:srgbClr val="002177"/>
              </a:solidFill>
              <a:effectLst/>
              <a:uLnTx/>
              <a:uFillTx/>
              <a:latin typeface="Poppins"/>
              <a:ea typeface="+mn-ea"/>
              <a:cs typeface="Poppins"/>
            </a:endParaRPr>
          </a:p>
        </p:txBody>
      </p:sp>
      <p:graphicFrame>
        <p:nvGraphicFramePr>
          <p:cNvPr id="2" name="Diagram 1">
            <a:extLst>
              <a:ext uri="{FF2B5EF4-FFF2-40B4-BE49-F238E27FC236}">
                <a16:creationId xmlns:a16="http://schemas.microsoft.com/office/drawing/2014/main" id="{4C405759-3114-7798-3A65-A11072A15889}"/>
              </a:ext>
            </a:extLst>
          </p:cNvPr>
          <p:cNvGraphicFramePr/>
          <p:nvPr>
            <p:extLst>
              <p:ext uri="{D42A27DB-BD31-4B8C-83A1-F6EECF244321}">
                <p14:modId xmlns:p14="http://schemas.microsoft.com/office/powerpoint/2010/main" val="497424885"/>
              </p:ext>
            </p:extLst>
          </p:nvPr>
        </p:nvGraphicFramePr>
        <p:xfrm>
          <a:off x="123289" y="1363680"/>
          <a:ext cx="5876819" cy="5219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3748DF4-7B5F-9D30-1219-8A5A2FE9CABF}"/>
              </a:ext>
            </a:extLst>
          </p:cNvPr>
          <p:cNvSpPr txBox="1"/>
          <p:nvPr/>
        </p:nvSpPr>
        <p:spPr>
          <a:xfrm>
            <a:off x="2033590" y="3640001"/>
            <a:ext cx="20562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sym typeface="Arial"/>
              </a:rPr>
              <a:t>SPSA:  Continuous Improvement Cycle</a:t>
            </a:r>
          </a:p>
        </p:txBody>
      </p:sp>
      <p:graphicFrame>
        <p:nvGraphicFramePr>
          <p:cNvPr id="6" name="Diagram 5">
            <a:extLst>
              <a:ext uri="{FF2B5EF4-FFF2-40B4-BE49-F238E27FC236}">
                <a16:creationId xmlns:a16="http://schemas.microsoft.com/office/drawing/2014/main" id="{1609CC86-25A7-6189-40D7-3F7F2858D0AB}"/>
              </a:ext>
            </a:extLst>
          </p:cNvPr>
          <p:cNvGraphicFramePr/>
          <p:nvPr>
            <p:extLst>
              <p:ext uri="{D42A27DB-BD31-4B8C-83A1-F6EECF244321}">
                <p14:modId xmlns:p14="http://schemas.microsoft.com/office/powerpoint/2010/main" val="2560100329"/>
              </p:ext>
            </p:extLst>
          </p:nvPr>
        </p:nvGraphicFramePr>
        <p:xfrm>
          <a:off x="6096000" y="1363680"/>
          <a:ext cx="5953822" cy="52197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0D3D4301-B7EB-4503-5E32-25639BB64911}"/>
              </a:ext>
            </a:extLst>
          </p:cNvPr>
          <p:cNvSpPr txBox="1"/>
          <p:nvPr/>
        </p:nvSpPr>
        <p:spPr>
          <a:xfrm>
            <a:off x="7910409" y="3640001"/>
            <a:ext cx="205621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0" u="none" strike="noStrike" kern="0" cap="none" spc="0" normalizeH="0" baseline="0" noProof="0">
                <a:ln>
                  <a:noFill/>
                </a:ln>
                <a:solidFill>
                  <a:srgbClr val="002177"/>
                </a:solidFill>
                <a:effectLst/>
                <a:uLnTx/>
                <a:uFillTx/>
                <a:latin typeface="Poppins" panose="00000500000000000000" pitchFamily="2" charset="0"/>
                <a:ea typeface="+mn-ea"/>
                <a:cs typeface="Poppins" panose="00000500000000000000" pitchFamily="2" charset="0"/>
                <a:sym typeface="Arial"/>
              </a:rPr>
              <a:t>SPSA: Ciclo de mejora continua constante</a:t>
            </a:r>
          </a:p>
        </p:txBody>
      </p:sp>
      <p:pic>
        <p:nvPicPr>
          <p:cNvPr id="4" name="Google Shape;188;p12">
            <a:extLst>
              <a:ext uri="{FF2B5EF4-FFF2-40B4-BE49-F238E27FC236}">
                <a16:creationId xmlns:a16="http://schemas.microsoft.com/office/drawing/2014/main" id="{91F36175-DA23-3FB7-B502-C92A5B4103E7}"/>
              </a:ext>
            </a:extLst>
          </p:cNvPr>
          <p:cNvPicPr preferRelativeResize="0"/>
          <p:nvPr/>
        </p:nvPicPr>
        <p:blipFill rotWithShape="1">
          <a:blip r:embed="rId13">
            <a:alphaModFix/>
          </a:blip>
          <a:srcRect/>
          <a:stretch/>
        </p:blipFill>
        <p:spPr>
          <a:xfrm>
            <a:off x="351299" y="6231553"/>
            <a:ext cx="1363181" cy="411172"/>
          </a:xfrm>
          <a:prstGeom prst="rect">
            <a:avLst/>
          </a:prstGeom>
          <a:noFill/>
          <a:ln>
            <a:noFill/>
          </a:ln>
        </p:spPr>
      </p:pic>
    </p:spTree>
    <p:extLst>
      <p:ext uri="{BB962C8B-B14F-4D97-AF65-F5344CB8AC3E}">
        <p14:creationId xmlns:p14="http://schemas.microsoft.com/office/powerpoint/2010/main" val="3374561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407836" y="6256222"/>
            <a:ext cx="1363181" cy="411172"/>
          </a:xfrm>
          <a:prstGeom prst="rect">
            <a:avLst/>
          </a:prstGeom>
          <a:noFill/>
          <a:ln>
            <a:noFill/>
          </a:ln>
        </p:spPr>
      </p:pic>
      <p:sp>
        <p:nvSpPr>
          <p:cNvPr id="2" name="Title 1">
            <a:extLst>
              <a:ext uri="{FF2B5EF4-FFF2-40B4-BE49-F238E27FC236}">
                <a16:creationId xmlns:a16="http://schemas.microsoft.com/office/drawing/2014/main" id="{04FD3E36-16DC-D4AE-5385-4BD810B27A0D}"/>
              </a:ext>
            </a:extLst>
          </p:cNvPr>
          <p:cNvSpPr txBox="1">
            <a:spLocks/>
          </p:cNvSpPr>
          <p:nvPr/>
        </p:nvSpPr>
        <p:spPr>
          <a:xfrm>
            <a:off x="1255875" y="300026"/>
            <a:ext cx="9677400" cy="48260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6000"/>
              <a:buFont typeface="Calibri"/>
              <a:buNone/>
              <a:tabLst/>
              <a:defRPr/>
            </a:pPr>
            <a:r>
              <a:rPr kumimoji="0" lang="en-US" sz="2800" b="1" i="0" u="none" strike="noStrike" kern="0" cap="none" spc="0" normalizeH="0" baseline="0" noProof="0" dirty="0">
                <a:ln>
                  <a:noFill/>
                </a:ln>
                <a:solidFill>
                  <a:srgbClr val="0070C0"/>
                </a:solidFill>
                <a:effectLst/>
                <a:uLnTx/>
                <a:uFillTx/>
                <a:latin typeface="Poppins"/>
                <a:ea typeface="Calibri"/>
                <a:cs typeface="Poppins"/>
                <a:sym typeface="Calibri"/>
              </a:rPr>
              <a:t>Sample of a Completed and Approved SPSA Page</a:t>
            </a:r>
            <a:endParaRPr kumimoji="0" lang="en-US" sz="2800" b="0" i="0" u="none" strike="noStrike" kern="0" cap="none" spc="0" normalizeH="0" baseline="0" noProof="0" dirty="0">
              <a:ln>
                <a:noFill/>
              </a:ln>
              <a:solidFill>
                <a:srgbClr val="0070C0"/>
              </a:solidFill>
              <a:effectLst/>
              <a:uLnTx/>
              <a:uFillTx/>
              <a:latin typeface="Poppins"/>
              <a:ea typeface="Calibri"/>
              <a:cs typeface="Poppins"/>
              <a:sym typeface="Calibri"/>
            </a:endParaRPr>
          </a:p>
        </p:txBody>
      </p:sp>
      <p:sp>
        <p:nvSpPr>
          <p:cNvPr id="3" name="Title 1">
            <a:extLst>
              <a:ext uri="{FF2B5EF4-FFF2-40B4-BE49-F238E27FC236}">
                <a16:creationId xmlns:a16="http://schemas.microsoft.com/office/drawing/2014/main" id="{94106A6B-FAAF-06E5-479F-53F4E61E03CD}"/>
              </a:ext>
            </a:extLst>
          </p:cNvPr>
          <p:cNvSpPr txBox="1">
            <a:spLocks/>
          </p:cNvSpPr>
          <p:nvPr/>
        </p:nvSpPr>
        <p:spPr>
          <a:xfrm>
            <a:off x="907976" y="700498"/>
            <a:ext cx="10473905" cy="60334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2800" b="1" i="0" u="none" strike="noStrike" kern="1200" cap="none" spc="0" normalizeH="0" baseline="0" noProof="0">
                <a:ln>
                  <a:noFill/>
                </a:ln>
                <a:solidFill>
                  <a:srgbClr val="002177"/>
                </a:solidFill>
                <a:effectLst/>
                <a:uLnTx/>
                <a:uFillTx/>
                <a:latin typeface="Poppins"/>
                <a:ea typeface="+mj-ea"/>
                <a:cs typeface="Poppins"/>
              </a:rPr>
              <a:t>Muestra de la página del SPSA Completada y Aprobada </a:t>
            </a:r>
            <a:endParaRPr kumimoji="0" lang="es-CO" sz="2800" b="1" i="0" u="none" strike="noStrike" kern="1200" cap="none" spc="0" normalizeH="0" baseline="0" noProof="0">
              <a:ln>
                <a:noFill/>
              </a:ln>
              <a:solidFill>
                <a:srgbClr val="002177"/>
              </a:solidFill>
              <a:effectLst/>
              <a:uLnTx/>
              <a:uFillTx/>
              <a:latin typeface="Poppins" panose="00000500000000000000" pitchFamily="2" charset="0"/>
              <a:ea typeface="+mj-ea"/>
              <a:cs typeface="Poppins" panose="00000500000000000000" pitchFamily="2" charset="0"/>
            </a:endParaRPr>
          </a:p>
        </p:txBody>
      </p:sp>
      <p:pic>
        <p:nvPicPr>
          <p:cNvPr id="5" name="Picture 4">
            <a:extLst>
              <a:ext uri="{FF2B5EF4-FFF2-40B4-BE49-F238E27FC236}">
                <a16:creationId xmlns:a16="http://schemas.microsoft.com/office/drawing/2014/main" id="{5B27FD82-4E20-568B-0F7E-735051C968F7}"/>
              </a:ext>
            </a:extLst>
          </p:cNvPr>
          <p:cNvPicPr>
            <a:picLocks noChangeAspect="1"/>
          </p:cNvPicPr>
          <p:nvPr/>
        </p:nvPicPr>
        <p:blipFill>
          <a:blip r:embed="rId4"/>
          <a:stretch>
            <a:fillRect/>
          </a:stretch>
        </p:blipFill>
        <p:spPr>
          <a:xfrm>
            <a:off x="1856791" y="1183104"/>
            <a:ext cx="8813681" cy="5576053"/>
          </a:xfrm>
          <a:prstGeom prst="rect">
            <a:avLst/>
          </a:prstGeom>
        </p:spPr>
      </p:pic>
      <p:pic>
        <p:nvPicPr>
          <p:cNvPr id="7" name="Picture 6">
            <a:extLst>
              <a:ext uri="{FF2B5EF4-FFF2-40B4-BE49-F238E27FC236}">
                <a16:creationId xmlns:a16="http://schemas.microsoft.com/office/drawing/2014/main" id="{DA3720BF-F408-69F7-5B3A-0DDA3D4842AC}"/>
              </a:ext>
            </a:extLst>
          </p:cNvPr>
          <p:cNvPicPr>
            <a:picLocks noChangeAspect="1"/>
          </p:cNvPicPr>
          <p:nvPr/>
        </p:nvPicPr>
        <p:blipFill>
          <a:blip r:embed="rId5"/>
          <a:stretch>
            <a:fillRect/>
          </a:stretch>
        </p:blipFill>
        <p:spPr>
          <a:xfrm>
            <a:off x="615325" y="2761861"/>
            <a:ext cx="11421262" cy="1390261"/>
          </a:xfrm>
          <a:prstGeom prst="rect">
            <a:avLst/>
          </a:prstGeom>
        </p:spPr>
      </p:pic>
    </p:spTree>
    <p:extLst>
      <p:ext uri="{BB962C8B-B14F-4D97-AF65-F5344CB8AC3E}">
        <p14:creationId xmlns:p14="http://schemas.microsoft.com/office/powerpoint/2010/main" val="416514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407837" y="6557974"/>
            <a:ext cx="1363181" cy="411172"/>
          </a:xfrm>
          <a:prstGeom prst="rect">
            <a:avLst/>
          </a:prstGeom>
          <a:noFill/>
          <a:ln>
            <a:noFill/>
          </a:ln>
        </p:spPr>
      </p:pic>
      <p:sp>
        <p:nvSpPr>
          <p:cNvPr id="2" name="Title 1">
            <a:extLst>
              <a:ext uri="{FF2B5EF4-FFF2-40B4-BE49-F238E27FC236}">
                <a16:creationId xmlns:a16="http://schemas.microsoft.com/office/drawing/2014/main" id="{04FD3E36-16DC-D4AE-5385-4BD810B27A0D}"/>
              </a:ext>
            </a:extLst>
          </p:cNvPr>
          <p:cNvSpPr txBox="1">
            <a:spLocks/>
          </p:cNvSpPr>
          <p:nvPr/>
        </p:nvSpPr>
        <p:spPr>
          <a:xfrm>
            <a:off x="1255875" y="300026"/>
            <a:ext cx="9677400" cy="48260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6000"/>
              <a:buFont typeface="Calibri"/>
              <a:buNone/>
              <a:tabLst/>
              <a:defRPr/>
            </a:pPr>
            <a:r>
              <a:rPr kumimoji="0" lang="en-US" sz="2800" b="1" i="0" u="none" strike="noStrike" kern="0" cap="none" spc="0" normalizeH="0" baseline="0" noProof="0" dirty="0">
                <a:ln>
                  <a:noFill/>
                </a:ln>
                <a:solidFill>
                  <a:srgbClr val="0070C0"/>
                </a:solidFill>
                <a:effectLst/>
                <a:uLnTx/>
                <a:uFillTx/>
                <a:latin typeface="Poppins"/>
                <a:ea typeface="Calibri"/>
                <a:cs typeface="Poppins"/>
                <a:sym typeface="Calibri"/>
              </a:rPr>
              <a:t>Sample of Approved SPSA Budget Summary</a:t>
            </a:r>
            <a:endParaRPr kumimoji="0" lang="en-US" sz="2800" b="0" i="0" u="none" strike="noStrike" kern="0" cap="none" spc="0" normalizeH="0" baseline="0" noProof="0" dirty="0">
              <a:ln>
                <a:noFill/>
              </a:ln>
              <a:solidFill>
                <a:srgbClr val="0070C0"/>
              </a:solidFill>
              <a:effectLst/>
              <a:uLnTx/>
              <a:uFillTx/>
              <a:latin typeface="Poppins"/>
              <a:ea typeface="Calibri"/>
              <a:cs typeface="Poppins"/>
              <a:sym typeface="Calibri"/>
            </a:endParaRPr>
          </a:p>
        </p:txBody>
      </p:sp>
      <p:sp>
        <p:nvSpPr>
          <p:cNvPr id="3" name="Title 1">
            <a:extLst>
              <a:ext uri="{FF2B5EF4-FFF2-40B4-BE49-F238E27FC236}">
                <a16:creationId xmlns:a16="http://schemas.microsoft.com/office/drawing/2014/main" id="{94106A6B-FAAF-06E5-479F-53F4E61E03CD}"/>
              </a:ext>
            </a:extLst>
          </p:cNvPr>
          <p:cNvSpPr txBox="1">
            <a:spLocks/>
          </p:cNvSpPr>
          <p:nvPr/>
        </p:nvSpPr>
        <p:spPr>
          <a:xfrm>
            <a:off x="587141" y="700498"/>
            <a:ext cx="11049801" cy="60334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a:ln>
                  <a:noFill/>
                </a:ln>
                <a:solidFill>
                  <a:srgbClr val="002177"/>
                </a:solidFill>
                <a:effectLst/>
                <a:uLnTx/>
                <a:uFillTx/>
                <a:latin typeface="Poppins"/>
                <a:ea typeface="+mj-ea"/>
                <a:cs typeface="Poppins"/>
              </a:rPr>
              <a:t>Muestra de resumen del presupuesto del SPSA aprobado</a:t>
            </a:r>
            <a:endParaRPr kumimoji="0" lang="es-CO" sz="2800" b="1" i="0" u="none" strike="noStrike" kern="1200" cap="none" spc="0" normalizeH="0" baseline="0" noProof="0">
              <a:ln>
                <a:noFill/>
              </a:ln>
              <a:solidFill>
                <a:srgbClr val="002177"/>
              </a:solidFill>
              <a:effectLst/>
              <a:uLnTx/>
              <a:uFillTx/>
              <a:latin typeface="Poppins" panose="00000500000000000000" pitchFamily="2" charset="0"/>
              <a:ea typeface="+mj-ea"/>
              <a:cs typeface="Poppins" panose="00000500000000000000" pitchFamily="2" charset="0"/>
            </a:endParaRPr>
          </a:p>
        </p:txBody>
      </p:sp>
      <p:pic>
        <p:nvPicPr>
          <p:cNvPr id="5" name="Picture 4">
            <a:extLst>
              <a:ext uri="{FF2B5EF4-FFF2-40B4-BE49-F238E27FC236}">
                <a16:creationId xmlns:a16="http://schemas.microsoft.com/office/drawing/2014/main" id="{CCCBCB82-D874-9DEC-C709-956C5164BFD1}"/>
              </a:ext>
            </a:extLst>
          </p:cNvPr>
          <p:cNvPicPr>
            <a:picLocks noChangeAspect="1"/>
          </p:cNvPicPr>
          <p:nvPr/>
        </p:nvPicPr>
        <p:blipFill>
          <a:blip r:embed="rId4"/>
          <a:stretch>
            <a:fillRect/>
          </a:stretch>
        </p:blipFill>
        <p:spPr>
          <a:xfrm>
            <a:off x="1674648" y="1183105"/>
            <a:ext cx="8148812" cy="5674895"/>
          </a:xfrm>
          <a:prstGeom prst="rect">
            <a:avLst/>
          </a:prstGeom>
        </p:spPr>
      </p:pic>
      <p:pic>
        <p:nvPicPr>
          <p:cNvPr id="7" name="Picture 6">
            <a:extLst>
              <a:ext uri="{FF2B5EF4-FFF2-40B4-BE49-F238E27FC236}">
                <a16:creationId xmlns:a16="http://schemas.microsoft.com/office/drawing/2014/main" id="{A61DAB6D-1A00-A0EA-1828-962C89FAF59C}"/>
              </a:ext>
            </a:extLst>
          </p:cNvPr>
          <p:cNvPicPr>
            <a:picLocks noChangeAspect="1"/>
          </p:cNvPicPr>
          <p:nvPr/>
        </p:nvPicPr>
        <p:blipFill>
          <a:blip r:embed="rId5"/>
          <a:stretch>
            <a:fillRect/>
          </a:stretch>
        </p:blipFill>
        <p:spPr>
          <a:xfrm>
            <a:off x="587141" y="1183104"/>
            <a:ext cx="10773200" cy="938023"/>
          </a:xfrm>
          <a:prstGeom prst="rect">
            <a:avLst/>
          </a:prstGeom>
        </p:spPr>
      </p:pic>
      <p:pic>
        <p:nvPicPr>
          <p:cNvPr id="9" name="Picture 8">
            <a:extLst>
              <a:ext uri="{FF2B5EF4-FFF2-40B4-BE49-F238E27FC236}">
                <a16:creationId xmlns:a16="http://schemas.microsoft.com/office/drawing/2014/main" id="{1258BE8A-C4D3-05DA-CC9C-01199552AD79}"/>
              </a:ext>
            </a:extLst>
          </p:cNvPr>
          <p:cNvPicPr>
            <a:picLocks noChangeAspect="1"/>
          </p:cNvPicPr>
          <p:nvPr/>
        </p:nvPicPr>
        <p:blipFill>
          <a:blip r:embed="rId6"/>
          <a:stretch>
            <a:fillRect/>
          </a:stretch>
        </p:blipFill>
        <p:spPr>
          <a:xfrm>
            <a:off x="1176884" y="869027"/>
            <a:ext cx="2533796" cy="5988973"/>
          </a:xfrm>
          <a:prstGeom prst="rect">
            <a:avLst/>
          </a:prstGeom>
        </p:spPr>
      </p:pic>
    </p:spTree>
    <p:extLst>
      <p:ext uri="{BB962C8B-B14F-4D97-AF65-F5344CB8AC3E}">
        <p14:creationId xmlns:p14="http://schemas.microsoft.com/office/powerpoint/2010/main" val="309464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283803" y="6366820"/>
            <a:ext cx="1363181" cy="411172"/>
          </a:xfrm>
          <a:prstGeom prst="rect">
            <a:avLst/>
          </a:prstGeom>
          <a:noFill/>
          <a:ln>
            <a:noFill/>
          </a:ln>
        </p:spPr>
      </p:pic>
      <p:sp>
        <p:nvSpPr>
          <p:cNvPr id="2" name="Title 1">
            <a:extLst>
              <a:ext uri="{FF2B5EF4-FFF2-40B4-BE49-F238E27FC236}">
                <a16:creationId xmlns:a16="http://schemas.microsoft.com/office/drawing/2014/main" id="{0EDAD510-FA44-68CF-6360-D034ADB153DA}"/>
              </a:ext>
            </a:extLst>
          </p:cNvPr>
          <p:cNvSpPr txBox="1">
            <a:spLocks/>
          </p:cNvSpPr>
          <p:nvPr/>
        </p:nvSpPr>
        <p:spPr>
          <a:xfrm>
            <a:off x="199352" y="270632"/>
            <a:ext cx="5410200" cy="8713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Poppins"/>
                <a:ea typeface="+mj-ea"/>
                <a:cs typeface="Poppins"/>
              </a:rPr>
              <a:t>SPSA Modification Page</a:t>
            </a:r>
          </a:p>
        </p:txBody>
      </p:sp>
      <p:sp>
        <p:nvSpPr>
          <p:cNvPr id="3" name="Content Placeholder 2">
            <a:extLst>
              <a:ext uri="{FF2B5EF4-FFF2-40B4-BE49-F238E27FC236}">
                <a16:creationId xmlns:a16="http://schemas.microsoft.com/office/drawing/2014/main" id="{4BA33E7A-1DF9-9952-DB46-2C04FE30BEF1}"/>
              </a:ext>
            </a:extLst>
          </p:cNvPr>
          <p:cNvSpPr txBox="1">
            <a:spLocks/>
          </p:cNvSpPr>
          <p:nvPr/>
        </p:nvSpPr>
        <p:spPr>
          <a:xfrm>
            <a:off x="412596" y="1388272"/>
            <a:ext cx="5766824" cy="5199096"/>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4472C4"/>
              </a:buClr>
              <a:buSzPct val="80000"/>
              <a:buFont typeface="Wingdings 3" charset="2"/>
              <a:buNone/>
              <a:tabLst/>
              <a:defRPr/>
            </a:pPr>
            <a:r>
              <a:rPr kumimoji="0" lang="en-US" sz="2400" b="1" i="0" u="none" strike="noStrike" kern="1200" cap="none" spc="0" normalizeH="0" baseline="0" noProof="0">
                <a:ln>
                  <a:noFill/>
                </a:ln>
                <a:solidFill>
                  <a:srgbClr val="0070C0"/>
                </a:solidFill>
                <a:effectLst/>
                <a:uLnTx/>
                <a:uFillTx/>
                <a:latin typeface="Poppins"/>
                <a:ea typeface="+mn-ea"/>
                <a:cs typeface="Poppins"/>
              </a:rPr>
              <a:t>Purpose:</a:t>
            </a:r>
            <a:r>
              <a:rPr kumimoji="0" lang="en-US" sz="2400" b="0" i="0" u="none" strike="noStrike" kern="1200" cap="none" spc="0" normalizeH="0" baseline="0" noProof="0">
                <a:ln>
                  <a:noFill/>
                </a:ln>
                <a:solidFill>
                  <a:srgbClr val="0070C0"/>
                </a:solidFill>
                <a:effectLst/>
                <a:uLnTx/>
                <a:uFillTx/>
                <a:latin typeface="Poppins"/>
                <a:ea typeface="+mn-ea"/>
                <a:cs typeface="Poppins"/>
              </a:rPr>
              <a:t> As schools monitor their SPSA and determine that adjustments need to be made based on data analysis, the SPSA Modification Pages must be used to describe what will be adjusted to meet the needs of the instructional program. </a:t>
            </a:r>
          </a:p>
          <a:p>
            <a:pPr marL="0" marR="0" lvl="0" indent="0" algn="l" defTabSz="457200" rtl="0" eaLnBrk="1" fontAlgn="auto" latinLnBrk="0" hangingPunct="1">
              <a:lnSpc>
                <a:spcPct val="100000"/>
              </a:lnSpc>
              <a:spcBef>
                <a:spcPts val="1000"/>
              </a:spcBef>
              <a:spcAft>
                <a:spcPts val="0"/>
              </a:spcAft>
              <a:buClr>
                <a:srgbClr val="4472C4"/>
              </a:buClr>
              <a:buSzPct val="80000"/>
              <a:buFont typeface="Wingdings 3" charset="2"/>
              <a:buNone/>
              <a:tabLst/>
              <a:defRPr/>
            </a:pPr>
            <a:r>
              <a:rPr kumimoji="0" lang="en-US" sz="2400" b="0" i="0" u="none" strike="noStrike" kern="1200" cap="none" spc="0" normalizeH="0" baseline="0" noProof="0">
                <a:ln>
                  <a:noFill/>
                </a:ln>
                <a:solidFill>
                  <a:srgbClr val="0070C0"/>
                </a:solidFill>
                <a:effectLst/>
                <a:uLnTx/>
                <a:uFillTx/>
                <a:latin typeface="Poppins"/>
                <a:ea typeface="+mn-ea"/>
                <a:cs typeface="Poppins"/>
              </a:rPr>
              <a:t>Changes in strategies and actions including expenditures, will need to be reviewed and approved by the SSC. </a:t>
            </a:r>
            <a:endParaRPr kumimoji="0" lang="en-US" sz="2400" b="0"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endParaRPr>
          </a:p>
        </p:txBody>
      </p:sp>
      <p:sp>
        <p:nvSpPr>
          <p:cNvPr id="4" name="Title 1">
            <a:extLst>
              <a:ext uri="{FF2B5EF4-FFF2-40B4-BE49-F238E27FC236}">
                <a16:creationId xmlns:a16="http://schemas.microsoft.com/office/drawing/2014/main" id="{E9AA72CC-7E1F-CC1F-2C73-0A25664DBC7A}"/>
              </a:ext>
            </a:extLst>
          </p:cNvPr>
          <p:cNvSpPr txBox="1">
            <a:spLocks/>
          </p:cNvSpPr>
          <p:nvPr/>
        </p:nvSpPr>
        <p:spPr>
          <a:xfrm>
            <a:off x="6723309" y="243613"/>
            <a:ext cx="5154736" cy="8713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3200" b="1" i="0" u="none" strike="noStrike" kern="1200" cap="none" spc="0" normalizeH="0" baseline="0" noProof="0">
                <a:ln>
                  <a:noFill/>
                </a:ln>
                <a:solidFill>
                  <a:srgbClr val="002177"/>
                </a:solidFill>
                <a:effectLst/>
                <a:uLnTx/>
                <a:uFillTx/>
                <a:latin typeface="Poppins"/>
                <a:ea typeface="+mj-ea"/>
                <a:cs typeface="Poppins"/>
              </a:rPr>
              <a:t>Página de modificaciones al SPSA</a:t>
            </a:r>
          </a:p>
        </p:txBody>
      </p:sp>
      <p:sp>
        <p:nvSpPr>
          <p:cNvPr id="5" name="Content Placeholder 2">
            <a:extLst>
              <a:ext uri="{FF2B5EF4-FFF2-40B4-BE49-F238E27FC236}">
                <a16:creationId xmlns:a16="http://schemas.microsoft.com/office/drawing/2014/main" id="{D6E28959-84A5-6E40-D90D-A77C6AEC6642}"/>
              </a:ext>
            </a:extLst>
          </p:cNvPr>
          <p:cNvSpPr txBox="1">
            <a:spLocks/>
          </p:cNvSpPr>
          <p:nvPr/>
        </p:nvSpPr>
        <p:spPr>
          <a:xfrm>
            <a:off x="6308213" y="1389178"/>
            <a:ext cx="5713741" cy="519909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F6FC6"/>
              </a:buClr>
              <a:buSzTx/>
              <a:buFont typeface="Wingdings 3" charset="2"/>
              <a:buNone/>
              <a:tabLst/>
              <a:defRPr/>
            </a:pPr>
            <a:r>
              <a:rPr kumimoji="0" lang="es-CO" sz="2400" b="1" i="0" u="none" strike="noStrike" kern="1200" cap="none" spc="0" normalizeH="0" baseline="0" noProof="0" dirty="0">
                <a:ln>
                  <a:noFill/>
                </a:ln>
                <a:solidFill>
                  <a:srgbClr val="002177"/>
                </a:solidFill>
                <a:effectLst/>
                <a:uLnTx/>
                <a:uFillTx/>
                <a:latin typeface="Poppins"/>
                <a:ea typeface="+mn-ea"/>
                <a:cs typeface="Poppins"/>
              </a:rPr>
              <a:t>Propósito:</a:t>
            </a:r>
            <a:r>
              <a:rPr kumimoji="0" lang="es-CO" sz="2400" b="0" i="0" u="none" strike="noStrike" kern="1200" cap="none" spc="0" normalizeH="0" baseline="0" noProof="0" dirty="0">
                <a:ln>
                  <a:noFill/>
                </a:ln>
                <a:solidFill>
                  <a:srgbClr val="002177"/>
                </a:solidFill>
                <a:effectLst/>
                <a:uLnTx/>
                <a:uFillTx/>
                <a:latin typeface="Poppins"/>
                <a:ea typeface="+mn-ea"/>
                <a:cs typeface="Poppins"/>
              </a:rPr>
              <a:t> </a:t>
            </a:r>
            <a:r>
              <a:rPr kumimoji="0" lang="es-ES" sz="2400" b="0" i="0" u="none" strike="noStrike" kern="1200" cap="none" spc="0" normalizeH="0" baseline="0" noProof="0" dirty="0">
                <a:ln>
                  <a:noFill/>
                </a:ln>
                <a:solidFill>
                  <a:srgbClr val="002177"/>
                </a:solidFill>
                <a:effectLst/>
                <a:uLnTx/>
                <a:uFillTx/>
                <a:latin typeface="Poppins"/>
                <a:ea typeface="+mn-ea"/>
                <a:cs typeface="Poppins"/>
              </a:rPr>
              <a:t>A medida que las escuelas monitorean su SPSA y determinan que es necesario hacer ajustes basados en el análisis de datos, las Páginas de Modificación de SPSA deben usarse para describir lo que se ajustará para satisfacer las necesidades del programa de instrucción. </a:t>
            </a:r>
          </a:p>
          <a:p>
            <a:pPr marL="0" marR="0" lvl="0" indent="0" algn="l" defTabSz="457200" rtl="0" eaLnBrk="1" fontAlgn="auto" latinLnBrk="0" hangingPunct="1">
              <a:lnSpc>
                <a:spcPct val="100000"/>
              </a:lnSpc>
              <a:spcBef>
                <a:spcPts val="1000"/>
              </a:spcBef>
              <a:spcAft>
                <a:spcPts val="0"/>
              </a:spcAft>
              <a:buClr>
                <a:srgbClr val="0F6FC6"/>
              </a:buClr>
              <a:buSzTx/>
              <a:buFont typeface="Wingdings 3" charset="2"/>
              <a:buNone/>
              <a:tabLst/>
              <a:defRPr/>
            </a:pPr>
            <a:r>
              <a:rPr kumimoji="0" lang="es-ES" sz="2400" b="0" i="0" u="none" strike="noStrike" kern="1200" cap="none" spc="0" normalizeH="0" baseline="0" noProof="0" dirty="0">
                <a:ln>
                  <a:noFill/>
                </a:ln>
                <a:solidFill>
                  <a:srgbClr val="002177"/>
                </a:solidFill>
                <a:effectLst/>
                <a:uLnTx/>
                <a:uFillTx/>
                <a:latin typeface="Poppins"/>
                <a:ea typeface="+mn-ea"/>
                <a:cs typeface="Poppins"/>
              </a:rPr>
              <a:t>Los cambios en las estrategias y acciones, incluidos los gastos, deberán ser revisados y aprobados por el SSC. </a:t>
            </a:r>
            <a:endParaRPr kumimoji="0" lang="es-ES" sz="2400" b="0"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endParaRPr>
          </a:p>
          <a:p>
            <a:pPr marL="342900" marR="0" lvl="0" indent="-342900" algn="l" defTabSz="457200" rtl="0" eaLnBrk="1" fontAlgn="auto" latinLnBrk="0" hangingPunct="1">
              <a:lnSpc>
                <a:spcPct val="100000"/>
              </a:lnSpc>
              <a:spcBef>
                <a:spcPts val="1000"/>
              </a:spcBef>
              <a:spcAft>
                <a:spcPts val="0"/>
              </a:spcAft>
              <a:buClr>
                <a:srgbClr val="0F6FC6"/>
              </a:buClr>
              <a:buSzTx/>
              <a:buFont typeface="Wingdings 3" charset="2"/>
              <a:buChar char=""/>
              <a:tabLst/>
              <a:defRPr/>
            </a:pPr>
            <a:endParaRPr kumimoji="0" lang="en-US" sz="2400" b="0"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3205468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498496" y="203732"/>
            <a:ext cx="1363181" cy="411172"/>
          </a:xfrm>
          <a:prstGeom prst="rect">
            <a:avLst/>
          </a:prstGeom>
          <a:noFill/>
          <a:ln>
            <a:noFill/>
          </a:ln>
        </p:spPr>
      </p:pic>
      <p:sp>
        <p:nvSpPr>
          <p:cNvPr id="2" name="Title 1">
            <a:extLst>
              <a:ext uri="{FF2B5EF4-FFF2-40B4-BE49-F238E27FC236}">
                <a16:creationId xmlns:a16="http://schemas.microsoft.com/office/drawing/2014/main" id="{6349D8EB-EE1C-2E9E-F1CC-03D54C14C5A0}"/>
              </a:ext>
            </a:extLst>
          </p:cNvPr>
          <p:cNvSpPr txBox="1">
            <a:spLocks/>
          </p:cNvSpPr>
          <p:nvPr/>
        </p:nvSpPr>
        <p:spPr>
          <a:xfrm>
            <a:off x="1333500" y="68240"/>
            <a:ext cx="9524999" cy="79317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Poppins"/>
                <a:ea typeface="+mj-ea"/>
                <a:cs typeface="Poppins"/>
              </a:rPr>
              <a:t>Sample of a SPSA Modification Page </a:t>
            </a:r>
            <a:endParaRPr kumimoji="0" lang="en-US" sz="3200" b="0" i="0" u="none" strike="noStrike" kern="1200" cap="none" spc="0" normalizeH="0" baseline="0" noProof="0" dirty="0">
              <a:ln>
                <a:noFill/>
              </a:ln>
              <a:solidFill>
                <a:srgbClr val="0070C0"/>
              </a:solidFill>
              <a:effectLst/>
              <a:uLnTx/>
              <a:uFillTx/>
              <a:latin typeface="Poppins" panose="00000500000000000000" pitchFamily="2" charset="0"/>
              <a:ea typeface="+mj-ea"/>
              <a:cs typeface="Poppins" panose="00000500000000000000" pitchFamily="2" charset="0"/>
            </a:endParaRPr>
          </a:p>
        </p:txBody>
      </p:sp>
      <p:sp>
        <p:nvSpPr>
          <p:cNvPr id="3" name="Title 1">
            <a:extLst>
              <a:ext uri="{FF2B5EF4-FFF2-40B4-BE49-F238E27FC236}">
                <a16:creationId xmlns:a16="http://schemas.microsoft.com/office/drawing/2014/main" id="{04E08FE8-A84B-91B3-6082-945D5747CC7C}"/>
              </a:ext>
            </a:extLst>
          </p:cNvPr>
          <p:cNvSpPr txBox="1">
            <a:spLocks/>
          </p:cNvSpPr>
          <p:nvPr/>
        </p:nvSpPr>
        <p:spPr>
          <a:xfrm>
            <a:off x="907175" y="551934"/>
            <a:ext cx="10068937" cy="79317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3200" b="1" i="0" u="none" strike="noStrike" kern="1200" cap="none" spc="0" normalizeH="0" baseline="0" noProof="0">
                <a:ln>
                  <a:noFill/>
                </a:ln>
                <a:solidFill>
                  <a:srgbClr val="002177"/>
                </a:solidFill>
                <a:effectLst/>
                <a:uLnTx/>
                <a:uFillTx/>
                <a:latin typeface="Poppins"/>
                <a:ea typeface="+mj-ea"/>
                <a:cs typeface="Poppins"/>
              </a:rPr>
              <a:t>Muestra de la página de modificación al SPSA</a:t>
            </a:r>
          </a:p>
        </p:txBody>
      </p:sp>
      <p:pic>
        <p:nvPicPr>
          <p:cNvPr id="8" name="Picture 7">
            <a:extLst>
              <a:ext uri="{FF2B5EF4-FFF2-40B4-BE49-F238E27FC236}">
                <a16:creationId xmlns:a16="http://schemas.microsoft.com/office/drawing/2014/main" id="{0A565EF7-EA50-1643-C2EA-3910F997F3CC}"/>
              </a:ext>
            </a:extLst>
          </p:cNvPr>
          <p:cNvPicPr>
            <a:picLocks noChangeAspect="1"/>
          </p:cNvPicPr>
          <p:nvPr/>
        </p:nvPicPr>
        <p:blipFill>
          <a:blip r:embed="rId4"/>
          <a:stretch>
            <a:fillRect/>
          </a:stretch>
        </p:blipFill>
        <p:spPr>
          <a:xfrm>
            <a:off x="340984" y="1630338"/>
            <a:ext cx="6975646" cy="5159422"/>
          </a:xfrm>
          <a:prstGeom prst="rect">
            <a:avLst/>
          </a:prstGeom>
        </p:spPr>
      </p:pic>
      <p:pic>
        <p:nvPicPr>
          <p:cNvPr id="10" name="Picture 9">
            <a:extLst>
              <a:ext uri="{FF2B5EF4-FFF2-40B4-BE49-F238E27FC236}">
                <a16:creationId xmlns:a16="http://schemas.microsoft.com/office/drawing/2014/main" id="{76BA18F9-22EA-E05C-452B-8D02F7709537}"/>
              </a:ext>
            </a:extLst>
          </p:cNvPr>
          <p:cNvPicPr>
            <a:picLocks noChangeAspect="1"/>
          </p:cNvPicPr>
          <p:nvPr/>
        </p:nvPicPr>
        <p:blipFill>
          <a:blip r:embed="rId5"/>
          <a:stretch>
            <a:fillRect/>
          </a:stretch>
        </p:blipFill>
        <p:spPr>
          <a:xfrm>
            <a:off x="1333500" y="1665261"/>
            <a:ext cx="6883861" cy="5192739"/>
          </a:xfrm>
          <a:prstGeom prst="rect">
            <a:avLst/>
          </a:prstGeom>
        </p:spPr>
      </p:pic>
      <p:pic>
        <p:nvPicPr>
          <p:cNvPr id="14" name="Picture 13">
            <a:extLst>
              <a:ext uri="{FF2B5EF4-FFF2-40B4-BE49-F238E27FC236}">
                <a16:creationId xmlns:a16="http://schemas.microsoft.com/office/drawing/2014/main" id="{DF73FA31-C267-BC98-1CB2-FDC42058C3FF}"/>
              </a:ext>
            </a:extLst>
          </p:cNvPr>
          <p:cNvPicPr>
            <a:picLocks noChangeAspect="1"/>
          </p:cNvPicPr>
          <p:nvPr/>
        </p:nvPicPr>
        <p:blipFill>
          <a:blip r:embed="rId6"/>
          <a:stretch>
            <a:fillRect/>
          </a:stretch>
        </p:blipFill>
        <p:spPr>
          <a:xfrm>
            <a:off x="4250716" y="1736567"/>
            <a:ext cx="7032559" cy="5247371"/>
          </a:xfrm>
          <a:prstGeom prst="rect">
            <a:avLst/>
          </a:prstGeom>
        </p:spPr>
      </p:pic>
      <p:grpSp>
        <p:nvGrpSpPr>
          <p:cNvPr id="19" name="Group 18">
            <a:extLst>
              <a:ext uri="{FF2B5EF4-FFF2-40B4-BE49-F238E27FC236}">
                <a16:creationId xmlns:a16="http://schemas.microsoft.com/office/drawing/2014/main" id="{6499C19D-D6A3-5B96-0BB8-84507D856F2A}"/>
              </a:ext>
            </a:extLst>
          </p:cNvPr>
          <p:cNvGrpSpPr/>
          <p:nvPr/>
        </p:nvGrpSpPr>
        <p:grpSpPr>
          <a:xfrm>
            <a:off x="4242101" y="1664427"/>
            <a:ext cx="7772562" cy="5265712"/>
            <a:chOff x="4242101" y="1664427"/>
            <a:chExt cx="7772562" cy="5265712"/>
          </a:xfrm>
        </p:grpSpPr>
        <p:pic>
          <p:nvPicPr>
            <p:cNvPr id="16" name="Picture 15">
              <a:extLst>
                <a:ext uri="{FF2B5EF4-FFF2-40B4-BE49-F238E27FC236}">
                  <a16:creationId xmlns:a16="http://schemas.microsoft.com/office/drawing/2014/main" id="{A1945FBE-FDE3-F506-8A5B-3C7A408AE7B9}"/>
                </a:ext>
              </a:extLst>
            </p:cNvPr>
            <p:cNvPicPr>
              <a:picLocks noChangeAspect="1"/>
            </p:cNvPicPr>
            <p:nvPr/>
          </p:nvPicPr>
          <p:blipFill>
            <a:blip r:embed="rId7"/>
            <a:stretch>
              <a:fillRect/>
            </a:stretch>
          </p:blipFill>
          <p:spPr>
            <a:xfrm>
              <a:off x="4242101" y="1664427"/>
              <a:ext cx="7772562" cy="5265712"/>
            </a:xfrm>
            <a:prstGeom prst="rect">
              <a:avLst/>
            </a:prstGeom>
          </p:spPr>
        </p:pic>
        <p:sp>
          <p:nvSpPr>
            <p:cNvPr id="17" name="Rectangle 16">
              <a:extLst>
                <a:ext uri="{FF2B5EF4-FFF2-40B4-BE49-F238E27FC236}">
                  <a16:creationId xmlns:a16="http://schemas.microsoft.com/office/drawing/2014/main" id="{5C68D52A-BDFD-AB33-CF84-1902084A23E5}"/>
                </a:ext>
              </a:extLst>
            </p:cNvPr>
            <p:cNvSpPr/>
            <p:nvPr/>
          </p:nvSpPr>
          <p:spPr>
            <a:xfrm>
              <a:off x="4317121" y="1736567"/>
              <a:ext cx="7666332" cy="1797208"/>
            </a:xfrm>
            <a:prstGeom prst="rect">
              <a:avLst/>
            </a:prstGeom>
            <a:solidFill>
              <a:srgbClr val="FFFF00">
                <a:alpha val="3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35ED6DF4-0EA2-5940-17A1-7F00D1A2C7D3}"/>
                </a:ext>
              </a:extLst>
            </p:cNvPr>
            <p:cNvSpPr/>
            <p:nvPr/>
          </p:nvSpPr>
          <p:spPr>
            <a:xfrm>
              <a:off x="4348331" y="4792637"/>
              <a:ext cx="7666332" cy="1123816"/>
            </a:xfrm>
            <a:prstGeom prst="rect">
              <a:avLst/>
            </a:prstGeom>
            <a:solidFill>
              <a:srgbClr val="FFFF00">
                <a:alpha val="3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416114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Title 2">
            <a:extLst>
              <a:ext uri="{FF2B5EF4-FFF2-40B4-BE49-F238E27FC236}">
                <a16:creationId xmlns:a16="http://schemas.microsoft.com/office/drawing/2014/main" id="{30B210D3-D2D2-D4CC-4279-9E37968C9100}"/>
              </a:ext>
            </a:extLst>
          </p:cNvPr>
          <p:cNvSpPr txBox="1">
            <a:spLocks/>
          </p:cNvSpPr>
          <p:nvPr/>
        </p:nvSpPr>
        <p:spPr>
          <a:xfrm>
            <a:off x="332741" y="242710"/>
            <a:ext cx="4267201" cy="884051"/>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6000"/>
              <a:buFont typeface="Calibri"/>
              <a:buNone/>
              <a:tabLst/>
              <a:defRPr/>
            </a:pPr>
            <a:r>
              <a:rPr kumimoji="0" lang="es-MX" sz="4000" b="1" i="0" u="none" strike="noStrike" kern="0" cap="none" spc="0" normalizeH="0" baseline="0" noProof="0" dirty="0" err="1">
                <a:ln>
                  <a:noFill/>
                </a:ln>
                <a:solidFill>
                  <a:srgbClr val="0070C0"/>
                </a:solidFill>
                <a:effectLst/>
                <a:uLnTx/>
                <a:uFillTx/>
                <a:latin typeface="Poppins"/>
                <a:ea typeface="Calibri"/>
                <a:cs typeface="Poppins"/>
                <a:sym typeface="Calibri"/>
              </a:rPr>
              <a:t>Turn</a:t>
            </a:r>
            <a:r>
              <a:rPr kumimoji="0" lang="es-MX" sz="4000" b="1" i="0" u="none" strike="noStrike" kern="0" cap="none" spc="0" normalizeH="0" baseline="0" noProof="0" dirty="0">
                <a:ln>
                  <a:noFill/>
                </a:ln>
                <a:solidFill>
                  <a:srgbClr val="0070C0"/>
                </a:solidFill>
                <a:effectLst/>
                <a:uLnTx/>
                <a:uFillTx/>
                <a:latin typeface="Poppins"/>
                <a:ea typeface="Calibri"/>
                <a:cs typeface="Poppins"/>
                <a:sym typeface="Calibri"/>
              </a:rPr>
              <a:t> and </a:t>
            </a:r>
            <a:r>
              <a:rPr kumimoji="0" lang="es-MX" sz="4000" b="1" i="0" u="none" strike="noStrike" kern="0" cap="none" spc="0" normalizeH="0" baseline="0" noProof="0" dirty="0" err="1">
                <a:ln>
                  <a:noFill/>
                </a:ln>
                <a:solidFill>
                  <a:srgbClr val="0070C0"/>
                </a:solidFill>
                <a:effectLst/>
                <a:uLnTx/>
                <a:uFillTx/>
                <a:latin typeface="Poppins"/>
                <a:ea typeface="Calibri"/>
                <a:cs typeface="Poppins"/>
                <a:sym typeface="Calibri"/>
              </a:rPr>
              <a:t>Talk</a:t>
            </a:r>
            <a:endParaRPr kumimoji="0" lang="es-MX" sz="4000" b="1" i="0" u="none" strike="noStrike" kern="0" cap="none" spc="0" normalizeH="0" baseline="0" noProof="0" dirty="0">
              <a:ln>
                <a:noFill/>
              </a:ln>
              <a:solidFill>
                <a:srgbClr val="0070C0"/>
              </a:solidFill>
              <a:effectLst/>
              <a:uLnTx/>
              <a:uFillTx/>
              <a:latin typeface="Poppins"/>
              <a:ea typeface="Calibri"/>
              <a:cs typeface="Poppins"/>
              <a:sym typeface="Calibri"/>
            </a:endParaRPr>
          </a:p>
        </p:txBody>
      </p:sp>
      <p:sp>
        <p:nvSpPr>
          <p:cNvPr id="3" name="Title 2">
            <a:extLst>
              <a:ext uri="{FF2B5EF4-FFF2-40B4-BE49-F238E27FC236}">
                <a16:creationId xmlns:a16="http://schemas.microsoft.com/office/drawing/2014/main" id="{BE638B08-5BB9-0E58-7CC4-79321E14F3AA}"/>
              </a:ext>
            </a:extLst>
          </p:cNvPr>
          <p:cNvSpPr txBox="1">
            <a:spLocks/>
          </p:cNvSpPr>
          <p:nvPr/>
        </p:nvSpPr>
        <p:spPr>
          <a:xfrm>
            <a:off x="5489944" y="242710"/>
            <a:ext cx="5082225" cy="1294680"/>
          </a:xfrm>
          <a:prstGeom prst="rect">
            <a:avLst/>
          </a:prstGeom>
        </p:spPr>
        <p:txBody>
          <a:bodyPr vert="horz" wrap="square"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MX" sz="4000" b="1" dirty="0">
                <a:solidFill>
                  <a:srgbClr val="002177"/>
                </a:solidFill>
                <a:latin typeface="Poppins"/>
                <a:cs typeface="Poppins"/>
              </a:rPr>
              <a:t>Comenta con tu compañero/a</a:t>
            </a:r>
            <a:endParaRPr kumimoji="0" lang="es-MX" sz="4000" b="1" i="0" u="none" strike="noStrike" kern="1200" cap="none" spc="0" normalizeH="0" baseline="0" noProof="0" dirty="0">
              <a:ln>
                <a:noFill/>
              </a:ln>
              <a:solidFill>
                <a:srgbClr val="002177"/>
              </a:solidFill>
              <a:effectLst/>
              <a:uLnTx/>
              <a:uFillTx/>
              <a:latin typeface="Poppins"/>
              <a:ea typeface="+mj-ea"/>
              <a:cs typeface="Poppins"/>
            </a:endParaRPr>
          </a:p>
        </p:txBody>
      </p:sp>
      <p:sp>
        <p:nvSpPr>
          <p:cNvPr id="4" name="Content Placeholder 1">
            <a:extLst>
              <a:ext uri="{FF2B5EF4-FFF2-40B4-BE49-F238E27FC236}">
                <a16:creationId xmlns:a16="http://schemas.microsoft.com/office/drawing/2014/main" id="{9367EA1B-0798-4465-9FAE-EEC7C674F6FF}"/>
              </a:ext>
            </a:extLst>
          </p:cNvPr>
          <p:cNvSpPr txBox="1">
            <a:spLocks/>
          </p:cNvSpPr>
          <p:nvPr/>
        </p:nvSpPr>
        <p:spPr>
          <a:xfrm>
            <a:off x="5896736" y="1475502"/>
            <a:ext cx="5203655" cy="4808341"/>
          </a:xfrm>
          <a:prstGeom prst="rect">
            <a:avLst/>
          </a:prstGeom>
        </p:spPr>
        <p:txBody>
          <a:bodyPr vert="horz" wrap="square"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4472C4"/>
              </a:buClr>
              <a:buSzTx/>
              <a:buFont typeface="Wingdings 3" charset="2"/>
              <a:buNone/>
              <a:tabLst/>
              <a:defRPr/>
            </a:pPr>
            <a:endParaRPr kumimoji="0" lang="es-MX" sz="2000" b="0" i="0" u="none" strike="noStrike" kern="1200" cap="none" spc="0" normalizeH="0" baseline="0" noProof="0" dirty="0">
              <a:ln>
                <a:noFill/>
              </a:ln>
              <a:solidFill>
                <a:srgbClr val="002177"/>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457200" rtl="0" eaLnBrk="1" fontAlgn="auto" latinLnBrk="0" hangingPunct="1">
              <a:lnSpc>
                <a:spcPct val="100000"/>
              </a:lnSpc>
              <a:spcBef>
                <a:spcPts val="1000"/>
              </a:spcBef>
              <a:spcAft>
                <a:spcPts val="0"/>
              </a:spcAft>
              <a:buClr>
                <a:srgbClr val="4472C4"/>
              </a:buClr>
              <a:buSzTx/>
              <a:buFont typeface="Wingdings 3" charset="2"/>
              <a:buNone/>
              <a:tabLst/>
              <a:defRPr/>
            </a:pPr>
            <a:endParaRPr kumimoji="0" lang="es-MX" sz="2000" b="0" i="0" u="none" strike="noStrike" kern="1200" cap="none" spc="0" normalizeH="0" baseline="0" noProof="0" dirty="0">
              <a:ln>
                <a:noFill/>
              </a:ln>
              <a:solidFill>
                <a:srgbClr val="002177"/>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457200" rtl="0" eaLnBrk="1" fontAlgn="auto" latinLnBrk="0" hangingPunct="1">
              <a:lnSpc>
                <a:spcPct val="100000"/>
              </a:lnSpc>
              <a:spcBef>
                <a:spcPts val="1000"/>
              </a:spcBef>
              <a:spcAft>
                <a:spcPts val="0"/>
              </a:spcAft>
              <a:buClr>
                <a:srgbClr val="4472C4"/>
              </a:buClr>
              <a:buSzTx/>
              <a:buFont typeface="Wingdings 3" charset="2"/>
              <a:buNone/>
              <a:tabLst/>
              <a:defRPr/>
            </a:pPr>
            <a:endParaRPr kumimoji="0" lang="es-MX" sz="3200" b="0"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endParaRPr>
          </a:p>
        </p:txBody>
      </p:sp>
      <p:sp>
        <p:nvSpPr>
          <p:cNvPr id="5" name="Content Placeholder 1">
            <a:extLst>
              <a:ext uri="{FF2B5EF4-FFF2-40B4-BE49-F238E27FC236}">
                <a16:creationId xmlns:a16="http://schemas.microsoft.com/office/drawing/2014/main" id="{1247D855-BEF5-8BEA-BA2E-DFB38313C4F7}"/>
              </a:ext>
            </a:extLst>
          </p:cNvPr>
          <p:cNvSpPr txBox="1">
            <a:spLocks/>
          </p:cNvSpPr>
          <p:nvPr/>
        </p:nvSpPr>
        <p:spPr>
          <a:xfrm>
            <a:off x="354590" y="1111791"/>
            <a:ext cx="4931958" cy="4893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1000"/>
              </a:spcBef>
              <a:spcAft>
                <a:spcPts val="0"/>
              </a:spcAft>
              <a:buClr>
                <a:srgbClr val="000000"/>
              </a:buClr>
              <a:buSzPts val="2400"/>
              <a:buFont typeface="Arial"/>
              <a:buNone/>
              <a:tabLst/>
              <a:defRPr/>
            </a:pPr>
            <a:r>
              <a:rPr kumimoji="0" lang="es-MX" sz="4000" b="0" i="0" u="none" strike="noStrike" kern="0" cap="none" spc="0" normalizeH="0" baseline="0" noProof="0" dirty="0">
                <a:ln>
                  <a:noFill/>
                </a:ln>
                <a:solidFill>
                  <a:srgbClr val="0070C0"/>
                </a:solidFill>
                <a:effectLst/>
                <a:uLnTx/>
                <a:uFillTx/>
                <a:latin typeface="Poppins"/>
                <a:cs typeface="Poppins"/>
                <a:sym typeface="Calibri"/>
              </a:rPr>
              <a:t>Look at page XX in </a:t>
            </a:r>
            <a:r>
              <a:rPr kumimoji="0" lang="es-MX" sz="4000" b="0" i="0" u="none" strike="noStrike" kern="0" cap="none" spc="0" normalizeH="0" baseline="0" noProof="0" dirty="0" err="1">
                <a:ln>
                  <a:noFill/>
                </a:ln>
                <a:solidFill>
                  <a:srgbClr val="0070C0"/>
                </a:solidFill>
                <a:effectLst/>
                <a:uLnTx/>
                <a:uFillTx/>
                <a:latin typeface="Poppins"/>
                <a:cs typeface="Poppins"/>
                <a:sym typeface="Calibri"/>
              </a:rPr>
              <a:t>your</a:t>
            </a:r>
            <a:r>
              <a:rPr kumimoji="0" lang="es-MX" sz="4000" b="0" i="0" u="none" strike="noStrike" kern="0" cap="none" spc="0" normalizeH="0" baseline="0" noProof="0" dirty="0">
                <a:ln>
                  <a:noFill/>
                </a:ln>
                <a:solidFill>
                  <a:srgbClr val="0070C0"/>
                </a:solidFill>
                <a:effectLst/>
                <a:uLnTx/>
                <a:uFillTx/>
                <a:latin typeface="Poppins"/>
                <a:cs typeface="Poppins"/>
                <a:sym typeface="Calibri"/>
              </a:rPr>
              <a:t> School Plan </a:t>
            </a:r>
            <a:r>
              <a:rPr kumimoji="0" lang="es-MX" sz="4000" b="0" i="0" u="none" strike="noStrike" kern="0" cap="none" spc="0" normalizeH="0" baseline="0" noProof="0" dirty="0" err="1">
                <a:ln>
                  <a:noFill/>
                </a:ln>
                <a:solidFill>
                  <a:srgbClr val="0070C0"/>
                </a:solidFill>
                <a:effectLst/>
                <a:uLnTx/>
                <a:uFillTx/>
                <a:latin typeface="Poppins"/>
                <a:cs typeface="Poppins"/>
                <a:sym typeface="Calibri"/>
              </a:rPr>
              <a:t>for</a:t>
            </a:r>
            <a:r>
              <a:rPr kumimoji="0" lang="es-MX" sz="4000" b="0" i="0" u="none" strike="noStrike" kern="0" cap="none" spc="0" normalizeH="0" baseline="0" noProof="0" dirty="0">
                <a:ln>
                  <a:noFill/>
                </a:ln>
                <a:solidFill>
                  <a:srgbClr val="0070C0"/>
                </a:solidFill>
                <a:effectLst/>
                <a:uLnTx/>
                <a:uFillTx/>
                <a:latin typeface="Poppins"/>
                <a:cs typeface="Poppins"/>
                <a:sym typeface="Calibri"/>
              </a:rPr>
              <a:t> </a:t>
            </a:r>
            <a:r>
              <a:rPr kumimoji="0" lang="es-MX" sz="4000" b="0" i="0" u="none" strike="noStrike" kern="0" cap="none" spc="0" normalizeH="0" baseline="0" noProof="0" dirty="0" err="1">
                <a:ln>
                  <a:noFill/>
                </a:ln>
                <a:solidFill>
                  <a:srgbClr val="0070C0"/>
                </a:solidFill>
                <a:effectLst/>
                <a:uLnTx/>
                <a:uFillTx/>
                <a:latin typeface="Poppins"/>
                <a:cs typeface="Poppins"/>
                <a:sym typeface="Calibri"/>
              </a:rPr>
              <a:t>Student</a:t>
            </a:r>
            <a:r>
              <a:rPr kumimoji="0" lang="es-MX" sz="4000" b="0" i="0" u="none" strike="noStrike" kern="0" cap="none" spc="0" normalizeH="0" baseline="0" noProof="0" dirty="0">
                <a:ln>
                  <a:noFill/>
                </a:ln>
                <a:solidFill>
                  <a:srgbClr val="0070C0"/>
                </a:solidFill>
                <a:effectLst/>
                <a:uLnTx/>
                <a:uFillTx/>
                <a:latin typeface="Poppins"/>
                <a:cs typeface="Poppins"/>
                <a:sym typeface="Calibri"/>
              </a:rPr>
              <a:t> </a:t>
            </a:r>
            <a:r>
              <a:rPr kumimoji="0" lang="es-MX" sz="4000" b="0" i="0" u="none" strike="noStrike" kern="0" cap="none" spc="0" normalizeH="0" baseline="0" noProof="0" dirty="0" err="1">
                <a:ln>
                  <a:noFill/>
                </a:ln>
                <a:solidFill>
                  <a:srgbClr val="0070C0"/>
                </a:solidFill>
                <a:effectLst/>
                <a:uLnTx/>
                <a:uFillTx/>
                <a:latin typeface="Poppins"/>
                <a:cs typeface="Poppins"/>
                <a:sym typeface="Calibri"/>
              </a:rPr>
              <a:t>Achievement</a:t>
            </a:r>
            <a:r>
              <a:rPr kumimoji="0" lang="es-MX" sz="4000" b="0" i="0" u="none" strike="noStrike" kern="0" cap="none" spc="0" normalizeH="0" baseline="0" noProof="0" dirty="0">
                <a:ln>
                  <a:noFill/>
                </a:ln>
                <a:solidFill>
                  <a:srgbClr val="0070C0"/>
                </a:solidFill>
                <a:effectLst/>
                <a:uLnTx/>
                <a:uFillTx/>
                <a:latin typeface="Poppins"/>
                <a:cs typeface="Poppins"/>
                <a:sym typeface="Calibri"/>
              </a:rPr>
              <a:t> </a:t>
            </a:r>
            <a:r>
              <a:rPr kumimoji="0" lang="es-MX" sz="4000" b="0" i="0" u="none" strike="noStrike" kern="0" cap="none" spc="0" normalizeH="0" baseline="0" noProof="0" dirty="0" err="1">
                <a:ln>
                  <a:noFill/>
                </a:ln>
                <a:solidFill>
                  <a:srgbClr val="0070C0"/>
                </a:solidFill>
                <a:effectLst/>
                <a:uLnTx/>
                <a:uFillTx/>
                <a:latin typeface="Poppins"/>
                <a:cs typeface="Poppins"/>
                <a:sym typeface="Calibri"/>
              </a:rPr>
              <a:t>handout</a:t>
            </a:r>
            <a:r>
              <a:rPr kumimoji="0" lang="es-MX" sz="4000" b="0" i="0" u="none" strike="noStrike" kern="0" cap="none" spc="0" normalizeH="0" baseline="0" noProof="0" dirty="0">
                <a:ln>
                  <a:noFill/>
                </a:ln>
                <a:solidFill>
                  <a:srgbClr val="0070C0"/>
                </a:solidFill>
                <a:effectLst/>
                <a:uLnTx/>
                <a:uFillTx/>
                <a:latin typeface="Poppins"/>
                <a:cs typeface="Poppins"/>
                <a:sym typeface="Calibri"/>
              </a:rPr>
              <a:t>.  </a:t>
            </a:r>
            <a:r>
              <a:rPr kumimoji="0" lang="es-MX" sz="4000" b="0" i="0" u="none" strike="noStrike" kern="0" cap="none" spc="0" normalizeH="0" baseline="0" noProof="0" dirty="0" err="1">
                <a:ln>
                  <a:noFill/>
                </a:ln>
                <a:solidFill>
                  <a:srgbClr val="0070C0"/>
                </a:solidFill>
                <a:effectLst/>
                <a:uLnTx/>
                <a:uFillTx/>
                <a:latin typeface="Poppins"/>
                <a:cs typeface="Poppins"/>
                <a:sym typeface="Calibri"/>
              </a:rPr>
              <a:t>How</a:t>
            </a:r>
            <a:r>
              <a:rPr kumimoji="0" lang="es-MX" sz="4000" b="0" i="0" u="none" strike="noStrike" kern="0" cap="none" spc="0" normalizeH="0" baseline="0" noProof="0" dirty="0">
                <a:ln>
                  <a:noFill/>
                </a:ln>
                <a:solidFill>
                  <a:srgbClr val="0070C0"/>
                </a:solidFill>
                <a:effectLst/>
                <a:uLnTx/>
                <a:uFillTx/>
                <a:latin typeface="Poppins"/>
                <a:cs typeface="Poppins"/>
                <a:sym typeface="Calibri"/>
              </a:rPr>
              <a:t> </a:t>
            </a:r>
            <a:r>
              <a:rPr kumimoji="0" lang="es-MX" sz="4000" b="0" i="0" u="none" strike="noStrike" kern="0" cap="none" spc="0" normalizeH="0" baseline="0" noProof="0" dirty="0" err="1">
                <a:ln>
                  <a:noFill/>
                </a:ln>
                <a:solidFill>
                  <a:srgbClr val="0070C0"/>
                </a:solidFill>
                <a:effectLst/>
                <a:uLnTx/>
                <a:uFillTx/>
                <a:latin typeface="Poppins"/>
                <a:cs typeface="Poppins"/>
                <a:sym typeface="Calibri"/>
              </a:rPr>
              <a:t>much</a:t>
            </a:r>
            <a:r>
              <a:rPr kumimoji="0" lang="es-MX" sz="4000" b="0" i="0" u="none" strike="noStrike" kern="0" cap="none" spc="0" normalizeH="0" baseline="0" noProof="0" dirty="0">
                <a:ln>
                  <a:noFill/>
                </a:ln>
                <a:solidFill>
                  <a:srgbClr val="0070C0"/>
                </a:solidFill>
                <a:effectLst/>
                <a:uLnTx/>
                <a:uFillTx/>
                <a:latin typeface="Poppins"/>
                <a:cs typeface="Poppins"/>
                <a:sym typeface="Calibri"/>
              </a:rPr>
              <a:t> Tutor </a:t>
            </a:r>
            <a:r>
              <a:rPr kumimoji="0" lang="es-MX" sz="4000" b="0" i="0" u="none" strike="noStrike" kern="0" cap="none" spc="0" normalizeH="0" baseline="0" noProof="0" dirty="0" err="1">
                <a:ln>
                  <a:noFill/>
                </a:ln>
                <a:solidFill>
                  <a:srgbClr val="0070C0"/>
                </a:solidFill>
                <a:effectLst/>
                <a:uLnTx/>
                <a:uFillTx/>
                <a:latin typeface="Poppins"/>
                <a:cs typeface="Poppins"/>
                <a:sym typeface="Calibri"/>
              </a:rPr>
              <a:t>Teacher</a:t>
            </a:r>
            <a:r>
              <a:rPr kumimoji="0" lang="es-MX" sz="4000" b="0" i="0" u="none" strike="noStrike" kern="0" cap="none" spc="0" normalizeH="0" baseline="0" noProof="0" dirty="0">
                <a:ln>
                  <a:noFill/>
                </a:ln>
                <a:solidFill>
                  <a:srgbClr val="0070C0"/>
                </a:solidFill>
                <a:effectLst/>
                <a:uLnTx/>
                <a:uFillTx/>
                <a:latin typeface="Poppins"/>
                <a:cs typeface="Poppins"/>
                <a:sym typeface="Calibri"/>
              </a:rPr>
              <a:t> X-time </a:t>
            </a:r>
            <a:r>
              <a:rPr kumimoji="0" lang="es-MX" sz="4000" b="0" i="0" u="none" strike="noStrike" kern="0" cap="none" spc="0" normalizeH="0" baseline="0" noProof="0" dirty="0" err="1">
                <a:ln>
                  <a:noFill/>
                </a:ln>
                <a:solidFill>
                  <a:srgbClr val="0070C0"/>
                </a:solidFill>
                <a:effectLst/>
                <a:uLnTx/>
                <a:uFillTx/>
                <a:latin typeface="Poppins"/>
                <a:cs typeface="Poppins"/>
                <a:sym typeface="Calibri"/>
              </a:rPr>
              <a:t>is</a:t>
            </a:r>
            <a:r>
              <a:rPr kumimoji="0" lang="es-MX" sz="4000" b="0" i="0" u="none" strike="noStrike" kern="0" cap="none" spc="0" normalizeH="0" baseline="0" noProof="0" dirty="0">
                <a:ln>
                  <a:noFill/>
                </a:ln>
                <a:solidFill>
                  <a:srgbClr val="0070C0"/>
                </a:solidFill>
                <a:effectLst/>
                <a:uLnTx/>
                <a:uFillTx/>
                <a:latin typeface="Poppins"/>
                <a:cs typeface="Poppins"/>
                <a:sym typeface="Calibri"/>
              </a:rPr>
              <a:t> </a:t>
            </a:r>
            <a:r>
              <a:rPr kumimoji="0" lang="es-MX" sz="4000" b="0" i="0" u="none" strike="noStrike" kern="0" cap="none" spc="0" normalizeH="0" baseline="0" noProof="0" dirty="0" err="1">
                <a:ln>
                  <a:noFill/>
                </a:ln>
                <a:solidFill>
                  <a:srgbClr val="0070C0"/>
                </a:solidFill>
                <a:effectLst/>
                <a:uLnTx/>
                <a:uFillTx/>
                <a:latin typeface="Poppins"/>
                <a:cs typeface="Poppins"/>
                <a:sym typeface="Calibri"/>
              </a:rPr>
              <a:t>invested</a:t>
            </a:r>
            <a:r>
              <a:rPr kumimoji="0" lang="es-MX" sz="4000" b="0" i="0" u="none" strike="noStrike" kern="0" cap="none" spc="0" normalizeH="0" baseline="0" noProof="0" dirty="0">
                <a:ln>
                  <a:noFill/>
                </a:ln>
                <a:solidFill>
                  <a:srgbClr val="0070C0"/>
                </a:solidFill>
                <a:effectLst/>
                <a:uLnTx/>
                <a:uFillTx/>
                <a:latin typeface="Poppins"/>
                <a:cs typeface="Poppins"/>
                <a:sym typeface="Calibri"/>
              </a:rPr>
              <a:t> in </a:t>
            </a:r>
            <a:r>
              <a:rPr kumimoji="0" lang="es-MX" sz="4000" b="0" i="0" u="none" strike="noStrike" kern="0" cap="none" spc="0" normalizeH="0" baseline="0" noProof="0" dirty="0" err="1">
                <a:ln>
                  <a:noFill/>
                </a:ln>
                <a:solidFill>
                  <a:srgbClr val="0070C0"/>
                </a:solidFill>
                <a:effectLst/>
                <a:uLnTx/>
                <a:uFillTx/>
                <a:latin typeface="Poppins"/>
                <a:cs typeface="Poppins"/>
                <a:sym typeface="Calibri"/>
              </a:rPr>
              <a:t>this</a:t>
            </a:r>
            <a:r>
              <a:rPr kumimoji="0" lang="es-MX" sz="4000" b="0" i="0" u="none" strike="noStrike" kern="0" cap="none" spc="0" normalizeH="0" baseline="0" noProof="0" dirty="0">
                <a:ln>
                  <a:noFill/>
                </a:ln>
                <a:solidFill>
                  <a:srgbClr val="0070C0"/>
                </a:solidFill>
                <a:effectLst/>
                <a:uLnTx/>
                <a:uFillTx/>
                <a:latin typeface="Poppins"/>
                <a:cs typeface="Poppins"/>
                <a:sym typeface="Calibri"/>
              </a:rPr>
              <a:t> </a:t>
            </a:r>
            <a:r>
              <a:rPr kumimoji="0" lang="es-MX" sz="4000" b="0" i="0" u="none" strike="noStrike" kern="0" cap="none" spc="0" normalizeH="0" baseline="0" noProof="0" dirty="0" err="1">
                <a:ln>
                  <a:noFill/>
                </a:ln>
                <a:solidFill>
                  <a:srgbClr val="0070C0"/>
                </a:solidFill>
                <a:effectLst/>
                <a:uLnTx/>
                <a:uFillTx/>
                <a:latin typeface="Poppins"/>
                <a:cs typeface="Poppins"/>
                <a:sym typeface="Calibri"/>
              </a:rPr>
              <a:t>budget</a:t>
            </a:r>
            <a:r>
              <a:rPr kumimoji="0" lang="es-MX" sz="4000" b="0" i="0" u="none" strike="noStrike" kern="0" cap="none" spc="0" normalizeH="0" baseline="0" noProof="0" dirty="0">
                <a:ln>
                  <a:noFill/>
                </a:ln>
                <a:solidFill>
                  <a:srgbClr val="0070C0"/>
                </a:solidFill>
                <a:effectLst/>
                <a:uLnTx/>
                <a:uFillTx/>
                <a:latin typeface="Poppins"/>
                <a:cs typeface="Poppins"/>
                <a:sym typeface="Calibri"/>
              </a:rPr>
              <a:t>? </a:t>
            </a:r>
          </a:p>
          <a:p>
            <a:pPr marL="0" marR="0" lvl="0" indent="0" algn="ctr"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lang="es-MX" sz="2200" b="0" i="0" u="none" strike="noStrike" kern="0" cap="none" spc="0" normalizeH="0" baseline="0" noProof="0" dirty="0">
              <a:ln>
                <a:noFill/>
              </a:ln>
              <a:solidFill>
                <a:srgbClr val="86CAFE"/>
              </a:solidFill>
              <a:effectLst/>
              <a:uLnTx/>
              <a:uFillTx/>
              <a:latin typeface="Poppins" panose="00000500000000000000" pitchFamily="2" charset="0"/>
              <a:ea typeface="Calibri" panose="020F0502020204030204" pitchFamily="34" charset="0"/>
              <a:cs typeface="Poppins" panose="00000500000000000000" pitchFamily="2" charset="0"/>
              <a:sym typeface="Calibri"/>
            </a:endParaRPr>
          </a:p>
        </p:txBody>
      </p:sp>
      <p:sp>
        <p:nvSpPr>
          <p:cNvPr id="6" name="Content Placeholder 1">
            <a:extLst>
              <a:ext uri="{FF2B5EF4-FFF2-40B4-BE49-F238E27FC236}">
                <a16:creationId xmlns:a16="http://schemas.microsoft.com/office/drawing/2014/main" id="{37CBC2D7-A1D6-53FF-8055-59A412253BDF}"/>
              </a:ext>
            </a:extLst>
          </p:cNvPr>
          <p:cNvSpPr txBox="1">
            <a:spLocks/>
          </p:cNvSpPr>
          <p:nvPr/>
        </p:nvSpPr>
        <p:spPr>
          <a:xfrm>
            <a:off x="6096000" y="1432972"/>
            <a:ext cx="4931958" cy="4893400"/>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1000"/>
              </a:spcBef>
              <a:spcAft>
                <a:spcPts val="0"/>
              </a:spcAft>
              <a:buClr>
                <a:srgbClr val="000000"/>
              </a:buClr>
              <a:buSzPts val="2400"/>
              <a:buFont typeface="Arial"/>
              <a:buNone/>
              <a:tabLst/>
              <a:defRPr/>
            </a:pPr>
            <a:r>
              <a:rPr kumimoji="0" lang="es-MX" sz="3600" b="0" i="0" u="none" strike="noStrike" kern="0" cap="none" spc="0" normalizeH="0" baseline="0" noProof="0" dirty="0">
                <a:ln>
                  <a:noFill/>
                </a:ln>
                <a:solidFill>
                  <a:srgbClr val="002177"/>
                </a:solidFill>
                <a:effectLst/>
                <a:uLnTx/>
                <a:uFillTx/>
                <a:latin typeface="Poppins"/>
                <a:cs typeface="Poppins"/>
                <a:sym typeface="Calibri"/>
              </a:rPr>
              <a:t>Veamos la página XX del material impreso del Plan Escolar para  el Rendimiento del Estudiante. ¿Cuánto hay disponible para gastar en Tiempo X para Maestros Tutores?</a:t>
            </a:r>
          </a:p>
          <a:p>
            <a:pPr marL="0" marR="0" lvl="0" indent="0" algn="ctr"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lang="es-MX" sz="2200" b="0" i="0" u="none" strike="noStrike" kern="0" cap="none" spc="0" normalizeH="0" baseline="0" noProof="0" dirty="0">
              <a:ln>
                <a:noFill/>
              </a:ln>
              <a:solidFill>
                <a:srgbClr val="86CAFE"/>
              </a:solidFill>
              <a:effectLst/>
              <a:uLnTx/>
              <a:uFillTx/>
              <a:latin typeface="Poppins" panose="00000500000000000000" pitchFamily="2" charset="0"/>
              <a:ea typeface="Calibri" panose="020F0502020204030204" pitchFamily="34" charset="0"/>
              <a:cs typeface="Poppins" panose="00000500000000000000" pitchFamily="2" charset="0"/>
              <a:sym typeface="Calibri"/>
            </a:endParaRPr>
          </a:p>
        </p:txBody>
      </p:sp>
    </p:spTree>
    <p:extLst>
      <p:ext uri="{BB962C8B-B14F-4D97-AF65-F5344CB8AC3E}">
        <p14:creationId xmlns:p14="http://schemas.microsoft.com/office/powerpoint/2010/main" val="2788784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descr="A blue red and orange letters on a black background&#10;&#10;Description automatically generated"/>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Title 1">
            <a:extLst>
              <a:ext uri="{FF2B5EF4-FFF2-40B4-BE49-F238E27FC236}">
                <a16:creationId xmlns:a16="http://schemas.microsoft.com/office/drawing/2014/main" id="{E1240C26-96F7-3978-14E4-5898C6170F1D}"/>
              </a:ext>
            </a:extLst>
          </p:cNvPr>
          <p:cNvSpPr txBox="1">
            <a:spLocks/>
          </p:cNvSpPr>
          <p:nvPr/>
        </p:nvSpPr>
        <p:spPr>
          <a:xfrm>
            <a:off x="2335020" y="4177348"/>
            <a:ext cx="7299580" cy="951573"/>
          </a:xfrm>
          <a:prstGeom prst="rect">
            <a:avLst/>
          </a:prstGeom>
          <a:noFill/>
          <a:ln>
            <a:noFill/>
          </a:ln>
        </p:spPr>
        <p:txBody>
          <a:bodyPr spcFirstLastPara="1" vert="horz" wrap="square" lIns="91440" tIns="45720" rIns="91440" bIns="45720" rtlCol="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6000"/>
              <a:buFont typeface="Calibri"/>
              <a:buNone/>
              <a:tabLst/>
              <a:defRPr/>
            </a:pPr>
            <a:r>
              <a:rPr kumimoji="0" lang="en-US" sz="5200" b="0" i="0" u="none" strike="noStrike" kern="0" cap="none" spc="0" normalizeH="0" baseline="0" noProof="0" dirty="0">
                <a:ln>
                  <a:noFill/>
                </a:ln>
                <a:solidFill>
                  <a:srgbClr val="0070C0"/>
                </a:solidFill>
                <a:effectLst/>
                <a:uLnTx/>
                <a:uFillTx/>
                <a:latin typeface="Poppins" panose="00000500000000000000" pitchFamily="2" charset="0"/>
                <a:ea typeface="Calibri"/>
                <a:cs typeface="Poppins" panose="00000500000000000000" pitchFamily="2" charset="0"/>
                <a:sym typeface="Calibri"/>
              </a:rPr>
              <a:t>Check point 1</a:t>
            </a:r>
          </a:p>
        </p:txBody>
      </p:sp>
      <p:pic>
        <p:nvPicPr>
          <p:cNvPr id="3" name="Picture 6" descr="http://helpmerick.com/wp-content/uploads/2012/08/Question-marks2.jpg">
            <a:extLst>
              <a:ext uri="{FF2B5EF4-FFF2-40B4-BE49-F238E27FC236}">
                <a16:creationId xmlns:a16="http://schemas.microsoft.com/office/drawing/2014/main" id="{860B65ED-D59F-4DF1-3B72-84C2D409113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11931" y="212868"/>
            <a:ext cx="4398774" cy="32739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094BCE3-CDF6-FCE5-842D-B7BBAB63B317}"/>
              </a:ext>
            </a:extLst>
          </p:cNvPr>
          <p:cNvSpPr txBox="1">
            <a:spLocks/>
          </p:cNvSpPr>
          <p:nvPr/>
        </p:nvSpPr>
        <p:spPr>
          <a:xfrm>
            <a:off x="2446210" y="4867868"/>
            <a:ext cx="7299580" cy="951573"/>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4000" b="0" kern="1200" cap="none">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5200" b="0" i="0" u="none" strike="noStrike" kern="1200" cap="none" spc="0" normalizeH="0" baseline="0" noProof="0" dirty="0">
                <a:ln>
                  <a:noFill/>
                </a:ln>
                <a:solidFill>
                  <a:srgbClr val="002177"/>
                </a:solidFill>
                <a:effectLst/>
                <a:uLnTx/>
                <a:uFillTx/>
                <a:latin typeface="Poppins" panose="00000500000000000000" pitchFamily="2" charset="0"/>
                <a:ea typeface="+mj-ea"/>
                <a:cs typeface="Poppins" panose="00000500000000000000" pitchFamily="2" charset="0"/>
              </a:rPr>
              <a:t>Punto de verificación 1</a:t>
            </a:r>
          </a:p>
        </p:txBody>
      </p:sp>
    </p:spTree>
    <p:extLst>
      <p:ext uri="{BB962C8B-B14F-4D97-AF65-F5344CB8AC3E}">
        <p14:creationId xmlns:p14="http://schemas.microsoft.com/office/powerpoint/2010/main" val="2604425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Title 3">
            <a:extLst>
              <a:ext uri="{FF2B5EF4-FFF2-40B4-BE49-F238E27FC236}">
                <a16:creationId xmlns:a16="http://schemas.microsoft.com/office/drawing/2014/main" id="{392315CE-F620-B34C-CD33-7914261BFB49}"/>
              </a:ext>
            </a:extLst>
          </p:cNvPr>
          <p:cNvSpPr txBox="1">
            <a:spLocks/>
          </p:cNvSpPr>
          <p:nvPr/>
        </p:nvSpPr>
        <p:spPr>
          <a:xfrm>
            <a:off x="384693" y="203026"/>
            <a:ext cx="10861795" cy="1311166"/>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Poppins"/>
                <a:ea typeface="+mj-ea"/>
                <a:cs typeface="Poppins"/>
              </a:rPr>
              <a:t>True or False</a:t>
            </a:r>
            <a:br>
              <a:rPr kumimoji="0" lang="en-US" sz="4800" b="0" i="0" u="none" strike="noStrike" kern="1200" cap="none" spc="0" normalizeH="0" baseline="0" noProof="0" dirty="0">
                <a:ln>
                  <a:noFill/>
                </a:ln>
                <a:solidFill>
                  <a:srgbClr val="4472C4"/>
                </a:solidFill>
                <a:effectLst/>
                <a:uLnTx/>
                <a:uFillTx/>
                <a:latin typeface="Poppins" panose="00000500000000000000" pitchFamily="2" charset="0"/>
                <a:ea typeface="+mj-ea"/>
                <a:cs typeface="Poppins" panose="00000500000000000000" pitchFamily="2" charset="0"/>
              </a:rPr>
            </a:br>
            <a:r>
              <a:rPr kumimoji="0" lang="en-US" sz="4800" b="0" i="0" u="none" strike="noStrike" kern="1200" cap="none" spc="0" normalizeH="0" baseline="0" noProof="0" dirty="0" err="1">
                <a:ln>
                  <a:noFill/>
                </a:ln>
                <a:solidFill>
                  <a:srgbClr val="002177"/>
                </a:solidFill>
                <a:effectLst/>
                <a:uLnTx/>
                <a:uFillTx/>
                <a:latin typeface="Poppins"/>
                <a:ea typeface="+mj-ea"/>
                <a:cs typeface="Poppins"/>
              </a:rPr>
              <a:t>Verdadero</a:t>
            </a:r>
            <a:r>
              <a:rPr kumimoji="0" lang="en-US" sz="4800" b="0" i="0" u="none" strike="noStrike" kern="1200" cap="none" spc="0" normalizeH="0" baseline="0" noProof="0" dirty="0">
                <a:ln>
                  <a:noFill/>
                </a:ln>
                <a:solidFill>
                  <a:srgbClr val="002177"/>
                </a:solidFill>
                <a:effectLst/>
                <a:uLnTx/>
                <a:uFillTx/>
                <a:latin typeface="Poppins"/>
                <a:ea typeface="+mj-ea"/>
                <a:cs typeface="Poppins"/>
              </a:rPr>
              <a:t> o </a:t>
            </a:r>
            <a:r>
              <a:rPr kumimoji="0" lang="en-US" sz="4800" b="0" i="0" u="none" strike="noStrike" kern="1200" cap="none" spc="0" normalizeH="0" baseline="0" noProof="0" dirty="0" err="1">
                <a:ln>
                  <a:noFill/>
                </a:ln>
                <a:solidFill>
                  <a:srgbClr val="002177"/>
                </a:solidFill>
                <a:effectLst/>
                <a:uLnTx/>
                <a:uFillTx/>
                <a:latin typeface="Poppins"/>
                <a:ea typeface="+mj-ea"/>
                <a:cs typeface="Poppins"/>
              </a:rPr>
              <a:t>falso</a:t>
            </a:r>
            <a:endParaRPr kumimoji="0" lang="en-US" sz="4800" b="0" i="0" u="none" strike="noStrike" kern="1200" cap="none" spc="0" normalizeH="0" baseline="0" noProof="0" dirty="0">
              <a:ln>
                <a:noFill/>
              </a:ln>
              <a:solidFill>
                <a:srgbClr val="002177"/>
              </a:solidFill>
              <a:effectLst/>
              <a:uLnTx/>
              <a:uFillTx/>
              <a:latin typeface="Poppins"/>
              <a:ea typeface="+mj-ea"/>
              <a:cs typeface="Poppins"/>
            </a:endParaRPr>
          </a:p>
        </p:txBody>
      </p:sp>
      <p:sp>
        <p:nvSpPr>
          <p:cNvPr id="3" name="Content Placeholder 4">
            <a:extLst>
              <a:ext uri="{FF2B5EF4-FFF2-40B4-BE49-F238E27FC236}">
                <a16:creationId xmlns:a16="http://schemas.microsoft.com/office/drawing/2014/main" id="{28C7E8F7-F3B8-65E8-34B7-76F765EFD693}"/>
              </a:ext>
            </a:extLst>
          </p:cNvPr>
          <p:cNvSpPr txBox="1">
            <a:spLocks/>
          </p:cNvSpPr>
          <p:nvPr/>
        </p:nvSpPr>
        <p:spPr>
          <a:xfrm>
            <a:off x="665102" y="1663447"/>
            <a:ext cx="10861795" cy="432763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F6FC6"/>
              </a:buClr>
              <a:buSzPct val="80000"/>
              <a:buFont typeface="Wingdings 3" charset="2"/>
              <a:buNone/>
              <a:tabLst/>
              <a:defRPr/>
            </a:pPr>
            <a:r>
              <a:rPr kumimoji="0" lang="en-US" sz="3600" b="0" i="0" u="none" strike="noStrike" kern="1200" cap="none" spc="0" normalizeH="0" baseline="0" noProof="0" dirty="0">
                <a:ln>
                  <a:noFill/>
                </a:ln>
                <a:solidFill>
                  <a:srgbClr val="0070C0"/>
                </a:solidFill>
                <a:effectLst/>
                <a:uLnTx/>
                <a:uFillTx/>
                <a:latin typeface="Poppins"/>
                <a:ea typeface="+mn-ea"/>
                <a:cs typeface="Poppins"/>
              </a:rPr>
              <a:t>Title I funds are only to be used to support students from low-income families.</a:t>
            </a:r>
          </a:p>
          <a:p>
            <a:pPr marL="0" marR="0" lvl="0" indent="0" algn="l" defTabSz="457200" rtl="0" eaLnBrk="1" fontAlgn="auto" latinLnBrk="0" hangingPunct="1">
              <a:lnSpc>
                <a:spcPct val="107000"/>
              </a:lnSpc>
              <a:spcBef>
                <a:spcPts val="0"/>
              </a:spcBef>
              <a:spcAft>
                <a:spcPts val="800"/>
              </a:spcAft>
              <a:buClr>
                <a:srgbClr val="0F6FC6"/>
              </a:buClr>
              <a:buSzPct val="80000"/>
              <a:buFont typeface="Wingdings 3" charset="2"/>
              <a:buNone/>
              <a:tabLst/>
              <a:defRPr/>
            </a:pPr>
            <a:endParaRPr kumimoji="0" lang="es-ES" sz="3600" b="0" i="0" u="none" strike="noStrike" kern="1200" cap="none" spc="0" normalizeH="0" baseline="0" noProof="0" dirty="0">
              <a:ln>
                <a:noFill/>
              </a:ln>
              <a:solidFill>
                <a:srgbClr val="FFFF00"/>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457200" rtl="0" eaLnBrk="1" fontAlgn="auto" latinLnBrk="0" hangingPunct="1">
              <a:lnSpc>
                <a:spcPct val="107000"/>
              </a:lnSpc>
              <a:spcBef>
                <a:spcPts val="0"/>
              </a:spcBef>
              <a:spcAft>
                <a:spcPts val="800"/>
              </a:spcAft>
              <a:buClr>
                <a:srgbClr val="0F6FC6"/>
              </a:buClr>
              <a:buSzPct val="80000"/>
              <a:buFont typeface="Wingdings 3" charset="2"/>
              <a:buNone/>
              <a:tabLst/>
              <a:defRPr/>
            </a:pPr>
            <a:r>
              <a:rPr kumimoji="0" lang="es-ES" sz="3600" b="0" i="0" u="none" strike="noStrike" kern="1200" cap="none" spc="0" normalizeH="0" baseline="0" noProof="0" dirty="0">
                <a:ln>
                  <a:noFill/>
                </a:ln>
                <a:solidFill>
                  <a:srgbClr val="002177"/>
                </a:solidFill>
                <a:effectLst/>
                <a:uLnTx/>
                <a:uFillTx/>
                <a:latin typeface="Poppins"/>
                <a:ea typeface="Calibri" panose="020F0502020204030204" pitchFamily="34" charset="0"/>
                <a:cs typeface="Poppins"/>
              </a:rPr>
              <a:t>Los fondos del Título I solo se utilizarán para apoyar a los estudiantes de familias de bajos ingresos.</a:t>
            </a:r>
            <a:endParaRPr kumimoji="0" lang="en-US" sz="3600" b="0" i="0" u="none" strike="noStrike" kern="1200" cap="none" spc="0" normalizeH="0" baseline="0" noProof="0" dirty="0">
              <a:ln>
                <a:noFill/>
              </a:ln>
              <a:solidFill>
                <a:srgbClr val="002177"/>
              </a:solidFill>
              <a:effectLst/>
              <a:uLnTx/>
              <a:uFillTx/>
              <a:latin typeface="Poppins"/>
              <a:ea typeface="Calibri" panose="020F0502020204030204" pitchFamily="34" charset="0"/>
              <a:cs typeface="Poppins"/>
            </a:endParaRPr>
          </a:p>
          <a:p>
            <a:pPr marL="0" marR="0" lvl="0" indent="0" algn="l" defTabSz="457200" rtl="0" eaLnBrk="1" fontAlgn="auto" latinLnBrk="0" hangingPunct="1">
              <a:lnSpc>
                <a:spcPct val="100000"/>
              </a:lnSpc>
              <a:spcBef>
                <a:spcPts val="1000"/>
              </a:spcBef>
              <a:spcAft>
                <a:spcPts val="0"/>
              </a:spcAft>
              <a:buClr>
                <a:srgbClr val="0F6FC6"/>
              </a:buClr>
              <a:buSzPct val="80000"/>
              <a:buFont typeface="Wingdings 3" charset="2"/>
              <a:buNone/>
              <a:tabLst/>
              <a:defRPr/>
            </a:pPr>
            <a:endParaRPr kumimoji="0" lang="en-US" sz="3600" b="0" i="0" u="none" strike="noStrike" kern="1200" cap="none" spc="0" normalizeH="0" baseline="0" noProof="0" dirty="0">
              <a:ln>
                <a:noFill/>
              </a:ln>
              <a:solidFill>
                <a:sysClr val="windowText" lastClr="000000">
                  <a:lumMod val="75000"/>
                  <a:lumOff val="25000"/>
                </a:sysClr>
              </a:solidFill>
              <a:effectLst/>
              <a:uLnTx/>
              <a:uFillTx/>
              <a:latin typeface="Poppins" panose="00000500000000000000" pitchFamily="2" charset="0"/>
              <a:ea typeface="+mn-ea"/>
              <a:cs typeface="Poppins" panose="00000500000000000000" pitchFamily="2" charset="0"/>
            </a:endParaRPr>
          </a:p>
        </p:txBody>
      </p:sp>
      <p:sp>
        <p:nvSpPr>
          <p:cNvPr id="4" name="TextBox 3">
            <a:extLst>
              <a:ext uri="{FF2B5EF4-FFF2-40B4-BE49-F238E27FC236}">
                <a16:creationId xmlns:a16="http://schemas.microsoft.com/office/drawing/2014/main" id="{890EDF72-2BC0-2723-DDAA-635D7A458A07}"/>
              </a:ext>
            </a:extLst>
          </p:cNvPr>
          <p:cNvSpPr txBox="1"/>
          <p:nvPr/>
        </p:nvSpPr>
        <p:spPr>
          <a:xfrm rot="20764011">
            <a:off x="2360190" y="2454319"/>
            <a:ext cx="7471618" cy="1569660"/>
          </a:xfrm>
          <a:prstGeom prst="rect">
            <a:avLst/>
          </a:prstGeom>
          <a:solidFill>
            <a:sysClr val="window" lastClr="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0" cap="none" spc="0" normalizeH="0" baseline="0" noProof="0">
                <a:ln>
                  <a:noFill/>
                </a:ln>
                <a:solidFill>
                  <a:srgbClr val="FF0000"/>
                </a:solidFill>
                <a:effectLst/>
                <a:uLnTx/>
                <a:uFillTx/>
                <a:latin typeface="Poppins" panose="00000500000000000000" pitchFamily="2" charset="0"/>
                <a:ea typeface="+mn-ea"/>
                <a:cs typeface="Poppins" panose="00000500000000000000" pitchFamily="2" charset="0"/>
              </a:rPr>
              <a:t>False/</a:t>
            </a:r>
            <a:r>
              <a:rPr kumimoji="0" lang="en-US" sz="9600" b="1" i="0" u="none" strike="noStrike" kern="0" cap="none" spc="0" normalizeH="0" baseline="0" noProof="0" err="1">
                <a:ln>
                  <a:noFill/>
                </a:ln>
                <a:solidFill>
                  <a:srgbClr val="FF0000"/>
                </a:solidFill>
                <a:effectLst/>
                <a:uLnTx/>
                <a:uFillTx/>
                <a:latin typeface="Poppins" panose="00000500000000000000" pitchFamily="2" charset="0"/>
                <a:ea typeface="+mn-ea"/>
                <a:cs typeface="Poppins" panose="00000500000000000000" pitchFamily="2" charset="0"/>
              </a:rPr>
              <a:t>Falso</a:t>
            </a:r>
            <a:endParaRPr kumimoji="0" lang="en-US" sz="9600" b="1" i="0" u="none" strike="noStrike" kern="0" cap="none" spc="0" normalizeH="0" baseline="0" noProof="0">
              <a:ln>
                <a:noFill/>
              </a:ln>
              <a:solidFill>
                <a:srgbClr val="FF0000"/>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252890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Title 3">
            <a:extLst>
              <a:ext uri="{FF2B5EF4-FFF2-40B4-BE49-F238E27FC236}">
                <a16:creationId xmlns:a16="http://schemas.microsoft.com/office/drawing/2014/main" id="{803F8552-7A97-93A8-4C6A-A99ACD7E11AB}"/>
              </a:ext>
            </a:extLst>
          </p:cNvPr>
          <p:cNvSpPr txBox="1">
            <a:spLocks/>
          </p:cNvSpPr>
          <p:nvPr/>
        </p:nvSpPr>
        <p:spPr>
          <a:xfrm>
            <a:off x="487298" y="121104"/>
            <a:ext cx="10018713" cy="1205783"/>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6000"/>
              <a:buFont typeface="Calibri"/>
              <a:buNone/>
              <a:tabLst/>
              <a:defRPr/>
            </a:pPr>
            <a:r>
              <a:rPr kumimoji="0" lang="en-US" sz="3600" b="0" i="0" u="none" strike="noStrike" kern="0" cap="none" spc="0" normalizeH="0" baseline="0" noProof="0" dirty="0">
                <a:ln>
                  <a:noFill/>
                </a:ln>
                <a:solidFill>
                  <a:srgbClr val="0070C0"/>
                </a:solidFill>
                <a:effectLst/>
                <a:uLnTx/>
                <a:uFillTx/>
                <a:latin typeface="Poppins"/>
                <a:ea typeface="Calibri"/>
                <a:cs typeface="Poppins"/>
                <a:sym typeface="Calibri"/>
              </a:rPr>
              <a:t>True or False</a:t>
            </a:r>
            <a:br>
              <a:rPr kumimoji="0" lang="en-US" sz="3600" b="0" i="0" u="none" strike="noStrike" kern="0" cap="none" spc="0" normalizeH="0" baseline="0" noProof="0" dirty="0">
                <a:ln>
                  <a:noFill/>
                </a:ln>
                <a:solidFill>
                  <a:srgbClr val="000000"/>
                </a:solidFill>
                <a:effectLst/>
                <a:uLnTx/>
                <a:uFillTx/>
                <a:latin typeface="Poppins" panose="00000500000000000000" pitchFamily="2" charset="0"/>
                <a:ea typeface="Calibri"/>
                <a:cs typeface="Poppins" panose="00000500000000000000" pitchFamily="2" charset="0"/>
                <a:sym typeface="Calibri"/>
              </a:rPr>
            </a:br>
            <a:r>
              <a:rPr kumimoji="0" lang="en-US" sz="3600" b="0" i="0" u="none" strike="noStrike" kern="0" cap="none" spc="0" normalizeH="0" baseline="0" noProof="0" dirty="0" err="1">
                <a:ln>
                  <a:noFill/>
                </a:ln>
                <a:solidFill>
                  <a:srgbClr val="002177"/>
                </a:solidFill>
                <a:effectLst/>
                <a:uLnTx/>
                <a:uFillTx/>
                <a:latin typeface="Poppins"/>
                <a:ea typeface="Calibri"/>
                <a:cs typeface="Poppins"/>
                <a:sym typeface="Calibri"/>
              </a:rPr>
              <a:t>Verdadero</a:t>
            </a:r>
            <a:r>
              <a:rPr kumimoji="0" lang="en-US" sz="3600" b="0" i="0" u="none" strike="noStrike" kern="0" cap="none" spc="0" normalizeH="0" baseline="0" noProof="0" dirty="0">
                <a:ln>
                  <a:noFill/>
                </a:ln>
                <a:solidFill>
                  <a:srgbClr val="002177"/>
                </a:solidFill>
                <a:effectLst/>
                <a:uLnTx/>
                <a:uFillTx/>
                <a:latin typeface="Poppins"/>
                <a:ea typeface="Calibri"/>
                <a:cs typeface="Poppins"/>
                <a:sym typeface="Calibri"/>
              </a:rPr>
              <a:t> o </a:t>
            </a:r>
            <a:r>
              <a:rPr kumimoji="0" lang="en-US" sz="3600" b="0" i="0" u="none" strike="noStrike" kern="0" cap="none" spc="0" normalizeH="0" baseline="0" noProof="0" dirty="0" err="1">
                <a:ln>
                  <a:noFill/>
                </a:ln>
                <a:solidFill>
                  <a:srgbClr val="002177"/>
                </a:solidFill>
                <a:effectLst/>
                <a:uLnTx/>
                <a:uFillTx/>
                <a:latin typeface="Poppins"/>
                <a:ea typeface="Calibri"/>
                <a:cs typeface="Poppins"/>
                <a:sym typeface="Calibri"/>
              </a:rPr>
              <a:t>falso</a:t>
            </a:r>
            <a:endParaRPr kumimoji="0" lang="en-US" sz="3600" b="0" i="0" u="none" strike="noStrike" kern="0" cap="none" spc="0" normalizeH="0" baseline="0" noProof="0" dirty="0">
              <a:ln>
                <a:noFill/>
              </a:ln>
              <a:solidFill>
                <a:srgbClr val="002177"/>
              </a:solidFill>
              <a:effectLst/>
              <a:uLnTx/>
              <a:uFillTx/>
              <a:latin typeface="Poppins"/>
              <a:ea typeface="Calibri"/>
              <a:cs typeface="Poppins"/>
              <a:sym typeface="Calibri"/>
            </a:endParaRPr>
          </a:p>
        </p:txBody>
      </p:sp>
      <p:sp>
        <p:nvSpPr>
          <p:cNvPr id="3" name="Content Placeholder 4">
            <a:extLst>
              <a:ext uri="{FF2B5EF4-FFF2-40B4-BE49-F238E27FC236}">
                <a16:creationId xmlns:a16="http://schemas.microsoft.com/office/drawing/2014/main" id="{05FCDDD8-05A0-4E8F-8BE9-EA04624B5757}"/>
              </a:ext>
            </a:extLst>
          </p:cNvPr>
          <p:cNvSpPr txBox="1">
            <a:spLocks/>
          </p:cNvSpPr>
          <p:nvPr/>
        </p:nvSpPr>
        <p:spPr>
          <a:xfrm>
            <a:off x="806042" y="1480909"/>
            <a:ext cx="10018713" cy="497069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50000"/>
              </a:lnSpc>
              <a:spcBef>
                <a:spcPts val="0"/>
              </a:spcBef>
              <a:spcAft>
                <a:spcPts val="0"/>
              </a:spcAft>
              <a:buClr>
                <a:srgbClr val="000000"/>
              </a:buClr>
              <a:buSzPct val="100000"/>
              <a:buFont typeface="Arial"/>
              <a:buNone/>
              <a:tabLst/>
              <a:defRPr/>
            </a:pPr>
            <a:r>
              <a:rPr kumimoji="0" lang="en-US" sz="2400" b="0" i="0" u="none" strike="noStrike" kern="0" cap="none" spc="0" normalizeH="0" baseline="0" noProof="0" dirty="0">
                <a:ln>
                  <a:noFill/>
                </a:ln>
                <a:solidFill>
                  <a:srgbClr val="0070C0"/>
                </a:solidFill>
                <a:effectLst/>
                <a:uLnTx/>
                <a:uFillTx/>
                <a:latin typeface="Poppins"/>
                <a:ea typeface="Calibri"/>
                <a:cs typeface="Poppins"/>
                <a:sym typeface="Calibri"/>
              </a:rPr>
              <a:t>The SPSA is based on the following three requirements: 1) A comprehensive needs assessment, 2) A comprehensive plan based on data, and 3) An evaluation to determine whether the plan has worked and what improvements may be needed.</a:t>
            </a:r>
          </a:p>
          <a:p>
            <a:pPr marL="0" marR="0" lvl="0" indent="0" algn="ctr" defTabSz="914400" rtl="0" eaLnBrk="1" fontAlgn="auto" latinLnBrk="0" hangingPunct="1">
              <a:lnSpc>
                <a:spcPct val="150000"/>
              </a:lnSpc>
              <a:spcBef>
                <a:spcPts val="1000"/>
              </a:spcBef>
              <a:spcAft>
                <a:spcPts val="0"/>
              </a:spcAft>
              <a:buClr>
                <a:srgbClr val="000000"/>
              </a:buClr>
              <a:buSzPts val="2400"/>
              <a:buFont typeface="Arial"/>
              <a:buNone/>
              <a:tabLst/>
              <a:defRPr/>
            </a:pPr>
            <a:endParaRPr kumimoji="0" lang="es-CO" sz="1050" b="0" i="0" u="none" strike="noStrike" kern="0" cap="none" spc="0" normalizeH="0" baseline="0" noProof="0" dirty="0">
              <a:ln>
                <a:noFill/>
              </a:ln>
              <a:solidFill>
                <a:srgbClr val="0070C0"/>
              </a:solidFill>
              <a:effectLst/>
              <a:uLnTx/>
              <a:uFillTx/>
              <a:latin typeface="Poppins" panose="00000500000000000000" pitchFamily="2" charset="0"/>
              <a:ea typeface="Calibri"/>
              <a:cs typeface="Poppins" panose="00000500000000000000" pitchFamily="2" charset="0"/>
              <a:sym typeface="Calibri"/>
            </a:endParaRPr>
          </a:p>
          <a:p>
            <a:pPr marL="0" marR="0" lvl="0" indent="0" algn="ctr" defTabSz="914400" rtl="0" eaLnBrk="1" fontAlgn="auto" latinLnBrk="0" hangingPunct="1">
              <a:lnSpc>
                <a:spcPct val="150000"/>
              </a:lnSpc>
              <a:spcBef>
                <a:spcPts val="1000"/>
              </a:spcBef>
              <a:spcAft>
                <a:spcPts val="0"/>
              </a:spcAft>
              <a:buClr>
                <a:srgbClr val="000000"/>
              </a:buClr>
              <a:buSzPts val="2400"/>
              <a:buFont typeface="Arial"/>
              <a:buNone/>
              <a:tabLst/>
              <a:defRPr/>
            </a:pPr>
            <a:r>
              <a:rPr kumimoji="0" lang="es-CO" sz="2400" b="0" i="0" u="none" strike="noStrike" kern="0" cap="none" spc="0" normalizeH="0" baseline="0" noProof="0" dirty="0">
                <a:ln>
                  <a:noFill/>
                </a:ln>
                <a:solidFill>
                  <a:srgbClr val="002177"/>
                </a:solidFill>
                <a:effectLst/>
                <a:uLnTx/>
                <a:uFillTx/>
                <a:latin typeface="Poppins"/>
                <a:ea typeface="Calibri"/>
                <a:cs typeface="Poppins"/>
                <a:sym typeface="Calibri"/>
              </a:rPr>
              <a:t>Los planes SPSA deben basarse en tres requerimientos:1) Una evaluación de las necesidades, 2) Un plan integral basado en los datos, y 3) Una evaluación para determinar si el plan funcionó o no y qué mejoras podría necesitar.</a:t>
            </a:r>
          </a:p>
          <a:p>
            <a:pPr marL="0" marR="0" lvl="0" indent="0" algn="ctr" defTabSz="914400" rtl="0" eaLnBrk="1" fontAlgn="auto" latinLnBrk="0" hangingPunct="1">
              <a:lnSpc>
                <a:spcPct val="145000"/>
              </a:lnSpc>
              <a:spcBef>
                <a:spcPts val="0"/>
              </a:spcBef>
              <a:spcAft>
                <a:spcPts val="0"/>
              </a:spcAft>
              <a:buClr>
                <a:srgbClr val="000000"/>
              </a:buClr>
              <a:buSzPct val="100000"/>
              <a:buFont typeface="Arial"/>
              <a:buNone/>
              <a:tabLst/>
              <a:defRPr/>
            </a:pPr>
            <a:endParaRPr kumimoji="0" lang="en-US" sz="2400" b="0" i="0" u="none" strike="noStrike" kern="0" cap="none" spc="0" normalizeH="0" baseline="0" noProof="0" dirty="0">
              <a:ln>
                <a:noFill/>
              </a:ln>
              <a:solidFill>
                <a:srgbClr val="000000"/>
              </a:solidFill>
              <a:effectLst/>
              <a:uLnTx/>
              <a:uFillTx/>
              <a:latin typeface="Poppins" panose="00000500000000000000" pitchFamily="2" charset="0"/>
              <a:ea typeface="Calibri"/>
              <a:cs typeface="Poppins" panose="00000500000000000000" pitchFamily="2" charset="0"/>
              <a:sym typeface="Calibri"/>
            </a:endParaRPr>
          </a:p>
          <a:p>
            <a:pPr marL="0" marR="0" lvl="0" indent="0" algn="ctr" defTabSz="914400" rtl="0" eaLnBrk="1" fontAlgn="auto" latinLnBrk="0" hangingPunct="1">
              <a:lnSpc>
                <a:spcPct val="145000"/>
              </a:lnSpc>
              <a:spcBef>
                <a:spcPts val="0"/>
              </a:spcBef>
              <a:spcAft>
                <a:spcPts val="0"/>
              </a:spcAft>
              <a:buClr>
                <a:srgbClr val="000000"/>
              </a:buClr>
              <a:buSzPct val="100000"/>
              <a:buFont typeface="Arial"/>
              <a:buNone/>
              <a:tabLst/>
              <a:defRPr/>
            </a:pPr>
            <a:endParaRPr kumimoji="0" lang="en-US" sz="5100" b="0" i="0" u="none" strike="noStrike" kern="0" cap="none" spc="0" normalizeH="0" baseline="0" noProof="0" dirty="0">
              <a:ln>
                <a:noFill/>
              </a:ln>
              <a:solidFill>
                <a:srgbClr val="000000"/>
              </a:solidFill>
              <a:effectLst/>
              <a:uLnTx/>
              <a:uFillTx/>
              <a:latin typeface="Poppins" panose="00000500000000000000" pitchFamily="2" charset="0"/>
              <a:ea typeface="Calibri"/>
              <a:cs typeface="Poppins" panose="00000500000000000000" pitchFamily="2" charset="0"/>
              <a:sym typeface="Calibri"/>
            </a:endParaRPr>
          </a:p>
          <a:p>
            <a:pPr marL="0" marR="0" lvl="0" indent="0" algn="ctr"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lang="en-US" sz="3600" b="0" i="0" u="none" strike="noStrike" kern="0" cap="none" spc="0" normalizeH="0" baseline="0" noProof="0" dirty="0">
              <a:ln>
                <a:noFill/>
              </a:ln>
              <a:solidFill>
                <a:srgbClr val="000000"/>
              </a:solidFill>
              <a:effectLst/>
              <a:uLnTx/>
              <a:uFillTx/>
              <a:latin typeface="Poppins" panose="00000500000000000000" pitchFamily="2" charset="0"/>
              <a:ea typeface="Calibri"/>
              <a:cs typeface="Poppins" panose="00000500000000000000" pitchFamily="2" charset="0"/>
              <a:sym typeface="Calibri"/>
            </a:endParaRPr>
          </a:p>
        </p:txBody>
      </p:sp>
      <p:sp>
        <p:nvSpPr>
          <p:cNvPr id="4" name="TextBox 3">
            <a:extLst>
              <a:ext uri="{FF2B5EF4-FFF2-40B4-BE49-F238E27FC236}">
                <a16:creationId xmlns:a16="http://schemas.microsoft.com/office/drawing/2014/main" id="{4456CC95-9A13-807D-F09B-C1A7C56F9625}"/>
              </a:ext>
            </a:extLst>
          </p:cNvPr>
          <p:cNvSpPr txBox="1"/>
          <p:nvPr/>
        </p:nvSpPr>
        <p:spPr>
          <a:xfrm rot="20764011">
            <a:off x="477214" y="2097319"/>
            <a:ext cx="10346102" cy="156966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a:noFill/>
                </a:ln>
                <a:solidFill>
                  <a:srgbClr val="FF0000"/>
                </a:solidFill>
                <a:effectLst/>
                <a:uLnTx/>
                <a:uFillTx/>
                <a:latin typeface="Poppins" panose="00000500000000000000" pitchFamily="2" charset="0"/>
                <a:ea typeface="+mn-ea"/>
                <a:cs typeface="Poppins" panose="00000500000000000000" pitchFamily="2" charset="0"/>
              </a:rPr>
              <a:t>True/Verdadero</a:t>
            </a:r>
          </a:p>
        </p:txBody>
      </p:sp>
    </p:spTree>
    <p:extLst>
      <p:ext uri="{BB962C8B-B14F-4D97-AF65-F5344CB8AC3E}">
        <p14:creationId xmlns:p14="http://schemas.microsoft.com/office/powerpoint/2010/main" val="67351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026" name="Picture 2" descr="Did You Give Up on Your Resolutions Yet? - Blue Ocean">
            <a:extLst>
              <a:ext uri="{FF2B5EF4-FFF2-40B4-BE49-F238E27FC236}">
                <a16:creationId xmlns:a16="http://schemas.microsoft.com/office/drawing/2014/main" id="{303B3B8C-78E7-E6E8-7794-A36897FBE391}"/>
              </a:ext>
            </a:extLst>
          </p:cNvPr>
          <p:cNvPicPr>
            <a:picLocks noChangeAspect="1" noChangeArrowheads="1"/>
          </p:cNvPicPr>
          <p:nvPr/>
        </p:nvPicPr>
        <p:blipFill>
          <a:blip r:embed="rId3">
            <a:alphaModFix amt="10000"/>
            <a:extLst>
              <a:ext uri="{28A0092B-C50C-407E-A947-70E740481C1C}">
                <a14:useLocalDpi xmlns:a14="http://schemas.microsoft.com/office/drawing/2010/main" val="0"/>
              </a:ext>
            </a:extLst>
          </a:blip>
          <a:srcRect/>
          <a:stretch>
            <a:fillRect/>
          </a:stretch>
        </p:blipFill>
        <p:spPr bwMode="auto">
          <a:xfrm>
            <a:off x="326826" y="308192"/>
            <a:ext cx="11404926" cy="6487519"/>
          </a:xfrm>
          <a:prstGeom prst="rect">
            <a:avLst/>
          </a:prstGeom>
          <a:noFill/>
          <a:extLst>
            <a:ext uri="{909E8E84-426E-40DD-AFC4-6F175D3DCCD1}">
              <a14:hiddenFill xmlns:a14="http://schemas.microsoft.com/office/drawing/2010/main">
                <a:solidFill>
                  <a:srgbClr val="FFFFFF"/>
                </a:solidFill>
              </a14:hiddenFill>
            </a:ext>
          </a:extLst>
        </p:spPr>
      </p:pic>
      <p:pic>
        <p:nvPicPr>
          <p:cNvPr id="188" name="Google Shape;188;p12"/>
          <p:cNvPicPr preferRelativeResize="0"/>
          <p:nvPr/>
        </p:nvPicPr>
        <p:blipFill rotWithShape="1">
          <a:blip r:embed="rId4">
            <a:alphaModFix/>
          </a:blip>
          <a:srcRect/>
          <a:stretch/>
        </p:blipFill>
        <p:spPr>
          <a:xfrm>
            <a:off x="590157" y="6061240"/>
            <a:ext cx="1363181" cy="411172"/>
          </a:xfrm>
          <a:prstGeom prst="rect">
            <a:avLst/>
          </a:prstGeom>
          <a:noFill/>
          <a:ln>
            <a:noFill/>
          </a:ln>
        </p:spPr>
      </p:pic>
      <p:sp>
        <p:nvSpPr>
          <p:cNvPr id="2" name="Title 1">
            <a:extLst>
              <a:ext uri="{FF2B5EF4-FFF2-40B4-BE49-F238E27FC236}">
                <a16:creationId xmlns:a16="http://schemas.microsoft.com/office/drawing/2014/main" id="{4B7218D4-44EB-F4E3-BDE6-59FE66CF8A72}"/>
              </a:ext>
            </a:extLst>
          </p:cNvPr>
          <p:cNvSpPr txBox="1">
            <a:spLocks/>
          </p:cNvSpPr>
          <p:nvPr/>
        </p:nvSpPr>
        <p:spPr>
          <a:xfrm>
            <a:off x="590157" y="726512"/>
            <a:ext cx="5024259" cy="4112237"/>
          </a:xfrm>
          <a:prstGeom prst="rect">
            <a:avLst/>
          </a:prstGeom>
        </p:spPr>
        <p:txBody>
          <a:bodyPr vert="horz" lIns="91440" tIns="45720" rIns="91440" bIns="45720" rtlCol="0" anchor="t">
            <a:normAutofit/>
          </a:bodyPr>
          <a:lstStyle/>
          <a:p>
            <a:pPr marL="0" marR="0" lvl="0" indent="0" algn="ctr" defTabSz="914400" rtl="0" eaLnBrk="1" fontAlgn="base" latinLnBrk="0" hangingPunct="1">
              <a:lnSpc>
                <a:spcPct val="100000"/>
              </a:lnSpc>
              <a:spcBef>
                <a:spcPct val="0"/>
              </a:spcBef>
              <a:spcAft>
                <a:spcPts val="600"/>
              </a:spcAft>
              <a:buClr>
                <a:prstClr val="black">
                  <a:lumMod val="85000"/>
                  <a:lumOff val="15000"/>
                </a:prstClr>
              </a:buClr>
              <a:buSzTx/>
              <a:buFontTx/>
              <a:buNone/>
              <a:tabLst/>
              <a:defRPr/>
            </a:pPr>
            <a:r>
              <a:rPr kumimoji="0" lang="en-US" sz="4800" b="1" i="0" u="none" strike="noStrike" kern="1200" cap="none" spc="0" normalizeH="0" baseline="0" noProof="0" dirty="0">
                <a:ln>
                  <a:noFill/>
                </a:ln>
                <a:solidFill>
                  <a:srgbClr val="0070C0"/>
                </a:solidFill>
                <a:effectLst/>
                <a:uLnTx/>
                <a:uFillTx/>
                <a:latin typeface="Poppins"/>
                <a:ea typeface="+mn-ea"/>
                <a:cs typeface="Poppins"/>
              </a:rPr>
              <a:t>Objective</a:t>
            </a:r>
          </a:p>
          <a:p>
            <a:pPr marL="0" marR="0" lvl="0" indent="0" algn="l" defTabSz="914400" rtl="0" eaLnBrk="1" fontAlgn="base" latinLnBrk="0" hangingPunct="1">
              <a:lnSpc>
                <a:spcPct val="100000"/>
              </a:lnSpc>
              <a:spcBef>
                <a:spcPct val="0"/>
              </a:spcBef>
              <a:spcAft>
                <a:spcPts val="600"/>
              </a:spcAft>
              <a:buClr>
                <a:prstClr val="black">
                  <a:lumMod val="85000"/>
                  <a:lumOff val="15000"/>
                </a:prstClr>
              </a:buClr>
              <a:buSzTx/>
              <a:buFontTx/>
              <a:buNone/>
              <a:tabLst/>
              <a:defRPr/>
            </a:pPr>
            <a:endParaRPr kumimoji="0" lang="en-US" sz="18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a:p>
            <a:pPr marR="0" lvl="0" algn="l" defTabSz="914400" rtl="0" eaLnBrk="1" fontAlgn="base" latinLnBrk="0" hangingPunct="1">
              <a:lnSpc>
                <a:spcPct val="100000"/>
              </a:lnSpc>
              <a:spcBef>
                <a:spcPct val="0"/>
              </a:spcBef>
              <a:spcAft>
                <a:spcPts val="600"/>
              </a:spcAft>
              <a:buClr>
                <a:prstClr val="black">
                  <a:lumMod val="85000"/>
                  <a:lumOff val="15000"/>
                </a:prstClr>
              </a:buClr>
              <a:buSzTx/>
              <a:tabLst/>
              <a:defRPr/>
            </a:pPr>
            <a:r>
              <a:rPr kumimoji="0" lang="en-US" sz="2800" b="0" i="0" u="none" strike="noStrike" kern="1200" cap="none" spc="0" normalizeH="0" baseline="0" noProof="0" dirty="0">
                <a:ln>
                  <a:noFill/>
                </a:ln>
                <a:solidFill>
                  <a:srgbClr val="0070C0"/>
                </a:solidFill>
                <a:effectLst/>
                <a:uLnTx/>
                <a:uFillTx/>
                <a:latin typeface="Poppins"/>
                <a:ea typeface="+mn-ea"/>
                <a:cs typeface="Poppins"/>
              </a:rPr>
              <a:t>Provide a better understanding of school finance and its relationship to School Site Councils particularly as it relates to Title I.</a:t>
            </a:r>
          </a:p>
          <a:p>
            <a:pPr marL="0" marR="0" lvl="0" indent="-182880" algn="l" defTabSz="914400" rtl="0" eaLnBrk="1" fontAlgn="base" latinLnBrk="0" hangingPunct="1">
              <a:lnSpc>
                <a:spcPct val="100000"/>
              </a:lnSpc>
              <a:spcBef>
                <a:spcPct val="0"/>
              </a:spcBef>
              <a:spcAft>
                <a:spcPts val="600"/>
              </a:spcAft>
              <a:buClr>
                <a:prstClr val="black">
                  <a:lumMod val="85000"/>
                  <a:lumOff val="15000"/>
                </a:prstClr>
              </a:buClr>
              <a:buSzTx/>
              <a:buFont typeface="Garamond" pitchFamily="18" charset="0"/>
              <a:buChar char="◦"/>
              <a:tabLst/>
              <a:defRPr/>
            </a:pPr>
            <a:endParaRPr kumimoji="0" lang="en-US" sz="1800" b="1" i="0" u="none" strike="noStrike" kern="1200" cap="none" spc="0" normalizeH="0" baseline="0" noProof="0" dirty="0">
              <a:ln>
                <a:noFill/>
              </a:ln>
              <a:solidFill>
                <a:prstClr val="black">
                  <a:lumMod val="75000"/>
                  <a:lumOff val="25000"/>
                </a:prstClr>
              </a:solidFill>
              <a:effectLst/>
              <a:uLnTx/>
              <a:uFillTx/>
              <a:latin typeface="Poppins" panose="00000500000000000000" pitchFamily="2" charset="0"/>
              <a:ea typeface="+mn-ea"/>
              <a:cs typeface="Poppins" panose="00000500000000000000" pitchFamily="2" charset="0"/>
            </a:endParaRPr>
          </a:p>
          <a:p>
            <a:pPr marL="0" marR="0" lvl="0" indent="-182880" algn="l" defTabSz="914400" rtl="0" eaLnBrk="1" fontAlgn="base" latinLnBrk="0" hangingPunct="1">
              <a:lnSpc>
                <a:spcPct val="100000"/>
              </a:lnSpc>
              <a:spcBef>
                <a:spcPct val="0"/>
              </a:spcBef>
              <a:spcAft>
                <a:spcPts val="600"/>
              </a:spcAft>
              <a:buClr>
                <a:prstClr val="black">
                  <a:lumMod val="85000"/>
                  <a:lumOff val="15000"/>
                </a:prstClr>
              </a:buClr>
              <a:buSzTx/>
              <a:buFont typeface="Garamond" pitchFamily="18" charset="0"/>
              <a:buChar char="◦"/>
              <a:tabLst/>
              <a:defRPr/>
            </a:pPr>
            <a:endParaRPr kumimoji="0" lang="en-US" sz="1800" b="1" i="0" u="none" strike="noStrike" kern="1200" cap="none" spc="0" normalizeH="0" baseline="0" noProof="0" dirty="0">
              <a:ln>
                <a:noFill/>
              </a:ln>
              <a:solidFill>
                <a:prstClr val="black">
                  <a:lumMod val="75000"/>
                  <a:lumOff val="25000"/>
                </a:prstClr>
              </a:solidFill>
              <a:effectLst/>
              <a:uLnTx/>
              <a:uFillTx/>
              <a:latin typeface="Poppins" panose="00000500000000000000" pitchFamily="2" charset="0"/>
              <a:ea typeface="+mn-ea"/>
              <a:cs typeface="Poppins" panose="00000500000000000000" pitchFamily="2" charset="0"/>
            </a:endParaRPr>
          </a:p>
        </p:txBody>
      </p:sp>
      <p:sp>
        <p:nvSpPr>
          <p:cNvPr id="3" name="Title 1">
            <a:extLst>
              <a:ext uri="{FF2B5EF4-FFF2-40B4-BE49-F238E27FC236}">
                <a16:creationId xmlns:a16="http://schemas.microsoft.com/office/drawing/2014/main" id="{3642925D-7880-704A-CE81-21C8FD7BB3BC}"/>
              </a:ext>
            </a:extLst>
          </p:cNvPr>
          <p:cNvSpPr txBox="1">
            <a:spLocks/>
          </p:cNvSpPr>
          <p:nvPr/>
        </p:nvSpPr>
        <p:spPr>
          <a:xfrm>
            <a:off x="6096000" y="726512"/>
            <a:ext cx="5845913" cy="4795284"/>
          </a:xfrm>
          <a:prstGeom prst="rect">
            <a:avLst/>
          </a:prstGeom>
        </p:spPr>
        <p:txBody>
          <a:bodyPr vert="horz" lIns="91440" tIns="45720" rIns="91440" bIns="45720" rtlCol="0" anchor="t">
            <a:normAutofit/>
          </a:bodyPr>
          <a:lstStyle/>
          <a:p>
            <a:pPr marL="0" marR="0" lvl="0" indent="0" algn="ctr" defTabSz="914400" rtl="0" eaLnBrk="1" fontAlgn="base" latinLnBrk="0" hangingPunct="1">
              <a:lnSpc>
                <a:spcPct val="100000"/>
              </a:lnSpc>
              <a:spcBef>
                <a:spcPct val="0"/>
              </a:spcBef>
              <a:spcAft>
                <a:spcPts val="600"/>
              </a:spcAft>
              <a:buClr>
                <a:prstClr val="black">
                  <a:lumMod val="85000"/>
                  <a:lumOff val="15000"/>
                </a:prstClr>
              </a:buClr>
              <a:buSzTx/>
              <a:buFontTx/>
              <a:buNone/>
              <a:tabLst/>
              <a:defRPr/>
            </a:pPr>
            <a:r>
              <a:rPr kumimoji="0" lang="es-CO" sz="4800" b="1" i="0" u="none" strike="noStrike" kern="1200" cap="none" spc="0" normalizeH="0" baseline="0" noProof="0" dirty="0">
                <a:ln>
                  <a:noFill/>
                </a:ln>
                <a:solidFill>
                  <a:srgbClr val="002177"/>
                </a:solidFill>
                <a:effectLst/>
                <a:uLnTx/>
                <a:uFillTx/>
                <a:latin typeface="Poppins"/>
                <a:ea typeface="+mn-ea"/>
                <a:cs typeface="Poppins"/>
              </a:rPr>
              <a:t>Objetivo</a:t>
            </a:r>
          </a:p>
          <a:p>
            <a:pPr marL="0" marR="0" lvl="0" indent="0" algn="l" defTabSz="914400" rtl="0" eaLnBrk="1" fontAlgn="base" latinLnBrk="0" hangingPunct="1">
              <a:lnSpc>
                <a:spcPct val="100000"/>
              </a:lnSpc>
              <a:spcBef>
                <a:spcPct val="0"/>
              </a:spcBef>
              <a:spcAft>
                <a:spcPts val="600"/>
              </a:spcAft>
              <a:buClr>
                <a:prstClr val="black">
                  <a:lumMod val="85000"/>
                  <a:lumOff val="15000"/>
                </a:prstClr>
              </a:buClr>
              <a:buSzTx/>
              <a:buFontTx/>
              <a:buNone/>
              <a:tabLst/>
              <a:defRPr/>
            </a:pPr>
            <a:endParaRPr kumimoji="0" lang="en-US" sz="1800" b="1"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endParaRPr>
          </a:p>
          <a:p>
            <a:pPr marR="0" lvl="0" algn="l" defTabSz="914400" rtl="0" eaLnBrk="1" fontAlgn="base" latinLnBrk="0" hangingPunct="1">
              <a:lnSpc>
                <a:spcPct val="100000"/>
              </a:lnSpc>
              <a:spcBef>
                <a:spcPct val="0"/>
              </a:spcBef>
              <a:spcAft>
                <a:spcPts val="600"/>
              </a:spcAft>
              <a:buClr>
                <a:prstClr val="black">
                  <a:lumMod val="85000"/>
                  <a:lumOff val="15000"/>
                </a:prstClr>
              </a:buClr>
              <a:buSzTx/>
              <a:tabLst/>
              <a:defRPr/>
            </a:pPr>
            <a:r>
              <a:rPr lang="es-CO" sz="2800" dirty="0">
                <a:solidFill>
                  <a:srgbClr val="002177"/>
                </a:solidFill>
                <a:latin typeface="Poppins"/>
                <a:cs typeface="Poppins"/>
              </a:rPr>
              <a:t>P</a:t>
            </a:r>
            <a:r>
              <a:rPr kumimoji="0" lang="es-CO" sz="2800" b="0" i="0" u="none" strike="noStrike" kern="1200" cap="none" spc="0" normalizeH="0" baseline="0" noProof="0" dirty="0" err="1">
                <a:ln>
                  <a:noFill/>
                </a:ln>
                <a:solidFill>
                  <a:srgbClr val="002177"/>
                </a:solidFill>
                <a:effectLst/>
                <a:uLnTx/>
                <a:uFillTx/>
                <a:latin typeface="Poppins"/>
                <a:ea typeface="+mn-ea"/>
                <a:cs typeface="Poppins"/>
              </a:rPr>
              <a:t>roveer</a:t>
            </a:r>
            <a:r>
              <a:rPr kumimoji="0" lang="es-CO" sz="2800" b="0" i="0" u="none" strike="noStrike" kern="1200" cap="none" spc="0" normalizeH="0" baseline="0" noProof="0" dirty="0">
                <a:ln>
                  <a:noFill/>
                </a:ln>
                <a:solidFill>
                  <a:srgbClr val="002177"/>
                </a:solidFill>
                <a:effectLst/>
                <a:uLnTx/>
                <a:uFillTx/>
                <a:latin typeface="Poppins"/>
                <a:ea typeface="+mn-ea"/>
                <a:cs typeface="Poppins"/>
              </a:rPr>
              <a:t> un mejor entendimiento de las finanzas escolares y su relación con los Consejos Escolares, particularmente en lo relacionado con Título I.</a:t>
            </a:r>
          </a:p>
          <a:p>
            <a:pPr marL="0" marR="0" lvl="0" indent="-182880" algn="l" defTabSz="914400" rtl="0" eaLnBrk="1" fontAlgn="base" latinLnBrk="0" hangingPunct="1">
              <a:lnSpc>
                <a:spcPct val="100000"/>
              </a:lnSpc>
              <a:spcBef>
                <a:spcPct val="0"/>
              </a:spcBef>
              <a:spcAft>
                <a:spcPts val="600"/>
              </a:spcAft>
              <a:buClr>
                <a:prstClr val="black">
                  <a:lumMod val="85000"/>
                  <a:lumOff val="15000"/>
                </a:prstClr>
              </a:buClr>
              <a:buSzTx/>
              <a:buFont typeface="Garamond" pitchFamily="18" charset="0"/>
              <a:buChar char="◦"/>
              <a:tabLst/>
              <a:defRPr/>
            </a:pPr>
            <a:endParaRPr kumimoji="0" lang="en-US" sz="1800" b="1" i="0" u="none" strike="noStrike" kern="1200" cap="none" spc="0" normalizeH="0" baseline="0" noProof="0" dirty="0">
              <a:ln>
                <a:noFill/>
              </a:ln>
              <a:solidFill>
                <a:prstClr val="black">
                  <a:lumMod val="75000"/>
                  <a:lumOff val="25000"/>
                </a:prstClr>
              </a:solidFill>
              <a:effectLst/>
              <a:uLnTx/>
              <a:uFillTx/>
              <a:latin typeface="Poppins" panose="00000500000000000000" pitchFamily="2" charset="0"/>
              <a:ea typeface="+mn-ea"/>
              <a:cs typeface="Poppins" panose="00000500000000000000" pitchFamily="2" charset="0"/>
            </a:endParaRPr>
          </a:p>
          <a:p>
            <a:pPr marL="0" marR="0" lvl="0" indent="-182880" algn="l" defTabSz="914400" rtl="0" eaLnBrk="1" fontAlgn="base" latinLnBrk="0" hangingPunct="1">
              <a:lnSpc>
                <a:spcPct val="100000"/>
              </a:lnSpc>
              <a:spcBef>
                <a:spcPct val="0"/>
              </a:spcBef>
              <a:spcAft>
                <a:spcPts val="600"/>
              </a:spcAft>
              <a:buClr>
                <a:prstClr val="black">
                  <a:lumMod val="85000"/>
                  <a:lumOff val="15000"/>
                </a:prstClr>
              </a:buClr>
              <a:buSzTx/>
              <a:buFont typeface="Garamond" pitchFamily="18" charset="0"/>
              <a:buChar char="◦"/>
              <a:tabLst/>
              <a:defRPr/>
            </a:pPr>
            <a:endParaRPr kumimoji="0" lang="en-US" sz="1800" b="1" i="0" u="none" strike="noStrike" kern="1200" cap="none" spc="0" normalizeH="0" baseline="0" noProof="0" dirty="0">
              <a:ln>
                <a:noFill/>
              </a:ln>
              <a:solidFill>
                <a:prstClr val="black">
                  <a:lumMod val="75000"/>
                  <a:lumOff val="25000"/>
                </a:prstClr>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1126926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436815" y="6180127"/>
            <a:ext cx="1363181" cy="411172"/>
          </a:xfrm>
          <a:prstGeom prst="rect">
            <a:avLst/>
          </a:prstGeom>
          <a:noFill/>
          <a:ln>
            <a:noFill/>
          </a:ln>
        </p:spPr>
      </p:pic>
      <p:sp>
        <p:nvSpPr>
          <p:cNvPr id="2" name="Title 1">
            <a:extLst>
              <a:ext uri="{FF2B5EF4-FFF2-40B4-BE49-F238E27FC236}">
                <a16:creationId xmlns:a16="http://schemas.microsoft.com/office/drawing/2014/main" id="{80FE87C3-7DB9-5B20-121A-6B7C2EB70F9B}"/>
              </a:ext>
            </a:extLst>
          </p:cNvPr>
          <p:cNvSpPr txBox="1">
            <a:spLocks/>
          </p:cNvSpPr>
          <p:nvPr/>
        </p:nvSpPr>
        <p:spPr>
          <a:xfrm>
            <a:off x="240632" y="266701"/>
            <a:ext cx="6909079" cy="2132222"/>
          </a:xfrm>
          <a:prstGeom prst="rect">
            <a:avLst/>
          </a:prstGeom>
          <a:noFill/>
          <a:ln>
            <a:noFill/>
          </a:ln>
        </p:spPr>
        <p:txBody>
          <a:bodyPr spcFirstLastPara="1" vert="horz" wrap="square" lIns="91440" tIns="45720" rIns="91440" bIns="45720" rtlCol="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libri"/>
              <a:buNone/>
              <a:tabLst/>
              <a:defRPr/>
            </a:pPr>
            <a:r>
              <a:rPr kumimoji="0" lang="en-US" sz="3000" b="1" i="0" u="none" strike="noStrike" kern="0" cap="none" spc="0" normalizeH="0" baseline="0" noProof="0" dirty="0">
                <a:ln>
                  <a:noFill/>
                </a:ln>
                <a:solidFill>
                  <a:srgbClr val="0070C0"/>
                </a:solidFill>
                <a:effectLst/>
                <a:uLnTx/>
                <a:uFillTx/>
                <a:latin typeface="Poppins"/>
                <a:ea typeface="Calibri"/>
                <a:cs typeface="Poppins"/>
                <a:sym typeface="Calibri"/>
              </a:rPr>
              <a:t>2025-2026 Program and Budget Handbook</a:t>
            </a:r>
            <a:br>
              <a:rPr kumimoji="0" lang="en-US" sz="3000" b="1" i="0" u="none" strike="noStrike" kern="0" cap="none" spc="0" normalizeH="0" baseline="0" noProof="0" dirty="0">
                <a:ln>
                  <a:noFill/>
                </a:ln>
                <a:solidFill>
                  <a:srgbClr val="000000"/>
                </a:solidFill>
                <a:effectLst/>
                <a:uLnTx/>
                <a:uFillTx/>
                <a:latin typeface="Poppins" panose="00000500000000000000" pitchFamily="2" charset="0"/>
                <a:ea typeface="Calibri"/>
                <a:cs typeface="Poppins" panose="00000500000000000000" pitchFamily="2" charset="0"/>
                <a:sym typeface="Calibri"/>
              </a:rPr>
            </a:br>
            <a:r>
              <a:rPr kumimoji="0" lang="en-US" sz="3000" b="1" i="0" u="none" strike="noStrike" kern="0" cap="none" spc="0" normalizeH="0" baseline="0" noProof="0" dirty="0">
                <a:ln>
                  <a:noFill/>
                </a:ln>
                <a:solidFill>
                  <a:srgbClr val="002177"/>
                </a:solidFill>
                <a:effectLst/>
                <a:uLnTx/>
                <a:uFillTx/>
                <a:latin typeface="Poppins"/>
                <a:ea typeface="Calibri"/>
                <a:cs typeface="Poppins"/>
                <a:sym typeface="Calibri"/>
              </a:rPr>
              <a:t>Manual de </a:t>
            </a:r>
            <a:r>
              <a:rPr kumimoji="0" lang="en-US" sz="3000" b="1" i="0" u="none" strike="noStrike" kern="0" cap="none" spc="0" normalizeH="0" baseline="0" noProof="0" dirty="0" err="1">
                <a:ln>
                  <a:noFill/>
                </a:ln>
                <a:solidFill>
                  <a:srgbClr val="002177"/>
                </a:solidFill>
                <a:effectLst/>
                <a:uLnTx/>
                <a:uFillTx/>
                <a:latin typeface="Poppins"/>
                <a:ea typeface="Calibri"/>
                <a:cs typeface="Poppins"/>
                <a:sym typeface="Calibri"/>
              </a:rPr>
              <a:t>Programas</a:t>
            </a:r>
            <a:r>
              <a:rPr kumimoji="0" lang="en-US" sz="3000" b="1" i="0" u="none" strike="noStrike" kern="0" cap="none" spc="0" normalizeH="0" baseline="0" noProof="0" dirty="0">
                <a:ln>
                  <a:noFill/>
                </a:ln>
                <a:solidFill>
                  <a:srgbClr val="002177"/>
                </a:solidFill>
                <a:effectLst/>
                <a:uLnTx/>
                <a:uFillTx/>
                <a:latin typeface="Poppins"/>
                <a:ea typeface="Calibri"/>
                <a:cs typeface="Poppins"/>
                <a:sym typeface="Calibri"/>
              </a:rPr>
              <a:t> y </a:t>
            </a:r>
            <a:r>
              <a:rPr kumimoji="0" lang="en-US" sz="3000" b="1" i="0" u="none" strike="noStrike" kern="0" cap="none" spc="0" normalizeH="0" baseline="0" noProof="0" dirty="0" err="1">
                <a:ln>
                  <a:noFill/>
                </a:ln>
                <a:solidFill>
                  <a:srgbClr val="002177"/>
                </a:solidFill>
                <a:effectLst/>
                <a:uLnTx/>
                <a:uFillTx/>
                <a:latin typeface="Poppins"/>
                <a:ea typeface="Calibri"/>
                <a:cs typeface="Poppins"/>
                <a:sym typeface="Calibri"/>
              </a:rPr>
              <a:t>Presupuesto</a:t>
            </a:r>
            <a:r>
              <a:rPr kumimoji="0" lang="en-US" sz="3000" b="1" i="0" u="none" strike="noStrike" kern="0" cap="none" spc="0" normalizeH="0" baseline="0" noProof="0" dirty="0">
                <a:ln>
                  <a:noFill/>
                </a:ln>
                <a:solidFill>
                  <a:srgbClr val="002177"/>
                </a:solidFill>
                <a:effectLst/>
                <a:uLnTx/>
                <a:uFillTx/>
                <a:latin typeface="Poppins"/>
                <a:ea typeface="Calibri"/>
                <a:cs typeface="Poppins"/>
                <a:sym typeface="Calibri"/>
              </a:rPr>
              <a:t> para </a:t>
            </a:r>
            <a:r>
              <a:rPr kumimoji="0" lang="en-US" sz="3000" b="1" i="0" u="none" strike="noStrike" kern="0" cap="none" spc="0" normalizeH="0" baseline="0" noProof="0" dirty="0" err="1">
                <a:ln>
                  <a:noFill/>
                </a:ln>
                <a:solidFill>
                  <a:srgbClr val="002177"/>
                </a:solidFill>
                <a:effectLst/>
                <a:uLnTx/>
                <a:uFillTx/>
                <a:latin typeface="Poppins"/>
                <a:ea typeface="Calibri"/>
                <a:cs typeface="Poppins"/>
                <a:sym typeface="Calibri"/>
              </a:rPr>
              <a:t>el</a:t>
            </a:r>
            <a:r>
              <a:rPr kumimoji="0" lang="en-US" sz="3000" b="1" i="0" u="none" strike="noStrike" kern="0" cap="none" spc="0" normalizeH="0" baseline="0" noProof="0" dirty="0">
                <a:ln>
                  <a:noFill/>
                </a:ln>
                <a:solidFill>
                  <a:srgbClr val="002177"/>
                </a:solidFill>
                <a:effectLst/>
                <a:uLnTx/>
                <a:uFillTx/>
                <a:latin typeface="Poppins"/>
                <a:ea typeface="Calibri"/>
                <a:cs typeface="Poppins"/>
                <a:sym typeface="Calibri"/>
              </a:rPr>
              <a:t> 2025-2026</a:t>
            </a:r>
          </a:p>
        </p:txBody>
      </p:sp>
      <p:sp>
        <p:nvSpPr>
          <p:cNvPr id="3" name="Rectangle 2">
            <a:extLst>
              <a:ext uri="{FF2B5EF4-FFF2-40B4-BE49-F238E27FC236}">
                <a16:creationId xmlns:a16="http://schemas.microsoft.com/office/drawing/2014/main" id="{C01A5E0F-28FF-0CD4-CB6E-6D15BDFAEBA2}"/>
              </a:ext>
            </a:extLst>
          </p:cNvPr>
          <p:cNvSpPr/>
          <p:nvPr/>
        </p:nvSpPr>
        <p:spPr>
          <a:xfrm>
            <a:off x="492433" y="2254544"/>
            <a:ext cx="6476257" cy="156966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Poppins"/>
                <a:ea typeface="Calibri" panose="020F0502020204030204" pitchFamily="34" charset="0"/>
                <a:cs typeface="Poppins"/>
              </a:rPr>
              <a:t>The program and budget handbook provides guidelines to help schools make the compliant budgetary decisions to support the implementation of the SPSA. </a:t>
            </a:r>
            <a:endParaRPr kumimoji="0" lang="en-US" sz="2400" b="0"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p:txBody>
      </p:sp>
      <p:sp>
        <p:nvSpPr>
          <p:cNvPr id="4" name="Rectangle 3">
            <a:extLst>
              <a:ext uri="{FF2B5EF4-FFF2-40B4-BE49-F238E27FC236}">
                <a16:creationId xmlns:a16="http://schemas.microsoft.com/office/drawing/2014/main" id="{BF4920E7-1A0D-7BE3-3999-8A9E51804572}"/>
              </a:ext>
            </a:extLst>
          </p:cNvPr>
          <p:cNvSpPr/>
          <p:nvPr/>
        </p:nvSpPr>
        <p:spPr>
          <a:xfrm>
            <a:off x="436815" y="3981780"/>
            <a:ext cx="6575188" cy="193899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a:ln>
                  <a:noFill/>
                </a:ln>
                <a:solidFill>
                  <a:srgbClr val="002177"/>
                </a:solidFill>
                <a:effectLst/>
                <a:uLnTx/>
                <a:uFillTx/>
                <a:latin typeface="Poppins"/>
                <a:ea typeface="+mn-ea"/>
                <a:cs typeface="Poppins"/>
              </a:rPr>
              <a:t>El Manual de Presupuesto por Programas proporciona directrices para ayudar a las escuelas a tomar las decisiones presupuestarias conformes para apoyar la implementación de la SPSA. </a:t>
            </a:r>
            <a:endParaRPr kumimoji="0" lang="es-CO" sz="2400" b="0" i="0" u="none" strike="noStrike" kern="1200" cap="none" spc="0" normalizeH="0" baseline="0" noProof="0">
              <a:ln>
                <a:noFill/>
              </a:ln>
              <a:solidFill>
                <a:srgbClr val="002177"/>
              </a:solidFill>
              <a:effectLst/>
              <a:uLnTx/>
              <a:uFillTx/>
              <a:latin typeface="Poppins" panose="00000500000000000000" pitchFamily="2" charset="0"/>
              <a:ea typeface="+mn-ea"/>
              <a:cs typeface="Poppins" panose="00000500000000000000" pitchFamily="2" charset="0"/>
            </a:endParaRPr>
          </a:p>
        </p:txBody>
      </p:sp>
      <p:pic>
        <p:nvPicPr>
          <p:cNvPr id="6" name="Picture 5">
            <a:extLst>
              <a:ext uri="{FF2B5EF4-FFF2-40B4-BE49-F238E27FC236}">
                <a16:creationId xmlns:a16="http://schemas.microsoft.com/office/drawing/2014/main" id="{A69C8072-68BD-8479-7906-D348DF1ADC86}"/>
              </a:ext>
            </a:extLst>
          </p:cNvPr>
          <p:cNvPicPr>
            <a:picLocks noChangeAspect="1"/>
          </p:cNvPicPr>
          <p:nvPr/>
        </p:nvPicPr>
        <p:blipFill>
          <a:blip r:embed="rId4"/>
          <a:stretch>
            <a:fillRect/>
          </a:stretch>
        </p:blipFill>
        <p:spPr>
          <a:xfrm>
            <a:off x="7263804" y="464941"/>
            <a:ext cx="4605045" cy="5920772"/>
          </a:xfrm>
          <a:prstGeom prst="rect">
            <a:avLst/>
          </a:prstGeom>
        </p:spPr>
      </p:pic>
    </p:spTree>
    <p:extLst>
      <p:ext uri="{BB962C8B-B14F-4D97-AF65-F5344CB8AC3E}">
        <p14:creationId xmlns:p14="http://schemas.microsoft.com/office/powerpoint/2010/main" val="482414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369768" y="6270526"/>
            <a:ext cx="1363181" cy="411172"/>
          </a:xfrm>
          <a:prstGeom prst="rect">
            <a:avLst/>
          </a:prstGeom>
          <a:noFill/>
          <a:ln>
            <a:noFill/>
          </a:ln>
        </p:spPr>
      </p:pic>
      <p:sp>
        <p:nvSpPr>
          <p:cNvPr id="3" name="Title 1">
            <a:extLst>
              <a:ext uri="{FF2B5EF4-FFF2-40B4-BE49-F238E27FC236}">
                <a16:creationId xmlns:a16="http://schemas.microsoft.com/office/drawing/2014/main" id="{73ACAB05-795D-5DA8-F83F-6206B44A46A1}"/>
              </a:ext>
            </a:extLst>
          </p:cNvPr>
          <p:cNvSpPr txBox="1">
            <a:spLocks/>
          </p:cNvSpPr>
          <p:nvPr/>
        </p:nvSpPr>
        <p:spPr>
          <a:xfrm>
            <a:off x="211891" y="264767"/>
            <a:ext cx="4639597" cy="1708743"/>
          </a:xfrm>
          <a:prstGeom prst="rect">
            <a:avLst/>
          </a:prstGeom>
          <a:noFill/>
          <a:ln>
            <a:noFill/>
          </a:ln>
        </p:spPr>
        <p:txBody>
          <a:bodyPr spcFirstLastPara="1" vert="horz" wrap="square" lIns="0" tIns="0" rIns="0" bIns="0" rtlCol="0" anchor="t"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6000"/>
              <a:buFont typeface="Calibri"/>
              <a:buNone/>
              <a:tabLst/>
              <a:defRPr/>
            </a:pPr>
            <a:r>
              <a:rPr kumimoji="0" lang="en-US" sz="2800" b="1" i="0" u="none" strike="noStrike" kern="0" cap="none" spc="0" normalizeH="0" baseline="0" noProof="0" dirty="0">
                <a:ln>
                  <a:noFill/>
                </a:ln>
                <a:solidFill>
                  <a:srgbClr val="0070C0"/>
                </a:solidFill>
                <a:effectLst/>
                <a:uLnTx/>
                <a:uFillTx/>
                <a:latin typeface="Poppins"/>
                <a:ea typeface="ＭＳ Ｐゴシック"/>
                <a:cs typeface="Poppins"/>
                <a:sym typeface="Calibri"/>
              </a:rPr>
              <a:t>Developing a School Budget</a:t>
            </a:r>
            <a:br>
              <a:rPr kumimoji="0" lang="en-US" sz="2800" b="1" i="0" u="none" strike="noStrike" kern="0" cap="none" spc="0" normalizeH="0" baseline="0" noProof="0" dirty="0">
                <a:ln>
                  <a:noFill/>
                </a:ln>
                <a:solidFill>
                  <a:srgbClr val="0070C0"/>
                </a:solidFill>
                <a:effectLst/>
                <a:uLnTx/>
                <a:uFillTx/>
                <a:latin typeface="Poppins" panose="00000500000000000000" pitchFamily="2" charset="0"/>
                <a:ea typeface="ＭＳ Ｐゴシック" pitchFamily="34" charset="-128"/>
                <a:cs typeface="Poppins" panose="00000500000000000000" pitchFamily="2" charset="0"/>
                <a:sym typeface="Calibri"/>
              </a:rPr>
            </a:br>
            <a:r>
              <a:rPr kumimoji="0" lang="en-US" sz="2800" b="1" i="0" u="none" strike="noStrike" kern="0" cap="none" spc="0" normalizeH="0" baseline="0" noProof="0" dirty="0">
                <a:ln>
                  <a:noFill/>
                </a:ln>
                <a:solidFill>
                  <a:srgbClr val="0070C0"/>
                </a:solidFill>
                <a:effectLst/>
                <a:uLnTx/>
                <a:uFillTx/>
                <a:latin typeface="Poppins"/>
                <a:ea typeface="ＭＳ Ｐゴシック"/>
                <a:cs typeface="Poppins"/>
                <a:sym typeface="Calibri"/>
              </a:rPr>
              <a:t>(</a:t>
            </a:r>
            <a:r>
              <a:rPr kumimoji="0" lang="en-US" sz="2800" b="1" i="1" u="none" strike="noStrike" kern="0" cap="none" spc="0" normalizeH="0" baseline="0" noProof="0" dirty="0">
                <a:ln>
                  <a:noFill/>
                </a:ln>
                <a:solidFill>
                  <a:srgbClr val="0070C0"/>
                </a:solidFill>
                <a:effectLst/>
                <a:uLnTx/>
                <a:uFillTx/>
                <a:latin typeface="Poppins"/>
                <a:ea typeface="ＭＳ Ｐゴシック"/>
                <a:cs typeface="Poppins"/>
                <a:sym typeface="Calibri"/>
              </a:rPr>
              <a:t>Program and Budget Handbook)</a:t>
            </a:r>
            <a:endParaRPr kumimoji="0" lang="en-US" sz="2800" b="0" i="0" u="none" strike="noStrike" kern="0" cap="none" spc="0" normalizeH="0" baseline="0" noProof="0" dirty="0">
              <a:ln>
                <a:noFill/>
              </a:ln>
              <a:solidFill>
                <a:srgbClr val="0070C0"/>
              </a:solidFill>
              <a:effectLst/>
              <a:uLnTx/>
              <a:uFillTx/>
              <a:latin typeface="Poppins"/>
              <a:ea typeface="ＭＳ Ｐゴシック"/>
              <a:cs typeface="Poppins"/>
              <a:sym typeface="Calibri"/>
            </a:endParaRPr>
          </a:p>
        </p:txBody>
      </p:sp>
      <p:sp>
        <p:nvSpPr>
          <p:cNvPr id="4" name="Content Placeholder 2">
            <a:extLst>
              <a:ext uri="{FF2B5EF4-FFF2-40B4-BE49-F238E27FC236}">
                <a16:creationId xmlns:a16="http://schemas.microsoft.com/office/drawing/2014/main" id="{998B31BF-65FF-7F2F-CB33-E2DC7874ACBA}"/>
              </a:ext>
            </a:extLst>
          </p:cNvPr>
          <p:cNvSpPr txBox="1">
            <a:spLocks/>
          </p:cNvSpPr>
          <p:nvPr/>
        </p:nvSpPr>
        <p:spPr>
          <a:xfrm>
            <a:off x="114912" y="2012188"/>
            <a:ext cx="5172271" cy="4099880"/>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457200" marR="0" lvl="0" indent="-457200" algn="l" defTabSz="914400" rtl="0" eaLnBrk="1" fontAlgn="auto" latinLnBrk="0" hangingPunct="1">
              <a:lnSpc>
                <a:spcPct val="90000"/>
              </a:lnSpc>
              <a:spcBef>
                <a:spcPts val="1000"/>
              </a:spcBef>
              <a:spcAft>
                <a:spcPts val="0"/>
              </a:spcAft>
              <a:buClr>
                <a:srgbClr val="002177"/>
              </a:buClr>
              <a:buSzPts val="2400"/>
              <a:buFont typeface="Arial" panose="020B0604020202020204" pitchFamily="34" charset="0"/>
              <a:buChar char="•"/>
              <a:tabLst/>
              <a:defRPr/>
            </a:pPr>
            <a:r>
              <a:rPr kumimoji="0" lang="en-US" sz="2400" b="0" i="0" u="none" strike="noStrike" kern="0" cap="none" spc="0" normalizeH="0" baseline="0" noProof="0" dirty="0">
                <a:ln>
                  <a:noFill/>
                </a:ln>
                <a:solidFill>
                  <a:srgbClr val="0070C0"/>
                </a:solidFill>
                <a:effectLst/>
                <a:uLnTx/>
                <a:uFillTx/>
                <a:latin typeface="Poppins"/>
                <a:ea typeface="Calibri"/>
                <a:cs typeface="Poppins"/>
                <a:sym typeface="Calibri"/>
              </a:rPr>
              <a:t>Must be based on the assessed needs of participating students as determined by conducting a comprehensive needs assessment as described in the SPSA. </a:t>
            </a:r>
            <a:endParaRPr kumimoji="0" lang="en-US" sz="2400" b="0" i="0" u="none" strike="noStrike" kern="0" cap="none" spc="0" normalizeH="0" baseline="0" noProof="0" dirty="0">
              <a:ln>
                <a:noFill/>
              </a:ln>
              <a:solidFill>
                <a:srgbClr val="0070C0"/>
              </a:solidFill>
              <a:effectLst/>
              <a:uLnTx/>
              <a:uFillTx/>
              <a:latin typeface="Poppins" panose="00000500000000000000" pitchFamily="2" charset="0"/>
              <a:ea typeface="Calibri"/>
              <a:cs typeface="Poppins" panose="00000500000000000000" pitchFamily="2" charset="0"/>
              <a:sym typeface="Calibri"/>
            </a:endParaRPr>
          </a:p>
          <a:p>
            <a:pPr marL="457200" marR="0" lvl="0" indent="-457200" algn="l" defTabSz="914400" rtl="0" eaLnBrk="1" fontAlgn="auto" latinLnBrk="0" hangingPunct="1">
              <a:lnSpc>
                <a:spcPct val="90000"/>
              </a:lnSpc>
              <a:spcBef>
                <a:spcPts val="1000"/>
              </a:spcBef>
              <a:spcAft>
                <a:spcPts val="0"/>
              </a:spcAft>
              <a:buClr>
                <a:srgbClr val="002177"/>
              </a:buClr>
              <a:buSzPts val="2400"/>
              <a:buFont typeface="Arial" panose="020B0604020202020204" pitchFamily="34" charset="0"/>
              <a:buChar char="•"/>
              <a:tabLst/>
              <a:defRPr/>
            </a:pPr>
            <a:r>
              <a:rPr kumimoji="0" lang="en-US" sz="2400" b="0" i="0" u="none" strike="noStrike" kern="0" cap="none" spc="0" normalizeH="0" baseline="0" noProof="0" dirty="0">
                <a:ln>
                  <a:noFill/>
                </a:ln>
                <a:solidFill>
                  <a:srgbClr val="0070C0"/>
                </a:solidFill>
                <a:effectLst/>
                <a:uLnTx/>
                <a:uFillTx/>
                <a:latin typeface="Poppins"/>
                <a:ea typeface="Calibri"/>
                <a:cs typeface="Poppins"/>
                <a:sym typeface="Calibri"/>
              </a:rPr>
              <a:t>Must demonstrate a clear relationship between the plan and expenditures.</a:t>
            </a:r>
          </a:p>
          <a:p>
            <a:pPr marL="457200" marR="0" lvl="0" indent="-457200" algn="l" defTabSz="914400" rtl="0" eaLnBrk="1" fontAlgn="auto" latinLnBrk="0" hangingPunct="1">
              <a:lnSpc>
                <a:spcPct val="90000"/>
              </a:lnSpc>
              <a:spcBef>
                <a:spcPts val="1000"/>
              </a:spcBef>
              <a:spcAft>
                <a:spcPts val="0"/>
              </a:spcAft>
              <a:buClr>
                <a:srgbClr val="002177"/>
              </a:buClr>
              <a:buSzPts val="2400"/>
              <a:buFont typeface="Arial" panose="020B0604020202020204" pitchFamily="34" charset="0"/>
              <a:buChar char="•"/>
              <a:tabLst/>
              <a:defRPr/>
            </a:pPr>
            <a:r>
              <a:rPr kumimoji="0" lang="en-US" sz="2400" b="0" i="0" u="none" strike="noStrike" kern="0" cap="none" spc="0" normalizeH="0" baseline="0" noProof="0" dirty="0">
                <a:ln>
                  <a:noFill/>
                </a:ln>
                <a:solidFill>
                  <a:srgbClr val="0070C0"/>
                </a:solidFill>
                <a:effectLst/>
                <a:uLnTx/>
                <a:uFillTx/>
                <a:latin typeface="Poppins"/>
                <a:ea typeface="Calibri"/>
                <a:cs typeface="Poppins"/>
                <a:sym typeface="Calibri"/>
              </a:rPr>
              <a:t>Must support improved academic achievement and/or the restructuring of budget expenditures if necessary.</a:t>
            </a:r>
          </a:p>
          <a:p>
            <a:pPr marL="0" marR="0" lvl="0" indent="0" algn="l"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lang="en-US" sz="2400" b="0" i="0" u="none" strike="noStrike" kern="0" cap="none" spc="0" normalizeH="0" baseline="0" noProof="0" dirty="0">
              <a:ln>
                <a:noFill/>
              </a:ln>
              <a:solidFill>
                <a:srgbClr val="0070C0"/>
              </a:solidFill>
              <a:effectLst/>
              <a:uLnTx/>
              <a:uFillTx/>
              <a:latin typeface="Poppins" panose="00000500000000000000" pitchFamily="2" charset="0"/>
              <a:ea typeface="Calibri"/>
              <a:cs typeface="Poppins" panose="00000500000000000000" pitchFamily="2" charset="0"/>
              <a:sym typeface="Calibri"/>
            </a:endParaRPr>
          </a:p>
        </p:txBody>
      </p:sp>
      <p:sp>
        <p:nvSpPr>
          <p:cNvPr id="5" name="Title 1">
            <a:extLst>
              <a:ext uri="{FF2B5EF4-FFF2-40B4-BE49-F238E27FC236}">
                <a16:creationId xmlns:a16="http://schemas.microsoft.com/office/drawing/2014/main" id="{2D9791DB-6310-2F10-88A3-9CEA72C3E9AB}"/>
              </a:ext>
            </a:extLst>
          </p:cNvPr>
          <p:cNvSpPr txBox="1">
            <a:spLocks/>
          </p:cNvSpPr>
          <p:nvPr/>
        </p:nvSpPr>
        <p:spPr>
          <a:xfrm>
            <a:off x="5674270" y="139297"/>
            <a:ext cx="6259748" cy="1951935"/>
          </a:xfrm>
          <a:prstGeom prst="rect">
            <a:avLst/>
          </a:prstGeom>
        </p:spPr>
        <p:txBody>
          <a:bodyPr vert="horz" wrap="square" lIns="0" tIns="0" rIns="0" bIns="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2800" b="1" i="0" u="none" strike="noStrike" kern="1200" cap="none" spc="0" normalizeH="0" baseline="0" noProof="0">
                <a:ln>
                  <a:noFill/>
                </a:ln>
                <a:solidFill>
                  <a:srgbClr val="002177"/>
                </a:solidFill>
                <a:effectLst/>
                <a:uLnTx/>
                <a:uFillTx/>
                <a:latin typeface="Poppins"/>
                <a:ea typeface="ＭＳ Ｐゴシック"/>
                <a:cs typeface="Poppins"/>
              </a:rPr>
              <a:t>Desarrollo de un Presupuesto Escolar</a:t>
            </a:r>
            <a:br>
              <a:rPr kumimoji="0" lang="es-CO" sz="2800" b="1" i="0" u="none" strike="noStrike" kern="1200" cap="none" spc="0" normalizeH="0" baseline="0" noProof="0">
                <a:ln>
                  <a:noFill/>
                </a:ln>
                <a:solidFill>
                  <a:srgbClr val="002177"/>
                </a:solidFill>
                <a:effectLst/>
                <a:uLnTx/>
                <a:uFillTx/>
                <a:latin typeface="Poppins" panose="00000500000000000000" pitchFamily="2" charset="0"/>
                <a:ea typeface="ＭＳ Ｐゴシック" pitchFamily="34" charset="-128"/>
                <a:cs typeface="Poppins" panose="00000500000000000000" pitchFamily="2" charset="0"/>
              </a:rPr>
            </a:br>
            <a:r>
              <a:rPr kumimoji="0" lang="es-CO" sz="2800" b="1" i="1" u="none" strike="noStrike" kern="1200" cap="none" spc="0" normalizeH="0" baseline="0" noProof="0">
                <a:ln>
                  <a:noFill/>
                </a:ln>
                <a:solidFill>
                  <a:srgbClr val="002177"/>
                </a:solidFill>
                <a:effectLst/>
                <a:uLnTx/>
                <a:uFillTx/>
                <a:latin typeface="Poppins"/>
                <a:ea typeface="ＭＳ Ｐゴシック"/>
                <a:cs typeface="Poppins"/>
              </a:rPr>
              <a:t>(Manual de Programas y Presupuesto)</a:t>
            </a:r>
          </a:p>
        </p:txBody>
      </p:sp>
      <p:sp>
        <p:nvSpPr>
          <p:cNvPr id="6" name="Content Placeholder 2">
            <a:extLst>
              <a:ext uri="{FF2B5EF4-FFF2-40B4-BE49-F238E27FC236}">
                <a16:creationId xmlns:a16="http://schemas.microsoft.com/office/drawing/2014/main" id="{73B800EA-A175-D3AA-1B2F-0602D68F3E33}"/>
              </a:ext>
            </a:extLst>
          </p:cNvPr>
          <p:cNvSpPr txBox="1">
            <a:spLocks/>
          </p:cNvSpPr>
          <p:nvPr/>
        </p:nvSpPr>
        <p:spPr>
          <a:xfrm>
            <a:off x="5822633" y="1971061"/>
            <a:ext cx="5865439" cy="4404680"/>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marR="0" lvl="0" indent="-457200" algn="l" defTabSz="457200" rtl="0" eaLnBrk="1" fontAlgn="auto" latinLnBrk="0" hangingPunct="1">
              <a:lnSpc>
                <a:spcPct val="100000"/>
              </a:lnSpc>
              <a:spcBef>
                <a:spcPts val="1000"/>
              </a:spcBef>
              <a:spcAft>
                <a:spcPts val="0"/>
              </a:spcAft>
              <a:buClr>
                <a:schemeClr val="bg1"/>
              </a:buClr>
              <a:buSzTx/>
              <a:buFont typeface="Arial" panose="020B0604020202020204" pitchFamily="34" charset="0"/>
              <a:buChar char="•"/>
              <a:tabLst/>
              <a:defRPr/>
            </a:pPr>
            <a:r>
              <a:rPr kumimoji="0" lang="es-CO" sz="2400" b="0" i="0" u="none" strike="noStrike" kern="1200" cap="none" spc="0" normalizeH="0" baseline="0" noProof="0">
                <a:ln>
                  <a:noFill/>
                </a:ln>
                <a:solidFill>
                  <a:srgbClr val="002177"/>
                </a:solidFill>
                <a:effectLst/>
                <a:uLnTx/>
                <a:uFillTx/>
                <a:latin typeface="Poppins"/>
                <a:ea typeface="+mn-ea"/>
                <a:cs typeface="Poppins"/>
              </a:rPr>
              <a:t>Debe basarse en las necesidades evaluadas de los estudiantes participantes, las cuales se establecen a través de llevar a cabo una evaluación integral de las necesidades, según se describe en el SPSA. </a:t>
            </a:r>
            <a:endParaRPr kumimoji="0" lang="es-CO" sz="2400" b="0" i="0" u="none" strike="noStrike" kern="1200" cap="none" spc="0" normalizeH="0" baseline="0" noProof="0">
              <a:ln>
                <a:noFill/>
              </a:ln>
              <a:solidFill>
                <a:srgbClr val="002177"/>
              </a:solidFill>
              <a:effectLst/>
              <a:uLnTx/>
              <a:uFillTx/>
              <a:latin typeface="Poppins" panose="00000500000000000000" pitchFamily="2" charset="0"/>
              <a:ea typeface="+mn-ea"/>
              <a:cs typeface="Poppins" panose="00000500000000000000" pitchFamily="2" charset="0"/>
            </a:endParaRPr>
          </a:p>
          <a:p>
            <a:pPr marL="457200" marR="0" lvl="0" indent="-457200" algn="l" defTabSz="457200" rtl="0" eaLnBrk="1" fontAlgn="auto" latinLnBrk="0" hangingPunct="1">
              <a:lnSpc>
                <a:spcPct val="100000"/>
              </a:lnSpc>
              <a:spcBef>
                <a:spcPts val="1000"/>
              </a:spcBef>
              <a:spcAft>
                <a:spcPts val="0"/>
              </a:spcAft>
              <a:buClr>
                <a:schemeClr val="bg1"/>
              </a:buClr>
              <a:buSzTx/>
              <a:buFont typeface="Arial" panose="020B0604020202020204" pitchFamily="34" charset="0"/>
              <a:buChar char="•"/>
              <a:tabLst/>
              <a:defRPr/>
            </a:pPr>
            <a:r>
              <a:rPr kumimoji="0" lang="es-CO" sz="2400" b="0" i="0" u="none" strike="noStrike" kern="1200" cap="none" spc="0" normalizeH="0" baseline="0" noProof="0">
                <a:ln>
                  <a:noFill/>
                </a:ln>
                <a:solidFill>
                  <a:srgbClr val="002177"/>
                </a:solidFill>
                <a:effectLst/>
                <a:uLnTx/>
                <a:uFillTx/>
                <a:latin typeface="Poppins"/>
                <a:ea typeface="+mn-ea"/>
                <a:cs typeface="Poppins"/>
              </a:rPr>
              <a:t>Debe demostrar una relación clara entre el plan y los gastos planificados.</a:t>
            </a:r>
          </a:p>
          <a:p>
            <a:pPr marL="457200" marR="0" lvl="0" indent="-457200" algn="l" defTabSz="457200" rtl="0" eaLnBrk="1" fontAlgn="auto" latinLnBrk="0" hangingPunct="1">
              <a:lnSpc>
                <a:spcPct val="100000"/>
              </a:lnSpc>
              <a:spcBef>
                <a:spcPts val="1000"/>
              </a:spcBef>
              <a:spcAft>
                <a:spcPts val="0"/>
              </a:spcAft>
              <a:buClr>
                <a:schemeClr val="bg1"/>
              </a:buClr>
              <a:buSzTx/>
              <a:buFont typeface="Arial" panose="020B0604020202020204" pitchFamily="34" charset="0"/>
              <a:buChar char="•"/>
              <a:tabLst/>
              <a:defRPr/>
            </a:pPr>
            <a:r>
              <a:rPr kumimoji="0" lang="es-CO" sz="2400" b="0" i="0" u="none" strike="noStrike" kern="1200" cap="none" spc="0" normalizeH="0" baseline="0" noProof="0">
                <a:ln>
                  <a:noFill/>
                </a:ln>
                <a:solidFill>
                  <a:srgbClr val="002177"/>
                </a:solidFill>
                <a:effectLst/>
                <a:uLnTx/>
                <a:uFillTx/>
                <a:latin typeface="Poppins"/>
                <a:ea typeface="+mn-ea"/>
                <a:cs typeface="Poppins"/>
              </a:rPr>
              <a:t>Debe apoyar la mejoría del rendimiento académico y/o reestructurar los gastos de presupuestarios, si así se requiere.</a:t>
            </a:r>
          </a:p>
          <a:p>
            <a:pPr marL="0" marR="0" lvl="0" indent="0" algn="l" defTabSz="457200" rtl="0" eaLnBrk="1" fontAlgn="auto" latinLnBrk="0" hangingPunct="1">
              <a:lnSpc>
                <a:spcPct val="100000"/>
              </a:lnSpc>
              <a:spcBef>
                <a:spcPts val="1000"/>
              </a:spcBef>
              <a:spcAft>
                <a:spcPts val="0"/>
              </a:spcAft>
              <a:buClr>
                <a:srgbClr val="4472C4"/>
              </a:buClr>
              <a:buSzTx/>
              <a:buFont typeface="Wingdings 3" charset="2"/>
              <a:buNone/>
              <a:tabLst/>
              <a:defRPr/>
            </a:pPr>
            <a:endParaRPr kumimoji="0" lang="en-US" sz="1800" b="0" i="0" u="none" strike="noStrike" kern="1200" cap="none" spc="0" normalizeH="0" baseline="0" noProof="0">
              <a:ln>
                <a:noFill/>
              </a:ln>
              <a:solidFill>
                <a:srgbClr val="002177"/>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4259969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Title 2">
            <a:extLst>
              <a:ext uri="{FF2B5EF4-FFF2-40B4-BE49-F238E27FC236}">
                <a16:creationId xmlns:a16="http://schemas.microsoft.com/office/drawing/2014/main" id="{FCFBFCD2-1E11-AD47-B115-30F3BBF0450A}"/>
              </a:ext>
            </a:extLst>
          </p:cNvPr>
          <p:cNvSpPr txBox="1">
            <a:spLocks/>
          </p:cNvSpPr>
          <p:nvPr/>
        </p:nvSpPr>
        <p:spPr>
          <a:xfrm>
            <a:off x="900404" y="587829"/>
            <a:ext cx="4724401" cy="13716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6000"/>
              <a:buFont typeface="Calibri"/>
              <a:buNone/>
              <a:tabLst/>
              <a:defRPr/>
            </a:pPr>
            <a:r>
              <a:rPr kumimoji="0" lang="en-US" sz="4000" b="1" i="0" u="none" strike="noStrike" kern="0" cap="none" spc="0" normalizeH="0" baseline="0" noProof="0" dirty="0">
                <a:ln>
                  <a:noFill/>
                </a:ln>
                <a:solidFill>
                  <a:srgbClr val="0070C0"/>
                </a:solidFill>
                <a:effectLst/>
                <a:uLnTx/>
                <a:uFillTx/>
                <a:latin typeface="Poppins"/>
                <a:ea typeface="Calibri"/>
                <a:cs typeface="Poppins"/>
                <a:sym typeface="Calibri"/>
              </a:rPr>
              <a:t>Supplement not Supplant </a:t>
            </a:r>
            <a:endParaRPr kumimoji="0" lang="en-US" sz="4000" b="1" i="0" u="none" strike="noStrike" kern="0" cap="none" spc="0" normalizeH="0" baseline="0" noProof="0" dirty="0">
              <a:ln>
                <a:noFill/>
              </a:ln>
              <a:solidFill>
                <a:srgbClr val="0070C0"/>
              </a:solidFill>
              <a:effectLst/>
              <a:uLnTx/>
              <a:uFillTx/>
              <a:latin typeface="Poppins" panose="00000500000000000000" pitchFamily="2" charset="0"/>
              <a:ea typeface="Calibri"/>
              <a:cs typeface="Poppins" panose="00000500000000000000" pitchFamily="2" charset="0"/>
              <a:sym typeface="Calibri"/>
            </a:endParaRPr>
          </a:p>
        </p:txBody>
      </p:sp>
      <p:sp>
        <p:nvSpPr>
          <p:cNvPr id="3" name="Content Placeholder 1">
            <a:extLst>
              <a:ext uri="{FF2B5EF4-FFF2-40B4-BE49-F238E27FC236}">
                <a16:creationId xmlns:a16="http://schemas.microsoft.com/office/drawing/2014/main" id="{F79837FD-D308-98CB-4CDC-6D1725AF35BA}"/>
              </a:ext>
            </a:extLst>
          </p:cNvPr>
          <p:cNvSpPr txBox="1">
            <a:spLocks/>
          </p:cNvSpPr>
          <p:nvPr/>
        </p:nvSpPr>
        <p:spPr>
          <a:xfrm>
            <a:off x="748006" y="2223796"/>
            <a:ext cx="4876799" cy="313177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109220" marR="0" lvl="0" indent="0" algn="ctr" defTabSz="914400" rtl="0" eaLnBrk="1" fontAlgn="auto" latinLnBrk="0" hangingPunct="1">
              <a:lnSpc>
                <a:spcPct val="90000"/>
              </a:lnSpc>
              <a:spcBef>
                <a:spcPts val="1000"/>
              </a:spcBef>
              <a:spcAft>
                <a:spcPts val="0"/>
              </a:spcAft>
              <a:buClr>
                <a:srgbClr val="000000"/>
              </a:buClr>
              <a:buSzPts val="2400"/>
              <a:buFont typeface="Arial"/>
              <a:buNone/>
              <a:tabLst/>
              <a:defRPr/>
            </a:pPr>
            <a:r>
              <a:rPr kumimoji="0" lang="en-US" sz="3200" b="0" i="0" u="none" strike="noStrike" kern="0" cap="none" spc="0" normalizeH="0" baseline="0" noProof="0">
                <a:ln>
                  <a:noFill/>
                </a:ln>
                <a:solidFill>
                  <a:srgbClr val="0070C0"/>
                </a:solidFill>
                <a:effectLst/>
                <a:uLnTx/>
                <a:uFillTx/>
                <a:latin typeface="Poppins"/>
                <a:ea typeface="Calibri"/>
                <a:cs typeface="Poppins"/>
                <a:sym typeface="Calibri"/>
              </a:rPr>
              <a:t>Title I program funds must supplement all available general funds and must not supplant these state and local funds.</a:t>
            </a:r>
            <a:endParaRPr kumimoji="0" lang="en-US" sz="2400" b="0" i="0" u="none" strike="noStrike" kern="1200" cap="none" spc="0" normalizeH="0" baseline="0" noProof="0">
              <a:ln>
                <a:noFill/>
              </a:ln>
              <a:solidFill>
                <a:srgbClr val="0070C0"/>
              </a:solidFill>
              <a:effectLst/>
              <a:uLnTx/>
              <a:uFillTx/>
              <a:latin typeface="Poppins"/>
              <a:ea typeface="Calibri"/>
              <a:cs typeface="Poppins"/>
              <a:sym typeface="Calibri"/>
            </a:endParaRPr>
          </a:p>
          <a:p>
            <a:pPr marL="109220" marR="0" lvl="0" indent="0" algn="ctr"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lang="en-US" sz="2400" b="0" i="0" u="none" strike="noStrike" kern="0" cap="none" spc="0" normalizeH="0" baseline="0" noProof="0">
              <a:ln>
                <a:noFill/>
              </a:ln>
              <a:solidFill>
                <a:srgbClr val="0070C0"/>
              </a:solidFill>
              <a:effectLst/>
              <a:uLnTx/>
              <a:uFillTx/>
              <a:latin typeface="Poppins" panose="00000500000000000000" pitchFamily="2" charset="0"/>
              <a:ea typeface="Calibri"/>
              <a:cs typeface="Poppins" panose="00000500000000000000" pitchFamily="2" charset="0"/>
              <a:sym typeface="Calibri"/>
            </a:endParaRPr>
          </a:p>
        </p:txBody>
      </p:sp>
      <p:sp>
        <p:nvSpPr>
          <p:cNvPr id="4" name="Title 2">
            <a:extLst>
              <a:ext uri="{FF2B5EF4-FFF2-40B4-BE49-F238E27FC236}">
                <a16:creationId xmlns:a16="http://schemas.microsoft.com/office/drawing/2014/main" id="{E5D5830D-13FB-D02B-E076-C186C357C420}"/>
              </a:ext>
            </a:extLst>
          </p:cNvPr>
          <p:cNvSpPr txBox="1">
            <a:spLocks/>
          </p:cNvSpPr>
          <p:nvPr/>
        </p:nvSpPr>
        <p:spPr>
          <a:xfrm>
            <a:off x="6229802" y="803132"/>
            <a:ext cx="4876799" cy="168346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3600" b="1" i="0" u="none" strike="noStrike" kern="1200" cap="none" spc="0" normalizeH="0" baseline="0" noProof="0">
                <a:ln>
                  <a:noFill/>
                </a:ln>
                <a:solidFill>
                  <a:srgbClr val="002177"/>
                </a:solidFill>
                <a:effectLst/>
                <a:uLnTx/>
                <a:uFillTx/>
                <a:latin typeface="Poppins"/>
                <a:ea typeface="+mj-ea"/>
                <a:cs typeface="Poppins"/>
              </a:rPr>
              <a:t>Suplementar y no Suplantar </a:t>
            </a:r>
          </a:p>
        </p:txBody>
      </p:sp>
      <p:sp>
        <p:nvSpPr>
          <p:cNvPr id="5" name="Content Placeholder 1">
            <a:extLst>
              <a:ext uri="{FF2B5EF4-FFF2-40B4-BE49-F238E27FC236}">
                <a16:creationId xmlns:a16="http://schemas.microsoft.com/office/drawing/2014/main" id="{C652DA06-9789-2C3B-7A36-F44E543807F9}"/>
              </a:ext>
            </a:extLst>
          </p:cNvPr>
          <p:cNvSpPr txBox="1">
            <a:spLocks/>
          </p:cNvSpPr>
          <p:nvPr/>
        </p:nvSpPr>
        <p:spPr>
          <a:xfrm>
            <a:off x="6284308" y="2223796"/>
            <a:ext cx="5388288" cy="3505200"/>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109220" marR="0" lvl="0" indent="0" algn="l" defTabSz="457200" rtl="0" eaLnBrk="1" fontAlgn="auto" latinLnBrk="0" hangingPunct="1">
              <a:lnSpc>
                <a:spcPct val="100000"/>
              </a:lnSpc>
              <a:spcBef>
                <a:spcPts val="1000"/>
              </a:spcBef>
              <a:spcAft>
                <a:spcPts val="0"/>
              </a:spcAft>
              <a:buClr>
                <a:srgbClr val="4472C4"/>
              </a:buClr>
              <a:buSzTx/>
              <a:buFont typeface="Wingdings 3" charset="2"/>
              <a:buNone/>
              <a:tabLst/>
              <a:defRPr/>
            </a:pPr>
            <a:r>
              <a:rPr kumimoji="0" lang="es-CO" sz="3200" b="0" i="0" u="none" strike="noStrike" kern="1200" cap="none" spc="0" normalizeH="0" baseline="0" noProof="0">
                <a:ln>
                  <a:noFill/>
                </a:ln>
                <a:solidFill>
                  <a:srgbClr val="002177"/>
                </a:solidFill>
                <a:effectLst/>
                <a:uLnTx/>
                <a:uFillTx/>
                <a:latin typeface="Poppins"/>
                <a:ea typeface="+mn-ea"/>
                <a:cs typeface="Poppins"/>
              </a:rPr>
              <a:t>Los fondos del programa Título I deben complementar todos los fondos generales disponibles y no deben suplantar dichos fondos locales y estatales</a:t>
            </a:r>
            <a:endParaRPr kumimoji="0" lang="en-US" sz="1800" b="0" i="0" u="none" strike="noStrike" kern="1200" cap="none" spc="0" normalizeH="0" baseline="0" noProof="0">
              <a:ln>
                <a:noFill/>
              </a:ln>
              <a:solidFill>
                <a:srgbClr val="002177"/>
              </a:solidFill>
              <a:effectLst/>
              <a:uLnTx/>
              <a:uFillTx/>
              <a:latin typeface="Poppins"/>
              <a:ea typeface="+mn-ea"/>
              <a:cs typeface="Poppins"/>
            </a:endParaRPr>
          </a:p>
        </p:txBody>
      </p:sp>
    </p:spTree>
    <p:extLst>
      <p:ext uri="{BB962C8B-B14F-4D97-AF65-F5344CB8AC3E}">
        <p14:creationId xmlns:p14="http://schemas.microsoft.com/office/powerpoint/2010/main" val="1804579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a:extLst>
            <a:ext uri="{FF2B5EF4-FFF2-40B4-BE49-F238E27FC236}">
              <a16:creationId xmlns:a16="http://schemas.microsoft.com/office/drawing/2014/main" id="{D541DC9F-7073-69AF-FD07-6BA7F1F6DFA2}"/>
            </a:ext>
          </a:extLst>
        </p:cNvPr>
        <p:cNvGrpSpPr/>
        <p:nvPr/>
      </p:nvGrpSpPr>
      <p:grpSpPr>
        <a:xfrm>
          <a:off x="0" y="0"/>
          <a:ext cx="0" cy="0"/>
          <a:chOff x="0" y="0"/>
          <a:chExt cx="0" cy="0"/>
        </a:xfrm>
      </p:grpSpPr>
      <p:pic>
        <p:nvPicPr>
          <p:cNvPr id="188" name="Google Shape;188;p12">
            <a:extLst>
              <a:ext uri="{FF2B5EF4-FFF2-40B4-BE49-F238E27FC236}">
                <a16:creationId xmlns:a16="http://schemas.microsoft.com/office/drawing/2014/main" id="{D7E74197-06FB-CBDA-822A-3285E5AF74D1}"/>
              </a:ext>
            </a:extLst>
          </p:cNvPr>
          <p:cNvPicPr preferRelativeResize="0"/>
          <p:nvPr/>
        </p:nvPicPr>
        <p:blipFill rotWithShape="1">
          <a:blip r:embed="rId3">
            <a:alphaModFix/>
          </a:blip>
          <a:srcRect/>
          <a:stretch/>
        </p:blipFill>
        <p:spPr>
          <a:xfrm>
            <a:off x="393107" y="6138334"/>
            <a:ext cx="1363181" cy="411172"/>
          </a:xfrm>
          <a:prstGeom prst="rect">
            <a:avLst/>
          </a:prstGeom>
          <a:noFill/>
          <a:ln>
            <a:noFill/>
          </a:ln>
        </p:spPr>
      </p:pic>
      <p:sp>
        <p:nvSpPr>
          <p:cNvPr id="3" name="Title 2">
            <a:extLst>
              <a:ext uri="{FF2B5EF4-FFF2-40B4-BE49-F238E27FC236}">
                <a16:creationId xmlns:a16="http://schemas.microsoft.com/office/drawing/2014/main" id="{A235DE00-C8A4-DE5E-FA63-055713E168A2}"/>
              </a:ext>
            </a:extLst>
          </p:cNvPr>
          <p:cNvSpPr txBox="1">
            <a:spLocks/>
          </p:cNvSpPr>
          <p:nvPr/>
        </p:nvSpPr>
        <p:spPr>
          <a:xfrm>
            <a:off x="655723" y="546238"/>
            <a:ext cx="3581400" cy="525780"/>
          </a:xfrm>
          <a:prstGeom prst="rect">
            <a:avLst/>
          </a:prstGeom>
          <a:noFill/>
          <a:ln>
            <a:noFill/>
          </a:ln>
        </p:spPr>
        <p:txBody>
          <a:bodyPr lIns="68569" tIns="68569" rIns="68569" bIns="68569"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1464B4"/>
              </a:buClr>
              <a:buFont typeface="Arial"/>
              <a:buNone/>
              <a:defRPr sz="4000" b="1" i="0" u="none" strike="noStrike" cap="none">
                <a:solidFill>
                  <a:srgbClr val="1464B4"/>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0" marR="0" lvl="0" indent="0" algn="l" defTabSz="914400" rtl="0" eaLnBrk="1" fontAlgn="auto" latinLnBrk="0" hangingPunct="1">
              <a:lnSpc>
                <a:spcPct val="100000"/>
              </a:lnSpc>
              <a:spcBef>
                <a:spcPts val="0"/>
              </a:spcBef>
              <a:spcAft>
                <a:spcPts val="0"/>
              </a:spcAft>
              <a:buClr>
                <a:srgbClr val="1464B4"/>
              </a:buClr>
              <a:buSzTx/>
              <a:buFont typeface="Arial"/>
              <a:buNone/>
              <a:tabLst/>
              <a:defRPr/>
            </a:pPr>
            <a:r>
              <a:rPr kumimoji="0" lang="en-US" sz="4000" b="1" i="0" u="none" strike="noStrike" kern="0" cap="none" spc="0" normalizeH="0" baseline="0" noProof="0" dirty="0">
                <a:ln>
                  <a:noFill/>
                </a:ln>
                <a:solidFill>
                  <a:srgbClr val="0070C0"/>
                </a:solidFill>
                <a:effectLst/>
                <a:uLnTx/>
                <a:uFillTx/>
                <a:latin typeface="Poppins"/>
                <a:cs typeface="Poppins"/>
                <a:sym typeface="Arial"/>
              </a:rPr>
              <a:t>Allowability </a:t>
            </a:r>
            <a:endParaRPr kumimoji="0" lang="en-US" sz="4000" b="1" i="0" u="none" strike="noStrike" kern="0" cap="none" spc="0" normalizeH="0" baseline="0" noProof="0" dirty="0">
              <a:ln>
                <a:noFill/>
              </a:ln>
              <a:solidFill>
                <a:srgbClr val="0070C0"/>
              </a:solidFill>
              <a:effectLst/>
              <a:uLnTx/>
              <a:uFillTx/>
              <a:latin typeface="Poppins" panose="00000500000000000000" pitchFamily="2" charset="0"/>
              <a:cs typeface="Poppins" panose="00000500000000000000" pitchFamily="2" charset="0"/>
              <a:sym typeface="Arial"/>
            </a:endParaRPr>
          </a:p>
        </p:txBody>
      </p:sp>
      <p:sp>
        <p:nvSpPr>
          <p:cNvPr id="5" name="Title 2">
            <a:extLst>
              <a:ext uri="{FF2B5EF4-FFF2-40B4-BE49-F238E27FC236}">
                <a16:creationId xmlns:a16="http://schemas.microsoft.com/office/drawing/2014/main" id="{39A257D1-1FCD-122E-2C45-1AF3D7FFBFE6}"/>
              </a:ext>
            </a:extLst>
          </p:cNvPr>
          <p:cNvSpPr txBox="1">
            <a:spLocks/>
          </p:cNvSpPr>
          <p:nvPr/>
        </p:nvSpPr>
        <p:spPr>
          <a:xfrm>
            <a:off x="7954879" y="546238"/>
            <a:ext cx="3247366" cy="525780"/>
          </a:xfrm>
          <a:prstGeom prst="rect">
            <a:avLst/>
          </a:prstGeom>
          <a:noFill/>
          <a:ln>
            <a:noFill/>
          </a:ln>
        </p:spPr>
        <p:txBody>
          <a:bodyPr lIns="68569" tIns="68569" rIns="68569" bIns="68569"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1464B4"/>
              </a:buClr>
              <a:buFont typeface="Arial"/>
              <a:buNone/>
              <a:defRPr sz="4000" b="1" i="0" u="none" strike="noStrike" cap="none">
                <a:solidFill>
                  <a:srgbClr val="1464B4"/>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0" marR="0" lvl="0" indent="0" algn="l" defTabSz="914400" rtl="0" eaLnBrk="1" fontAlgn="auto" latinLnBrk="0" hangingPunct="1">
              <a:lnSpc>
                <a:spcPct val="100000"/>
              </a:lnSpc>
              <a:spcBef>
                <a:spcPts val="0"/>
              </a:spcBef>
              <a:spcAft>
                <a:spcPts val="0"/>
              </a:spcAft>
              <a:buClr>
                <a:srgbClr val="1464B4"/>
              </a:buClr>
              <a:buSzTx/>
              <a:buFont typeface="Arial"/>
              <a:buNone/>
              <a:tabLst/>
              <a:defRPr/>
            </a:pPr>
            <a:r>
              <a:rPr kumimoji="0" lang="es-CO" sz="4000" b="1" i="0" u="none" strike="noStrike" kern="1200" cap="none" spc="0" normalizeH="0" baseline="0" noProof="0" dirty="0">
                <a:ln>
                  <a:noFill/>
                </a:ln>
                <a:solidFill>
                  <a:srgbClr val="002177"/>
                </a:solidFill>
                <a:effectLst/>
                <a:uLnTx/>
                <a:uFillTx/>
                <a:latin typeface="Poppins"/>
                <a:cs typeface="Poppins"/>
                <a:sym typeface="Arial"/>
              </a:rPr>
              <a:t>Permisible </a:t>
            </a:r>
            <a:endParaRPr kumimoji="0" lang="es-CO" sz="4000" b="1" i="0" u="none" strike="noStrike" kern="1200" cap="none" spc="0" normalizeH="0" baseline="0" noProof="0" dirty="0">
              <a:ln>
                <a:noFill/>
              </a:ln>
              <a:solidFill>
                <a:srgbClr val="002177"/>
              </a:solidFill>
              <a:effectLst/>
              <a:uLnTx/>
              <a:uFillTx/>
              <a:latin typeface="Poppins" panose="00000500000000000000" pitchFamily="2" charset="0"/>
              <a:cs typeface="Poppins" panose="00000500000000000000" pitchFamily="2" charset="0"/>
              <a:sym typeface="Arial"/>
            </a:endParaRPr>
          </a:p>
        </p:txBody>
      </p:sp>
      <p:graphicFrame>
        <p:nvGraphicFramePr>
          <p:cNvPr id="6" name="Diagram 5">
            <a:extLst>
              <a:ext uri="{FF2B5EF4-FFF2-40B4-BE49-F238E27FC236}">
                <a16:creationId xmlns:a16="http://schemas.microsoft.com/office/drawing/2014/main" id="{1B900D26-AC56-45CA-C4C5-B0F9A3DA9AD1}"/>
              </a:ext>
            </a:extLst>
          </p:cNvPr>
          <p:cNvGraphicFramePr/>
          <p:nvPr>
            <p:extLst>
              <p:ext uri="{D42A27DB-BD31-4B8C-83A1-F6EECF244321}">
                <p14:modId xmlns:p14="http://schemas.microsoft.com/office/powerpoint/2010/main" val="4161661380"/>
              </p:ext>
            </p:extLst>
          </p:nvPr>
        </p:nvGraphicFramePr>
        <p:xfrm>
          <a:off x="1679448" y="347993"/>
          <a:ext cx="8833104" cy="6138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3526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3" name="Picture 2">
            <a:extLst>
              <a:ext uri="{FF2B5EF4-FFF2-40B4-BE49-F238E27FC236}">
                <a16:creationId xmlns:a16="http://schemas.microsoft.com/office/drawing/2014/main" id="{90B7CD64-8C6C-F5B8-68C7-7AAFBD5DA17E}"/>
              </a:ext>
            </a:extLst>
          </p:cNvPr>
          <p:cNvPicPr>
            <a:picLocks noChangeAspect="1"/>
          </p:cNvPicPr>
          <p:nvPr/>
        </p:nvPicPr>
        <p:blipFill>
          <a:blip r:embed="rId3">
            <a:alphaModFix amt="31000"/>
          </a:blip>
          <a:stretch>
            <a:fillRect/>
          </a:stretch>
        </p:blipFill>
        <p:spPr>
          <a:xfrm>
            <a:off x="2297724" y="193709"/>
            <a:ext cx="7537938" cy="6420655"/>
          </a:xfrm>
          <a:prstGeom prst="rect">
            <a:avLst/>
          </a:prstGeom>
        </p:spPr>
      </p:pic>
      <p:pic>
        <p:nvPicPr>
          <p:cNvPr id="188" name="Google Shape;188;p12"/>
          <p:cNvPicPr preferRelativeResize="0"/>
          <p:nvPr/>
        </p:nvPicPr>
        <p:blipFill rotWithShape="1">
          <a:blip r:embed="rId4">
            <a:alphaModFix/>
          </a:blip>
          <a:srcRect/>
          <a:stretch/>
        </p:blipFill>
        <p:spPr>
          <a:xfrm>
            <a:off x="407277" y="6125248"/>
            <a:ext cx="1363181" cy="411172"/>
          </a:xfrm>
          <a:prstGeom prst="rect">
            <a:avLst/>
          </a:prstGeom>
          <a:noFill/>
          <a:ln>
            <a:noFill/>
          </a:ln>
        </p:spPr>
      </p:pic>
      <p:sp>
        <p:nvSpPr>
          <p:cNvPr id="2" name="Title 3">
            <a:extLst>
              <a:ext uri="{FF2B5EF4-FFF2-40B4-BE49-F238E27FC236}">
                <a16:creationId xmlns:a16="http://schemas.microsoft.com/office/drawing/2014/main" id="{1289866B-D76E-BA70-6A4F-A5DD6EAB52A9}"/>
              </a:ext>
            </a:extLst>
          </p:cNvPr>
          <p:cNvSpPr txBox="1">
            <a:spLocks/>
          </p:cNvSpPr>
          <p:nvPr/>
        </p:nvSpPr>
        <p:spPr>
          <a:xfrm>
            <a:off x="1439132" y="1735492"/>
            <a:ext cx="9680703" cy="303579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0070C0"/>
                </a:solidFill>
                <a:effectLst/>
                <a:uLnTx/>
                <a:uFillTx/>
                <a:latin typeface="Poppins"/>
                <a:ea typeface="+mj-ea"/>
                <a:cs typeface="Poppins"/>
              </a:rPr>
              <a:t>School Site Council Purview</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0070C0"/>
              </a:solidFill>
              <a:effectLst/>
              <a:uLnTx/>
              <a:uFillTx/>
              <a:latin typeface="Poppins"/>
              <a:ea typeface="+mj-ea"/>
              <a:cs typeface="Poppin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sz="2400" dirty="0">
              <a:solidFill>
                <a:srgbClr val="0070C0"/>
              </a:solidFill>
              <a:latin typeface="Poppins"/>
              <a:cs typeface="Poppin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0070C0"/>
              </a:solidFill>
              <a:effectLst/>
              <a:uLnTx/>
              <a:uFillTx/>
              <a:latin typeface="Poppins"/>
              <a:ea typeface="+mj-ea"/>
              <a:cs typeface="Poppins"/>
            </a:endParaRPr>
          </a:p>
          <a:p>
            <a:pPr lvl="0" algn="ctr">
              <a:defRPr/>
            </a:pPr>
            <a:r>
              <a:rPr lang="en-US" sz="5400" dirty="0" err="1">
                <a:solidFill>
                  <a:srgbClr val="002177"/>
                </a:solidFill>
                <a:latin typeface="Poppins" panose="00000500000000000000" pitchFamily="2" charset="0"/>
                <a:cs typeface="Poppins" panose="00000500000000000000" pitchFamily="2" charset="0"/>
              </a:rPr>
              <a:t>Ámbito</a:t>
            </a:r>
            <a:r>
              <a:rPr lang="en-US" sz="5400" dirty="0">
                <a:solidFill>
                  <a:srgbClr val="002177"/>
                </a:solidFill>
                <a:latin typeface="Poppins" panose="00000500000000000000" pitchFamily="2" charset="0"/>
                <a:cs typeface="Poppins" panose="00000500000000000000" pitchFamily="2" charset="0"/>
              </a:rPr>
              <a:t> del </a:t>
            </a:r>
            <a:r>
              <a:rPr lang="en-US" sz="5400" dirty="0" err="1">
                <a:solidFill>
                  <a:srgbClr val="002177"/>
                </a:solidFill>
                <a:latin typeface="Poppins" panose="00000500000000000000" pitchFamily="2" charset="0"/>
                <a:cs typeface="Poppins" panose="00000500000000000000" pitchFamily="2" charset="0"/>
              </a:rPr>
              <a:t>Consejo</a:t>
            </a:r>
            <a:r>
              <a:rPr lang="en-US" sz="5400" dirty="0">
                <a:solidFill>
                  <a:srgbClr val="002177"/>
                </a:solidFill>
                <a:latin typeface="Poppins" panose="00000500000000000000" pitchFamily="2" charset="0"/>
                <a:cs typeface="Poppins" panose="00000500000000000000" pitchFamily="2" charset="0"/>
              </a:rPr>
              <a:t> Escolar</a:t>
            </a:r>
            <a:br>
              <a:rPr kumimoji="0" lang="en-US" sz="5400" b="0" i="0" u="none" strike="noStrike" kern="1200" cap="none" spc="0" normalizeH="0" baseline="0" noProof="0" dirty="0">
                <a:ln>
                  <a:noFill/>
                </a:ln>
                <a:solidFill>
                  <a:srgbClr val="4472C4"/>
                </a:solidFill>
                <a:effectLst/>
                <a:uLnTx/>
                <a:uFillTx/>
                <a:latin typeface="Poppins" panose="00000500000000000000" pitchFamily="2" charset="0"/>
                <a:ea typeface="+mj-ea"/>
                <a:cs typeface="Poppins" panose="00000500000000000000" pitchFamily="2" charset="0"/>
              </a:rPr>
            </a:br>
            <a:endParaRPr kumimoji="0" lang="es-US" sz="5400" b="0" i="0" u="none" strike="noStrike" kern="1200" cap="none" spc="0" normalizeH="0" baseline="0" dirty="0">
              <a:ln>
                <a:noFill/>
              </a:ln>
              <a:solidFill>
                <a:srgbClr val="002177"/>
              </a:solidFill>
              <a:effectLst/>
              <a:uLnTx/>
              <a:uFillTx/>
              <a:latin typeface="Poppins"/>
              <a:ea typeface="+mj-ea"/>
              <a:cs typeface="Poppins"/>
            </a:endParaRPr>
          </a:p>
        </p:txBody>
      </p:sp>
    </p:spTree>
    <p:extLst>
      <p:ext uri="{BB962C8B-B14F-4D97-AF65-F5344CB8AC3E}">
        <p14:creationId xmlns:p14="http://schemas.microsoft.com/office/powerpoint/2010/main" val="1458524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407837" y="6446828"/>
            <a:ext cx="1363181" cy="411172"/>
          </a:xfrm>
          <a:prstGeom prst="rect">
            <a:avLst/>
          </a:prstGeom>
          <a:noFill/>
          <a:ln>
            <a:noFill/>
          </a:ln>
        </p:spPr>
      </p:pic>
      <p:sp>
        <p:nvSpPr>
          <p:cNvPr id="2" name="Title 1">
            <a:extLst>
              <a:ext uri="{FF2B5EF4-FFF2-40B4-BE49-F238E27FC236}">
                <a16:creationId xmlns:a16="http://schemas.microsoft.com/office/drawing/2014/main" id="{31665D30-7299-40E7-11AC-AD4CB3C76890}"/>
              </a:ext>
            </a:extLst>
          </p:cNvPr>
          <p:cNvSpPr txBox="1">
            <a:spLocks/>
          </p:cNvSpPr>
          <p:nvPr/>
        </p:nvSpPr>
        <p:spPr>
          <a:xfrm>
            <a:off x="1172396" y="319264"/>
            <a:ext cx="4636710" cy="1096963"/>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Poppins"/>
                <a:ea typeface="+mj-ea"/>
                <a:cs typeface="Poppins"/>
              </a:rPr>
              <a:t>School-Site Council Approval</a:t>
            </a:r>
          </a:p>
        </p:txBody>
      </p:sp>
      <p:sp>
        <p:nvSpPr>
          <p:cNvPr id="3" name="Content Placeholder 2">
            <a:extLst>
              <a:ext uri="{FF2B5EF4-FFF2-40B4-BE49-F238E27FC236}">
                <a16:creationId xmlns:a16="http://schemas.microsoft.com/office/drawing/2014/main" id="{B1BD729A-982B-805B-A829-D354BC630D77}"/>
              </a:ext>
            </a:extLst>
          </p:cNvPr>
          <p:cNvSpPr txBox="1">
            <a:spLocks/>
          </p:cNvSpPr>
          <p:nvPr/>
        </p:nvSpPr>
        <p:spPr>
          <a:xfrm>
            <a:off x="830425" y="1556584"/>
            <a:ext cx="5395406" cy="498215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4472C4"/>
              </a:buClr>
              <a:buSzPct val="80000"/>
              <a:buFont typeface="Wingdings 3" charset="2"/>
              <a:buNone/>
              <a:tabLst/>
              <a:defRPr/>
            </a:pPr>
            <a:r>
              <a:rPr kumimoji="0" lang="en-US" sz="2400" b="0" i="0" u="none" strike="noStrike" kern="1200" cap="none" spc="0" normalizeH="0" baseline="0" noProof="0">
                <a:ln>
                  <a:noFill/>
                </a:ln>
                <a:solidFill>
                  <a:srgbClr val="0070C0"/>
                </a:solidFill>
                <a:effectLst/>
                <a:uLnTx/>
                <a:uFillTx/>
                <a:latin typeface="Poppins"/>
                <a:ea typeface="ＭＳ Ｐゴシック"/>
                <a:cs typeface="Poppins"/>
              </a:rPr>
              <a:t>The SPSA and accompanying budgets need to be developed with recommendations from appropriate committees; and the written recommendations must be brought to the School-Site Council (SSC) for review and approval.</a:t>
            </a:r>
          </a:p>
          <a:p>
            <a:pPr marL="0" marR="0" lvl="0" indent="0" algn="l" defTabSz="457200" rtl="0" eaLnBrk="1" fontAlgn="auto" latinLnBrk="0" hangingPunct="1">
              <a:lnSpc>
                <a:spcPct val="100000"/>
              </a:lnSpc>
              <a:spcBef>
                <a:spcPts val="1000"/>
              </a:spcBef>
              <a:spcAft>
                <a:spcPts val="0"/>
              </a:spcAft>
              <a:buClr>
                <a:srgbClr val="4472C4"/>
              </a:buClr>
              <a:buSzPct val="80000"/>
              <a:buFont typeface="Wingdings 3" charset="2"/>
              <a:buNone/>
              <a:tabLst/>
              <a:defRPr/>
            </a:pPr>
            <a:r>
              <a:rPr kumimoji="0" lang="en-US" sz="2400" b="0" i="0" u="none" strike="noStrike" kern="1200" cap="none" spc="0" normalizeH="0" baseline="0" noProof="0">
                <a:ln>
                  <a:noFill/>
                </a:ln>
                <a:solidFill>
                  <a:srgbClr val="0070C0"/>
                </a:solidFill>
                <a:effectLst/>
                <a:uLnTx/>
                <a:uFillTx/>
                <a:latin typeface="Poppins"/>
                <a:ea typeface="ＭＳ Ｐゴシック"/>
                <a:cs typeface="Poppins"/>
              </a:rPr>
              <a:t>The school’s English Learner Advisory Committee (ELAC) is one of those that must have the opportunity to provide recommendations. </a:t>
            </a:r>
            <a:endParaRPr kumimoji="0" lang="en-US" sz="2400" b="0" i="0" u="none" strike="noStrike" kern="1200" cap="none" spc="0" normalizeH="0" baseline="0" noProof="0">
              <a:ln>
                <a:noFill/>
              </a:ln>
              <a:solidFill>
                <a:srgbClr val="0070C0"/>
              </a:solidFill>
              <a:effectLst/>
              <a:uLnTx/>
              <a:uFillTx/>
              <a:latin typeface="Poppins" panose="00000500000000000000" pitchFamily="2" charset="0"/>
              <a:ea typeface="ＭＳ Ｐゴシック" charset="0"/>
              <a:cs typeface="Poppins" panose="00000500000000000000" pitchFamily="2" charset="0"/>
            </a:endParaRPr>
          </a:p>
        </p:txBody>
      </p:sp>
      <p:sp>
        <p:nvSpPr>
          <p:cNvPr id="4" name="Title 1">
            <a:extLst>
              <a:ext uri="{FF2B5EF4-FFF2-40B4-BE49-F238E27FC236}">
                <a16:creationId xmlns:a16="http://schemas.microsoft.com/office/drawing/2014/main" id="{06A3B6FE-28D3-30AA-F5F8-E0284F1AE2A4}"/>
              </a:ext>
            </a:extLst>
          </p:cNvPr>
          <p:cNvSpPr txBox="1">
            <a:spLocks/>
          </p:cNvSpPr>
          <p:nvPr/>
        </p:nvSpPr>
        <p:spPr>
          <a:xfrm>
            <a:off x="6809328" y="339948"/>
            <a:ext cx="4928582" cy="1467982"/>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CO" sz="3600" b="1" i="0" u="none" strike="noStrike" kern="1200" cap="none" spc="0" normalizeH="0" baseline="0" noProof="0">
                <a:ln>
                  <a:noFill/>
                </a:ln>
                <a:solidFill>
                  <a:srgbClr val="002177"/>
                </a:solidFill>
                <a:effectLst/>
                <a:uLnTx/>
                <a:uFillTx/>
                <a:latin typeface="Poppins"/>
                <a:ea typeface="+mj-ea"/>
                <a:cs typeface="Poppins"/>
              </a:rPr>
              <a:t>Aprobación del Consejo Escolar</a:t>
            </a:r>
          </a:p>
        </p:txBody>
      </p:sp>
      <p:sp>
        <p:nvSpPr>
          <p:cNvPr id="5" name="Content Placeholder 2">
            <a:extLst>
              <a:ext uri="{FF2B5EF4-FFF2-40B4-BE49-F238E27FC236}">
                <a16:creationId xmlns:a16="http://schemas.microsoft.com/office/drawing/2014/main" id="{951FDE55-D282-76BF-D47D-10C46E1427FC}"/>
              </a:ext>
            </a:extLst>
          </p:cNvPr>
          <p:cNvSpPr txBox="1">
            <a:spLocks/>
          </p:cNvSpPr>
          <p:nvPr/>
        </p:nvSpPr>
        <p:spPr>
          <a:xfrm>
            <a:off x="6501417" y="1589241"/>
            <a:ext cx="5395407" cy="5072817"/>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F6FC6"/>
              </a:buClr>
              <a:buSzTx/>
              <a:buFont typeface="Wingdings 3" charset="2"/>
              <a:buNone/>
              <a:tabLst/>
              <a:defRPr/>
            </a:pPr>
            <a:r>
              <a:rPr kumimoji="0" lang="es-CO" sz="2400" b="0" i="0" u="none" strike="noStrike" kern="1200" cap="none" spc="0" normalizeH="0" baseline="0" noProof="0" dirty="0">
                <a:ln>
                  <a:noFill/>
                </a:ln>
                <a:solidFill>
                  <a:srgbClr val="002177"/>
                </a:solidFill>
                <a:effectLst/>
                <a:uLnTx/>
                <a:uFillTx/>
                <a:latin typeface="Poppins"/>
                <a:ea typeface="ＭＳ Ｐゴシック"/>
                <a:cs typeface="Poppins"/>
              </a:rPr>
              <a:t>El SPSA y los presupuestos adyacentes deben desarrollarse con las recomendaciones de los comités apropiados y las recomendaciones escritas deben presentarse ante el Consejo Escolar (SSC) para su revisión y aprobación.</a:t>
            </a:r>
          </a:p>
          <a:p>
            <a:pPr marL="0" marR="0" lvl="0" indent="0" algn="l" defTabSz="457200" rtl="0" eaLnBrk="1" fontAlgn="auto" latinLnBrk="0" hangingPunct="1">
              <a:lnSpc>
                <a:spcPct val="100000"/>
              </a:lnSpc>
              <a:spcBef>
                <a:spcPts val="1000"/>
              </a:spcBef>
              <a:spcAft>
                <a:spcPts val="0"/>
              </a:spcAft>
              <a:buClr>
                <a:srgbClr val="0F6FC6"/>
              </a:buClr>
              <a:buSzTx/>
              <a:buFont typeface="Wingdings 3" charset="2"/>
              <a:buNone/>
              <a:tabLst/>
              <a:defRPr/>
            </a:pPr>
            <a:r>
              <a:rPr kumimoji="0" lang="es-ES" sz="2400" b="0" i="0" u="none" strike="noStrike" kern="1200" cap="none" spc="0" normalizeH="0" baseline="0" noProof="0" dirty="0">
                <a:ln>
                  <a:noFill/>
                </a:ln>
                <a:solidFill>
                  <a:srgbClr val="002177"/>
                </a:solidFill>
                <a:effectLst/>
                <a:uLnTx/>
                <a:uFillTx/>
                <a:latin typeface="Poppins"/>
                <a:ea typeface="ＭＳ Ｐゴシック"/>
                <a:cs typeface="Poppins"/>
              </a:rPr>
              <a:t>El Comité Asesor de Estudiantes de Inglés (ELAC) de la escuela es uno de los que debe tener la oportunidad de proporcionar recomendaciones.</a:t>
            </a:r>
          </a:p>
          <a:p>
            <a:pPr marL="0" marR="0" lvl="0" indent="0" algn="l" defTabSz="457200" rtl="0" eaLnBrk="1" fontAlgn="auto" latinLnBrk="0" hangingPunct="1">
              <a:lnSpc>
                <a:spcPct val="100000"/>
              </a:lnSpc>
              <a:spcBef>
                <a:spcPts val="1000"/>
              </a:spcBef>
              <a:spcAft>
                <a:spcPts val="0"/>
              </a:spcAft>
              <a:buClr>
                <a:srgbClr val="0F6FC6"/>
              </a:buClr>
              <a:buSzTx/>
              <a:buFont typeface="Wingdings 3" charset="2"/>
              <a:buNone/>
              <a:tabLst/>
              <a:defRPr/>
            </a:pPr>
            <a:endParaRPr kumimoji="0" lang="es-CO" sz="2400" b="0" i="0" u="none" strike="noStrike" kern="1200" cap="none" spc="0" normalizeH="0" baseline="0" noProof="0" dirty="0">
              <a:ln>
                <a:noFill/>
              </a:ln>
              <a:solidFill>
                <a:srgbClr val="002177"/>
              </a:solidFill>
              <a:effectLst/>
              <a:uLnTx/>
              <a:uFillTx/>
              <a:latin typeface="Poppins" panose="00000500000000000000" pitchFamily="2" charset="0"/>
              <a:ea typeface="ＭＳ Ｐゴシック"/>
              <a:cs typeface="Poppins" panose="00000500000000000000" pitchFamily="2" charset="0"/>
            </a:endParaRPr>
          </a:p>
          <a:p>
            <a:pPr marL="0" marR="0" lvl="0" indent="0" algn="l" defTabSz="457200" rtl="0" eaLnBrk="1" fontAlgn="auto" latinLnBrk="0" hangingPunct="1">
              <a:lnSpc>
                <a:spcPct val="100000"/>
              </a:lnSpc>
              <a:spcBef>
                <a:spcPts val="1000"/>
              </a:spcBef>
              <a:spcAft>
                <a:spcPts val="0"/>
              </a:spcAft>
              <a:buClr>
                <a:srgbClr val="0F6FC6"/>
              </a:buClr>
              <a:buSzTx/>
              <a:buFont typeface="Wingdings 3" charset="2"/>
              <a:buNone/>
              <a:tabLst/>
              <a:defRPr/>
            </a:pPr>
            <a:r>
              <a:rPr kumimoji="0" lang="es-CO" sz="2400" b="0" i="0" u="none" strike="noStrike" kern="1200" cap="none" spc="0" normalizeH="0" baseline="0" noProof="0" dirty="0">
                <a:ln>
                  <a:noFill/>
                </a:ln>
                <a:solidFill>
                  <a:srgbClr val="002177"/>
                </a:solidFill>
                <a:effectLst/>
                <a:uLnTx/>
                <a:uFillTx/>
                <a:latin typeface="Poppins"/>
                <a:ea typeface="ＭＳ Ｐゴシック"/>
                <a:cs typeface="Poppins"/>
              </a:rPr>
              <a:t>	</a:t>
            </a:r>
          </a:p>
        </p:txBody>
      </p:sp>
    </p:spTree>
    <p:extLst>
      <p:ext uri="{BB962C8B-B14F-4D97-AF65-F5344CB8AC3E}">
        <p14:creationId xmlns:p14="http://schemas.microsoft.com/office/powerpoint/2010/main" val="820423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407837" y="6446828"/>
            <a:ext cx="1363181" cy="411172"/>
          </a:xfrm>
          <a:prstGeom prst="rect">
            <a:avLst/>
          </a:prstGeom>
          <a:noFill/>
          <a:ln>
            <a:noFill/>
          </a:ln>
        </p:spPr>
      </p:pic>
      <p:sp>
        <p:nvSpPr>
          <p:cNvPr id="2" name="Title 1">
            <a:extLst>
              <a:ext uri="{FF2B5EF4-FFF2-40B4-BE49-F238E27FC236}">
                <a16:creationId xmlns:a16="http://schemas.microsoft.com/office/drawing/2014/main" id="{31665D30-7299-40E7-11AC-AD4CB3C76890}"/>
              </a:ext>
            </a:extLst>
          </p:cNvPr>
          <p:cNvSpPr txBox="1">
            <a:spLocks/>
          </p:cNvSpPr>
          <p:nvPr/>
        </p:nvSpPr>
        <p:spPr>
          <a:xfrm>
            <a:off x="670353" y="266701"/>
            <a:ext cx="4923604" cy="109696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0070C0"/>
                </a:solidFill>
                <a:effectLst/>
                <a:uLnTx/>
                <a:uFillTx/>
                <a:latin typeface="Poppins"/>
                <a:ea typeface="+mj-ea"/>
                <a:cs typeface="Poppins"/>
              </a:rPr>
              <a:t>Connection Between ELAC and SSC</a:t>
            </a:r>
          </a:p>
        </p:txBody>
      </p:sp>
      <p:sp>
        <p:nvSpPr>
          <p:cNvPr id="4" name="Title 1">
            <a:extLst>
              <a:ext uri="{FF2B5EF4-FFF2-40B4-BE49-F238E27FC236}">
                <a16:creationId xmlns:a16="http://schemas.microsoft.com/office/drawing/2014/main" id="{06A3B6FE-28D3-30AA-F5F8-E0284F1AE2A4}"/>
              </a:ext>
            </a:extLst>
          </p:cNvPr>
          <p:cNvSpPr txBox="1">
            <a:spLocks/>
          </p:cNvSpPr>
          <p:nvPr/>
        </p:nvSpPr>
        <p:spPr>
          <a:xfrm>
            <a:off x="6837320" y="266701"/>
            <a:ext cx="4928582" cy="1467982"/>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a:ln>
                  <a:noFill/>
                </a:ln>
                <a:solidFill>
                  <a:srgbClr val="002177"/>
                </a:solidFill>
                <a:effectLst/>
                <a:uLnTx/>
                <a:uFillTx/>
                <a:latin typeface="Poppins"/>
                <a:ea typeface="+mj-ea"/>
                <a:cs typeface="Poppins"/>
              </a:rPr>
              <a:t>Conexión entre </a:t>
            </a:r>
            <a:endParaRPr kumimoji="0" lang="es-ES" sz="3600" b="1" i="0" u="none" strike="noStrike" kern="1200" cap="none" spc="0" normalizeH="0" baseline="0" noProof="0">
              <a:ln>
                <a:noFill/>
              </a:ln>
              <a:solidFill>
                <a:srgbClr val="002177"/>
              </a:solidFill>
              <a:effectLst/>
              <a:uLnTx/>
              <a:uFillTx/>
              <a:latin typeface="Poppins" panose="00000500000000000000" pitchFamily="2" charset="0"/>
              <a:ea typeface="+mj-ea"/>
              <a:cs typeface="Poppins" panose="00000500000000000000" pitchFamily="2"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a:ln>
                  <a:noFill/>
                </a:ln>
                <a:solidFill>
                  <a:srgbClr val="002177"/>
                </a:solidFill>
                <a:effectLst/>
                <a:uLnTx/>
                <a:uFillTx/>
                <a:latin typeface="Poppins"/>
                <a:ea typeface="+mj-ea"/>
                <a:cs typeface="Poppins"/>
              </a:rPr>
              <a:t>ELAC y SSC</a:t>
            </a:r>
            <a:endParaRPr kumimoji="0" lang="es-CO" sz="3600" b="1" i="0" u="none" strike="noStrike" kern="1200" cap="none" spc="0" normalizeH="0" baseline="0" noProof="0">
              <a:ln>
                <a:noFill/>
              </a:ln>
              <a:solidFill>
                <a:srgbClr val="002177"/>
              </a:solidFill>
              <a:effectLst/>
              <a:uLnTx/>
              <a:uFillTx/>
              <a:latin typeface="Poppins"/>
              <a:ea typeface="+mj-ea"/>
              <a:cs typeface="Poppins"/>
            </a:endParaRPr>
          </a:p>
        </p:txBody>
      </p:sp>
      <p:pic>
        <p:nvPicPr>
          <p:cNvPr id="6" name="Picture 5">
            <a:extLst>
              <a:ext uri="{FF2B5EF4-FFF2-40B4-BE49-F238E27FC236}">
                <a16:creationId xmlns:a16="http://schemas.microsoft.com/office/drawing/2014/main" id="{1378C2A0-86F7-26F3-A53A-F0694B111B0A}"/>
              </a:ext>
            </a:extLst>
          </p:cNvPr>
          <p:cNvPicPr>
            <a:picLocks noChangeAspect="1"/>
          </p:cNvPicPr>
          <p:nvPr/>
        </p:nvPicPr>
        <p:blipFill>
          <a:blip r:embed="rId4"/>
          <a:stretch>
            <a:fillRect/>
          </a:stretch>
        </p:blipFill>
        <p:spPr>
          <a:xfrm>
            <a:off x="3572143" y="1734683"/>
            <a:ext cx="5047714" cy="3720132"/>
          </a:xfrm>
          <a:prstGeom prst="rect">
            <a:avLst/>
          </a:prstGeom>
        </p:spPr>
      </p:pic>
      <p:sp>
        <p:nvSpPr>
          <p:cNvPr id="7" name="TextBox 6">
            <a:extLst>
              <a:ext uri="{FF2B5EF4-FFF2-40B4-BE49-F238E27FC236}">
                <a16:creationId xmlns:a16="http://schemas.microsoft.com/office/drawing/2014/main" id="{92208ED1-BE59-03F5-6166-56EAFEB8319C}"/>
              </a:ext>
            </a:extLst>
          </p:cNvPr>
          <p:cNvSpPr txBox="1"/>
          <p:nvPr/>
        </p:nvSpPr>
        <p:spPr>
          <a:xfrm>
            <a:off x="872412" y="1978067"/>
            <a:ext cx="327038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Poppins"/>
                <a:ea typeface="+mn-ea"/>
                <a:cs typeface="Calibri"/>
              </a:rPr>
              <a:t>School Site Council is responsible for developing the SPSA with advisement from the ELAC on an annual basis.</a:t>
            </a:r>
          </a:p>
        </p:txBody>
      </p:sp>
      <p:sp>
        <p:nvSpPr>
          <p:cNvPr id="9" name="TextBox 8">
            <a:extLst>
              <a:ext uri="{FF2B5EF4-FFF2-40B4-BE49-F238E27FC236}">
                <a16:creationId xmlns:a16="http://schemas.microsoft.com/office/drawing/2014/main" id="{2D5B387D-6E46-E82B-6559-F5F920624AE4}"/>
              </a:ext>
            </a:extLst>
          </p:cNvPr>
          <p:cNvSpPr txBox="1"/>
          <p:nvPr/>
        </p:nvSpPr>
        <p:spPr>
          <a:xfrm>
            <a:off x="8187613" y="1990061"/>
            <a:ext cx="3270380" cy="310854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a:ln>
                  <a:noFill/>
                </a:ln>
                <a:solidFill>
                  <a:srgbClr val="002177"/>
                </a:solidFill>
                <a:effectLst/>
                <a:uLnTx/>
                <a:uFillTx/>
                <a:latin typeface="Poppins"/>
                <a:ea typeface="+mn-ea"/>
                <a:cs typeface="Poppins"/>
              </a:rPr>
              <a:t>El Consejo del Sitio Escolar es responsable de desarrollar la SPSA con el asesoramiento anual de la ELAC.</a:t>
            </a:r>
            <a:endParaRPr kumimoji="0" lang="en-US" sz="2800" b="0" i="0" u="none" strike="noStrike" kern="1200" cap="none" spc="0" normalizeH="0" baseline="0" noProof="0">
              <a:ln>
                <a:noFill/>
              </a:ln>
              <a:solidFill>
                <a:srgbClr val="002177"/>
              </a:solidFill>
              <a:effectLst/>
              <a:uLnTx/>
              <a:uFillTx/>
              <a:latin typeface="Poppins"/>
              <a:ea typeface="+mn-ea"/>
              <a:cs typeface="Poppins"/>
            </a:endParaRPr>
          </a:p>
        </p:txBody>
      </p:sp>
    </p:spTree>
    <p:extLst>
      <p:ext uri="{BB962C8B-B14F-4D97-AF65-F5344CB8AC3E}">
        <p14:creationId xmlns:p14="http://schemas.microsoft.com/office/powerpoint/2010/main" val="1063475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407837" y="6446828"/>
            <a:ext cx="1363181" cy="411172"/>
          </a:xfrm>
          <a:prstGeom prst="rect">
            <a:avLst/>
          </a:prstGeom>
          <a:noFill/>
          <a:ln>
            <a:noFill/>
          </a:ln>
        </p:spPr>
      </p:pic>
      <p:sp>
        <p:nvSpPr>
          <p:cNvPr id="2" name="Title 1">
            <a:extLst>
              <a:ext uri="{FF2B5EF4-FFF2-40B4-BE49-F238E27FC236}">
                <a16:creationId xmlns:a16="http://schemas.microsoft.com/office/drawing/2014/main" id="{31665D30-7299-40E7-11AC-AD4CB3C76890}"/>
              </a:ext>
            </a:extLst>
          </p:cNvPr>
          <p:cNvSpPr txBox="1">
            <a:spLocks/>
          </p:cNvSpPr>
          <p:nvPr/>
        </p:nvSpPr>
        <p:spPr>
          <a:xfrm>
            <a:off x="670353" y="266701"/>
            <a:ext cx="4923604" cy="159009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Poppins"/>
                <a:ea typeface="+mj-ea"/>
                <a:cs typeface="Poppins"/>
              </a:rPr>
              <a:t>Advisement and Approval  Between ELAC and SSC</a:t>
            </a:r>
          </a:p>
        </p:txBody>
      </p:sp>
      <p:sp>
        <p:nvSpPr>
          <p:cNvPr id="4" name="Title 1">
            <a:extLst>
              <a:ext uri="{FF2B5EF4-FFF2-40B4-BE49-F238E27FC236}">
                <a16:creationId xmlns:a16="http://schemas.microsoft.com/office/drawing/2014/main" id="{06A3B6FE-28D3-30AA-F5F8-E0284F1AE2A4}"/>
              </a:ext>
            </a:extLst>
          </p:cNvPr>
          <p:cNvSpPr txBox="1">
            <a:spLocks/>
          </p:cNvSpPr>
          <p:nvPr/>
        </p:nvSpPr>
        <p:spPr>
          <a:xfrm>
            <a:off x="6837320" y="266701"/>
            <a:ext cx="4928582" cy="1467982"/>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a:ln>
                  <a:noFill/>
                </a:ln>
                <a:solidFill>
                  <a:srgbClr val="002177"/>
                </a:solidFill>
                <a:effectLst/>
                <a:uLnTx/>
                <a:uFillTx/>
                <a:latin typeface="Poppins"/>
                <a:ea typeface="+mj-ea"/>
                <a:cs typeface="Poppins"/>
              </a:rPr>
              <a:t>Consideración y Aprobación entre </a:t>
            </a:r>
            <a:endParaRPr kumimoji="0" lang="es-ES" sz="3600" b="1" i="0" u="none" strike="noStrike" kern="1200" cap="none" spc="0" normalizeH="0" baseline="0" noProof="0">
              <a:ln>
                <a:noFill/>
              </a:ln>
              <a:solidFill>
                <a:srgbClr val="002177"/>
              </a:solidFill>
              <a:effectLst/>
              <a:uLnTx/>
              <a:uFillTx/>
              <a:latin typeface="Poppins" panose="00000500000000000000" pitchFamily="2" charset="0"/>
              <a:ea typeface="+mj-ea"/>
              <a:cs typeface="Poppins" panose="00000500000000000000" pitchFamily="2"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a:ln>
                  <a:noFill/>
                </a:ln>
                <a:solidFill>
                  <a:srgbClr val="002177"/>
                </a:solidFill>
                <a:effectLst/>
                <a:uLnTx/>
                <a:uFillTx/>
                <a:latin typeface="Poppins"/>
                <a:ea typeface="+mj-ea"/>
                <a:cs typeface="Poppins"/>
              </a:rPr>
              <a:t>ELAC y SSC</a:t>
            </a:r>
            <a:endParaRPr kumimoji="0" lang="es-CO" sz="3600" b="1" i="0" u="none" strike="noStrike" kern="1200" cap="none" spc="0" normalizeH="0" baseline="0" noProof="0">
              <a:ln>
                <a:noFill/>
              </a:ln>
              <a:solidFill>
                <a:srgbClr val="002177"/>
              </a:solidFill>
              <a:effectLst/>
              <a:uLnTx/>
              <a:uFillTx/>
              <a:latin typeface="Poppins"/>
              <a:ea typeface="+mj-ea"/>
              <a:cs typeface="Poppins"/>
            </a:endParaRPr>
          </a:p>
        </p:txBody>
      </p:sp>
      <p:sp>
        <p:nvSpPr>
          <p:cNvPr id="7" name="TextBox 6">
            <a:extLst>
              <a:ext uri="{FF2B5EF4-FFF2-40B4-BE49-F238E27FC236}">
                <a16:creationId xmlns:a16="http://schemas.microsoft.com/office/drawing/2014/main" id="{92208ED1-BE59-03F5-6166-56EAFEB8319C}"/>
              </a:ext>
            </a:extLst>
          </p:cNvPr>
          <p:cNvSpPr txBox="1"/>
          <p:nvPr/>
        </p:nvSpPr>
        <p:spPr>
          <a:xfrm>
            <a:off x="670353" y="1953219"/>
            <a:ext cx="4923604"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Poppins"/>
                <a:ea typeface="+mn-ea"/>
                <a:cs typeface="Poppins"/>
              </a:rPr>
              <a:t>ELAC Advisement</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Poppins"/>
                <a:ea typeface="+mn-ea"/>
                <a:cs typeface="Poppins"/>
              </a:rPr>
              <a:t>Step 1:  Membership reviews and discusses EL data and programs. </a:t>
            </a:r>
          </a:p>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srgbClr val="0070C0"/>
              </a:solidFill>
              <a:effectLst/>
              <a:uLnTx/>
              <a:uFillTx/>
              <a:latin typeface="Poppins"/>
              <a:ea typeface="+mn-ea"/>
              <a:cs typeface="Poppins"/>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Poppins"/>
                <a:ea typeface="+mn-ea"/>
                <a:cs typeface="Poppins"/>
              </a:rPr>
              <a:t>Step 2: Membership will take a vote.</a:t>
            </a:r>
          </a:p>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srgbClr val="0070C0"/>
              </a:solidFill>
              <a:effectLst/>
              <a:uLnTx/>
              <a:uFillTx/>
              <a:latin typeface="Poppins"/>
              <a:ea typeface="+mn-ea"/>
              <a:cs typeface="Poppins"/>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Poppins"/>
                <a:ea typeface="+mn-ea"/>
                <a:cs typeface="Poppins"/>
              </a:rPr>
              <a:t>Step 3</a:t>
            </a:r>
            <a:r>
              <a:rPr kumimoji="0" lang="en-US" sz="2400" b="1" i="0" u="none" strike="noStrike" kern="1200" cap="none" spc="0" normalizeH="0" baseline="0" noProof="0" dirty="0">
                <a:ln>
                  <a:noFill/>
                </a:ln>
                <a:solidFill>
                  <a:srgbClr val="0070C0"/>
                </a:solidFill>
                <a:effectLst/>
                <a:uLnTx/>
                <a:uFillTx/>
                <a:latin typeface="Poppins"/>
                <a:ea typeface="+mn-ea"/>
                <a:cs typeface="Poppins"/>
              </a:rPr>
              <a:t>: </a:t>
            </a:r>
            <a:r>
              <a:rPr kumimoji="0" lang="en-US" sz="2400" b="0" i="0" u="none" strike="noStrike" kern="1200" cap="none" spc="0" normalizeH="0" baseline="0" noProof="0" dirty="0">
                <a:ln>
                  <a:noFill/>
                </a:ln>
                <a:solidFill>
                  <a:srgbClr val="0070C0"/>
                </a:solidFill>
                <a:effectLst/>
                <a:uLnTx/>
                <a:uFillTx/>
                <a:latin typeface="Poppins"/>
                <a:ea typeface="+mn-ea"/>
                <a:cs typeface="Poppins"/>
              </a:rPr>
              <a:t>After the meeting, ELAC provides the written advice to the SSC.</a:t>
            </a:r>
          </a:p>
        </p:txBody>
      </p:sp>
      <p:sp>
        <p:nvSpPr>
          <p:cNvPr id="3" name="TextBox 2">
            <a:extLst>
              <a:ext uri="{FF2B5EF4-FFF2-40B4-BE49-F238E27FC236}">
                <a16:creationId xmlns:a16="http://schemas.microsoft.com/office/drawing/2014/main" id="{CE64687E-089A-3B7B-9411-E315557FB8D8}"/>
              </a:ext>
            </a:extLst>
          </p:cNvPr>
          <p:cNvSpPr txBox="1"/>
          <p:nvPr/>
        </p:nvSpPr>
        <p:spPr>
          <a:xfrm>
            <a:off x="6933199" y="1856792"/>
            <a:ext cx="4832703"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00" cap="none" spc="0" normalizeH="0" baseline="0" noProof="0" dirty="0">
                <a:ln>
                  <a:noFill/>
                </a:ln>
                <a:solidFill>
                  <a:srgbClr val="002177"/>
                </a:solidFill>
                <a:effectLst/>
                <a:uLnTx/>
                <a:uFillTx/>
                <a:latin typeface="Poppins"/>
                <a:ea typeface="Calibri" panose="020F0502020204030204" pitchFamily="34" charset="0"/>
                <a:cs typeface="Poppins"/>
              </a:rPr>
              <a:t>Consideración de ELAC</a:t>
            </a:r>
            <a:endParaRPr kumimoji="0" lang="en-US" sz="2400" b="1" i="0" u="none" strike="noStrike" kern="100" cap="none" spc="0" normalizeH="0" baseline="0" noProof="0" dirty="0">
              <a:ln>
                <a:noFill/>
              </a:ln>
              <a:solidFill>
                <a:srgbClr val="002177"/>
              </a:solidFill>
              <a:effectLst/>
              <a:uLnTx/>
              <a:uFillTx/>
              <a:latin typeface="Poppins"/>
              <a:ea typeface="Calibri" panose="020F0502020204030204" pitchFamily="34" charset="0"/>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00" cap="none" spc="0" normalizeH="0" baseline="0" noProof="0" dirty="0">
                <a:ln>
                  <a:noFill/>
                </a:ln>
                <a:solidFill>
                  <a:srgbClr val="002177"/>
                </a:solidFill>
                <a:effectLst/>
                <a:uLnTx/>
                <a:uFillTx/>
                <a:latin typeface="Poppins"/>
                <a:ea typeface="Calibri" panose="020F0502020204030204" pitchFamily="34" charset="0"/>
                <a:cs typeface="Poppins"/>
              </a:rPr>
              <a:t>Paso 1: La membresía revisa y discute los datos y programas de 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002177"/>
              </a:solidFill>
              <a:effectLst/>
              <a:uLnTx/>
              <a:uFillTx/>
              <a:latin typeface="Poppins"/>
              <a:ea typeface="Calibri" panose="020F0502020204030204" pitchFamily="34" charset="0"/>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00" cap="none" spc="0" normalizeH="0" baseline="0" noProof="0" dirty="0">
                <a:ln>
                  <a:noFill/>
                </a:ln>
                <a:solidFill>
                  <a:srgbClr val="002177"/>
                </a:solidFill>
                <a:effectLst/>
                <a:uLnTx/>
                <a:uFillTx/>
                <a:latin typeface="Poppins"/>
                <a:ea typeface="Calibri" panose="020F0502020204030204" pitchFamily="34" charset="0"/>
                <a:cs typeface="Poppins"/>
              </a:rPr>
              <a:t>Paso 2: La membresía tomará una votación.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002177"/>
              </a:solidFill>
              <a:effectLst/>
              <a:uLnTx/>
              <a:uFillTx/>
              <a:latin typeface="Poppins"/>
              <a:ea typeface="Calibri" panose="020F0502020204030204" pitchFamily="34" charset="0"/>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00" cap="none" spc="0" normalizeH="0" baseline="0" noProof="0" dirty="0">
                <a:ln>
                  <a:noFill/>
                </a:ln>
                <a:solidFill>
                  <a:srgbClr val="002177"/>
                </a:solidFill>
                <a:effectLst/>
                <a:uLnTx/>
                <a:uFillTx/>
                <a:latin typeface="Poppins"/>
                <a:ea typeface="Calibri" panose="020F0502020204030204" pitchFamily="34" charset="0"/>
                <a:cs typeface="Poppins"/>
              </a:rPr>
              <a:t>Paso 3: Después de la reunión, ELAC proporciona el asesoramiento por escrito al SSC.</a:t>
            </a:r>
            <a:endParaRPr kumimoji="0" lang="en-US" sz="2400" b="0" i="0" u="none" strike="noStrike" kern="1200" cap="none" spc="0" normalizeH="0" baseline="0" noProof="0" dirty="0">
              <a:ln>
                <a:noFill/>
              </a:ln>
              <a:solidFill>
                <a:srgbClr val="002177"/>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86CAFE"/>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2712091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407837" y="6446828"/>
            <a:ext cx="1363181" cy="411172"/>
          </a:xfrm>
          <a:prstGeom prst="rect">
            <a:avLst/>
          </a:prstGeom>
          <a:noFill/>
          <a:ln>
            <a:noFill/>
          </a:ln>
        </p:spPr>
      </p:pic>
      <p:sp>
        <p:nvSpPr>
          <p:cNvPr id="2" name="Title 1">
            <a:extLst>
              <a:ext uri="{FF2B5EF4-FFF2-40B4-BE49-F238E27FC236}">
                <a16:creationId xmlns:a16="http://schemas.microsoft.com/office/drawing/2014/main" id="{31665D30-7299-40E7-11AC-AD4CB3C76890}"/>
              </a:ext>
            </a:extLst>
          </p:cNvPr>
          <p:cNvSpPr txBox="1">
            <a:spLocks/>
          </p:cNvSpPr>
          <p:nvPr/>
        </p:nvSpPr>
        <p:spPr>
          <a:xfrm>
            <a:off x="670353" y="266701"/>
            <a:ext cx="4923604" cy="159009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070C0"/>
                </a:solidFill>
                <a:effectLst/>
                <a:uLnTx/>
                <a:uFillTx/>
                <a:latin typeface="Poppins"/>
                <a:ea typeface="+mj-ea"/>
                <a:cs typeface="Poppins"/>
              </a:rPr>
              <a:t>Advisement and Approval  Between ELAC and SSC</a:t>
            </a:r>
          </a:p>
        </p:txBody>
      </p:sp>
      <p:sp>
        <p:nvSpPr>
          <p:cNvPr id="4" name="Title 1">
            <a:extLst>
              <a:ext uri="{FF2B5EF4-FFF2-40B4-BE49-F238E27FC236}">
                <a16:creationId xmlns:a16="http://schemas.microsoft.com/office/drawing/2014/main" id="{06A3B6FE-28D3-30AA-F5F8-E0284F1AE2A4}"/>
              </a:ext>
            </a:extLst>
          </p:cNvPr>
          <p:cNvSpPr txBox="1">
            <a:spLocks/>
          </p:cNvSpPr>
          <p:nvPr/>
        </p:nvSpPr>
        <p:spPr>
          <a:xfrm>
            <a:off x="6466727" y="266701"/>
            <a:ext cx="4928582" cy="1467982"/>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a:ln>
                  <a:noFill/>
                </a:ln>
                <a:solidFill>
                  <a:srgbClr val="002177"/>
                </a:solidFill>
                <a:effectLst/>
                <a:uLnTx/>
                <a:uFillTx/>
                <a:latin typeface="Poppins"/>
                <a:ea typeface="+mj-ea"/>
                <a:cs typeface="Poppins"/>
              </a:rPr>
              <a:t>Consideración y Aprobación entre </a:t>
            </a:r>
            <a:endParaRPr kumimoji="0" lang="es-ES" sz="3600" b="1" i="0" u="none" strike="noStrike" kern="1200" cap="none" spc="0" normalizeH="0" baseline="0" noProof="0">
              <a:ln>
                <a:noFill/>
              </a:ln>
              <a:solidFill>
                <a:srgbClr val="002177"/>
              </a:solidFill>
              <a:effectLst/>
              <a:uLnTx/>
              <a:uFillTx/>
              <a:latin typeface="Poppins" panose="00000500000000000000" pitchFamily="2" charset="0"/>
              <a:ea typeface="+mj-ea"/>
              <a:cs typeface="Poppins" panose="00000500000000000000" pitchFamily="2"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a:ln>
                  <a:noFill/>
                </a:ln>
                <a:solidFill>
                  <a:srgbClr val="002177"/>
                </a:solidFill>
                <a:effectLst/>
                <a:uLnTx/>
                <a:uFillTx/>
                <a:latin typeface="Poppins"/>
                <a:ea typeface="+mj-ea"/>
                <a:cs typeface="Poppins"/>
              </a:rPr>
              <a:t>ELAC y SSC</a:t>
            </a:r>
            <a:endParaRPr kumimoji="0" lang="es-CO" sz="3600" b="1" i="0" u="none" strike="noStrike" kern="1200" cap="none" spc="0" normalizeH="0" baseline="0" noProof="0">
              <a:ln>
                <a:noFill/>
              </a:ln>
              <a:solidFill>
                <a:srgbClr val="002177"/>
              </a:solidFill>
              <a:effectLst/>
              <a:uLnTx/>
              <a:uFillTx/>
              <a:latin typeface="Poppins"/>
              <a:ea typeface="+mj-ea"/>
              <a:cs typeface="Poppins"/>
            </a:endParaRPr>
          </a:p>
        </p:txBody>
      </p:sp>
      <p:sp>
        <p:nvSpPr>
          <p:cNvPr id="7" name="TextBox 6">
            <a:extLst>
              <a:ext uri="{FF2B5EF4-FFF2-40B4-BE49-F238E27FC236}">
                <a16:creationId xmlns:a16="http://schemas.microsoft.com/office/drawing/2014/main" id="{92208ED1-BE59-03F5-6166-56EAFEB8319C}"/>
              </a:ext>
            </a:extLst>
          </p:cNvPr>
          <p:cNvSpPr txBox="1"/>
          <p:nvPr/>
        </p:nvSpPr>
        <p:spPr>
          <a:xfrm>
            <a:off x="670353" y="1800047"/>
            <a:ext cx="4621737"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70C0"/>
                </a:solidFill>
                <a:effectLst/>
                <a:uLnTx/>
                <a:uFillTx/>
                <a:latin typeface="Poppins"/>
                <a:ea typeface="+mn-ea"/>
                <a:cs typeface="Poppins"/>
              </a:rPr>
              <a:t>SSC Approval </a:t>
            </a:r>
            <a:endParaRPr kumimoji="0" lang="en-US" sz="23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70C0"/>
                </a:solidFill>
                <a:effectLst/>
                <a:uLnTx/>
                <a:uFillTx/>
                <a:latin typeface="Poppins"/>
                <a:ea typeface="+mn-ea"/>
                <a:cs typeface="Poppins"/>
              </a:rPr>
              <a:t>Step 1:  SSC reviews and discusses advisement from ELAC.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a:ln>
                <a:noFill/>
              </a:ln>
              <a:solidFill>
                <a:srgbClr val="0070C0"/>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70C0"/>
                </a:solidFill>
                <a:effectLst/>
                <a:uLnTx/>
                <a:uFillTx/>
                <a:latin typeface="Poppins"/>
                <a:ea typeface="+mn-ea"/>
                <a:cs typeface="Poppins"/>
              </a:rPr>
              <a:t>Step 2: Membership will take a vote to consider and accept advisement from ELAC.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a:ln>
                <a:noFill/>
              </a:ln>
              <a:solidFill>
                <a:srgbClr val="0070C0"/>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70C0"/>
                </a:solidFill>
                <a:effectLst/>
                <a:uLnTx/>
                <a:uFillTx/>
                <a:latin typeface="Poppins"/>
                <a:ea typeface="+mn-ea"/>
                <a:cs typeface="Poppins"/>
              </a:rPr>
              <a:t>Step 3 : After the meeting, SSC provides a written response to the ELAC. </a:t>
            </a:r>
          </a:p>
        </p:txBody>
      </p:sp>
      <p:sp>
        <p:nvSpPr>
          <p:cNvPr id="3" name="TextBox 2">
            <a:extLst>
              <a:ext uri="{FF2B5EF4-FFF2-40B4-BE49-F238E27FC236}">
                <a16:creationId xmlns:a16="http://schemas.microsoft.com/office/drawing/2014/main" id="{7BDAC593-A11A-9598-EEF5-7BE3FEEA005A}"/>
              </a:ext>
            </a:extLst>
          </p:cNvPr>
          <p:cNvSpPr txBox="1"/>
          <p:nvPr/>
        </p:nvSpPr>
        <p:spPr>
          <a:xfrm>
            <a:off x="6466727" y="1734683"/>
            <a:ext cx="4928581" cy="5005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300" b="1" i="0" u="none" strike="noStrike" kern="100" cap="none" spc="0" normalizeH="0" baseline="0" noProof="0" dirty="0">
                <a:ln>
                  <a:noFill/>
                </a:ln>
                <a:solidFill>
                  <a:srgbClr val="002177"/>
                </a:solidFill>
                <a:effectLst/>
                <a:uLnTx/>
                <a:uFillTx/>
                <a:latin typeface="Poppins"/>
                <a:ea typeface="Calibri" panose="020F0502020204030204" pitchFamily="34" charset="0"/>
                <a:cs typeface="Poppins"/>
              </a:rPr>
              <a:t>Aprobación de SSC </a:t>
            </a:r>
            <a:endParaRPr kumimoji="0" lang="en-US" sz="2300" b="1" i="0" u="none" strike="noStrike" kern="100" cap="none" spc="0" normalizeH="0" baseline="0" noProof="0" dirty="0">
              <a:ln>
                <a:noFill/>
              </a:ln>
              <a:solidFill>
                <a:srgbClr val="002177"/>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300" b="0" i="0" u="none" strike="noStrike" kern="100" cap="none" spc="0" normalizeH="0" baseline="0" noProof="0" dirty="0">
                <a:ln>
                  <a:noFill/>
                </a:ln>
                <a:solidFill>
                  <a:srgbClr val="002177"/>
                </a:solidFill>
                <a:effectLst/>
                <a:uLnTx/>
                <a:uFillTx/>
                <a:latin typeface="Poppins"/>
                <a:ea typeface="Calibri" panose="020F0502020204030204" pitchFamily="34" charset="0"/>
                <a:cs typeface="Poppins"/>
              </a:rPr>
              <a:t>Paso 1: SSC revisa y discute el asesoramiento de ELAC.</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2300" b="0" i="0" u="none" strike="noStrike" kern="100" cap="none" spc="0" normalizeH="0" baseline="0" noProof="0" dirty="0">
              <a:ln>
                <a:noFill/>
              </a:ln>
              <a:solidFill>
                <a:srgbClr val="002177"/>
              </a:solidFill>
              <a:effectLst/>
              <a:uLnTx/>
              <a:uFillTx/>
              <a:latin typeface="Poppins"/>
              <a:ea typeface="Calibri" panose="020F0502020204030204" pitchFamily="34" charset="0"/>
              <a:cs typeface="Poppin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300" b="0" i="0" u="none" strike="noStrike" kern="100" cap="none" spc="0" normalizeH="0" baseline="0" noProof="0" dirty="0">
                <a:ln>
                  <a:noFill/>
                </a:ln>
                <a:solidFill>
                  <a:srgbClr val="002177"/>
                </a:solidFill>
                <a:effectLst/>
                <a:uLnTx/>
                <a:uFillTx/>
                <a:latin typeface="Poppins"/>
                <a:ea typeface="Calibri" panose="020F0502020204030204" pitchFamily="34" charset="0"/>
                <a:cs typeface="Poppins"/>
              </a:rPr>
              <a:t>Paso 2: La membresía tomará una votación para considerar y aceptar el asesoramiento de ELAC.</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2300" b="0" i="0" u="none" strike="noStrike" kern="100" cap="none" spc="0" normalizeH="0" baseline="0" noProof="0" dirty="0">
              <a:ln>
                <a:noFill/>
              </a:ln>
              <a:solidFill>
                <a:srgbClr val="002177"/>
              </a:solidFill>
              <a:effectLst/>
              <a:uLnTx/>
              <a:uFillTx/>
              <a:latin typeface="Poppins"/>
              <a:ea typeface="Calibri" panose="020F0502020204030204" pitchFamily="34" charset="0"/>
              <a:cs typeface="Poppin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300" b="0" i="0" u="none" strike="noStrike" kern="100" cap="none" spc="0" normalizeH="0" baseline="0" noProof="0" dirty="0">
                <a:ln>
                  <a:noFill/>
                </a:ln>
                <a:solidFill>
                  <a:srgbClr val="002177"/>
                </a:solidFill>
                <a:effectLst/>
                <a:uLnTx/>
                <a:uFillTx/>
                <a:latin typeface="Poppins"/>
                <a:ea typeface="Calibri" panose="020F0502020204030204" pitchFamily="34" charset="0"/>
                <a:cs typeface="Poppins"/>
              </a:rPr>
              <a:t>Paso 3: Después de la reunión, el SSC proporciona una respuesta por escrito al ELAC.</a:t>
            </a:r>
            <a:endParaRPr kumimoji="0" lang="en-US" sz="2400" b="0" i="0" u="none" strike="noStrike" kern="1200" cap="none" spc="0" normalizeH="0" baseline="0" noProof="0" dirty="0">
              <a:ln>
                <a:noFill/>
              </a:ln>
              <a:solidFill>
                <a:srgbClr val="002177"/>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86CAFE"/>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373667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407837" y="6446828"/>
            <a:ext cx="1363181" cy="411172"/>
          </a:xfrm>
          <a:prstGeom prst="rect">
            <a:avLst/>
          </a:prstGeom>
          <a:noFill/>
          <a:ln>
            <a:noFill/>
          </a:ln>
        </p:spPr>
      </p:pic>
      <p:sp>
        <p:nvSpPr>
          <p:cNvPr id="2" name="Title 1">
            <a:extLst>
              <a:ext uri="{FF2B5EF4-FFF2-40B4-BE49-F238E27FC236}">
                <a16:creationId xmlns:a16="http://schemas.microsoft.com/office/drawing/2014/main" id="{31665D30-7299-40E7-11AC-AD4CB3C76890}"/>
              </a:ext>
            </a:extLst>
          </p:cNvPr>
          <p:cNvSpPr txBox="1">
            <a:spLocks/>
          </p:cNvSpPr>
          <p:nvPr/>
        </p:nvSpPr>
        <p:spPr>
          <a:xfrm>
            <a:off x="670353" y="266701"/>
            <a:ext cx="4923604" cy="109696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a:ln>
                  <a:noFill/>
                </a:ln>
                <a:solidFill>
                  <a:srgbClr val="0070C0"/>
                </a:solidFill>
                <a:effectLst/>
                <a:uLnTx/>
                <a:uFillTx/>
                <a:latin typeface="Poppins"/>
                <a:ea typeface="+mj-ea"/>
                <a:cs typeface="Poppins"/>
              </a:rPr>
              <a:t>SSC Response</a:t>
            </a:r>
          </a:p>
        </p:txBody>
      </p:sp>
      <p:sp>
        <p:nvSpPr>
          <p:cNvPr id="4" name="Title 1">
            <a:extLst>
              <a:ext uri="{FF2B5EF4-FFF2-40B4-BE49-F238E27FC236}">
                <a16:creationId xmlns:a16="http://schemas.microsoft.com/office/drawing/2014/main" id="{06A3B6FE-28D3-30AA-F5F8-E0284F1AE2A4}"/>
              </a:ext>
            </a:extLst>
          </p:cNvPr>
          <p:cNvSpPr txBox="1">
            <a:spLocks/>
          </p:cNvSpPr>
          <p:nvPr/>
        </p:nvSpPr>
        <p:spPr>
          <a:xfrm>
            <a:off x="6837320" y="266701"/>
            <a:ext cx="4928582" cy="1467982"/>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a:ln>
                  <a:noFill/>
                </a:ln>
                <a:solidFill>
                  <a:srgbClr val="002177"/>
                </a:solidFill>
                <a:effectLst/>
                <a:uLnTx/>
                <a:uFillTx/>
                <a:latin typeface="Poppins"/>
                <a:ea typeface="+mj-ea"/>
                <a:cs typeface="Poppins"/>
              </a:rPr>
              <a:t>Respuesta de SSC</a:t>
            </a:r>
            <a:endParaRPr kumimoji="0" lang="es-CO" sz="3600" b="1" i="0" u="none" strike="noStrike" kern="1200" cap="none" spc="0" normalizeH="0" baseline="0" noProof="0">
              <a:ln>
                <a:noFill/>
              </a:ln>
              <a:solidFill>
                <a:srgbClr val="002177"/>
              </a:solidFill>
              <a:effectLst/>
              <a:uLnTx/>
              <a:uFillTx/>
              <a:latin typeface="Poppins"/>
              <a:ea typeface="+mj-ea"/>
              <a:cs typeface="Poppins"/>
            </a:endParaRPr>
          </a:p>
        </p:txBody>
      </p:sp>
      <p:pic>
        <p:nvPicPr>
          <p:cNvPr id="6" name="Picture 5">
            <a:extLst>
              <a:ext uri="{FF2B5EF4-FFF2-40B4-BE49-F238E27FC236}">
                <a16:creationId xmlns:a16="http://schemas.microsoft.com/office/drawing/2014/main" id="{1378C2A0-86F7-26F3-A53A-F0694B111B0A}"/>
              </a:ext>
            </a:extLst>
          </p:cNvPr>
          <p:cNvPicPr>
            <a:picLocks noChangeAspect="1"/>
          </p:cNvPicPr>
          <p:nvPr/>
        </p:nvPicPr>
        <p:blipFill>
          <a:blip r:embed="rId4"/>
          <a:stretch>
            <a:fillRect/>
          </a:stretch>
        </p:blipFill>
        <p:spPr>
          <a:xfrm>
            <a:off x="3414814" y="1552093"/>
            <a:ext cx="5047714" cy="3757303"/>
          </a:xfrm>
          <a:prstGeom prst="rect">
            <a:avLst/>
          </a:prstGeom>
        </p:spPr>
      </p:pic>
      <p:sp>
        <p:nvSpPr>
          <p:cNvPr id="7" name="TextBox 6">
            <a:extLst>
              <a:ext uri="{FF2B5EF4-FFF2-40B4-BE49-F238E27FC236}">
                <a16:creationId xmlns:a16="http://schemas.microsoft.com/office/drawing/2014/main" id="{92208ED1-BE59-03F5-6166-56EAFEB8319C}"/>
              </a:ext>
            </a:extLst>
          </p:cNvPr>
          <p:cNvSpPr txBox="1"/>
          <p:nvPr/>
        </p:nvSpPr>
        <p:spPr>
          <a:xfrm>
            <a:off x="670353" y="1760429"/>
            <a:ext cx="321118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Poppins"/>
                <a:ea typeface="+mn-ea"/>
                <a:cs typeface="Segoe UI"/>
              </a:rPr>
              <a:t>SSC must respond</a:t>
            </a:r>
            <a:r>
              <a:rPr kumimoji="0" lang="en-US" sz="2400" b="0" i="0" u="none" strike="noStrike" kern="1200" cap="none" spc="0" normalizeH="0" baseline="0" noProof="0" dirty="0">
                <a:ln>
                  <a:noFill/>
                </a:ln>
                <a:solidFill>
                  <a:srgbClr val="0070C0"/>
                </a:solidFill>
                <a:effectLst/>
                <a:uLnTx/>
                <a:uFillTx/>
                <a:latin typeface="Poppins"/>
                <a:ea typeface="+mn-ea"/>
                <a:cs typeface="Segoe UI"/>
              </a:rPr>
              <a:t>​ </a:t>
            </a:r>
            <a:r>
              <a:rPr kumimoji="0" lang="en-US" sz="2400" b="1" i="0" u="none" strike="noStrike" kern="1200" cap="none" spc="0" normalizeH="0" baseline="0" noProof="0" dirty="0">
                <a:ln>
                  <a:noFill/>
                </a:ln>
                <a:solidFill>
                  <a:srgbClr val="0070C0"/>
                </a:solidFill>
                <a:effectLst/>
                <a:uLnTx/>
                <a:uFillTx/>
                <a:latin typeface="Poppins"/>
                <a:ea typeface="+mn-ea"/>
                <a:cs typeface="Segoe UI"/>
              </a:rPr>
              <a:t>to ELAC's  written advice within 30 days, or at the next official </a:t>
            </a:r>
            <a:r>
              <a:rPr kumimoji="0" lang="en-US" sz="2400" b="0" i="0" u="none" strike="noStrike" kern="1200" cap="none" spc="0" normalizeH="0" baseline="0" noProof="0" dirty="0">
                <a:ln>
                  <a:noFill/>
                </a:ln>
                <a:solidFill>
                  <a:srgbClr val="0070C0"/>
                </a:solidFill>
                <a:effectLst/>
                <a:uLnTx/>
                <a:uFillTx/>
                <a:latin typeface="Poppins"/>
                <a:ea typeface="+mn-ea"/>
                <a:cs typeface="Segoe UI"/>
              </a:rPr>
              <a:t>​</a:t>
            </a:r>
            <a:r>
              <a:rPr kumimoji="0" lang="en-US" sz="2400" b="1" i="0" u="none" strike="noStrike" kern="1200" cap="none" spc="0" normalizeH="0" baseline="0" noProof="0" dirty="0">
                <a:ln>
                  <a:noFill/>
                </a:ln>
                <a:solidFill>
                  <a:srgbClr val="0070C0"/>
                </a:solidFill>
                <a:effectLst/>
                <a:uLnTx/>
                <a:uFillTx/>
                <a:latin typeface="Poppins"/>
                <a:ea typeface="+mn-ea"/>
                <a:cs typeface="Segoe UI"/>
              </a:rPr>
              <a:t>SSC meeting.</a:t>
            </a:r>
            <a:r>
              <a:rPr kumimoji="0" lang="en-US" sz="2400" b="0" i="0" u="none" strike="noStrike" kern="1200" cap="none" spc="0" normalizeH="0" baseline="0" noProof="0" dirty="0">
                <a:ln>
                  <a:noFill/>
                </a:ln>
                <a:solidFill>
                  <a:srgbClr val="0070C0"/>
                </a:solidFill>
                <a:effectLst/>
                <a:uLnTx/>
                <a:uFillTx/>
                <a:latin typeface="Poppins"/>
                <a:ea typeface="+mn-ea"/>
                <a:cs typeface="Segoe UI"/>
              </a:rPr>
              <a:t>​ ELAC Advisement </a:t>
            </a:r>
            <a:r>
              <a:rPr kumimoji="0" lang="en-US" sz="2400" b="0" i="0" u="none" strike="noStrike" kern="1200" cap="none" spc="0" normalizeH="0" baseline="0" noProof="0" dirty="0">
                <a:ln>
                  <a:noFill/>
                </a:ln>
                <a:solidFill>
                  <a:srgbClr val="0070C0"/>
                </a:solidFill>
                <a:effectLst/>
                <a:uLnTx/>
                <a:uFillTx/>
                <a:latin typeface="Poppins"/>
                <a:ea typeface="+mn-ea"/>
                <a:cs typeface="Poppins"/>
              </a:rPr>
              <a:t>must be an Action Item on the SSC agenda.</a:t>
            </a:r>
          </a:p>
        </p:txBody>
      </p:sp>
      <p:sp>
        <p:nvSpPr>
          <p:cNvPr id="9" name="TextBox 8">
            <a:extLst>
              <a:ext uri="{FF2B5EF4-FFF2-40B4-BE49-F238E27FC236}">
                <a16:creationId xmlns:a16="http://schemas.microsoft.com/office/drawing/2014/main" id="{2D5B387D-6E46-E82B-6559-F5F920624AE4}"/>
              </a:ext>
            </a:extLst>
          </p:cNvPr>
          <p:cNvSpPr txBox="1"/>
          <p:nvPr/>
        </p:nvSpPr>
        <p:spPr>
          <a:xfrm>
            <a:off x="8187613" y="1760429"/>
            <a:ext cx="3354354" cy="378565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a:ln>
                  <a:noFill/>
                </a:ln>
                <a:solidFill>
                  <a:srgbClr val="002177"/>
                </a:solidFill>
                <a:effectLst/>
                <a:uLnTx/>
                <a:uFillTx/>
                <a:latin typeface="Poppins"/>
                <a:ea typeface="+mn-ea"/>
                <a:cs typeface="Poppins"/>
              </a:rPr>
              <a:t>SSC debe responder al consejo escrito de ELAC dentro de los 30 días, o en la próxima reunión oficial de SSC. </a:t>
            </a:r>
            <a:r>
              <a:rPr kumimoji="0" lang="es-ES" sz="2400" b="0" i="0" u="none" strike="noStrike" kern="1200" cap="none" spc="0" normalizeH="0" baseline="0" noProof="0">
                <a:ln>
                  <a:noFill/>
                </a:ln>
                <a:solidFill>
                  <a:srgbClr val="002177"/>
                </a:solidFill>
                <a:effectLst/>
                <a:uLnTx/>
                <a:uFillTx/>
                <a:latin typeface="Poppins"/>
                <a:ea typeface="+mn-ea"/>
                <a:cs typeface="Poppins"/>
              </a:rPr>
              <a:t>El asesoramiento de ELAC debe ser un punto de acción en la agenda de SSC.</a:t>
            </a:r>
            <a:endParaRPr kumimoji="0" lang="en-US" sz="2400" b="0" i="0" u="none" strike="noStrike" kern="1200" cap="none" spc="0" normalizeH="0" baseline="0" noProof="0">
              <a:ln>
                <a:noFill/>
              </a:ln>
              <a:solidFill>
                <a:srgbClr val="002177"/>
              </a:solidFill>
              <a:effectLst/>
              <a:uLnTx/>
              <a:uFillTx/>
              <a:latin typeface="Poppins"/>
              <a:ea typeface="+mn-ea"/>
              <a:cs typeface="Poppins"/>
            </a:endParaRPr>
          </a:p>
        </p:txBody>
      </p:sp>
    </p:spTree>
    <p:extLst>
      <p:ext uri="{BB962C8B-B14F-4D97-AF65-F5344CB8AC3E}">
        <p14:creationId xmlns:p14="http://schemas.microsoft.com/office/powerpoint/2010/main" val="28891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a:extLst>
            <a:ext uri="{FF2B5EF4-FFF2-40B4-BE49-F238E27FC236}">
              <a16:creationId xmlns:a16="http://schemas.microsoft.com/office/drawing/2014/main" id="{A3BB92E6-D3E1-DD05-2A54-05AF42BDE707}"/>
            </a:ext>
          </a:extLst>
        </p:cNvPr>
        <p:cNvGrpSpPr/>
        <p:nvPr/>
      </p:nvGrpSpPr>
      <p:grpSpPr>
        <a:xfrm>
          <a:off x="0" y="0"/>
          <a:ext cx="0" cy="0"/>
          <a:chOff x="0" y="0"/>
          <a:chExt cx="0" cy="0"/>
        </a:xfrm>
      </p:grpSpPr>
      <p:pic>
        <p:nvPicPr>
          <p:cNvPr id="188" name="Google Shape;188;p12">
            <a:extLst>
              <a:ext uri="{FF2B5EF4-FFF2-40B4-BE49-F238E27FC236}">
                <a16:creationId xmlns:a16="http://schemas.microsoft.com/office/drawing/2014/main" id="{CA6834C9-173B-2CED-3B2C-78FB999E86EE}"/>
              </a:ext>
            </a:extLst>
          </p:cNvPr>
          <p:cNvPicPr preferRelativeResize="0"/>
          <p:nvPr/>
        </p:nvPicPr>
        <p:blipFill rotWithShape="1">
          <a:blip r:embed="rId3">
            <a:alphaModFix/>
          </a:blip>
          <a:srcRect/>
          <a:stretch/>
        </p:blipFill>
        <p:spPr>
          <a:xfrm>
            <a:off x="517005" y="6189256"/>
            <a:ext cx="1363181" cy="411172"/>
          </a:xfrm>
          <a:prstGeom prst="rect">
            <a:avLst/>
          </a:prstGeom>
          <a:noFill/>
          <a:ln>
            <a:noFill/>
          </a:ln>
        </p:spPr>
      </p:pic>
      <p:sp>
        <p:nvSpPr>
          <p:cNvPr id="2" name="Title 2">
            <a:extLst>
              <a:ext uri="{FF2B5EF4-FFF2-40B4-BE49-F238E27FC236}">
                <a16:creationId xmlns:a16="http://schemas.microsoft.com/office/drawing/2014/main" id="{ACCD21F0-0FF3-7845-ECC0-88B26D12E3A5}"/>
              </a:ext>
            </a:extLst>
          </p:cNvPr>
          <p:cNvSpPr txBox="1">
            <a:spLocks/>
          </p:cNvSpPr>
          <p:nvPr/>
        </p:nvSpPr>
        <p:spPr>
          <a:xfrm>
            <a:off x="716787" y="-155336"/>
            <a:ext cx="4267201" cy="127894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6000"/>
              <a:buFont typeface="Calibri"/>
              <a:buNone/>
              <a:tabLst/>
              <a:defRPr/>
            </a:pPr>
            <a:r>
              <a:rPr kumimoji="0" lang="en-US" sz="4000" b="1" i="0" u="none" strike="noStrike" kern="0" cap="none" spc="0" normalizeH="0" baseline="0" noProof="0" dirty="0">
                <a:ln>
                  <a:noFill/>
                </a:ln>
                <a:solidFill>
                  <a:srgbClr val="0070C0"/>
                </a:solidFill>
                <a:effectLst/>
                <a:uLnTx/>
                <a:uFillTx/>
                <a:latin typeface="Poppins"/>
                <a:ea typeface="Calibri"/>
                <a:cs typeface="Poppins"/>
                <a:sym typeface="Calibri"/>
              </a:rPr>
              <a:t>What is Title I?</a:t>
            </a:r>
          </a:p>
        </p:txBody>
      </p:sp>
      <p:sp>
        <p:nvSpPr>
          <p:cNvPr id="3" name="Title 2">
            <a:extLst>
              <a:ext uri="{FF2B5EF4-FFF2-40B4-BE49-F238E27FC236}">
                <a16:creationId xmlns:a16="http://schemas.microsoft.com/office/drawing/2014/main" id="{1703EBC9-94B5-06DD-E007-E444C3AA7907}"/>
              </a:ext>
            </a:extLst>
          </p:cNvPr>
          <p:cNvSpPr txBox="1">
            <a:spLocks/>
          </p:cNvSpPr>
          <p:nvPr/>
        </p:nvSpPr>
        <p:spPr>
          <a:xfrm>
            <a:off x="6070049" y="474502"/>
            <a:ext cx="5082225" cy="1294680"/>
          </a:xfrm>
          <a:prstGeom prst="rect">
            <a:avLst/>
          </a:prstGeom>
        </p:spPr>
        <p:txBody>
          <a:bodyPr vert="horz" wrap="square"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4000" b="1" i="0" u="none" strike="noStrike" kern="1200" cap="none" spc="0" normalizeH="0" baseline="0" noProof="0" dirty="0">
                <a:ln>
                  <a:noFill/>
                </a:ln>
                <a:solidFill>
                  <a:srgbClr val="002177"/>
                </a:solidFill>
                <a:effectLst/>
                <a:uLnTx/>
                <a:uFillTx/>
                <a:latin typeface="Poppins"/>
                <a:ea typeface="+mj-ea"/>
                <a:cs typeface="Poppins"/>
              </a:rPr>
              <a:t>¿Que es Título I?</a:t>
            </a:r>
          </a:p>
        </p:txBody>
      </p:sp>
      <p:sp>
        <p:nvSpPr>
          <p:cNvPr id="7" name="TextBox 6">
            <a:extLst>
              <a:ext uri="{FF2B5EF4-FFF2-40B4-BE49-F238E27FC236}">
                <a16:creationId xmlns:a16="http://schemas.microsoft.com/office/drawing/2014/main" id="{8457BB11-A5CD-9781-AA4B-D62C716641AC}"/>
              </a:ext>
            </a:extLst>
          </p:cNvPr>
          <p:cNvSpPr txBox="1"/>
          <p:nvPr/>
        </p:nvSpPr>
        <p:spPr>
          <a:xfrm>
            <a:off x="349758" y="1407530"/>
            <a:ext cx="5346954"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70C0"/>
                </a:solidFill>
                <a:effectLst/>
                <a:uLnTx/>
                <a:uFillTx/>
                <a:latin typeface="Poppins"/>
                <a:ea typeface="Calibri" panose="020F0502020204030204" pitchFamily="34" charset="0"/>
                <a:cs typeface="Poppins"/>
                <a:sym typeface="Calibri"/>
              </a:rPr>
              <a:t>The purpose of this program is to provide all children significant opportunity to receive a fair, equitable, and high-quality education and to close educational achievement gaps.</a:t>
            </a:r>
          </a:p>
        </p:txBody>
      </p:sp>
      <p:sp>
        <p:nvSpPr>
          <p:cNvPr id="9" name="TextBox 8">
            <a:extLst>
              <a:ext uri="{FF2B5EF4-FFF2-40B4-BE49-F238E27FC236}">
                <a16:creationId xmlns:a16="http://schemas.microsoft.com/office/drawing/2014/main" id="{DE280A22-21C0-5386-EFB5-F063BC2EC633}"/>
              </a:ext>
            </a:extLst>
          </p:cNvPr>
          <p:cNvSpPr txBox="1"/>
          <p:nvPr/>
        </p:nvSpPr>
        <p:spPr>
          <a:xfrm>
            <a:off x="6178296" y="1318211"/>
            <a:ext cx="5663946" cy="2677656"/>
          </a:xfrm>
          <a:prstGeom prst="rect">
            <a:avLst/>
          </a:prstGeom>
          <a:noFill/>
        </p:spPr>
        <p:txBody>
          <a:bodyPr wrap="square">
            <a:spAutoFit/>
          </a:bodyPr>
          <a:lstStyle/>
          <a:p>
            <a:pPr marL="0" marR="0" lvl="0" indent="0" algn="l" defTabSz="457200" rtl="0" eaLnBrk="1" fontAlgn="auto" latinLnBrk="0" hangingPunct="1">
              <a:lnSpc>
                <a:spcPct val="100000"/>
              </a:lnSpc>
              <a:spcBef>
                <a:spcPts val="1000"/>
              </a:spcBef>
              <a:spcAft>
                <a:spcPts val="0"/>
              </a:spcAft>
              <a:buClr>
                <a:srgbClr val="4472C4"/>
              </a:buClr>
              <a:buSzTx/>
              <a:buFont typeface="Wingdings 3" charset="2"/>
              <a:buNone/>
              <a:tabLst/>
              <a:defRPr/>
            </a:pPr>
            <a:r>
              <a:rPr kumimoji="0" lang="es-ES" sz="2400" b="0" i="0" u="none" strike="noStrike" kern="1200" cap="none" spc="0" normalizeH="0" baseline="0" noProof="0" dirty="0">
                <a:ln>
                  <a:noFill/>
                </a:ln>
                <a:solidFill>
                  <a:srgbClr val="002177"/>
                </a:solidFill>
                <a:effectLst/>
                <a:uLnTx/>
                <a:uFillTx/>
                <a:latin typeface="Poppins"/>
                <a:ea typeface="+mn-ea"/>
                <a:cs typeface="Poppins"/>
              </a:rPr>
              <a:t>El propósito de este programa es proporcionar a todos los niños una oportunidad significativa para recibir una educación justa, equitativa y de alta calidad y cerrar las brechas de rendimiento educativo.</a:t>
            </a:r>
          </a:p>
        </p:txBody>
      </p:sp>
      <p:pic>
        <p:nvPicPr>
          <p:cNvPr id="10" name="Google Shape;256;p36">
            <a:extLst>
              <a:ext uri="{FF2B5EF4-FFF2-40B4-BE49-F238E27FC236}">
                <a16:creationId xmlns:a16="http://schemas.microsoft.com/office/drawing/2014/main" id="{58C25B48-43F0-6EC4-20EB-2FABC0EB6123}"/>
              </a:ext>
            </a:extLst>
          </p:cNvPr>
          <p:cNvPicPr preferRelativeResize="0"/>
          <p:nvPr/>
        </p:nvPicPr>
        <p:blipFill>
          <a:blip r:embed="rId4">
            <a:alphaModFix/>
          </a:blip>
          <a:stretch>
            <a:fillRect/>
          </a:stretch>
        </p:blipFill>
        <p:spPr>
          <a:xfrm>
            <a:off x="526289" y="4272965"/>
            <a:ext cx="3706758" cy="235500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Google Shape;257;p36">
            <a:extLst>
              <a:ext uri="{FF2B5EF4-FFF2-40B4-BE49-F238E27FC236}">
                <a16:creationId xmlns:a16="http://schemas.microsoft.com/office/drawing/2014/main" id="{24113157-2E66-7903-30AD-BBA8100770CF}"/>
              </a:ext>
            </a:extLst>
          </p:cNvPr>
          <p:cNvPicPr preferRelativeResize="0"/>
          <p:nvPr/>
        </p:nvPicPr>
        <p:blipFill>
          <a:blip r:embed="rId5">
            <a:alphaModFix/>
          </a:blip>
          <a:stretch>
            <a:fillRect/>
          </a:stretch>
        </p:blipFill>
        <p:spPr>
          <a:xfrm>
            <a:off x="4773168" y="4690517"/>
            <a:ext cx="2393665" cy="1342954"/>
          </a:xfrm>
          <a:prstGeom prst="rect">
            <a:avLst/>
          </a:prstGeom>
          <a:noFill/>
          <a:ln>
            <a:noFill/>
          </a:ln>
        </p:spPr>
      </p:pic>
      <p:pic>
        <p:nvPicPr>
          <p:cNvPr id="12" name="Google Shape;258;p36">
            <a:extLst>
              <a:ext uri="{FF2B5EF4-FFF2-40B4-BE49-F238E27FC236}">
                <a16:creationId xmlns:a16="http://schemas.microsoft.com/office/drawing/2014/main" id="{8106E92D-5BF6-0C08-8321-3029E04866AF}"/>
              </a:ext>
            </a:extLst>
          </p:cNvPr>
          <p:cNvPicPr preferRelativeResize="0"/>
          <p:nvPr/>
        </p:nvPicPr>
        <p:blipFill>
          <a:blip r:embed="rId6">
            <a:alphaModFix/>
          </a:blip>
          <a:stretch>
            <a:fillRect/>
          </a:stretch>
        </p:blipFill>
        <p:spPr>
          <a:xfrm>
            <a:off x="7666315" y="4180240"/>
            <a:ext cx="3706758" cy="23635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52898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p:tgtEl>
                                          <p:spTgt spid="1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p:tgtEl>
                                          <p:spTgt spid="11"/>
                                        </p:tgtEl>
                                        <p:attrNameLst>
                                          <p:attrName>ppt_x</p:attrName>
                                        </p:attrNameLst>
                                      </p:cBhvr>
                                      <p:tavLst>
                                        <p:tav tm="0">
                                          <p:val>
                                            <p:strVal val="#ppt_x-1"/>
                                          </p:val>
                                        </p:tav>
                                        <p:tav tm="100000">
                                          <p:val>
                                            <p:strVal val="#ppt_x"/>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p:tgtEl>
                                          <p:spTgt spid="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Title 2">
            <a:extLst>
              <a:ext uri="{FF2B5EF4-FFF2-40B4-BE49-F238E27FC236}">
                <a16:creationId xmlns:a16="http://schemas.microsoft.com/office/drawing/2014/main" id="{30B210D3-D2D2-D4CC-4279-9E37968C9100}"/>
              </a:ext>
            </a:extLst>
          </p:cNvPr>
          <p:cNvSpPr txBox="1">
            <a:spLocks/>
          </p:cNvSpPr>
          <p:nvPr/>
        </p:nvSpPr>
        <p:spPr>
          <a:xfrm>
            <a:off x="515621" y="690795"/>
            <a:ext cx="4267201" cy="78470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6000"/>
              <a:buFont typeface="Calibri"/>
              <a:buNone/>
              <a:tabLst/>
              <a:defRPr/>
            </a:pPr>
            <a:r>
              <a:rPr kumimoji="0" lang="en-US" sz="4000" b="1" i="0" u="none" strike="noStrike" kern="0" cap="none" spc="0" normalizeH="0" baseline="0" noProof="0" dirty="0">
                <a:ln>
                  <a:noFill/>
                </a:ln>
                <a:solidFill>
                  <a:srgbClr val="0070C0"/>
                </a:solidFill>
                <a:effectLst/>
                <a:uLnTx/>
                <a:uFillTx/>
                <a:latin typeface="Poppins"/>
                <a:ea typeface="Calibri"/>
                <a:cs typeface="Poppins"/>
                <a:sym typeface="Calibri"/>
              </a:rPr>
              <a:t>Turn and Talk</a:t>
            </a:r>
          </a:p>
        </p:txBody>
      </p:sp>
      <p:sp>
        <p:nvSpPr>
          <p:cNvPr id="3" name="Title 2">
            <a:extLst>
              <a:ext uri="{FF2B5EF4-FFF2-40B4-BE49-F238E27FC236}">
                <a16:creationId xmlns:a16="http://schemas.microsoft.com/office/drawing/2014/main" id="{BE638B08-5BB9-0E58-7CC4-79321E14F3AA}"/>
              </a:ext>
            </a:extLst>
          </p:cNvPr>
          <p:cNvSpPr txBox="1">
            <a:spLocks/>
          </p:cNvSpPr>
          <p:nvPr/>
        </p:nvSpPr>
        <p:spPr>
          <a:xfrm>
            <a:off x="5733430" y="817907"/>
            <a:ext cx="5082225" cy="784706"/>
          </a:xfrm>
          <a:prstGeom prst="rect">
            <a:avLst/>
          </a:prstGeom>
        </p:spPr>
        <p:txBody>
          <a:bodyPr vert="horz" wrap="square" lIns="91440" tIns="45720" rIns="91440" bIns="45720" rtlCol="0" anchor="t">
            <a:normAutofit fontScale="6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4000" b="1" i="0" u="none" strike="noStrike" kern="1200" cap="none" spc="0" normalizeH="0" baseline="0" noProof="0" dirty="0">
                <a:ln>
                  <a:noFill/>
                </a:ln>
                <a:solidFill>
                  <a:srgbClr val="002177"/>
                </a:solidFill>
                <a:effectLst/>
                <a:uLnTx/>
                <a:uFillTx/>
                <a:latin typeface="Poppins"/>
                <a:ea typeface="+mj-ea"/>
                <a:cs typeface="Poppins"/>
              </a:rPr>
              <a:t>Comenta con tu compañero/a</a:t>
            </a:r>
          </a:p>
        </p:txBody>
      </p:sp>
      <p:sp>
        <p:nvSpPr>
          <p:cNvPr id="4" name="Content Placeholder 1">
            <a:extLst>
              <a:ext uri="{FF2B5EF4-FFF2-40B4-BE49-F238E27FC236}">
                <a16:creationId xmlns:a16="http://schemas.microsoft.com/office/drawing/2014/main" id="{9367EA1B-0798-4465-9FAE-EEC7C674F6FF}"/>
              </a:ext>
            </a:extLst>
          </p:cNvPr>
          <p:cNvSpPr txBox="1">
            <a:spLocks/>
          </p:cNvSpPr>
          <p:nvPr/>
        </p:nvSpPr>
        <p:spPr>
          <a:xfrm>
            <a:off x="5896736" y="1475502"/>
            <a:ext cx="5203655" cy="4808341"/>
          </a:xfrm>
          <a:prstGeom prst="rect">
            <a:avLst/>
          </a:prstGeom>
        </p:spPr>
        <p:txBody>
          <a:bodyPr vert="horz" wrap="square"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4472C4"/>
              </a:buClr>
              <a:buSzTx/>
              <a:buFont typeface="Wingdings 3" charset="2"/>
              <a:buNone/>
              <a:tabLst/>
              <a:defRPr/>
            </a:pPr>
            <a:endParaRPr kumimoji="0" lang="es-ES" sz="2000" b="0" i="0" u="none" strike="noStrike" kern="1200" cap="none" spc="0" normalizeH="0" baseline="0" noProof="0">
              <a:ln>
                <a:noFill/>
              </a:ln>
              <a:solidFill>
                <a:srgbClr val="002177"/>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457200" rtl="0" eaLnBrk="1" fontAlgn="auto" latinLnBrk="0" hangingPunct="1">
              <a:lnSpc>
                <a:spcPct val="100000"/>
              </a:lnSpc>
              <a:spcBef>
                <a:spcPts val="1000"/>
              </a:spcBef>
              <a:spcAft>
                <a:spcPts val="0"/>
              </a:spcAft>
              <a:buClr>
                <a:srgbClr val="4472C4"/>
              </a:buClr>
              <a:buSzTx/>
              <a:buFont typeface="Wingdings 3" charset="2"/>
              <a:buNone/>
              <a:tabLst/>
              <a:defRPr/>
            </a:pPr>
            <a:endParaRPr kumimoji="0" lang="es-CO" sz="2000" b="0" i="0" u="none" strike="noStrike" kern="1200" cap="none" spc="0" normalizeH="0" baseline="0" noProof="0">
              <a:ln>
                <a:noFill/>
              </a:ln>
              <a:solidFill>
                <a:srgbClr val="002177"/>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457200" rtl="0" eaLnBrk="1" fontAlgn="auto" latinLnBrk="0" hangingPunct="1">
              <a:lnSpc>
                <a:spcPct val="100000"/>
              </a:lnSpc>
              <a:spcBef>
                <a:spcPts val="1000"/>
              </a:spcBef>
              <a:spcAft>
                <a:spcPts val="0"/>
              </a:spcAft>
              <a:buClr>
                <a:srgbClr val="4472C4"/>
              </a:buClr>
              <a:buSzTx/>
              <a:buFont typeface="Wingdings 3" charset="2"/>
              <a:buNone/>
              <a:tabLst/>
              <a:defRPr/>
            </a:pPr>
            <a:endParaRPr kumimoji="0" lang="en-US" sz="3200" b="0" i="0" u="none" strike="noStrike" kern="1200" cap="none" spc="0" normalizeH="0" baseline="0" noProof="0">
              <a:ln>
                <a:noFill/>
              </a:ln>
              <a:solidFill>
                <a:srgbClr val="002177"/>
              </a:solidFill>
              <a:effectLst/>
              <a:uLnTx/>
              <a:uFillTx/>
              <a:latin typeface="Poppins" panose="00000500000000000000" pitchFamily="2" charset="0"/>
              <a:ea typeface="+mn-ea"/>
              <a:cs typeface="Poppins" panose="00000500000000000000" pitchFamily="2" charset="0"/>
            </a:endParaRPr>
          </a:p>
        </p:txBody>
      </p:sp>
      <p:sp>
        <p:nvSpPr>
          <p:cNvPr id="5" name="Content Placeholder 1">
            <a:extLst>
              <a:ext uri="{FF2B5EF4-FFF2-40B4-BE49-F238E27FC236}">
                <a16:creationId xmlns:a16="http://schemas.microsoft.com/office/drawing/2014/main" id="{1247D855-BEF5-8BEA-BA2E-DFB38313C4F7}"/>
              </a:ext>
            </a:extLst>
          </p:cNvPr>
          <p:cNvSpPr txBox="1">
            <a:spLocks/>
          </p:cNvSpPr>
          <p:nvPr/>
        </p:nvSpPr>
        <p:spPr>
          <a:xfrm>
            <a:off x="515621" y="1665867"/>
            <a:ext cx="4931958" cy="244893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1000"/>
              </a:spcBef>
              <a:spcAft>
                <a:spcPts val="0"/>
              </a:spcAft>
              <a:buClr>
                <a:srgbClr val="000000"/>
              </a:buClr>
              <a:buSzPts val="2400"/>
              <a:buFont typeface="Arial"/>
              <a:buNone/>
              <a:tabLst/>
              <a:defRPr/>
            </a:pPr>
            <a:r>
              <a:rPr kumimoji="0" lang="en-US" sz="3200" b="0" i="0" u="none" strike="noStrike" kern="0" cap="none" spc="0" normalizeH="0" baseline="0" noProof="0" dirty="0">
                <a:ln>
                  <a:noFill/>
                </a:ln>
                <a:solidFill>
                  <a:srgbClr val="0070C0"/>
                </a:solidFill>
                <a:effectLst/>
                <a:uLnTx/>
                <a:uFillTx/>
                <a:latin typeface="Poppins"/>
                <a:cs typeface="Poppins"/>
                <a:sym typeface="Calibri"/>
              </a:rPr>
              <a:t>How does your SSC work with your school’s English Learner Advisory Committee?</a:t>
            </a:r>
          </a:p>
          <a:p>
            <a:pPr marL="0" marR="0" lvl="0" indent="0" algn="ctr"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lang="en-US" sz="2200" b="0" i="0" u="none" strike="noStrike" kern="0" cap="none" spc="0" normalizeH="0" baseline="0" noProof="0" dirty="0">
              <a:ln>
                <a:noFill/>
              </a:ln>
              <a:solidFill>
                <a:srgbClr val="0070C0"/>
              </a:solidFill>
              <a:effectLst/>
              <a:uLnTx/>
              <a:uFillTx/>
              <a:latin typeface="Poppins" panose="00000500000000000000" pitchFamily="2" charset="0"/>
              <a:ea typeface="Calibri" panose="020F0502020204030204" pitchFamily="34" charset="0"/>
              <a:cs typeface="Poppins" panose="00000500000000000000" pitchFamily="2" charset="0"/>
              <a:sym typeface="Calibri"/>
            </a:endParaRPr>
          </a:p>
        </p:txBody>
      </p:sp>
      <p:sp>
        <p:nvSpPr>
          <p:cNvPr id="6" name="Content Placeholder 1">
            <a:extLst>
              <a:ext uri="{FF2B5EF4-FFF2-40B4-BE49-F238E27FC236}">
                <a16:creationId xmlns:a16="http://schemas.microsoft.com/office/drawing/2014/main" id="{6EAB1FFA-317F-3861-32E9-DF3485966B89}"/>
              </a:ext>
            </a:extLst>
          </p:cNvPr>
          <p:cNvSpPr txBox="1">
            <a:spLocks/>
          </p:cNvSpPr>
          <p:nvPr/>
        </p:nvSpPr>
        <p:spPr>
          <a:xfrm>
            <a:off x="6187876" y="1586500"/>
            <a:ext cx="5361671" cy="292520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1000"/>
              </a:spcBef>
              <a:spcAft>
                <a:spcPts val="0"/>
              </a:spcAft>
              <a:buClr>
                <a:srgbClr val="000000"/>
              </a:buClr>
              <a:buSzPts val="2400"/>
              <a:buFont typeface="Arial"/>
              <a:buNone/>
              <a:tabLst/>
              <a:defRPr/>
            </a:pPr>
            <a:r>
              <a:rPr lang="es-MX" sz="3200" kern="0" noProof="0" dirty="0">
                <a:solidFill>
                  <a:srgbClr val="002177"/>
                </a:solidFill>
                <a:latin typeface="Poppins"/>
                <a:cs typeface="Poppins"/>
              </a:rPr>
              <a:t>¿Cómo trabaja  su SCC con su Comité Consejero de Aprendices de Ingles?</a:t>
            </a:r>
            <a:endParaRPr kumimoji="0" lang="es-MX" sz="2200" b="0" i="0" u="none" strike="noStrike" kern="0" cap="none" spc="0" normalizeH="0" baseline="0" noProof="0" dirty="0">
              <a:ln>
                <a:noFill/>
              </a:ln>
              <a:solidFill>
                <a:srgbClr val="86CAFE"/>
              </a:solidFill>
              <a:effectLst/>
              <a:uLnTx/>
              <a:uFillTx/>
              <a:latin typeface="Poppins" panose="00000500000000000000" pitchFamily="2" charset="0"/>
              <a:ea typeface="Calibri" panose="020F0502020204030204" pitchFamily="34" charset="0"/>
              <a:cs typeface="Poppins" panose="00000500000000000000" pitchFamily="2" charset="0"/>
              <a:sym typeface="Calibri"/>
            </a:endParaRPr>
          </a:p>
        </p:txBody>
      </p:sp>
      <p:pic>
        <p:nvPicPr>
          <p:cNvPr id="8" name="Picture 7">
            <a:extLst>
              <a:ext uri="{FF2B5EF4-FFF2-40B4-BE49-F238E27FC236}">
                <a16:creationId xmlns:a16="http://schemas.microsoft.com/office/drawing/2014/main" id="{7AB82402-69A9-AFE7-BC8E-0029CCEAC910}"/>
              </a:ext>
            </a:extLst>
          </p:cNvPr>
          <p:cNvPicPr>
            <a:picLocks noChangeAspect="1"/>
          </p:cNvPicPr>
          <p:nvPr/>
        </p:nvPicPr>
        <p:blipFill>
          <a:blip r:embed="rId4"/>
          <a:stretch>
            <a:fillRect/>
          </a:stretch>
        </p:blipFill>
        <p:spPr>
          <a:xfrm>
            <a:off x="4326243" y="3828689"/>
            <a:ext cx="3140986" cy="2645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904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453965" y="6401108"/>
            <a:ext cx="1363181" cy="411172"/>
          </a:xfrm>
          <a:prstGeom prst="rect">
            <a:avLst/>
          </a:prstGeom>
          <a:noFill/>
          <a:ln>
            <a:noFill/>
          </a:ln>
        </p:spPr>
      </p:pic>
      <p:sp>
        <p:nvSpPr>
          <p:cNvPr id="2" name="Title 1">
            <a:extLst>
              <a:ext uri="{FF2B5EF4-FFF2-40B4-BE49-F238E27FC236}">
                <a16:creationId xmlns:a16="http://schemas.microsoft.com/office/drawing/2014/main" id="{F3931016-FCC1-C3DF-FCF0-8DA844EFB226}"/>
              </a:ext>
            </a:extLst>
          </p:cNvPr>
          <p:cNvSpPr txBox="1">
            <a:spLocks/>
          </p:cNvSpPr>
          <p:nvPr/>
        </p:nvSpPr>
        <p:spPr>
          <a:xfrm>
            <a:off x="6686088" y="277588"/>
            <a:ext cx="4777716" cy="88692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3600" b="1" i="0" u="none" strike="noStrike" kern="1200" cap="none" spc="0" normalizeH="0" baseline="0" noProof="0">
                <a:ln>
                  <a:noFill/>
                </a:ln>
                <a:solidFill>
                  <a:srgbClr val="002177"/>
                </a:solidFill>
                <a:effectLst/>
                <a:uLnTx/>
                <a:uFillTx/>
                <a:latin typeface="Poppins"/>
                <a:ea typeface="+mj-ea"/>
                <a:cs typeface="Poppins"/>
              </a:rPr>
              <a:t>Supervisión</a:t>
            </a:r>
          </a:p>
        </p:txBody>
      </p:sp>
      <p:grpSp>
        <p:nvGrpSpPr>
          <p:cNvPr id="6" name="Group 5">
            <a:extLst>
              <a:ext uri="{FF2B5EF4-FFF2-40B4-BE49-F238E27FC236}">
                <a16:creationId xmlns:a16="http://schemas.microsoft.com/office/drawing/2014/main" id="{EA072DBC-C6F6-E467-166A-04999BD74933}"/>
              </a:ext>
            </a:extLst>
          </p:cNvPr>
          <p:cNvGrpSpPr/>
          <p:nvPr/>
        </p:nvGrpSpPr>
        <p:grpSpPr>
          <a:xfrm>
            <a:off x="6258395" y="883593"/>
            <a:ext cx="5876690" cy="5679614"/>
            <a:chOff x="6225512" y="972799"/>
            <a:chExt cx="5876690" cy="5618499"/>
          </a:xfrm>
        </p:grpSpPr>
        <p:sp>
          <p:nvSpPr>
            <p:cNvPr id="7" name="Rectangle 6">
              <a:extLst>
                <a:ext uri="{FF2B5EF4-FFF2-40B4-BE49-F238E27FC236}">
                  <a16:creationId xmlns:a16="http://schemas.microsoft.com/office/drawing/2014/main" id="{550646EB-0260-E1FE-7357-8D5A6710D641}"/>
                </a:ext>
              </a:extLst>
            </p:cNvPr>
            <p:cNvSpPr/>
            <p:nvPr/>
          </p:nvSpPr>
          <p:spPr>
            <a:xfrm>
              <a:off x="6293029" y="972799"/>
              <a:ext cx="5786182" cy="5618499"/>
            </a:xfrm>
            <a:prstGeom prst="rect">
              <a:avLst/>
            </a:prstGeom>
            <a:ln>
              <a:noFill/>
            </a:ln>
          </p:spPr>
          <p:txBody>
            <a:bodyPr/>
            <a:lstStyle/>
            <a:p>
              <a:endParaRPr lang="en-US"/>
            </a:p>
          </p:txBody>
        </p:sp>
        <p:sp>
          <p:nvSpPr>
            <p:cNvPr id="8" name="Rectangle: Rounded Corners 7">
              <a:extLst>
                <a:ext uri="{FF2B5EF4-FFF2-40B4-BE49-F238E27FC236}">
                  <a16:creationId xmlns:a16="http://schemas.microsoft.com/office/drawing/2014/main" id="{EBB31E12-C878-53F9-490A-A2F5FAE90B09}"/>
                </a:ext>
              </a:extLst>
            </p:cNvPr>
            <p:cNvSpPr/>
            <p:nvPr/>
          </p:nvSpPr>
          <p:spPr>
            <a:xfrm>
              <a:off x="6225512" y="984596"/>
              <a:ext cx="5786182" cy="713933"/>
            </a:xfrm>
            <a:prstGeom prst="roundRect">
              <a:avLst>
                <a:gd name="adj" fmla="val 10000"/>
              </a:avLst>
            </a:prstGeom>
            <a:solidFill>
              <a:srgbClr val="009DD9">
                <a:hueOff val="0"/>
                <a:satOff val="0"/>
                <a:lumOff val="0"/>
                <a:alphaOff val="0"/>
              </a:srgbClr>
            </a:solidFill>
            <a:ln>
              <a:noFill/>
            </a:ln>
            <a:effectLst/>
          </p:spPr>
          <p:style>
            <a:lnRef idx="0">
              <a:scrgbClr r="0" g="0" b="0"/>
            </a:lnRef>
            <a:fillRef idx="1">
              <a:scrgbClr r="0" g="0" b="0"/>
            </a:fillRef>
            <a:effectRef idx="0">
              <a:scrgbClr r="0" g="0" b="0"/>
            </a:effectRef>
            <a:fontRef idx="minor"/>
          </p:style>
          <p:txBody>
            <a:bodyPr/>
            <a:lstStyle/>
            <a:p>
              <a:endParaRPr lang="en-US"/>
            </a:p>
          </p:txBody>
        </p:sp>
        <p:sp>
          <p:nvSpPr>
            <p:cNvPr id="9" name="Rectangle 8" descr="Marker">
              <a:extLst>
                <a:ext uri="{FF2B5EF4-FFF2-40B4-BE49-F238E27FC236}">
                  <a16:creationId xmlns:a16="http://schemas.microsoft.com/office/drawing/2014/main" id="{9E44230E-CD35-68C6-DBCA-57DA8E1E2422}"/>
                </a:ext>
              </a:extLst>
            </p:cNvPr>
            <p:cNvSpPr/>
            <p:nvPr/>
          </p:nvSpPr>
          <p:spPr>
            <a:xfrm>
              <a:off x="6407377" y="1240282"/>
              <a:ext cx="331310" cy="330664"/>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10" name="Freeform: Shape 9">
              <a:extLst>
                <a:ext uri="{FF2B5EF4-FFF2-40B4-BE49-F238E27FC236}">
                  <a16:creationId xmlns:a16="http://schemas.microsoft.com/office/drawing/2014/main" id="{EF40C83C-0E1D-64B3-8D23-D418CF865A88}"/>
                </a:ext>
              </a:extLst>
            </p:cNvPr>
            <p:cNvSpPr/>
            <p:nvPr/>
          </p:nvSpPr>
          <p:spPr>
            <a:xfrm>
              <a:off x="6677776" y="1029928"/>
              <a:ext cx="5424426" cy="713933"/>
            </a:xfrm>
            <a:custGeom>
              <a:avLst/>
              <a:gdLst>
                <a:gd name="connsiteX0" fmla="*/ 0 w 5424426"/>
                <a:gd name="connsiteY0" fmla="*/ 0 h 713933"/>
                <a:gd name="connsiteX1" fmla="*/ 5424426 w 5424426"/>
                <a:gd name="connsiteY1" fmla="*/ 0 h 713933"/>
                <a:gd name="connsiteX2" fmla="*/ 5424426 w 5424426"/>
                <a:gd name="connsiteY2" fmla="*/ 713933 h 713933"/>
                <a:gd name="connsiteX3" fmla="*/ 0 w 5424426"/>
                <a:gd name="connsiteY3" fmla="*/ 713933 h 713933"/>
                <a:gd name="connsiteX4" fmla="*/ 0 w 5424426"/>
                <a:gd name="connsiteY4" fmla="*/ 0 h 713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426" h="713933">
                  <a:moveTo>
                    <a:pt x="0" y="0"/>
                  </a:moveTo>
                  <a:lnTo>
                    <a:pt x="5424426" y="0"/>
                  </a:lnTo>
                  <a:lnTo>
                    <a:pt x="5424426" y="713933"/>
                  </a:lnTo>
                  <a:lnTo>
                    <a:pt x="0" y="713933"/>
                  </a:lnTo>
                  <a:lnTo>
                    <a:pt x="0" y="0"/>
                  </a:lnTo>
                  <a:close/>
                </a:path>
              </a:pathLst>
            </a:custGeom>
            <a:noFill/>
            <a:ln>
              <a:noFill/>
            </a:ln>
            <a:effectLst/>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75558" tIns="75558" rIns="75558" bIns="75558" numCol="1" spcCol="1270" anchor="ctr" anchorCtr="0">
              <a:noAutofit/>
            </a:bodyPr>
            <a:lstStyle/>
            <a:p>
              <a:pPr marL="0" lvl="0" indent="0" algn="l" defTabSz="755650">
                <a:lnSpc>
                  <a:spcPct val="100000"/>
                </a:lnSpc>
                <a:spcBef>
                  <a:spcPct val="0"/>
                </a:spcBef>
                <a:spcAft>
                  <a:spcPct val="35000"/>
                </a:spcAft>
                <a:buNone/>
              </a:pPr>
              <a:r>
                <a:rPr lang="es-CO" sz="1700" b="1" kern="1200" dirty="0">
                  <a:ln>
                    <a:noFill/>
                  </a:ln>
                  <a:solidFill>
                    <a:srgbClr val="002177"/>
                  </a:solidFill>
                  <a:latin typeface="Trebuchet MS" panose="020B0603020202020204"/>
                  <a:ea typeface="+mn-ea"/>
                  <a:cs typeface="+mn-cs"/>
                </a:rPr>
                <a:t>Visitas del Director de la región al plantel escolar</a:t>
              </a:r>
            </a:p>
          </p:txBody>
        </p:sp>
        <p:sp>
          <p:nvSpPr>
            <p:cNvPr id="11" name="Rectangle: Rounded Corners 10">
              <a:extLst>
                <a:ext uri="{FF2B5EF4-FFF2-40B4-BE49-F238E27FC236}">
                  <a16:creationId xmlns:a16="http://schemas.microsoft.com/office/drawing/2014/main" id="{CC14C9AD-82E9-0368-2C7A-3A1CCB270052}"/>
                </a:ext>
              </a:extLst>
            </p:cNvPr>
            <p:cNvSpPr/>
            <p:nvPr/>
          </p:nvSpPr>
          <p:spPr>
            <a:xfrm>
              <a:off x="6225512" y="1919409"/>
              <a:ext cx="5786182" cy="725268"/>
            </a:xfrm>
            <a:prstGeom prst="roundRect">
              <a:avLst>
                <a:gd name="adj" fmla="val 10000"/>
              </a:avLst>
            </a:prstGeom>
            <a:solidFill>
              <a:srgbClr val="0BD0D9">
                <a:hueOff val="0"/>
                <a:satOff val="0"/>
                <a:lumOff val="0"/>
                <a:alphaOff val="0"/>
              </a:srgbClr>
            </a:solidFill>
            <a:ln>
              <a:noFill/>
            </a:ln>
            <a:effectLst/>
          </p:spPr>
          <p:style>
            <a:lnRef idx="0">
              <a:scrgbClr r="0" g="0" b="0"/>
            </a:lnRef>
            <a:fillRef idx="1">
              <a:scrgbClr r="0" g="0" b="0"/>
            </a:fillRef>
            <a:effectRef idx="0">
              <a:scrgbClr r="0" g="0" b="0"/>
            </a:effectRef>
            <a:fontRef idx="minor"/>
          </p:style>
          <p:txBody>
            <a:bodyPr/>
            <a:lstStyle/>
            <a:p>
              <a:endParaRPr lang="en-US"/>
            </a:p>
          </p:txBody>
        </p:sp>
        <p:sp>
          <p:nvSpPr>
            <p:cNvPr id="12" name="Rectangle 11" descr="Checklist">
              <a:extLst>
                <a:ext uri="{FF2B5EF4-FFF2-40B4-BE49-F238E27FC236}">
                  <a16:creationId xmlns:a16="http://schemas.microsoft.com/office/drawing/2014/main" id="{D9330CE4-513D-C41C-6556-B9B3722A3D88}"/>
                </a:ext>
              </a:extLst>
            </p:cNvPr>
            <p:cNvSpPr/>
            <p:nvPr/>
          </p:nvSpPr>
          <p:spPr>
            <a:xfrm>
              <a:off x="6407377" y="2132699"/>
              <a:ext cx="331310" cy="330664"/>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rnd"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BA265EAA-070B-5516-F74D-129F12959341}"/>
                </a:ext>
              </a:extLst>
            </p:cNvPr>
            <p:cNvSpPr/>
            <p:nvPr/>
          </p:nvSpPr>
          <p:spPr>
            <a:xfrm>
              <a:off x="6920553" y="1997427"/>
              <a:ext cx="5027923" cy="713933"/>
            </a:xfrm>
            <a:custGeom>
              <a:avLst/>
              <a:gdLst>
                <a:gd name="connsiteX0" fmla="*/ 0 w 5027923"/>
                <a:gd name="connsiteY0" fmla="*/ 0 h 713933"/>
                <a:gd name="connsiteX1" fmla="*/ 5027923 w 5027923"/>
                <a:gd name="connsiteY1" fmla="*/ 0 h 713933"/>
                <a:gd name="connsiteX2" fmla="*/ 5027923 w 5027923"/>
                <a:gd name="connsiteY2" fmla="*/ 713933 h 713933"/>
                <a:gd name="connsiteX3" fmla="*/ 0 w 5027923"/>
                <a:gd name="connsiteY3" fmla="*/ 713933 h 713933"/>
                <a:gd name="connsiteX4" fmla="*/ 0 w 5027923"/>
                <a:gd name="connsiteY4" fmla="*/ 0 h 713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7923" h="713933">
                  <a:moveTo>
                    <a:pt x="0" y="0"/>
                  </a:moveTo>
                  <a:lnTo>
                    <a:pt x="5027923" y="0"/>
                  </a:lnTo>
                  <a:lnTo>
                    <a:pt x="5027923" y="713933"/>
                  </a:lnTo>
                  <a:lnTo>
                    <a:pt x="0" y="713933"/>
                  </a:lnTo>
                  <a:lnTo>
                    <a:pt x="0" y="0"/>
                  </a:lnTo>
                  <a:close/>
                </a:path>
              </a:pathLst>
            </a:custGeom>
            <a:noFill/>
            <a:ln>
              <a:noFill/>
            </a:ln>
            <a:effectLst/>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75558" tIns="75558" rIns="75558" bIns="75558" numCol="1" spcCol="1270" anchor="ctr" anchorCtr="0">
              <a:noAutofit/>
            </a:bodyPr>
            <a:lstStyle/>
            <a:p>
              <a:pPr marL="0" lvl="0" indent="0" algn="l" defTabSz="800100">
                <a:lnSpc>
                  <a:spcPct val="100000"/>
                </a:lnSpc>
                <a:spcBef>
                  <a:spcPct val="0"/>
                </a:spcBef>
                <a:spcAft>
                  <a:spcPct val="35000"/>
                </a:spcAft>
                <a:buNone/>
              </a:pPr>
              <a:r>
                <a:rPr lang="es-CO" sz="1800" b="1" kern="1200" dirty="0">
                  <a:ln>
                    <a:noFill/>
                  </a:ln>
                  <a:solidFill>
                    <a:srgbClr val="002177"/>
                  </a:solidFill>
                  <a:latin typeface="Trebuchet MS" panose="020B0603020202020204"/>
                  <a:ea typeface="+mn-ea"/>
                  <a:cs typeface="+mn-cs"/>
                </a:rPr>
                <a:t>Revisión</a:t>
              </a:r>
              <a:r>
                <a:rPr lang="es-CO" sz="1800" b="1" kern="1200" dirty="0">
                  <a:ln>
                    <a:noFill/>
                  </a:ln>
                  <a:solidFill>
                    <a:schemeClr val="bg1"/>
                  </a:solidFill>
                  <a:latin typeface="Trebuchet MS" panose="020B0603020202020204"/>
                  <a:ea typeface="+mn-ea"/>
                  <a:cs typeface="+mn-cs"/>
                </a:rPr>
                <a:t> </a:t>
              </a:r>
              <a:r>
                <a:rPr lang="es-CO" sz="1800" b="1" kern="1200" dirty="0">
                  <a:ln>
                    <a:noFill/>
                  </a:ln>
                  <a:solidFill>
                    <a:srgbClr val="002177"/>
                  </a:solidFill>
                  <a:latin typeface="Trebuchet MS" panose="020B0603020202020204"/>
                  <a:ea typeface="+mn-ea"/>
                  <a:cs typeface="+mn-cs"/>
                </a:rPr>
                <a:t>periódica por el SSC de la implementación de los programas</a:t>
              </a:r>
            </a:p>
          </p:txBody>
        </p:sp>
        <p:sp>
          <p:nvSpPr>
            <p:cNvPr id="14" name="Rectangle: Rounded Corners 13">
              <a:extLst>
                <a:ext uri="{FF2B5EF4-FFF2-40B4-BE49-F238E27FC236}">
                  <a16:creationId xmlns:a16="http://schemas.microsoft.com/office/drawing/2014/main" id="{7AAEE1FA-7948-C446-CDD1-A4D24F6B789B}"/>
                </a:ext>
              </a:extLst>
            </p:cNvPr>
            <p:cNvSpPr/>
            <p:nvPr/>
          </p:nvSpPr>
          <p:spPr>
            <a:xfrm>
              <a:off x="6225512" y="2889843"/>
              <a:ext cx="5786182" cy="722635"/>
            </a:xfrm>
            <a:prstGeom prst="roundRect">
              <a:avLst>
                <a:gd name="adj" fmla="val 10000"/>
              </a:avLst>
            </a:prstGeom>
            <a:solidFill>
              <a:srgbClr val="10CF9B">
                <a:hueOff val="0"/>
                <a:satOff val="0"/>
                <a:lumOff val="0"/>
                <a:alphaOff val="0"/>
              </a:srgbClr>
            </a:solidFill>
            <a:ln>
              <a:noFill/>
            </a:ln>
            <a:effectLst/>
          </p:spPr>
          <p:style>
            <a:lnRef idx="0">
              <a:scrgbClr r="0" g="0" b="0"/>
            </a:lnRef>
            <a:fillRef idx="1">
              <a:scrgbClr r="0" g="0" b="0"/>
            </a:fillRef>
            <a:effectRef idx="0">
              <a:scrgbClr r="0" g="0" b="0"/>
            </a:effectRef>
            <a:fontRef idx="minor"/>
          </p:style>
          <p:txBody>
            <a:bodyPr/>
            <a:lstStyle/>
            <a:p>
              <a:endParaRPr lang="en-US"/>
            </a:p>
          </p:txBody>
        </p:sp>
        <p:sp>
          <p:nvSpPr>
            <p:cNvPr id="15" name="Rectangle 14" descr="Meeting">
              <a:extLst>
                <a:ext uri="{FF2B5EF4-FFF2-40B4-BE49-F238E27FC236}">
                  <a16:creationId xmlns:a16="http://schemas.microsoft.com/office/drawing/2014/main" id="{59B5A5BA-1491-BFEC-471E-A51E72AC7D39}"/>
                </a:ext>
              </a:extLst>
            </p:cNvPr>
            <p:cNvSpPr/>
            <p:nvPr/>
          </p:nvSpPr>
          <p:spPr>
            <a:xfrm>
              <a:off x="6407377" y="3025116"/>
              <a:ext cx="331310" cy="330664"/>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9050" cap="rnd"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16" name="Freeform: Shape 15">
              <a:extLst>
                <a:ext uri="{FF2B5EF4-FFF2-40B4-BE49-F238E27FC236}">
                  <a16:creationId xmlns:a16="http://schemas.microsoft.com/office/drawing/2014/main" id="{206D0604-5966-0686-A93F-72112596AE26}"/>
                </a:ext>
              </a:extLst>
            </p:cNvPr>
            <p:cNvSpPr/>
            <p:nvPr/>
          </p:nvSpPr>
          <p:spPr>
            <a:xfrm>
              <a:off x="6920553" y="2889844"/>
              <a:ext cx="5027923" cy="713933"/>
            </a:xfrm>
            <a:custGeom>
              <a:avLst/>
              <a:gdLst>
                <a:gd name="connsiteX0" fmla="*/ 0 w 5027923"/>
                <a:gd name="connsiteY0" fmla="*/ 0 h 713933"/>
                <a:gd name="connsiteX1" fmla="*/ 5027923 w 5027923"/>
                <a:gd name="connsiteY1" fmla="*/ 0 h 713933"/>
                <a:gd name="connsiteX2" fmla="*/ 5027923 w 5027923"/>
                <a:gd name="connsiteY2" fmla="*/ 713933 h 713933"/>
                <a:gd name="connsiteX3" fmla="*/ 0 w 5027923"/>
                <a:gd name="connsiteY3" fmla="*/ 713933 h 713933"/>
                <a:gd name="connsiteX4" fmla="*/ 0 w 5027923"/>
                <a:gd name="connsiteY4" fmla="*/ 0 h 713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7923" h="713933">
                  <a:moveTo>
                    <a:pt x="0" y="0"/>
                  </a:moveTo>
                  <a:lnTo>
                    <a:pt x="5027923" y="0"/>
                  </a:lnTo>
                  <a:lnTo>
                    <a:pt x="5027923" y="713933"/>
                  </a:lnTo>
                  <a:lnTo>
                    <a:pt x="0" y="713933"/>
                  </a:lnTo>
                  <a:lnTo>
                    <a:pt x="0" y="0"/>
                  </a:lnTo>
                  <a:close/>
                </a:path>
              </a:pathLst>
            </a:custGeom>
            <a:noFill/>
            <a:ln>
              <a:noFill/>
            </a:ln>
            <a:effectLst/>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75558" tIns="75558" rIns="75558" bIns="75558" numCol="1" spcCol="1270" anchor="ctr" anchorCtr="0">
              <a:noAutofit/>
            </a:bodyPr>
            <a:lstStyle/>
            <a:p>
              <a:pPr marL="0" lvl="0" indent="0" algn="l" defTabSz="755650">
                <a:lnSpc>
                  <a:spcPct val="100000"/>
                </a:lnSpc>
                <a:spcBef>
                  <a:spcPct val="0"/>
                </a:spcBef>
                <a:spcAft>
                  <a:spcPct val="35000"/>
                </a:spcAft>
                <a:buNone/>
              </a:pPr>
              <a:r>
                <a:rPr lang="es-CO" sz="1700" b="1" kern="1200" dirty="0">
                  <a:ln>
                    <a:noFill/>
                  </a:ln>
                  <a:solidFill>
                    <a:srgbClr val="002177"/>
                  </a:solidFill>
                  <a:latin typeface="Trebuchet MS" panose="020B0603020202020204"/>
                  <a:ea typeface="+mn-ea"/>
                  <a:cs typeface="+mn-cs"/>
                </a:rPr>
                <a:t>Revisión continua de los datos y diálogos de desempeño de parte del equipo de liderazgo</a:t>
              </a:r>
            </a:p>
          </p:txBody>
        </p:sp>
        <p:sp>
          <p:nvSpPr>
            <p:cNvPr id="17" name="Rectangle: Rounded Corners 16">
              <a:extLst>
                <a:ext uri="{FF2B5EF4-FFF2-40B4-BE49-F238E27FC236}">
                  <a16:creationId xmlns:a16="http://schemas.microsoft.com/office/drawing/2014/main" id="{4AD781D1-F0DA-B44B-6251-DF1C9C6B9D51}"/>
                </a:ext>
              </a:extLst>
            </p:cNvPr>
            <p:cNvSpPr/>
            <p:nvPr/>
          </p:nvSpPr>
          <p:spPr>
            <a:xfrm>
              <a:off x="6225512" y="3782261"/>
              <a:ext cx="5786182" cy="693294"/>
            </a:xfrm>
            <a:prstGeom prst="roundRect">
              <a:avLst>
                <a:gd name="adj" fmla="val 10000"/>
              </a:avLst>
            </a:prstGeom>
            <a:solidFill>
              <a:srgbClr val="7CCA62">
                <a:hueOff val="0"/>
                <a:satOff val="0"/>
                <a:lumOff val="0"/>
                <a:alphaOff val="0"/>
              </a:srgbClr>
            </a:solidFill>
            <a:ln>
              <a:noFill/>
            </a:ln>
            <a:effectLst/>
          </p:spPr>
          <p:style>
            <a:lnRef idx="0">
              <a:scrgbClr r="0" g="0" b="0"/>
            </a:lnRef>
            <a:fillRef idx="1">
              <a:scrgbClr r="0" g="0" b="0"/>
            </a:fillRef>
            <a:effectRef idx="0">
              <a:scrgbClr r="0" g="0" b="0"/>
            </a:effectRef>
            <a:fontRef idx="minor"/>
          </p:style>
          <p:txBody>
            <a:bodyPr/>
            <a:lstStyle/>
            <a:p>
              <a:endParaRPr lang="en-US"/>
            </a:p>
          </p:txBody>
        </p:sp>
        <p:sp>
          <p:nvSpPr>
            <p:cNvPr id="18" name="Rectangle 17" descr="Users">
              <a:extLst>
                <a:ext uri="{FF2B5EF4-FFF2-40B4-BE49-F238E27FC236}">
                  <a16:creationId xmlns:a16="http://schemas.microsoft.com/office/drawing/2014/main" id="{8A935E20-298C-2192-95A4-19F1538C8A35}"/>
                </a:ext>
              </a:extLst>
            </p:cNvPr>
            <p:cNvSpPr/>
            <p:nvPr/>
          </p:nvSpPr>
          <p:spPr>
            <a:xfrm>
              <a:off x="6407377" y="3963577"/>
              <a:ext cx="331310" cy="330664"/>
            </a:xfrm>
            <a:prstGeom prst="rect">
              <a:avLst/>
            </a:prstGeom>
            <a: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9050" cap="rnd"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19" name="Freeform: Shape 18">
              <a:extLst>
                <a:ext uri="{FF2B5EF4-FFF2-40B4-BE49-F238E27FC236}">
                  <a16:creationId xmlns:a16="http://schemas.microsoft.com/office/drawing/2014/main" id="{8702E461-8F69-2372-8504-6D82C1FD8140}"/>
                </a:ext>
              </a:extLst>
            </p:cNvPr>
            <p:cNvSpPr/>
            <p:nvPr/>
          </p:nvSpPr>
          <p:spPr>
            <a:xfrm>
              <a:off x="6920553" y="3773150"/>
              <a:ext cx="5027923" cy="713933"/>
            </a:xfrm>
            <a:custGeom>
              <a:avLst/>
              <a:gdLst>
                <a:gd name="connsiteX0" fmla="*/ 0 w 5027923"/>
                <a:gd name="connsiteY0" fmla="*/ 0 h 713933"/>
                <a:gd name="connsiteX1" fmla="*/ 5027923 w 5027923"/>
                <a:gd name="connsiteY1" fmla="*/ 0 h 713933"/>
                <a:gd name="connsiteX2" fmla="*/ 5027923 w 5027923"/>
                <a:gd name="connsiteY2" fmla="*/ 713933 h 713933"/>
                <a:gd name="connsiteX3" fmla="*/ 0 w 5027923"/>
                <a:gd name="connsiteY3" fmla="*/ 713933 h 713933"/>
                <a:gd name="connsiteX4" fmla="*/ 0 w 5027923"/>
                <a:gd name="connsiteY4" fmla="*/ 0 h 713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7923" h="713933">
                  <a:moveTo>
                    <a:pt x="0" y="0"/>
                  </a:moveTo>
                  <a:lnTo>
                    <a:pt x="5027923" y="0"/>
                  </a:lnTo>
                  <a:lnTo>
                    <a:pt x="5027923" y="713933"/>
                  </a:lnTo>
                  <a:lnTo>
                    <a:pt x="0" y="713933"/>
                  </a:lnTo>
                  <a:lnTo>
                    <a:pt x="0" y="0"/>
                  </a:lnTo>
                  <a:close/>
                </a:path>
              </a:pathLst>
            </a:custGeom>
            <a:noFill/>
            <a:ln>
              <a:noFill/>
            </a:ln>
            <a:effectLst/>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75558" tIns="75558" rIns="75558" bIns="75558" numCol="1" spcCol="1270" anchor="ctr" anchorCtr="0">
              <a:noAutofit/>
            </a:bodyPr>
            <a:lstStyle/>
            <a:p>
              <a:pPr marL="0" lvl="0" indent="0" algn="l" defTabSz="666750">
                <a:lnSpc>
                  <a:spcPct val="100000"/>
                </a:lnSpc>
                <a:spcBef>
                  <a:spcPct val="0"/>
                </a:spcBef>
                <a:spcAft>
                  <a:spcPct val="35000"/>
                </a:spcAft>
                <a:buNone/>
              </a:pPr>
              <a:r>
                <a:rPr lang="es-CO" sz="1500" b="1" kern="1200" dirty="0">
                  <a:ln>
                    <a:noFill/>
                  </a:ln>
                  <a:solidFill>
                    <a:srgbClr val="002177"/>
                  </a:solidFill>
                  <a:latin typeface="Trebuchet MS" panose="020B0603020202020204"/>
                  <a:ea typeface="+mn-ea"/>
                  <a:cs typeface="+mn-cs"/>
                </a:rPr>
                <a:t>Recorridos a los salones de parte del Equipo Administrativo, con los comentarios y las sugerencias pertinentes</a:t>
              </a:r>
            </a:p>
          </p:txBody>
        </p:sp>
        <p:sp>
          <p:nvSpPr>
            <p:cNvPr id="20" name="Rectangle: Rounded Corners 19">
              <a:extLst>
                <a:ext uri="{FF2B5EF4-FFF2-40B4-BE49-F238E27FC236}">
                  <a16:creationId xmlns:a16="http://schemas.microsoft.com/office/drawing/2014/main" id="{79305EDD-4EFA-1F0C-57AC-34336C5D110C}"/>
                </a:ext>
              </a:extLst>
            </p:cNvPr>
            <p:cNvSpPr/>
            <p:nvPr/>
          </p:nvSpPr>
          <p:spPr>
            <a:xfrm>
              <a:off x="6225512" y="4720722"/>
              <a:ext cx="5786182" cy="762318"/>
            </a:xfrm>
            <a:prstGeom prst="roundRect">
              <a:avLst>
                <a:gd name="adj" fmla="val 10000"/>
              </a:avLst>
            </a:prstGeom>
            <a:solidFill>
              <a:srgbClr val="A5C249">
                <a:hueOff val="0"/>
                <a:satOff val="0"/>
                <a:lumOff val="0"/>
                <a:alphaOff val="0"/>
              </a:srgbClr>
            </a:solidFill>
            <a:ln>
              <a:noFill/>
            </a:ln>
            <a:effectLst/>
          </p:spPr>
          <p:style>
            <a:lnRef idx="0">
              <a:scrgbClr r="0" g="0" b="0"/>
            </a:lnRef>
            <a:fillRef idx="1">
              <a:scrgbClr r="0" g="0" b="0"/>
            </a:fillRef>
            <a:effectRef idx="0">
              <a:scrgbClr r="0" g="0" b="0"/>
            </a:effectRef>
            <a:fontRef idx="minor"/>
          </p:style>
          <p:txBody>
            <a:bodyPr/>
            <a:lstStyle/>
            <a:p>
              <a:endParaRPr lang="en-US"/>
            </a:p>
          </p:txBody>
        </p:sp>
        <p:sp>
          <p:nvSpPr>
            <p:cNvPr id="21" name="Rectangle 20" descr="Eyes">
              <a:extLst>
                <a:ext uri="{FF2B5EF4-FFF2-40B4-BE49-F238E27FC236}">
                  <a16:creationId xmlns:a16="http://schemas.microsoft.com/office/drawing/2014/main" id="{0116BA80-9A3F-33CA-E367-C0B890853B60}"/>
                </a:ext>
              </a:extLst>
            </p:cNvPr>
            <p:cNvSpPr/>
            <p:nvPr/>
          </p:nvSpPr>
          <p:spPr>
            <a:xfrm>
              <a:off x="6407377" y="4936549"/>
              <a:ext cx="331310" cy="330664"/>
            </a:xfrm>
            <a:prstGeom prst="rect">
              <a:avLst/>
            </a:prstGeom>
            <a: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9050" cap="rnd"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22" name="Freeform: Shape 21">
              <a:extLst>
                <a:ext uri="{FF2B5EF4-FFF2-40B4-BE49-F238E27FC236}">
                  <a16:creationId xmlns:a16="http://schemas.microsoft.com/office/drawing/2014/main" id="{790AEC1A-8302-151B-28AF-70EFE1ADE1CF}"/>
                </a:ext>
              </a:extLst>
            </p:cNvPr>
            <p:cNvSpPr/>
            <p:nvPr/>
          </p:nvSpPr>
          <p:spPr>
            <a:xfrm>
              <a:off x="6920553" y="4801278"/>
              <a:ext cx="5027923" cy="713933"/>
            </a:xfrm>
            <a:custGeom>
              <a:avLst/>
              <a:gdLst>
                <a:gd name="connsiteX0" fmla="*/ 0 w 5027923"/>
                <a:gd name="connsiteY0" fmla="*/ 0 h 713933"/>
                <a:gd name="connsiteX1" fmla="*/ 5027923 w 5027923"/>
                <a:gd name="connsiteY1" fmla="*/ 0 h 713933"/>
                <a:gd name="connsiteX2" fmla="*/ 5027923 w 5027923"/>
                <a:gd name="connsiteY2" fmla="*/ 713933 h 713933"/>
                <a:gd name="connsiteX3" fmla="*/ 0 w 5027923"/>
                <a:gd name="connsiteY3" fmla="*/ 713933 h 713933"/>
                <a:gd name="connsiteX4" fmla="*/ 0 w 5027923"/>
                <a:gd name="connsiteY4" fmla="*/ 0 h 713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7923" h="713933">
                  <a:moveTo>
                    <a:pt x="0" y="0"/>
                  </a:moveTo>
                  <a:lnTo>
                    <a:pt x="5027923" y="0"/>
                  </a:lnTo>
                  <a:lnTo>
                    <a:pt x="5027923" y="713933"/>
                  </a:lnTo>
                  <a:lnTo>
                    <a:pt x="0" y="713933"/>
                  </a:lnTo>
                  <a:lnTo>
                    <a:pt x="0" y="0"/>
                  </a:lnTo>
                  <a:close/>
                </a:path>
              </a:pathLst>
            </a:custGeom>
            <a:noFill/>
            <a:ln>
              <a:noFill/>
            </a:ln>
            <a:effectLst/>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75558" tIns="75558" rIns="75558" bIns="75558" numCol="1" spcCol="1270" anchor="ctr" anchorCtr="0">
              <a:noAutofit/>
            </a:bodyPr>
            <a:lstStyle/>
            <a:p>
              <a:pPr marL="0" lvl="0" indent="0" algn="l" defTabSz="800100">
                <a:lnSpc>
                  <a:spcPct val="100000"/>
                </a:lnSpc>
                <a:spcBef>
                  <a:spcPct val="0"/>
                </a:spcBef>
                <a:spcAft>
                  <a:spcPct val="35000"/>
                </a:spcAft>
                <a:buNone/>
              </a:pPr>
              <a:r>
                <a:rPr lang="es-CO" sz="1800" b="1" kern="1200">
                  <a:ln>
                    <a:noFill/>
                  </a:ln>
                  <a:solidFill>
                    <a:srgbClr val="002177"/>
                  </a:solidFill>
                  <a:latin typeface="Trebuchet MS" panose="020B0603020202020204"/>
                  <a:ea typeface="+mn-ea"/>
                  <a:cs typeface="+mn-cs"/>
                </a:rPr>
                <a:t>Observaciones y conferencias posteriores a la observación</a:t>
              </a:r>
            </a:p>
          </p:txBody>
        </p:sp>
        <p:sp>
          <p:nvSpPr>
            <p:cNvPr id="23" name="Rectangle: Rounded Corners 22">
              <a:extLst>
                <a:ext uri="{FF2B5EF4-FFF2-40B4-BE49-F238E27FC236}">
                  <a16:creationId xmlns:a16="http://schemas.microsoft.com/office/drawing/2014/main" id="{8DB5A321-8952-CB22-6C8C-16A1FC3E888E}"/>
                </a:ext>
              </a:extLst>
            </p:cNvPr>
            <p:cNvSpPr/>
            <p:nvPr/>
          </p:nvSpPr>
          <p:spPr>
            <a:xfrm>
              <a:off x="6225512" y="5635500"/>
              <a:ext cx="5786182" cy="762318"/>
            </a:xfrm>
            <a:prstGeom prst="roundRect">
              <a:avLst>
                <a:gd name="adj" fmla="val 10000"/>
              </a:avLst>
            </a:prstGeom>
            <a:solidFill>
              <a:srgbClr val="009DD9">
                <a:hueOff val="0"/>
                <a:satOff val="0"/>
                <a:lumOff val="0"/>
                <a:alphaOff val="0"/>
              </a:srgbClr>
            </a:solidFill>
            <a:ln>
              <a:noFill/>
            </a:ln>
            <a:effectLst/>
          </p:spPr>
          <p:style>
            <a:lnRef idx="0">
              <a:scrgbClr r="0" g="0" b="0"/>
            </a:lnRef>
            <a:fillRef idx="1">
              <a:scrgbClr r="0" g="0" b="0"/>
            </a:fillRef>
            <a:effectRef idx="0">
              <a:scrgbClr r="0" g="0" b="0"/>
            </a:effectRef>
            <a:fontRef idx="minor"/>
          </p:style>
          <p:txBody>
            <a:bodyPr/>
            <a:lstStyle/>
            <a:p>
              <a:endParaRPr lang="en-US"/>
            </a:p>
          </p:txBody>
        </p:sp>
        <p:sp>
          <p:nvSpPr>
            <p:cNvPr id="24" name="Rectangle 23" descr="Classroom">
              <a:extLst>
                <a:ext uri="{FF2B5EF4-FFF2-40B4-BE49-F238E27FC236}">
                  <a16:creationId xmlns:a16="http://schemas.microsoft.com/office/drawing/2014/main" id="{8458E35C-BE0B-AA3D-649E-874705B38B36}"/>
                </a:ext>
              </a:extLst>
            </p:cNvPr>
            <p:cNvSpPr/>
            <p:nvPr/>
          </p:nvSpPr>
          <p:spPr>
            <a:xfrm>
              <a:off x="6407377" y="5880424"/>
              <a:ext cx="331310" cy="330664"/>
            </a:xfrm>
            <a:prstGeom prst="rect">
              <a:avLst/>
            </a:prstGeom>
            <a: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w="19050" cap="rnd"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25" name="Freeform: Shape 24">
              <a:extLst>
                <a:ext uri="{FF2B5EF4-FFF2-40B4-BE49-F238E27FC236}">
                  <a16:creationId xmlns:a16="http://schemas.microsoft.com/office/drawing/2014/main" id="{16FE0F4F-18BE-427E-0BB3-91392E54D80D}"/>
                </a:ext>
              </a:extLst>
            </p:cNvPr>
            <p:cNvSpPr/>
            <p:nvPr/>
          </p:nvSpPr>
          <p:spPr>
            <a:xfrm>
              <a:off x="6920553" y="5745152"/>
              <a:ext cx="5027923" cy="713933"/>
            </a:xfrm>
            <a:custGeom>
              <a:avLst/>
              <a:gdLst>
                <a:gd name="connsiteX0" fmla="*/ 0 w 5027923"/>
                <a:gd name="connsiteY0" fmla="*/ 0 h 713933"/>
                <a:gd name="connsiteX1" fmla="*/ 5027923 w 5027923"/>
                <a:gd name="connsiteY1" fmla="*/ 0 h 713933"/>
                <a:gd name="connsiteX2" fmla="*/ 5027923 w 5027923"/>
                <a:gd name="connsiteY2" fmla="*/ 713933 h 713933"/>
                <a:gd name="connsiteX3" fmla="*/ 0 w 5027923"/>
                <a:gd name="connsiteY3" fmla="*/ 713933 h 713933"/>
                <a:gd name="connsiteX4" fmla="*/ 0 w 5027923"/>
                <a:gd name="connsiteY4" fmla="*/ 0 h 713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7923" h="713933">
                  <a:moveTo>
                    <a:pt x="0" y="0"/>
                  </a:moveTo>
                  <a:lnTo>
                    <a:pt x="5027923" y="0"/>
                  </a:lnTo>
                  <a:lnTo>
                    <a:pt x="5027923" y="713933"/>
                  </a:lnTo>
                  <a:lnTo>
                    <a:pt x="0" y="713933"/>
                  </a:lnTo>
                  <a:lnTo>
                    <a:pt x="0" y="0"/>
                  </a:lnTo>
                  <a:close/>
                </a:path>
              </a:pathLst>
            </a:custGeom>
            <a:noFill/>
            <a:ln>
              <a:noFill/>
            </a:ln>
            <a:effectLst/>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75558" tIns="75558" rIns="75558" bIns="75558" numCol="1" spcCol="1270" anchor="ctr" anchorCtr="0">
              <a:noAutofit/>
            </a:bodyPr>
            <a:lstStyle/>
            <a:p>
              <a:pPr marL="0" lvl="0" indent="0" algn="l" defTabSz="711200">
                <a:lnSpc>
                  <a:spcPct val="100000"/>
                </a:lnSpc>
                <a:spcBef>
                  <a:spcPct val="0"/>
                </a:spcBef>
                <a:spcAft>
                  <a:spcPct val="35000"/>
                </a:spcAft>
                <a:buNone/>
              </a:pPr>
              <a:r>
                <a:rPr lang="es-CO" b="1" kern="1200" dirty="0">
                  <a:ln>
                    <a:noFill/>
                  </a:ln>
                  <a:solidFill>
                    <a:srgbClr val="002177"/>
                  </a:solidFill>
                  <a:latin typeface="Trebuchet MS" panose="020B0603020202020204"/>
                  <a:ea typeface="+mn-ea"/>
                  <a:cs typeface="+mn-cs"/>
                </a:rPr>
                <a:t>Evaluación de los trabajos estudiantiles después de realizar las tareas y/o exámenes</a:t>
              </a:r>
            </a:p>
          </p:txBody>
        </p:sp>
      </p:grpSp>
      <p:sp>
        <p:nvSpPr>
          <p:cNvPr id="4" name="Title 1">
            <a:extLst>
              <a:ext uri="{FF2B5EF4-FFF2-40B4-BE49-F238E27FC236}">
                <a16:creationId xmlns:a16="http://schemas.microsoft.com/office/drawing/2014/main" id="{D0F70635-D8D1-43E4-3A28-B9B8854090C3}"/>
              </a:ext>
            </a:extLst>
          </p:cNvPr>
          <p:cNvSpPr txBox="1">
            <a:spLocks/>
          </p:cNvSpPr>
          <p:nvPr/>
        </p:nvSpPr>
        <p:spPr>
          <a:xfrm>
            <a:off x="732453" y="266701"/>
            <a:ext cx="4723084" cy="86696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Poppins"/>
                <a:ea typeface="+mj-ea"/>
                <a:cs typeface="Poppins"/>
              </a:rPr>
              <a:t>Monitoring</a:t>
            </a:r>
            <a:endParaRPr kumimoji="0" lang="en-US" sz="3600" b="0" i="0" u="none" strike="noStrike" kern="1200" cap="none" spc="0" normalizeH="0" baseline="0" noProof="0" dirty="0">
              <a:ln>
                <a:noFill/>
              </a:ln>
              <a:solidFill>
                <a:srgbClr val="0070C0"/>
              </a:solidFill>
              <a:effectLst/>
              <a:uLnTx/>
              <a:uFillTx/>
              <a:latin typeface="Poppins"/>
              <a:ea typeface="+mj-ea"/>
              <a:cs typeface="Poppins"/>
            </a:endParaRPr>
          </a:p>
        </p:txBody>
      </p:sp>
      <p:graphicFrame>
        <p:nvGraphicFramePr>
          <p:cNvPr id="5" name="Content Placeholder 2">
            <a:extLst>
              <a:ext uri="{FF2B5EF4-FFF2-40B4-BE49-F238E27FC236}">
                <a16:creationId xmlns:a16="http://schemas.microsoft.com/office/drawing/2014/main" id="{8E915905-4806-5BA5-8568-698860BB861A}"/>
              </a:ext>
            </a:extLst>
          </p:cNvPr>
          <p:cNvGraphicFramePr>
            <a:graphicFrameLocks/>
          </p:cNvGraphicFramePr>
          <p:nvPr>
            <p:extLst>
              <p:ext uri="{D42A27DB-BD31-4B8C-83A1-F6EECF244321}">
                <p14:modId xmlns:p14="http://schemas.microsoft.com/office/powerpoint/2010/main" val="1039296632"/>
              </p:ext>
            </p:extLst>
          </p:nvPr>
        </p:nvGraphicFramePr>
        <p:xfrm>
          <a:off x="371669" y="861290"/>
          <a:ext cx="5796218" cy="554567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656693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303645" y="6278410"/>
            <a:ext cx="1363181" cy="411172"/>
          </a:xfrm>
          <a:prstGeom prst="rect">
            <a:avLst/>
          </a:prstGeom>
          <a:noFill/>
          <a:ln>
            <a:noFill/>
          </a:ln>
        </p:spPr>
      </p:pic>
      <p:sp>
        <p:nvSpPr>
          <p:cNvPr id="2" name="Title 1">
            <a:extLst>
              <a:ext uri="{FF2B5EF4-FFF2-40B4-BE49-F238E27FC236}">
                <a16:creationId xmlns:a16="http://schemas.microsoft.com/office/drawing/2014/main" id="{05957A8E-7C4B-2206-CD1C-DF2303C8B1D3}"/>
              </a:ext>
            </a:extLst>
          </p:cNvPr>
          <p:cNvSpPr txBox="1">
            <a:spLocks/>
          </p:cNvSpPr>
          <p:nvPr/>
        </p:nvSpPr>
        <p:spPr>
          <a:xfrm>
            <a:off x="1865769" y="122407"/>
            <a:ext cx="3929596" cy="55831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Poppins"/>
                <a:ea typeface="+mj-ea"/>
                <a:cs typeface="Poppins"/>
              </a:rPr>
              <a:t>SPSA Evaluation </a:t>
            </a:r>
            <a:endParaRPr kumimoji="0" lang="en-US" sz="2800" b="1" i="0" u="none" strike="noStrike" kern="1200" cap="none" spc="0" normalizeH="0" baseline="0" noProof="0" dirty="0">
              <a:ln>
                <a:noFill/>
              </a:ln>
              <a:solidFill>
                <a:srgbClr val="0070C0"/>
              </a:solidFill>
              <a:effectLst/>
              <a:uLnTx/>
              <a:uFillTx/>
              <a:latin typeface="Poppins" panose="00000500000000000000" pitchFamily="2" charset="0"/>
              <a:ea typeface="+mj-ea"/>
              <a:cs typeface="Poppins" panose="00000500000000000000" pitchFamily="2" charset="0"/>
            </a:endParaRPr>
          </a:p>
        </p:txBody>
      </p:sp>
      <p:sp>
        <p:nvSpPr>
          <p:cNvPr id="3" name="Content Placeholder 2">
            <a:extLst>
              <a:ext uri="{FF2B5EF4-FFF2-40B4-BE49-F238E27FC236}">
                <a16:creationId xmlns:a16="http://schemas.microsoft.com/office/drawing/2014/main" id="{9BB6F3D8-3C9D-D45E-AFA0-266DE8917490}"/>
              </a:ext>
            </a:extLst>
          </p:cNvPr>
          <p:cNvSpPr txBox="1">
            <a:spLocks/>
          </p:cNvSpPr>
          <p:nvPr/>
        </p:nvSpPr>
        <p:spPr>
          <a:xfrm>
            <a:off x="1035698" y="727160"/>
            <a:ext cx="4926227" cy="2120238"/>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002177"/>
              </a:buClr>
              <a:buSzPct val="80000"/>
              <a:buFont typeface="Wingdings" panose="05000000000000000000" pitchFamily="2" charset="2"/>
              <a:buChar char="Ø"/>
              <a:tabLst/>
              <a:defRPr/>
            </a:pPr>
            <a:r>
              <a:rPr kumimoji="0" lang="en-US" sz="1800" b="0" i="0" u="none" strike="noStrike" kern="1200" cap="none" spc="0" normalizeH="0" baseline="0" noProof="0">
                <a:ln>
                  <a:noFill/>
                </a:ln>
                <a:solidFill>
                  <a:srgbClr val="0070C0"/>
                </a:solidFill>
                <a:effectLst/>
                <a:uLnTx/>
                <a:uFillTx/>
                <a:latin typeface="Poppins"/>
                <a:ea typeface="+mn-ea"/>
                <a:cs typeface="Poppins"/>
              </a:rPr>
              <a:t>Per Education Code 64001(g), the School Site Council (SSC) must evaluate, at least annually, the effectiveness of planned activities. </a:t>
            </a:r>
            <a:endParaRPr kumimoji="0" lang="en-US" sz="1800" b="0"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endParaRPr>
          </a:p>
          <a:p>
            <a:pPr marL="342900" marR="0" lvl="0" indent="-342900" algn="l" defTabSz="457200" rtl="0" eaLnBrk="1" fontAlgn="auto" latinLnBrk="0" hangingPunct="1">
              <a:lnSpc>
                <a:spcPct val="100000"/>
              </a:lnSpc>
              <a:spcBef>
                <a:spcPts val="1000"/>
              </a:spcBef>
              <a:spcAft>
                <a:spcPts val="0"/>
              </a:spcAft>
              <a:buClr>
                <a:srgbClr val="002177"/>
              </a:buClr>
              <a:buSzPct val="80000"/>
              <a:buFont typeface="Wingdings" panose="05000000000000000000" pitchFamily="2" charset="2"/>
              <a:buChar char="Ø"/>
              <a:tabLst/>
              <a:defRPr/>
            </a:pPr>
            <a:r>
              <a:rPr kumimoji="0" lang="en-US" sz="1800" b="0" i="0" u="none" strike="noStrike" kern="1200" cap="none" spc="0" normalizeH="0" baseline="0" noProof="0">
                <a:ln>
                  <a:noFill/>
                </a:ln>
                <a:solidFill>
                  <a:srgbClr val="0070C0"/>
                </a:solidFill>
                <a:effectLst/>
                <a:uLnTx/>
                <a:uFillTx/>
                <a:latin typeface="Poppins"/>
                <a:ea typeface="+mn-ea"/>
                <a:cs typeface="Poppins"/>
              </a:rPr>
              <a:t>Results will inform and guide subsequent plan revisions.	</a:t>
            </a:r>
          </a:p>
        </p:txBody>
      </p:sp>
      <p:sp>
        <p:nvSpPr>
          <p:cNvPr id="4" name="Title 1">
            <a:extLst>
              <a:ext uri="{FF2B5EF4-FFF2-40B4-BE49-F238E27FC236}">
                <a16:creationId xmlns:a16="http://schemas.microsoft.com/office/drawing/2014/main" id="{0CB54034-242C-B6A8-550C-1A03AEA394D9}"/>
              </a:ext>
            </a:extLst>
          </p:cNvPr>
          <p:cNvSpPr txBox="1">
            <a:spLocks/>
          </p:cNvSpPr>
          <p:nvPr/>
        </p:nvSpPr>
        <p:spPr>
          <a:xfrm>
            <a:off x="6757845" y="122407"/>
            <a:ext cx="4169375" cy="55831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CO" sz="2800" b="1" i="0" u="none" strike="noStrike" kern="1200" cap="none" spc="0" normalizeH="0" baseline="0" noProof="0">
                <a:ln>
                  <a:noFill/>
                </a:ln>
                <a:solidFill>
                  <a:srgbClr val="002177"/>
                </a:solidFill>
                <a:effectLst/>
                <a:uLnTx/>
                <a:uFillTx/>
                <a:latin typeface="Poppins"/>
                <a:ea typeface="+mj-ea"/>
                <a:cs typeface="Poppins"/>
              </a:rPr>
              <a:t>Evaluación del SPSA </a:t>
            </a:r>
            <a:endParaRPr kumimoji="0" lang="es-CO" sz="2800" b="1" i="0" u="none" strike="noStrike" kern="1200" cap="none" spc="0" normalizeH="0" baseline="0" noProof="0">
              <a:ln>
                <a:noFill/>
              </a:ln>
              <a:solidFill>
                <a:srgbClr val="002177"/>
              </a:solidFill>
              <a:effectLst/>
              <a:uLnTx/>
              <a:uFillTx/>
              <a:latin typeface="Poppins" panose="00000500000000000000" pitchFamily="2" charset="0"/>
              <a:ea typeface="+mj-ea"/>
              <a:cs typeface="Poppins" panose="00000500000000000000" pitchFamily="2" charset="0"/>
            </a:endParaRPr>
          </a:p>
        </p:txBody>
      </p:sp>
      <p:sp>
        <p:nvSpPr>
          <p:cNvPr id="5" name="Content Placeholder 2">
            <a:extLst>
              <a:ext uri="{FF2B5EF4-FFF2-40B4-BE49-F238E27FC236}">
                <a16:creationId xmlns:a16="http://schemas.microsoft.com/office/drawing/2014/main" id="{AFE15DD5-BE7E-4B95-2ABB-8A5BC2404C38}"/>
              </a:ext>
            </a:extLst>
          </p:cNvPr>
          <p:cNvSpPr txBox="1">
            <a:spLocks/>
          </p:cNvSpPr>
          <p:nvPr/>
        </p:nvSpPr>
        <p:spPr>
          <a:xfrm>
            <a:off x="6096000" y="668003"/>
            <a:ext cx="5688563" cy="1933792"/>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86CAFE"/>
              </a:buClr>
              <a:buSzTx/>
              <a:buFont typeface="Wingdings" panose="05000000000000000000" pitchFamily="2" charset="2"/>
              <a:buChar char="Ø"/>
              <a:tabLst/>
              <a:defRPr/>
            </a:pPr>
            <a:r>
              <a:rPr kumimoji="0" lang="es-CO" sz="1800" b="0" i="0" u="none" strike="noStrike" kern="1200" cap="none" spc="0" normalizeH="0" baseline="0" noProof="0" dirty="0">
                <a:ln>
                  <a:noFill/>
                </a:ln>
                <a:solidFill>
                  <a:srgbClr val="002177"/>
                </a:solidFill>
                <a:effectLst/>
                <a:uLnTx/>
                <a:uFillTx/>
                <a:latin typeface="Poppins"/>
                <a:ea typeface="+mn-ea"/>
                <a:cs typeface="Poppins"/>
              </a:rPr>
              <a:t>De conformidad con el Código de Educación 64001 (g), el Consejo Escolar (SSC) debe evaluar, por lo menos una vez al año, la eficacia de las actividades planificadas. </a:t>
            </a:r>
          </a:p>
          <a:p>
            <a:pPr marL="342900" marR="0" lvl="0" indent="-342900" algn="l" defTabSz="457200" rtl="0" eaLnBrk="1" fontAlgn="auto" latinLnBrk="0" hangingPunct="1">
              <a:lnSpc>
                <a:spcPct val="100000"/>
              </a:lnSpc>
              <a:spcBef>
                <a:spcPts val="1000"/>
              </a:spcBef>
              <a:spcAft>
                <a:spcPts val="0"/>
              </a:spcAft>
              <a:buClr>
                <a:srgbClr val="86CAFE"/>
              </a:buClr>
              <a:buSzTx/>
              <a:buFont typeface="Wingdings" panose="05000000000000000000" pitchFamily="2" charset="2"/>
              <a:buChar char="Ø"/>
              <a:tabLst/>
              <a:defRPr/>
            </a:pPr>
            <a:r>
              <a:rPr kumimoji="0" lang="es-CO" sz="1800" b="0" i="0" u="none" strike="noStrike" kern="1200" cap="none" spc="0" normalizeH="0" baseline="0" noProof="0" dirty="0">
                <a:ln>
                  <a:noFill/>
                </a:ln>
                <a:solidFill>
                  <a:srgbClr val="002177"/>
                </a:solidFill>
                <a:effectLst/>
                <a:uLnTx/>
                <a:uFillTx/>
                <a:latin typeface="Poppins"/>
                <a:ea typeface="+mn-ea"/>
                <a:cs typeface="Poppins"/>
              </a:rPr>
              <a:t>Los resultados informarán y guiarán las modificaciones subsecuentes del plan.	</a:t>
            </a:r>
          </a:p>
        </p:txBody>
      </p:sp>
      <p:pic>
        <p:nvPicPr>
          <p:cNvPr id="8" name="Picture 7">
            <a:extLst>
              <a:ext uri="{FF2B5EF4-FFF2-40B4-BE49-F238E27FC236}">
                <a16:creationId xmlns:a16="http://schemas.microsoft.com/office/drawing/2014/main" id="{6EC6F74E-611B-472A-A86B-6ACFB7248D50}"/>
              </a:ext>
            </a:extLst>
          </p:cNvPr>
          <p:cNvPicPr>
            <a:picLocks noChangeAspect="1"/>
          </p:cNvPicPr>
          <p:nvPr/>
        </p:nvPicPr>
        <p:blipFill>
          <a:blip r:embed="rId4"/>
          <a:stretch>
            <a:fillRect/>
          </a:stretch>
        </p:blipFill>
        <p:spPr>
          <a:xfrm>
            <a:off x="451718" y="2648229"/>
            <a:ext cx="11020413" cy="3562169"/>
          </a:xfrm>
          <a:prstGeom prst="rect">
            <a:avLst/>
          </a:prstGeom>
        </p:spPr>
      </p:pic>
    </p:spTree>
    <p:extLst>
      <p:ext uri="{BB962C8B-B14F-4D97-AF65-F5344CB8AC3E}">
        <p14:creationId xmlns:p14="http://schemas.microsoft.com/office/powerpoint/2010/main" val="24054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Title 2">
            <a:extLst>
              <a:ext uri="{FF2B5EF4-FFF2-40B4-BE49-F238E27FC236}">
                <a16:creationId xmlns:a16="http://schemas.microsoft.com/office/drawing/2014/main" id="{30B210D3-D2D2-D4CC-4279-9E37968C9100}"/>
              </a:ext>
            </a:extLst>
          </p:cNvPr>
          <p:cNvSpPr txBox="1">
            <a:spLocks/>
          </p:cNvSpPr>
          <p:nvPr/>
        </p:nvSpPr>
        <p:spPr>
          <a:xfrm>
            <a:off x="332739" y="724829"/>
            <a:ext cx="4267201" cy="77187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6000"/>
              <a:buFont typeface="Calibri"/>
              <a:buNone/>
              <a:tabLst/>
              <a:defRPr/>
            </a:pPr>
            <a:r>
              <a:rPr kumimoji="0" lang="en-US" sz="4000" b="1" i="0" u="none" strike="noStrike" kern="0" cap="none" spc="0" normalizeH="0" baseline="0" noProof="0" dirty="0">
                <a:ln>
                  <a:noFill/>
                </a:ln>
                <a:solidFill>
                  <a:srgbClr val="0070C0"/>
                </a:solidFill>
                <a:effectLst/>
                <a:uLnTx/>
                <a:uFillTx/>
                <a:latin typeface="Poppins"/>
                <a:ea typeface="Calibri"/>
                <a:cs typeface="Poppins"/>
                <a:sym typeface="Calibri"/>
              </a:rPr>
              <a:t>Turn and Talk</a:t>
            </a:r>
          </a:p>
        </p:txBody>
      </p:sp>
      <p:sp>
        <p:nvSpPr>
          <p:cNvPr id="3" name="Title 2">
            <a:extLst>
              <a:ext uri="{FF2B5EF4-FFF2-40B4-BE49-F238E27FC236}">
                <a16:creationId xmlns:a16="http://schemas.microsoft.com/office/drawing/2014/main" id="{BE638B08-5BB9-0E58-7CC4-79321E14F3AA}"/>
              </a:ext>
            </a:extLst>
          </p:cNvPr>
          <p:cNvSpPr txBox="1">
            <a:spLocks/>
          </p:cNvSpPr>
          <p:nvPr/>
        </p:nvSpPr>
        <p:spPr>
          <a:xfrm>
            <a:off x="3880624" y="391960"/>
            <a:ext cx="7978637" cy="1294680"/>
          </a:xfrm>
          <a:prstGeom prst="rect">
            <a:avLst/>
          </a:prstGeom>
        </p:spPr>
        <p:txBody>
          <a:bodyPr vert="horz" wrap="square"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4000" b="1" i="0" u="none" strike="noStrike" kern="1200" cap="none" spc="0" normalizeH="0" baseline="0" noProof="0" dirty="0">
                <a:ln>
                  <a:noFill/>
                </a:ln>
                <a:solidFill>
                  <a:srgbClr val="002177"/>
                </a:solidFill>
                <a:effectLst/>
                <a:uLnTx/>
                <a:uFillTx/>
                <a:latin typeface="Poppins"/>
                <a:ea typeface="+mj-ea"/>
                <a:cs typeface="Poppins"/>
              </a:rPr>
              <a:t>Comentar con tu compañero/a</a:t>
            </a:r>
          </a:p>
        </p:txBody>
      </p:sp>
      <p:sp>
        <p:nvSpPr>
          <p:cNvPr id="4" name="Content Placeholder 1">
            <a:extLst>
              <a:ext uri="{FF2B5EF4-FFF2-40B4-BE49-F238E27FC236}">
                <a16:creationId xmlns:a16="http://schemas.microsoft.com/office/drawing/2014/main" id="{9367EA1B-0798-4465-9FAE-EEC7C674F6FF}"/>
              </a:ext>
            </a:extLst>
          </p:cNvPr>
          <p:cNvSpPr txBox="1">
            <a:spLocks/>
          </p:cNvSpPr>
          <p:nvPr/>
        </p:nvSpPr>
        <p:spPr>
          <a:xfrm>
            <a:off x="5896736" y="1475502"/>
            <a:ext cx="5203655" cy="4808341"/>
          </a:xfrm>
          <a:prstGeom prst="rect">
            <a:avLst/>
          </a:prstGeom>
        </p:spPr>
        <p:txBody>
          <a:bodyPr vert="horz" wrap="square"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4472C4"/>
              </a:buClr>
              <a:buSzTx/>
              <a:buFont typeface="Wingdings 3" charset="2"/>
              <a:buNone/>
              <a:tabLst/>
              <a:defRPr/>
            </a:pPr>
            <a:endParaRPr kumimoji="0" lang="es-ES" sz="2000" b="0" i="0" u="none" strike="noStrike" kern="1200" cap="none" spc="0" normalizeH="0" baseline="0" noProof="0">
              <a:ln>
                <a:noFill/>
              </a:ln>
              <a:solidFill>
                <a:srgbClr val="002177"/>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457200" rtl="0" eaLnBrk="1" fontAlgn="auto" latinLnBrk="0" hangingPunct="1">
              <a:lnSpc>
                <a:spcPct val="100000"/>
              </a:lnSpc>
              <a:spcBef>
                <a:spcPts val="1000"/>
              </a:spcBef>
              <a:spcAft>
                <a:spcPts val="0"/>
              </a:spcAft>
              <a:buClr>
                <a:srgbClr val="4472C4"/>
              </a:buClr>
              <a:buSzTx/>
              <a:buFont typeface="Wingdings 3" charset="2"/>
              <a:buNone/>
              <a:tabLst/>
              <a:defRPr/>
            </a:pPr>
            <a:endParaRPr kumimoji="0" lang="es-CO" sz="2000" b="0" i="0" u="none" strike="noStrike" kern="1200" cap="none" spc="0" normalizeH="0" baseline="0" noProof="0">
              <a:ln>
                <a:noFill/>
              </a:ln>
              <a:solidFill>
                <a:srgbClr val="002177"/>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457200" rtl="0" eaLnBrk="1" fontAlgn="auto" latinLnBrk="0" hangingPunct="1">
              <a:lnSpc>
                <a:spcPct val="100000"/>
              </a:lnSpc>
              <a:spcBef>
                <a:spcPts val="1000"/>
              </a:spcBef>
              <a:spcAft>
                <a:spcPts val="0"/>
              </a:spcAft>
              <a:buClr>
                <a:srgbClr val="4472C4"/>
              </a:buClr>
              <a:buSzTx/>
              <a:buFont typeface="Wingdings 3" charset="2"/>
              <a:buNone/>
              <a:tabLst/>
              <a:defRPr/>
            </a:pPr>
            <a:endParaRPr kumimoji="0" lang="en-US" sz="3200" b="0" i="0" u="none" strike="noStrike" kern="1200" cap="none" spc="0" normalizeH="0" baseline="0" noProof="0">
              <a:ln>
                <a:noFill/>
              </a:ln>
              <a:solidFill>
                <a:srgbClr val="002177"/>
              </a:solidFill>
              <a:effectLst/>
              <a:uLnTx/>
              <a:uFillTx/>
              <a:latin typeface="Poppins" panose="00000500000000000000" pitchFamily="2" charset="0"/>
              <a:ea typeface="+mn-ea"/>
              <a:cs typeface="Poppins" panose="00000500000000000000" pitchFamily="2" charset="0"/>
            </a:endParaRPr>
          </a:p>
        </p:txBody>
      </p:sp>
      <p:sp>
        <p:nvSpPr>
          <p:cNvPr id="5" name="Content Placeholder 1">
            <a:extLst>
              <a:ext uri="{FF2B5EF4-FFF2-40B4-BE49-F238E27FC236}">
                <a16:creationId xmlns:a16="http://schemas.microsoft.com/office/drawing/2014/main" id="{1247D855-BEF5-8BEA-BA2E-DFB38313C4F7}"/>
              </a:ext>
            </a:extLst>
          </p:cNvPr>
          <p:cNvSpPr txBox="1">
            <a:spLocks/>
          </p:cNvSpPr>
          <p:nvPr/>
        </p:nvSpPr>
        <p:spPr>
          <a:xfrm>
            <a:off x="354590" y="1529780"/>
            <a:ext cx="4931958" cy="358863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1000"/>
              </a:spcBef>
              <a:spcAft>
                <a:spcPts val="0"/>
              </a:spcAft>
              <a:buClr>
                <a:srgbClr val="000000"/>
              </a:buClr>
              <a:buSzPts val="2400"/>
              <a:buFont typeface="Arial"/>
              <a:buNone/>
              <a:tabLst/>
              <a:defRPr/>
            </a:pPr>
            <a:r>
              <a:rPr kumimoji="0" lang="en-US" sz="3200" b="0" i="0" u="none" strike="noStrike" kern="0" cap="none" spc="0" normalizeH="0" baseline="0" noProof="0" dirty="0">
                <a:ln>
                  <a:noFill/>
                </a:ln>
                <a:solidFill>
                  <a:srgbClr val="0070C0"/>
                </a:solidFill>
                <a:effectLst/>
                <a:uLnTx/>
                <a:uFillTx/>
                <a:latin typeface="Poppins"/>
                <a:cs typeface="Poppins"/>
                <a:sym typeface="Calibri"/>
              </a:rPr>
              <a:t>Look at page XX in your School Plan for Student Achievement handout.  What do you notice about the SPSA Evaluation page?</a:t>
            </a:r>
          </a:p>
          <a:p>
            <a:pPr marL="0" marR="0" lvl="0" indent="0" algn="ctr"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lang="en-US" sz="2200" b="0" i="0" u="none" strike="noStrike" kern="0" cap="none" spc="0" normalizeH="0" baseline="0" noProof="0" dirty="0">
              <a:ln>
                <a:noFill/>
              </a:ln>
              <a:solidFill>
                <a:srgbClr val="0070C0"/>
              </a:solidFill>
              <a:effectLst/>
              <a:uLnTx/>
              <a:uFillTx/>
              <a:latin typeface="Poppins" panose="00000500000000000000" pitchFamily="2" charset="0"/>
              <a:ea typeface="Calibri" panose="020F0502020204030204" pitchFamily="34" charset="0"/>
              <a:cs typeface="Poppins" panose="00000500000000000000" pitchFamily="2" charset="0"/>
              <a:sym typeface="Calibri"/>
            </a:endParaRPr>
          </a:p>
        </p:txBody>
      </p:sp>
      <p:sp>
        <p:nvSpPr>
          <p:cNvPr id="7" name="Content Placeholder 1">
            <a:extLst>
              <a:ext uri="{FF2B5EF4-FFF2-40B4-BE49-F238E27FC236}">
                <a16:creationId xmlns:a16="http://schemas.microsoft.com/office/drawing/2014/main" id="{8A9320F9-8067-634D-60EC-FCF8EF20F8E3}"/>
              </a:ext>
            </a:extLst>
          </p:cNvPr>
          <p:cNvSpPr txBox="1">
            <a:spLocks/>
          </p:cNvSpPr>
          <p:nvPr/>
        </p:nvSpPr>
        <p:spPr>
          <a:xfrm>
            <a:off x="6432108" y="1425362"/>
            <a:ext cx="4931958" cy="36854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gn="l" defTabSz="914400">
              <a:buClr>
                <a:srgbClr val="000000"/>
              </a:buClr>
              <a:defRPr/>
            </a:pPr>
            <a:r>
              <a:rPr lang="es-MX" sz="3200" kern="0" dirty="0">
                <a:solidFill>
                  <a:srgbClr val="002177"/>
                </a:solidFill>
                <a:latin typeface="Poppins"/>
                <a:cs typeface="Poppins"/>
              </a:rPr>
              <a:t>Veamos la página XX del Plan Escolar para el Rendimiento del Estudiante. ¿Qué notas acerca de la página de evaluación del SPSA?</a:t>
            </a:r>
            <a:endParaRPr kumimoji="0" lang="en-US" sz="3200" b="0" i="0" u="none" strike="noStrike" kern="0" cap="none" spc="0" normalizeH="0" baseline="0" noProof="0" dirty="0">
              <a:ln>
                <a:noFill/>
              </a:ln>
              <a:solidFill>
                <a:srgbClr val="002177"/>
              </a:solidFill>
              <a:effectLst/>
              <a:uLnTx/>
              <a:uFillTx/>
              <a:latin typeface="Poppins"/>
              <a:cs typeface="Poppins"/>
              <a:sym typeface="Calibri"/>
            </a:endParaRPr>
          </a:p>
          <a:p>
            <a:pPr marL="0" marR="0" lvl="0" indent="0" algn="ctr"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lang="en-US" sz="2200" b="0" i="0" u="none" strike="noStrike" kern="0" cap="none" spc="0" normalizeH="0" baseline="0" noProof="0" dirty="0">
              <a:ln>
                <a:noFill/>
              </a:ln>
              <a:solidFill>
                <a:srgbClr val="86CAFE"/>
              </a:solidFill>
              <a:effectLst/>
              <a:uLnTx/>
              <a:uFillTx/>
              <a:latin typeface="Poppins" panose="00000500000000000000" pitchFamily="2" charset="0"/>
              <a:ea typeface="Calibri" panose="020F0502020204030204" pitchFamily="34" charset="0"/>
              <a:cs typeface="Poppins" panose="00000500000000000000" pitchFamily="2" charset="0"/>
              <a:sym typeface="Calibri"/>
            </a:endParaRPr>
          </a:p>
        </p:txBody>
      </p:sp>
      <p:pic>
        <p:nvPicPr>
          <p:cNvPr id="6" name="Picture 5">
            <a:extLst>
              <a:ext uri="{FF2B5EF4-FFF2-40B4-BE49-F238E27FC236}">
                <a16:creationId xmlns:a16="http://schemas.microsoft.com/office/drawing/2014/main" id="{BD10757C-0621-0334-E37B-788D3FACE372}"/>
              </a:ext>
            </a:extLst>
          </p:cNvPr>
          <p:cNvPicPr>
            <a:picLocks noChangeAspect="1"/>
          </p:cNvPicPr>
          <p:nvPr/>
        </p:nvPicPr>
        <p:blipFill>
          <a:blip r:embed="rId4"/>
          <a:stretch>
            <a:fillRect/>
          </a:stretch>
        </p:blipFill>
        <p:spPr>
          <a:xfrm>
            <a:off x="4779088" y="4791683"/>
            <a:ext cx="2235295" cy="18826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86985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descr="A blue red and orange letters on a black background&#10;&#10;Description automatically generated"/>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Title 1">
            <a:extLst>
              <a:ext uri="{FF2B5EF4-FFF2-40B4-BE49-F238E27FC236}">
                <a16:creationId xmlns:a16="http://schemas.microsoft.com/office/drawing/2014/main" id="{E1240C26-96F7-3978-14E4-5898C6170F1D}"/>
              </a:ext>
            </a:extLst>
          </p:cNvPr>
          <p:cNvSpPr txBox="1">
            <a:spLocks/>
          </p:cNvSpPr>
          <p:nvPr/>
        </p:nvSpPr>
        <p:spPr>
          <a:xfrm>
            <a:off x="2335020" y="4177348"/>
            <a:ext cx="7299580" cy="951573"/>
          </a:xfrm>
          <a:prstGeom prst="rect">
            <a:avLst/>
          </a:prstGeom>
          <a:noFill/>
          <a:ln>
            <a:noFill/>
          </a:ln>
        </p:spPr>
        <p:txBody>
          <a:bodyPr spcFirstLastPara="1" vert="horz" wrap="square" lIns="91440" tIns="45720" rIns="91440" bIns="45720" rtlCol="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6000"/>
              <a:buFont typeface="Calibri"/>
              <a:buNone/>
              <a:tabLst/>
              <a:defRPr/>
            </a:pPr>
            <a:r>
              <a:rPr kumimoji="0" lang="en-US" sz="5200" b="0" i="0" u="none" strike="noStrike" kern="0" cap="none" spc="0" normalizeH="0" baseline="0" noProof="0" dirty="0">
                <a:ln>
                  <a:noFill/>
                </a:ln>
                <a:solidFill>
                  <a:srgbClr val="0070C0"/>
                </a:solidFill>
                <a:effectLst/>
                <a:uLnTx/>
                <a:uFillTx/>
                <a:latin typeface="Poppins" panose="00000500000000000000" pitchFamily="2" charset="0"/>
                <a:ea typeface="Calibri"/>
                <a:cs typeface="Poppins" panose="00000500000000000000" pitchFamily="2" charset="0"/>
                <a:sym typeface="Calibri"/>
              </a:rPr>
              <a:t>Check point 2</a:t>
            </a:r>
          </a:p>
        </p:txBody>
      </p:sp>
      <p:pic>
        <p:nvPicPr>
          <p:cNvPr id="3" name="Picture 6" descr="http://helpmerick.com/wp-content/uploads/2012/08/Question-marks2.jpg">
            <a:extLst>
              <a:ext uri="{FF2B5EF4-FFF2-40B4-BE49-F238E27FC236}">
                <a16:creationId xmlns:a16="http://schemas.microsoft.com/office/drawing/2014/main" id="{860B65ED-D59F-4DF1-3B72-84C2D409113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69950" y="414848"/>
            <a:ext cx="3450523" cy="377106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094BCE3-CDF6-FCE5-842D-B7BBAB63B317}"/>
              </a:ext>
            </a:extLst>
          </p:cNvPr>
          <p:cNvSpPr txBox="1">
            <a:spLocks/>
          </p:cNvSpPr>
          <p:nvPr/>
        </p:nvSpPr>
        <p:spPr>
          <a:xfrm>
            <a:off x="2446210" y="4867868"/>
            <a:ext cx="7299580" cy="951573"/>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4000" b="0" kern="1200" cap="none">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5200" b="0" i="0" u="none" strike="noStrike" kern="1200" cap="none" spc="0" normalizeH="0" baseline="0" noProof="0">
                <a:ln>
                  <a:noFill/>
                </a:ln>
                <a:solidFill>
                  <a:srgbClr val="002177"/>
                </a:solidFill>
                <a:effectLst/>
                <a:uLnTx/>
                <a:uFillTx/>
                <a:latin typeface="Poppins" panose="00000500000000000000" pitchFamily="2" charset="0"/>
                <a:ea typeface="+mj-ea"/>
                <a:cs typeface="Poppins" panose="00000500000000000000" pitchFamily="2" charset="0"/>
              </a:rPr>
              <a:t>Punto de verificación 2</a:t>
            </a:r>
          </a:p>
        </p:txBody>
      </p:sp>
    </p:spTree>
    <p:extLst>
      <p:ext uri="{BB962C8B-B14F-4D97-AF65-F5344CB8AC3E}">
        <p14:creationId xmlns:p14="http://schemas.microsoft.com/office/powerpoint/2010/main" val="2279296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Title 3">
            <a:extLst>
              <a:ext uri="{FF2B5EF4-FFF2-40B4-BE49-F238E27FC236}">
                <a16:creationId xmlns:a16="http://schemas.microsoft.com/office/drawing/2014/main" id="{76FAE463-5D3A-80D3-6A86-5D59EDE18432}"/>
              </a:ext>
            </a:extLst>
          </p:cNvPr>
          <p:cNvSpPr txBox="1">
            <a:spLocks/>
          </p:cNvSpPr>
          <p:nvPr/>
        </p:nvSpPr>
        <p:spPr>
          <a:xfrm>
            <a:off x="640408" y="512595"/>
            <a:ext cx="10018713" cy="1311166"/>
          </a:xfrm>
          <a:prstGeom prst="rect">
            <a:avLst/>
          </a:prstGeom>
          <a:noFill/>
          <a:ln>
            <a:noFill/>
          </a:ln>
        </p:spPr>
        <p:txBody>
          <a:bodyPr spcFirstLastPara="1" wrap="square" lIns="91425" tIns="45700" rIns="91425" bIns="45700" anchor="b" anchorCtr="0">
            <a:normAutofit fontScale="97500" lnSpcReduction="1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6000"/>
              <a:buFont typeface="Calibri"/>
              <a:buNone/>
              <a:tabLst/>
              <a:defRPr/>
            </a:pPr>
            <a:r>
              <a:rPr kumimoji="0" lang="en-US" sz="4800" b="0" i="0" u="none" strike="noStrike" kern="0" cap="none" spc="0" normalizeH="0" baseline="0" noProof="0" dirty="0">
                <a:ln>
                  <a:noFill/>
                </a:ln>
                <a:solidFill>
                  <a:srgbClr val="0070C0"/>
                </a:solidFill>
                <a:effectLst/>
                <a:uLnTx/>
                <a:uFillTx/>
                <a:latin typeface="Poppins"/>
                <a:ea typeface="Calibri"/>
                <a:cs typeface="Poppins"/>
                <a:sym typeface="Calibri"/>
              </a:rPr>
              <a:t>True or False</a:t>
            </a:r>
            <a:br>
              <a:rPr kumimoji="0" lang="en-US" sz="4800" b="0" i="0" u="none" strike="noStrike" kern="0" cap="none" spc="0" normalizeH="0" baseline="0" noProof="0" dirty="0">
                <a:ln>
                  <a:noFill/>
                </a:ln>
                <a:solidFill>
                  <a:srgbClr val="000000"/>
                </a:solidFill>
                <a:effectLst/>
                <a:uLnTx/>
                <a:uFillTx/>
                <a:latin typeface="Poppins" panose="00000500000000000000" pitchFamily="2" charset="0"/>
                <a:ea typeface="Calibri"/>
                <a:cs typeface="Poppins" panose="00000500000000000000" pitchFamily="2" charset="0"/>
                <a:sym typeface="Calibri"/>
              </a:rPr>
            </a:br>
            <a:r>
              <a:rPr kumimoji="0" lang="es-US" sz="4800" b="0" i="0" u="none" strike="noStrike" kern="0" cap="none" spc="0" normalizeH="0" baseline="0" dirty="0">
                <a:ln>
                  <a:noFill/>
                </a:ln>
                <a:solidFill>
                  <a:srgbClr val="002177"/>
                </a:solidFill>
                <a:effectLst/>
                <a:uLnTx/>
                <a:uFillTx/>
                <a:latin typeface="Poppins"/>
                <a:ea typeface="Calibri"/>
                <a:cs typeface="Poppins"/>
                <a:sym typeface="Calibri"/>
              </a:rPr>
              <a:t>Verdadero o falso</a:t>
            </a:r>
          </a:p>
        </p:txBody>
      </p:sp>
      <p:sp>
        <p:nvSpPr>
          <p:cNvPr id="3" name="Content Placeholder 4">
            <a:extLst>
              <a:ext uri="{FF2B5EF4-FFF2-40B4-BE49-F238E27FC236}">
                <a16:creationId xmlns:a16="http://schemas.microsoft.com/office/drawing/2014/main" id="{4ADFF8DD-512B-55CD-8676-7596A9D6CB3C}"/>
              </a:ext>
            </a:extLst>
          </p:cNvPr>
          <p:cNvSpPr txBox="1">
            <a:spLocks/>
          </p:cNvSpPr>
          <p:nvPr/>
        </p:nvSpPr>
        <p:spPr>
          <a:xfrm>
            <a:off x="994582" y="2313404"/>
            <a:ext cx="10018713" cy="33809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90000"/>
              </a:lnSpc>
              <a:spcBef>
                <a:spcPts val="1000"/>
              </a:spcBef>
              <a:spcAft>
                <a:spcPts val="0"/>
              </a:spcAft>
              <a:buClr>
                <a:srgbClr val="000000"/>
              </a:buClr>
              <a:buSzPts val="2400"/>
              <a:buFont typeface="Arial"/>
              <a:buNone/>
              <a:tabLst/>
              <a:defRPr/>
            </a:pPr>
            <a:r>
              <a:rPr kumimoji="0" lang="en-US" sz="2800" b="0" i="0" u="none" strike="noStrike" kern="0" cap="none" spc="0" normalizeH="0" baseline="0" noProof="0" dirty="0">
                <a:ln>
                  <a:noFill/>
                </a:ln>
                <a:solidFill>
                  <a:srgbClr val="0070C0"/>
                </a:solidFill>
                <a:effectLst/>
                <a:uLnTx/>
                <a:uFillTx/>
                <a:latin typeface="Poppins"/>
                <a:ea typeface="Calibri"/>
                <a:cs typeface="Poppins"/>
                <a:sym typeface="Calibri"/>
              </a:rPr>
              <a:t>A Title I school can use its funds to purchase anything the school wants.</a:t>
            </a:r>
          </a:p>
          <a:p>
            <a:pPr marL="0" marR="0" lvl="0" indent="0" algn="ctr"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lang="en-US" sz="2800" b="0" i="0" u="none" strike="noStrike" kern="0" cap="none" spc="0" normalizeH="0" baseline="0" noProof="0" dirty="0">
              <a:ln>
                <a:noFill/>
              </a:ln>
              <a:solidFill>
                <a:srgbClr val="FFFFFF"/>
              </a:solidFill>
              <a:effectLst/>
              <a:uLnTx/>
              <a:uFillTx/>
              <a:latin typeface="Poppins" panose="00000500000000000000" pitchFamily="2" charset="0"/>
              <a:ea typeface="Calibri"/>
              <a:cs typeface="Poppins" panose="00000500000000000000" pitchFamily="2" charset="0"/>
              <a:sym typeface="Calibri"/>
            </a:endParaRPr>
          </a:p>
          <a:p>
            <a:pPr marL="0" marR="0" lvl="0" indent="0" algn="ctr" defTabSz="914400" rtl="0" eaLnBrk="1" fontAlgn="auto" latinLnBrk="0" hangingPunct="1">
              <a:lnSpc>
                <a:spcPct val="90000"/>
              </a:lnSpc>
              <a:spcBef>
                <a:spcPts val="1000"/>
              </a:spcBef>
              <a:spcAft>
                <a:spcPts val="0"/>
              </a:spcAft>
              <a:buClr>
                <a:srgbClr val="000000"/>
              </a:buClr>
              <a:buSzPts val="2400"/>
              <a:buFont typeface="Arial"/>
              <a:buNone/>
              <a:tabLst/>
              <a:defRPr/>
            </a:pPr>
            <a:r>
              <a:rPr kumimoji="0" lang="es-US" sz="2800" b="0" i="0" u="none" strike="noStrike" kern="0" cap="none" spc="0" normalizeH="0" baseline="0" dirty="0">
                <a:ln>
                  <a:noFill/>
                </a:ln>
                <a:solidFill>
                  <a:srgbClr val="002177"/>
                </a:solidFill>
                <a:effectLst/>
                <a:uLnTx/>
                <a:uFillTx/>
                <a:latin typeface="Poppins"/>
                <a:ea typeface="Calibri"/>
                <a:cs typeface="Poppins"/>
                <a:sym typeface="Calibri"/>
              </a:rPr>
              <a:t>Una escuela participando en el programa de Titulo I puede usar sus fondos para comprar lo que quieran. </a:t>
            </a:r>
            <a:endParaRPr kumimoji="0" lang="es-US" sz="2800" b="0" i="0" u="none" strike="noStrike" kern="0" cap="none" spc="0" normalizeH="0" baseline="0" dirty="0">
              <a:ln>
                <a:noFill/>
              </a:ln>
              <a:solidFill>
                <a:srgbClr val="002177"/>
              </a:solidFill>
              <a:effectLst/>
              <a:uLnTx/>
              <a:uFillTx/>
              <a:latin typeface="Poppins" panose="00000500000000000000" pitchFamily="2" charset="0"/>
              <a:ea typeface="Calibri"/>
              <a:cs typeface="Poppins" panose="00000500000000000000" pitchFamily="2" charset="0"/>
              <a:sym typeface="Calibri"/>
            </a:endParaRPr>
          </a:p>
        </p:txBody>
      </p:sp>
      <p:sp>
        <p:nvSpPr>
          <p:cNvPr id="4" name="TextBox 3">
            <a:extLst>
              <a:ext uri="{FF2B5EF4-FFF2-40B4-BE49-F238E27FC236}">
                <a16:creationId xmlns:a16="http://schemas.microsoft.com/office/drawing/2014/main" id="{8BAB4B85-CEB0-ACD7-04CC-4C854B0F9640}"/>
              </a:ext>
            </a:extLst>
          </p:cNvPr>
          <p:cNvSpPr txBox="1"/>
          <p:nvPr/>
        </p:nvSpPr>
        <p:spPr>
          <a:xfrm rot="20764011">
            <a:off x="2301593" y="3907362"/>
            <a:ext cx="7404591" cy="156966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a:noFill/>
                </a:ln>
                <a:solidFill>
                  <a:srgbClr val="FF0000"/>
                </a:solidFill>
                <a:effectLst/>
                <a:uLnTx/>
                <a:uFillTx/>
                <a:latin typeface="Poppins" panose="00000500000000000000" pitchFamily="2" charset="0"/>
                <a:ea typeface="+mn-ea"/>
                <a:cs typeface="Poppins" panose="00000500000000000000" pitchFamily="2" charset="0"/>
              </a:rPr>
              <a:t>False/</a:t>
            </a:r>
            <a:r>
              <a:rPr kumimoji="0" lang="en-US" sz="9600" b="1" i="0" u="none" strike="noStrike" kern="1200" cap="none" spc="0" normalizeH="0" baseline="0" noProof="0" err="1">
                <a:ln>
                  <a:noFill/>
                </a:ln>
                <a:solidFill>
                  <a:srgbClr val="FF0000"/>
                </a:solidFill>
                <a:effectLst/>
                <a:uLnTx/>
                <a:uFillTx/>
                <a:latin typeface="Poppins" panose="00000500000000000000" pitchFamily="2" charset="0"/>
                <a:ea typeface="+mn-ea"/>
                <a:cs typeface="Poppins" panose="00000500000000000000" pitchFamily="2" charset="0"/>
              </a:rPr>
              <a:t>Falso</a:t>
            </a:r>
            <a:endParaRPr kumimoji="0" lang="en-US" sz="9600" b="1" i="0" u="none" strike="noStrike" kern="1200" cap="none" spc="0" normalizeH="0" baseline="0" noProof="0">
              <a:ln>
                <a:noFill/>
              </a:ln>
              <a:solidFill>
                <a:srgbClr val="FF0000"/>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239672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Title 3">
            <a:extLst>
              <a:ext uri="{FF2B5EF4-FFF2-40B4-BE49-F238E27FC236}">
                <a16:creationId xmlns:a16="http://schemas.microsoft.com/office/drawing/2014/main" id="{1289866B-D76E-BA70-6A4F-A5DD6EAB52A9}"/>
              </a:ext>
            </a:extLst>
          </p:cNvPr>
          <p:cNvSpPr txBox="1">
            <a:spLocks/>
          </p:cNvSpPr>
          <p:nvPr/>
        </p:nvSpPr>
        <p:spPr>
          <a:xfrm>
            <a:off x="1087881" y="391960"/>
            <a:ext cx="8813852" cy="1320800"/>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Poppins"/>
                <a:ea typeface="+mj-ea"/>
                <a:cs typeface="Poppins"/>
              </a:rPr>
              <a:t>True or False</a:t>
            </a:r>
            <a:br>
              <a:rPr kumimoji="0" lang="en-US" sz="4800" b="0" i="0" u="none" strike="noStrike" kern="1200" cap="none" spc="0" normalizeH="0" baseline="0" noProof="0" dirty="0">
                <a:ln>
                  <a:noFill/>
                </a:ln>
                <a:solidFill>
                  <a:srgbClr val="4472C4"/>
                </a:solidFill>
                <a:effectLst/>
                <a:uLnTx/>
                <a:uFillTx/>
                <a:latin typeface="Poppins" panose="00000500000000000000" pitchFamily="2" charset="0"/>
                <a:ea typeface="+mj-ea"/>
                <a:cs typeface="Poppins" panose="00000500000000000000" pitchFamily="2" charset="0"/>
              </a:rPr>
            </a:br>
            <a:r>
              <a:rPr kumimoji="0" lang="es-US" sz="4800" b="0" i="0" u="none" strike="noStrike" kern="1200" cap="none" spc="0" normalizeH="0" baseline="0" dirty="0">
                <a:ln>
                  <a:noFill/>
                </a:ln>
                <a:solidFill>
                  <a:srgbClr val="002177"/>
                </a:solidFill>
                <a:effectLst/>
                <a:uLnTx/>
                <a:uFillTx/>
                <a:latin typeface="Poppins"/>
                <a:ea typeface="+mj-ea"/>
                <a:cs typeface="Poppins"/>
              </a:rPr>
              <a:t>Verdadero o falso</a:t>
            </a:r>
          </a:p>
        </p:txBody>
      </p:sp>
      <p:sp>
        <p:nvSpPr>
          <p:cNvPr id="3" name="TextBox 2">
            <a:extLst>
              <a:ext uri="{FF2B5EF4-FFF2-40B4-BE49-F238E27FC236}">
                <a16:creationId xmlns:a16="http://schemas.microsoft.com/office/drawing/2014/main" id="{D12D4C77-CE64-2F65-536B-6DC251695A38}"/>
              </a:ext>
            </a:extLst>
          </p:cNvPr>
          <p:cNvSpPr txBox="1"/>
          <p:nvPr/>
        </p:nvSpPr>
        <p:spPr>
          <a:xfrm>
            <a:off x="929082" y="1940722"/>
            <a:ext cx="10149614" cy="331699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Poppins"/>
                <a:ea typeface="+mn-ea"/>
                <a:cs typeface="Poppins"/>
              </a:rPr>
              <a:t>The SPSA can be modified as the needs of the school’s instructional program change, based on the analysis of data.</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s-ES" sz="28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 sz="2800" b="0" i="0" u="none" strike="noStrike" kern="1200" cap="none" spc="0" normalizeH="0" baseline="0" noProof="0" dirty="0">
                <a:ln>
                  <a:noFill/>
                </a:ln>
                <a:solidFill>
                  <a:srgbClr val="002177"/>
                </a:solidFill>
                <a:effectLst/>
                <a:uLnTx/>
                <a:uFillTx/>
                <a:latin typeface="Poppins"/>
                <a:ea typeface="Calibri" panose="020F0502020204030204" pitchFamily="34" charset="0"/>
                <a:cs typeface="Poppins"/>
              </a:rPr>
              <a:t>El SPSA se puede modificar a medida que cambian las necesidades</a:t>
            </a:r>
            <a:r>
              <a:rPr kumimoji="0" lang="es-ES" sz="1800" b="0" i="0" u="none" strike="noStrike" kern="1200" cap="none" spc="0" normalizeH="0" baseline="0" noProof="0" dirty="0">
                <a:ln>
                  <a:noFill/>
                </a:ln>
                <a:solidFill>
                  <a:srgbClr val="002177"/>
                </a:solidFill>
                <a:effectLst/>
                <a:uLnTx/>
                <a:uFillTx/>
                <a:latin typeface="Poppins"/>
                <a:ea typeface="Calibri" panose="020F0502020204030204" pitchFamily="34" charset="0"/>
                <a:cs typeface="Poppins"/>
              </a:rPr>
              <a:t> </a:t>
            </a:r>
            <a:r>
              <a:rPr kumimoji="0" lang="es-ES" sz="2800" b="0" i="0" u="none" strike="noStrike" kern="1200" cap="none" spc="0" normalizeH="0" baseline="0" noProof="0" dirty="0">
                <a:ln>
                  <a:noFill/>
                </a:ln>
                <a:solidFill>
                  <a:srgbClr val="002177"/>
                </a:solidFill>
                <a:effectLst/>
                <a:uLnTx/>
                <a:uFillTx/>
                <a:latin typeface="Poppins"/>
                <a:ea typeface="Calibri" panose="020F0502020204030204" pitchFamily="34" charset="0"/>
                <a:cs typeface="Poppins"/>
              </a:rPr>
              <a:t>del programa de instrucción de la escuela, según el análisis de los datos.</a:t>
            </a:r>
            <a:endParaRPr kumimoji="0" lang="en-US" sz="2800" b="0" i="0" u="none" strike="noStrike" kern="1200" cap="none" spc="0" normalizeH="0" baseline="0" noProof="0" dirty="0">
              <a:ln>
                <a:noFill/>
              </a:ln>
              <a:solidFill>
                <a:srgbClr val="002177"/>
              </a:solidFill>
              <a:effectLst/>
              <a:uLnTx/>
              <a:uFillTx/>
              <a:latin typeface="Poppins"/>
              <a:ea typeface="Calibri" panose="020F0502020204030204" pitchFamily="34" charset="0"/>
              <a:cs typeface="Poppins"/>
            </a:endParaRPr>
          </a:p>
        </p:txBody>
      </p:sp>
      <p:sp>
        <p:nvSpPr>
          <p:cNvPr id="4" name="TextBox 3">
            <a:extLst>
              <a:ext uri="{FF2B5EF4-FFF2-40B4-BE49-F238E27FC236}">
                <a16:creationId xmlns:a16="http://schemas.microsoft.com/office/drawing/2014/main" id="{D539E509-31D6-1232-8FEB-45A419BA3CD3}"/>
              </a:ext>
            </a:extLst>
          </p:cNvPr>
          <p:cNvSpPr txBox="1"/>
          <p:nvPr/>
        </p:nvSpPr>
        <p:spPr>
          <a:xfrm rot="20764011">
            <a:off x="675519" y="2349777"/>
            <a:ext cx="10539615" cy="1569660"/>
          </a:xfrm>
          <a:prstGeom prst="rect">
            <a:avLst/>
          </a:prstGeom>
          <a:solidFill>
            <a:sysClr val="window" lastClr="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0" cap="none" spc="0" normalizeH="0" baseline="0" noProof="0">
                <a:ln>
                  <a:noFill/>
                </a:ln>
                <a:solidFill>
                  <a:srgbClr val="FF0000"/>
                </a:solidFill>
                <a:effectLst/>
                <a:uLnTx/>
                <a:uFillTx/>
                <a:latin typeface="Poppins" panose="00000500000000000000" pitchFamily="2" charset="0"/>
                <a:ea typeface="+mn-ea"/>
                <a:cs typeface="Poppins" panose="00000500000000000000" pitchFamily="2" charset="0"/>
              </a:rPr>
              <a:t>True/</a:t>
            </a:r>
            <a:r>
              <a:rPr kumimoji="0" lang="en-US" sz="9600" b="1" i="0" u="none" strike="noStrike" kern="0" cap="none" spc="0" normalizeH="0" baseline="0" noProof="0" err="1">
                <a:ln>
                  <a:noFill/>
                </a:ln>
                <a:solidFill>
                  <a:srgbClr val="FF0000"/>
                </a:solidFill>
                <a:effectLst/>
                <a:uLnTx/>
                <a:uFillTx/>
                <a:latin typeface="Poppins" panose="00000500000000000000" pitchFamily="2" charset="0"/>
                <a:ea typeface="+mn-ea"/>
                <a:cs typeface="Poppins" panose="00000500000000000000" pitchFamily="2" charset="0"/>
              </a:rPr>
              <a:t>Verdadero</a:t>
            </a:r>
            <a:endParaRPr kumimoji="0" lang="en-US" sz="9600" b="1" i="0" u="none" strike="noStrike" kern="0" cap="none" spc="0" normalizeH="0" baseline="0" noProof="0">
              <a:ln>
                <a:noFill/>
              </a:ln>
              <a:solidFill>
                <a:srgbClr val="FF0000"/>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211782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a:extLst>
            <a:ext uri="{FF2B5EF4-FFF2-40B4-BE49-F238E27FC236}">
              <a16:creationId xmlns:a16="http://schemas.microsoft.com/office/drawing/2014/main" id="{A1108CAF-F83F-1A47-ED7F-EBB6EB394088}"/>
            </a:ext>
          </a:extLst>
        </p:cNvPr>
        <p:cNvGrpSpPr/>
        <p:nvPr/>
      </p:nvGrpSpPr>
      <p:grpSpPr>
        <a:xfrm>
          <a:off x="0" y="0"/>
          <a:ext cx="0" cy="0"/>
          <a:chOff x="0" y="0"/>
          <a:chExt cx="0" cy="0"/>
        </a:xfrm>
      </p:grpSpPr>
      <p:pic>
        <p:nvPicPr>
          <p:cNvPr id="188" name="Google Shape;188;p12">
            <a:extLst>
              <a:ext uri="{FF2B5EF4-FFF2-40B4-BE49-F238E27FC236}">
                <a16:creationId xmlns:a16="http://schemas.microsoft.com/office/drawing/2014/main" id="{5A3F3F5C-8501-4450-D133-18800193EF47}"/>
              </a:ext>
            </a:extLst>
          </p:cNvPr>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Title 3">
            <a:extLst>
              <a:ext uri="{FF2B5EF4-FFF2-40B4-BE49-F238E27FC236}">
                <a16:creationId xmlns:a16="http://schemas.microsoft.com/office/drawing/2014/main" id="{356EB1D4-4DD8-1889-FE56-DE1BF7BD9349}"/>
              </a:ext>
            </a:extLst>
          </p:cNvPr>
          <p:cNvSpPr txBox="1">
            <a:spLocks/>
          </p:cNvSpPr>
          <p:nvPr/>
        </p:nvSpPr>
        <p:spPr>
          <a:xfrm>
            <a:off x="1392681" y="2128685"/>
            <a:ext cx="8813852" cy="195270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0070C0"/>
                </a:solidFill>
                <a:effectLst/>
                <a:uLnTx/>
                <a:uFillTx/>
                <a:latin typeface="Poppins"/>
                <a:ea typeface="+mj-ea"/>
                <a:cs typeface="Poppins"/>
              </a:rPr>
              <a:t>Resources</a:t>
            </a:r>
            <a:br>
              <a:rPr kumimoji="0" lang="en-US" sz="5400" b="0" i="0" u="none" strike="noStrike" kern="1200" cap="none" spc="0" normalizeH="0" baseline="0" noProof="0" dirty="0">
                <a:ln>
                  <a:noFill/>
                </a:ln>
                <a:solidFill>
                  <a:srgbClr val="4472C4"/>
                </a:solidFill>
                <a:effectLst/>
                <a:uLnTx/>
                <a:uFillTx/>
                <a:latin typeface="Poppins" panose="00000500000000000000" pitchFamily="2" charset="0"/>
                <a:ea typeface="+mj-ea"/>
                <a:cs typeface="Poppins" panose="00000500000000000000" pitchFamily="2" charset="0"/>
              </a:rPr>
            </a:br>
            <a:r>
              <a:rPr kumimoji="0" lang="es-US" sz="5400" b="0" i="0" u="none" strike="noStrike" kern="1200" cap="none" spc="0" normalizeH="0" baseline="0" dirty="0">
                <a:ln>
                  <a:noFill/>
                </a:ln>
                <a:solidFill>
                  <a:srgbClr val="002177"/>
                </a:solidFill>
                <a:effectLst/>
                <a:uLnTx/>
                <a:uFillTx/>
                <a:latin typeface="Poppins"/>
                <a:ea typeface="+mj-ea"/>
                <a:cs typeface="Poppins"/>
              </a:rPr>
              <a:t>Recursos</a:t>
            </a:r>
          </a:p>
        </p:txBody>
      </p:sp>
    </p:spTree>
    <p:extLst>
      <p:ext uri="{BB962C8B-B14F-4D97-AF65-F5344CB8AC3E}">
        <p14:creationId xmlns:p14="http://schemas.microsoft.com/office/powerpoint/2010/main" val="4265441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562254" y="274460"/>
            <a:ext cx="1276495" cy="335828"/>
          </a:xfrm>
          <a:prstGeom prst="rect">
            <a:avLst/>
          </a:prstGeom>
          <a:noFill/>
          <a:ln>
            <a:noFill/>
          </a:ln>
        </p:spPr>
      </p:pic>
      <p:sp>
        <p:nvSpPr>
          <p:cNvPr id="3" name="Title 1">
            <a:extLst>
              <a:ext uri="{FF2B5EF4-FFF2-40B4-BE49-F238E27FC236}">
                <a16:creationId xmlns:a16="http://schemas.microsoft.com/office/drawing/2014/main" id="{3E45E3BE-C1FD-A976-A791-424D8CCCE6E6}"/>
              </a:ext>
            </a:extLst>
          </p:cNvPr>
          <p:cNvSpPr txBox="1">
            <a:spLocks/>
          </p:cNvSpPr>
          <p:nvPr/>
        </p:nvSpPr>
        <p:spPr>
          <a:xfrm>
            <a:off x="1337987" y="93306"/>
            <a:ext cx="9987121" cy="1149767"/>
          </a:xfrm>
          <a:prstGeom prst="rect">
            <a:avLst/>
          </a:prstGeom>
        </p:spPr>
        <p:txBody>
          <a:bodyPr vert="horz" lIns="91440" tIns="45720" rIns="91440" bIns="45720" rtlCol="0" anchor="b">
            <a:normAutofit fontScale="90000" lnSpcReduction="10000"/>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a:ln>
                  <a:noFill/>
                </a:ln>
                <a:solidFill>
                  <a:srgbClr val="0070C0"/>
                </a:solidFill>
                <a:effectLst/>
                <a:uLnTx/>
                <a:uFillTx/>
                <a:latin typeface="Poppins bold"/>
                <a:ea typeface="+mj-ea"/>
                <a:cs typeface="Poppins bold"/>
              </a:rPr>
              <a:t>Accessing the Budget</a:t>
            </a:r>
            <a:br>
              <a:rPr kumimoji="0" lang="en-US" sz="4200" b="1" i="0" u="none" strike="noStrike" kern="1200" cap="none" spc="0" normalizeH="0" baseline="0" noProof="0" dirty="0">
                <a:ln>
                  <a:noFill/>
                </a:ln>
                <a:solidFill>
                  <a:srgbClr val="FFFFFF"/>
                </a:solidFill>
                <a:effectLst/>
                <a:uLnTx/>
                <a:uFillTx/>
                <a:latin typeface="Poppins bold"/>
                <a:ea typeface="+mj-ea"/>
                <a:cs typeface="Poppins bold"/>
              </a:rPr>
            </a:br>
            <a:r>
              <a:rPr kumimoji="0" lang="en-US" sz="4200" b="1" i="0" u="none" strike="noStrike" kern="1200" cap="none" spc="0" normalizeH="0" baseline="0" noProof="0" dirty="0" err="1">
                <a:ln>
                  <a:noFill/>
                </a:ln>
                <a:solidFill>
                  <a:srgbClr val="002177"/>
                </a:solidFill>
                <a:effectLst/>
                <a:uLnTx/>
                <a:uFillTx/>
                <a:latin typeface="Poppins bold"/>
                <a:ea typeface="+mj-ea"/>
                <a:cs typeface="Poppins bold"/>
              </a:rPr>
              <a:t>Acceso</a:t>
            </a:r>
            <a:r>
              <a:rPr kumimoji="0" lang="en-US" sz="4200" b="1" i="0" u="none" strike="noStrike" kern="1200" cap="none" spc="0" normalizeH="0" baseline="0" noProof="0" dirty="0">
                <a:ln>
                  <a:noFill/>
                </a:ln>
                <a:solidFill>
                  <a:srgbClr val="002177"/>
                </a:solidFill>
                <a:effectLst/>
                <a:uLnTx/>
                <a:uFillTx/>
                <a:latin typeface="Poppins bold"/>
                <a:ea typeface="+mj-ea"/>
                <a:cs typeface="Poppins bold"/>
              </a:rPr>
              <a:t> al </a:t>
            </a:r>
            <a:r>
              <a:rPr kumimoji="0" lang="en-US" sz="4200" b="1" i="0" u="none" strike="noStrike" kern="1200" cap="none" spc="0" normalizeH="0" baseline="0" noProof="0" dirty="0" err="1">
                <a:ln>
                  <a:noFill/>
                </a:ln>
                <a:solidFill>
                  <a:srgbClr val="002177"/>
                </a:solidFill>
                <a:effectLst/>
                <a:uLnTx/>
                <a:uFillTx/>
                <a:latin typeface="Poppins bold"/>
                <a:ea typeface="+mj-ea"/>
                <a:cs typeface="Poppins bold"/>
              </a:rPr>
              <a:t>presupues</a:t>
            </a:r>
            <a:r>
              <a:rPr kumimoji="0" lang="en-US" sz="4000" b="1" i="0" u="none" strike="noStrike" kern="1200" cap="none" spc="0" normalizeH="0" baseline="0" noProof="0" dirty="0" err="1">
                <a:ln>
                  <a:noFill/>
                </a:ln>
                <a:solidFill>
                  <a:srgbClr val="002177"/>
                </a:solidFill>
                <a:effectLst/>
                <a:uLnTx/>
                <a:uFillTx/>
                <a:latin typeface="Poppins bold"/>
                <a:ea typeface="+mj-ea"/>
                <a:cs typeface="Poppins bold"/>
              </a:rPr>
              <a:t>to</a:t>
            </a:r>
            <a:endParaRPr kumimoji="0" lang="en-US" sz="4000" b="1" i="0" u="none" strike="noStrike" kern="1200" cap="none" spc="0" normalizeH="0" baseline="0" noProof="0" dirty="0">
              <a:ln>
                <a:noFill/>
              </a:ln>
              <a:solidFill>
                <a:srgbClr val="002177"/>
              </a:solidFill>
              <a:effectLst/>
              <a:uLnTx/>
              <a:uFillTx/>
              <a:latin typeface="Poppins bold"/>
              <a:ea typeface="+mj-ea"/>
              <a:cs typeface="Poppins bold"/>
            </a:endParaRPr>
          </a:p>
        </p:txBody>
      </p:sp>
      <p:pic>
        <p:nvPicPr>
          <p:cNvPr id="4" name="Picture 3">
            <a:extLst>
              <a:ext uri="{FF2B5EF4-FFF2-40B4-BE49-F238E27FC236}">
                <a16:creationId xmlns:a16="http://schemas.microsoft.com/office/drawing/2014/main" id="{68DFF107-222E-EA29-A6B1-FF22FF328E7B}"/>
              </a:ext>
            </a:extLst>
          </p:cNvPr>
          <p:cNvPicPr>
            <a:picLocks noChangeAspect="1"/>
          </p:cNvPicPr>
          <p:nvPr/>
        </p:nvPicPr>
        <p:blipFill>
          <a:blip r:embed="rId4"/>
          <a:stretch>
            <a:fillRect/>
          </a:stretch>
        </p:blipFill>
        <p:spPr>
          <a:xfrm>
            <a:off x="176718" y="1373189"/>
            <a:ext cx="5820671" cy="4476768"/>
          </a:xfrm>
          <a:prstGeom prst="rect">
            <a:avLst/>
          </a:prstGeom>
          <a:ln w="19050">
            <a:solidFill>
              <a:schemeClr val="tx1"/>
            </a:solidFill>
          </a:ln>
        </p:spPr>
      </p:pic>
      <p:pic>
        <p:nvPicPr>
          <p:cNvPr id="5" name="Picture 4">
            <a:extLst>
              <a:ext uri="{FF2B5EF4-FFF2-40B4-BE49-F238E27FC236}">
                <a16:creationId xmlns:a16="http://schemas.microsoft.com/office/drawing/2014/main" id="{A94EB219-6C9C-AAD0-B58D-AFCC74CBC04D}"/>
              </a:ext>
            </a:extLst>
          </p:cNvPr>
          <p:cNvPicPr>
            <a:picLocks noChangeAspect="1"/>
          </p:cNvPicPr>
          <p:nvPr/>
        </p:nvPicPr>
        <p:blipFill>
          <a:blip r:embed="rId5"/>
          <a:stretch>
            <a:fillRect/>
          </a:stretch>
        </p:blipFill>
        <p:spPr>
          <a:xfrm>
            <a:off x="6194613" y="1373189"/>
            <a:ext cx="5829397" cy="4476768"/>
          </a:xfrm>
          <a:prstGeom prst="rect">
            <a:avLst/>
          </a:prstGeom>
          <a:ln w="19050">
            <a:solidFill>
              <a:schemeClr val="tx1"/>
            </a:solidFill>
          </a:ln>
        </p:spPr>
      </p:pic>
    </p:spTree>
    <p:extLst>
      <p:ext uri="{BB962C8B-B14F-4D97-AF65-F5344CB8AC3E}">
        <p14:creationId xmlns:p14="http://schemas.microsoft.com/office/powerpoint/2010/main" val="557083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562254" y="274460"/>
            <a:ext cx="1276495" cy="335828"/>
          </a:xfrm>
          <a:prstGeom prst="rect">
            <a:avLst/>
          </a:prstGeom>
          <a:noFill/>
          <a:ln>
            <a:noFill/>
          </a:ln>
        </p:spPr>
      </p:pic>
      <p:sp>
        <p:nvSpPr>
          <p:cNvPr id="3" name="Title 1">
            <a:extLst>
              <a:ext uri="{FF2B5EF4-FFF2-40B4-BE49-F238E27FC236}">
                <a16:creationId xmlns:a16="http://schemas.microsoft.com/office/drawing/2014/main" id="{3E45E3BE-C1FD-A976-A791-424D8CCCE6E6}"/>
              </a:ext>
            </a:extLst>
          </p:cNvPr>
          <p:cNvSpPr txBox="1">
            <a:spLocks/>
          </p:cNvSpPr>
          <p:nvPr/>
        </p:nvSpPr>
        <p:spPr>
          <a:xfrm>
            <a:off x="1337987" y="93306"/>
            <a:ext cx="9987121" cy="1149767"/>
          </a:xfrm>
          <a:prstGeom prst="rect">
            <a:avLst/>
          </a:prstGeom>
        </p:spPr>
        <p:txBody>
          <a:bodyPr vert="horz" lIns="91440" tIns="45720" rIns="91440" bIns="45720" rtlCol="0" anchor="b">
            <a:normAutofit fontScale="90000" lnSpcReduction="10000"/>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a:ln>
                  <a:noFill/>
                </a:ln>
                <a:solidFill>
                  <a:srgbClr val="0070C0"/>
                </a:solidFill>
                <a:effectLst/>
                <a:uLnTx/>
                <a:uFillTx/>
                <a:latin typeface="Poppins" panose="00000500000000000000" pitchFamily="2" charset="0"/>
                <a:cs typeface="Poppins" panose="00000500000000000000" pitchFamily="2" charset="0"/>
              </a:rPr>
              <a:t>Accessing the Budget</a:t>
            </a:r>
            <a:br>
              <a:rPr kumimoji="0" lang="en-US" sz="42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br>
            <a:r>
              <a:rPr kumimoji="0" lang="en-US" sz="4200" b="1" i="0" u="none" strike="noStrike" kern="1200" cap="none" spc="0" normalizeH="0" baseline="0" noProof="0" dirty="0" err="1">
                <a:ln>
                  <a:noFill/>
                </a:ln>
                <a:solidFill>
                  <a:srgbClr val="002177"/>
                </a:solidFill>
                <a:effectLst/>
                <a:uLnTx/>
                <a:uFillTx/>
                <a:latin typeface="Poppins" panose="00000500000000000000" pitchFamily="2" charset="0"/>
                <a:cs typeface="Poppins" panose="00000500000000000000" pitchFamily="2" charset="0"/>
              </a:rPr>
              <a:t>Acceso</a:t>
            </a:r>
            <a:r>
              <a:rPr kumimoji="0" lang="en-US" sz="4200" b="1" i="0" u="none" strike="noStrike" kern="1200" cap="none" spc="0" normalizeH="0" baseline="0" noProof="0" dirty="0">
                <a:ln>
                  <a:noFill/>
                </a:ln>
                <a:solidFill>
                  <a:srgbClr val="002177"/>
                </a:solidFill>
                <a:effectLst/>
                <a:uLnTx/>
                <a:uFillTx/>
                <a:latin typeface="Poppins" panose="00000500000000000000" pitchFamily="2" charset="0"/>
                <a:cs typeface="Poppins" panose="00000500000000000000" pitchFamily="2" charset="0"/>
              </a:rPr>
              <a:t> al </a:t>
            </a:r>
            <a:r>
              <a:rPr kumimoji="0" lang="en-US" sz="4200" b="1" i="0" u="none" strike="noStrike" kern="1200" cap="none" spc="0" normalizeH="0" baseline="0" noProof="0" dirty="0" err="1">
                <a:ln>
                  <a:noFill/>
                </a:ln>
                <a:solidFill>
                  <a:srgbClr val="002177"/>
                </a:solidFill>
                <a:effectLst/>
                <a:uLnTx/>
                <a:uFillTx/>
                <a:latin typeface="Poppins" panose="00000500000000000000" pitchFamily="2" charset="0"/>
                <a:cs typeface="Poppins" panose="00000500000000000000" pitchFamily="2" charset="0"/>
              </a:rPr>
              <a:t>presupues</a:t>
            </a:r>
            <a:r>
              <a:rPr kumimoji="0" lang="en-US" sz="4000" b="1" i="0" u="none" strike="noStrike" kern="1200" cap="none" spc="0" normalizeH="0" baseline="0" noProof="0" dirty="0" err="1">
                <a:ln>
                  <a:noFill/>
                </a:ln>
                <a:solidFill>
                  <a:srgbClr val="002177"/>
                </a:solidFill>
                <a:effectLst/>
                <a:uLnTx/>
                <a:uFillTx/>
                <a:latin typeface="Poppins" panose="00000500000000000000" pitchFamily="2" charset="0"/>
                <a:cs typeface="Poppins" panose="00000500000000000000" pitchFamily="2" charset="0"/>
              </a:rPr>
              <a:t>to</a:t>
            </a:r>
            <a:endParaRPr kumimoji="0" lang="en-US" sz="4000" b="1" i="0" u="none" strike="noStrike" kern="1200" cap="none" spc="0" normalizeH="0" baseline="0" noProof="0" dirty="0">
              <a:ln>
                <a:noFill/>
              </a:ln>
              <a:solidFill>
                <a:srgbClr val="002177"/>
              </a:solidFill>
              <a:effectLst/>
              <a:uLnTx/>
              <a:uFillTx/>
              <a:latin typeface="Poppins" panose="00000500000000000000" pitchFamily="2" charset="0"/>
              <a:cs typeface="Poppins" panose="00000500000000000000" pitchFamily="2" charset="0"/>
            </a:endParaRPr>
          </a:p>
        </p:txBody>
      </p:sp>
      <p:pic>
        <p:nvPicPr>
          <p:cNvPr id="5" name="Picture 4">
            <a:extLst>
              <a:ext uri="{FF2B5EF4-FFF2-40B4-BE49-F238E27FC236}">
                <a16:creationId xmlns:a16="http://schemas.microsoft.com/office/drawing/2014/main" id="{0F4E53C1-A5EA-ECDE-2E3E-1B9B1C0D29C6}"/>
              </a:ext>
            </a:extLst>
          </p:cNvPr>
          <p:cNvPicPr>
            <a:picLocks noChangeAspect="1"/>
          </p:cNvPicPr>
          <p:nvPr/>
        </p:nvPicPr>
        <p:blipFill>
          <a:blip r:embed="rId4"/>
          <a:stretch>
            <a:fillRect/>
          </a:stretch>
        </p:blipFill>
        <p:spPr>
          <a:xfrm>
            <a:off x="926235" y="1243073"/>
            <a:ext cx="7103796" cy="5639655"/>
          </a:xfrm>
          <a:prstGeom prst="rect">
            <a:avLst/>
          </a:prstGeom>
        </p:spPr>
      </p:pic>
      <p:sp>
        <p:nvSpPr>
          <p:cNvPr id="6" name="Arrow: Right 5">
            <a:extLst>
              <a:ext uri="{FF2B5EF4-FFF2-40B4-BE49-F238E27FC236}">
                <a16:creationId xmlns:a16="http://schemas.microsoft.com/office/drawing/2014/main" id="{D280A8E9-3045-0941-B1CA-EA5EEA7A46DD}"/>
              </a:ext>
            </a:extLst>
          </p:cNvPr>
          <p:cNvSpPr/>
          <p:nvPr/>
        </p:nvSpPr>
        <p:spPr>
          <a:xfrm rot="10332991">
            <a:off x="7690706" y="4689915"/>
            <a:ext cx="1415249" cy="24951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69672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303666" y="6346265"/>
            <a:ext cx="1349621" cy="373584"/>
          </a:xfrm>
          <a:prstGeom prst="rect">
            <a:avLst/>
          </a:prstGeom>
          <a:noFill/>
          <a:ln>
            <a:noFill/>
          </a:ln>
        </p:spPr>
      </p:pic>
      <p:sp>
        <p:nvSpPr>
          <p:cNvPr id="2" name="Title 1">
            <a:extLst>
              <a:ext uri="{FF2B5EF4-FFF2-40B4-BE49-F238E27FC236}">
                <a16:creationId xmlns:a16="http://schemas.microsoft.com/office/drawing/2014/main" id="{6B6A7FD6-03E9-5DB6-24FE-912C3A0277E4}"/>
              </a:ext>
            </a:extLst>
          </p:cNvPr>
          <p:cNvSpPr txBox="1">
            <a:spLocks/>
          </p:cNvSpPr>
          <p:nvPr/>
        </p:nvSpPr>
        <p:spPr>
          <a:xfrm>
            <a:off x="455770" y="595339"/>
            <a:ext cx="5249528" cy="11823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Poppins"/>
                <a:ea typeface="+mj-ea"/>
                <a:cs typeface="Poppins"/>
              </a:rPr>
              <a:t>2025-2026 School Year (SY) Title I Ranking</a:t>
            </a:r>
          </a:p>
        </p:txBody>
      </p:sp>
      <p:sp>
        <p:nvSpPr>
          <p:cNvPr id="3" name="Content Placeholder 3">
            <a:extLst>
              <a:ext uri="{FF2B5EF4-FFF2-40B4-BE49-F238E27FC236}">
                <a16:creationId xmlns:a16="http://schemas.microsoft.com/office/drawing/2014/main" id="{5544A907-B83B-8F75-DF63-82111D3A4FA0}"/>
              </a:ext>
            </a:extLst>
          </p:cNvPr>
          <p:cNvSpPr txBox="1">
            <a:spLocks/>
          </p:cNvSpPr>
          <p:nvPr/>
        </p:nvSpPr>
        <p:spPr>
          <a:xfrm>
            <a:off x="576595" y="1777653"/>
            <a:ext cx="5221255" cy="438077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002177"/>
              </a:buClr>
              <a:buSzPct val="100000"/>
              <a:buNone/>
              <a:defRPr/>
            </a:pPr>
            <a:r>
              <a:rPr kumimoji="0" lang="en-US" sz="1800" b="0" i="0" u="none" strike="noStrike" kern="1200" cap="none" spc="0" normalizeH="0" baseline="0" noProof="0" dirty="0">
                <a:ln>
                  <a:noFill/>
                </a:ln>
                <a:solidFill>
                  <a:srgbClr val="0070C0"/>
                </a:solidFill>
                <a:effectLst/>
                <a:uLnTx/>
                <a:uFillTx/>
                <a:latin typeface="Poppins"/>
                <a:ea typeface="+mn-ea"/>
                <a:cs typeface="Poppins"/>
              </a:rPr>
              <a:t>Students meeting all three criteria below were included in the counts for 2025-2026 Title I ranking. </a:t>
            </a:r>
          </a:p>
          <a:p>
            <a:pPr marL="457200" marR="0" lvl="0" indent="-457200" algn="l" defTabSz="457200" rtl="0" eaLnBrk="1" fontAlgn="auto" latinLnBrk="0" hangingPunct="1">
              <a:spcBef>
                <a:spcPts val="1000"/>
              </a:spcBef>
              <a:spcAft>
                <a:spcPts val="0"/>
              </a:spcAft>
              <a:buClr>
                <a:srgbClr val="002177"/>
              </a:buClr>
              <a:buSzPct val="100000"/>
              <a:buFont typeface="+mj-lt"/>
              <a:buAutoNum type="arabicPeriod"/>
              <a:tabLst/>
              <a:defRPr/>
            </a:pPr>
            <a:r>
              <a:rPr kumimoji="0" lang="en-US" sz="1800" b="0" i="0" u="none" strike="noStrike" kern="1200" cap="none" spc="0" normalizeH="0" baseline="0" noProof="0" dirty="0">
                <a:ln>
                  <a:noFill/>
                </a:ln>
                <a:solidFill>
                  <a:srgbClr val="0070C0"/>
                </a:solidFill>
                <a:effectLst/>
                <a:uLnTx/>
                <a:uFillTx/>
                <a:latin typeface="Poppins"/>
                <a:ea typeface="+mn-ea"/>
                <a:cs typeface="Poppins"/>
              </a:rPr>
              <a:t>Student must be enrolled at the school by the 2024 - 2025 Fall Census Day (i.e., CBEDS Day) which was </a:t>
            </a:r>
            <a:r>
              <a:rPr kumimoji="0" lang="en-US" sz="1800" b="1" i="0" u="none" strike="noStrike" kern="1200" cap="none" spc="0" normalizeH="0" baseline="0" noProof="0" dirty="0">
                <a:ln>
                  <a:noFill/>
                </a:ln>
                <a:solidFill>
                  <a:srgbClr val="FF0000"/>
                </a:solidFill>
                <a:effectLst/>
                <a:uLnTx/>
                <a:uFillTx/>
                <a:latin typeface="Poppins"/>
                <a:ea typeface="+mn-ea"/>
                <a:cs typeface="Poppins"/>
              </a:rPr>
              <a:t>October 2, 2024</a:t>
            </a:r>
            <a:r>
              <a:rPr kumimoji="0" lang="en-US" sz="1800" b="0" i="0" u="none" strike="noStrike" kern="1200" cap="none" spc="0" normalizeH="0" baseline="0" noProof="0" dirty="0">
                <a:ln>
                  <a:noFill/>
                </a:ln>
                <a:solidFill>
                  <a:srgbClr val="86CAFE"/>
                </a:solidFill>
                <a:effectLst/>
                <a:uLnTx/>
                <a:uFillTx/>
                <a:latin typeface="Poppins"/>
                <a:ea typeface="+mn-ea"/>
                <a:cs typeface="Poppins"/>
              </a:rPr>
              <a:t>;</a:t>
            </a:r>
            <a:r>
              <a:rPr kumimoji="0" lang="en-US" sz="1800" b="0" i="0" u="none" strike="noStrike" kern="1200" cap="none" spc="0" normalizeH="0" baseline="0" noProof="0" dirty="0">
                <a:ln>
                  <a:noFill/>
                </a:ln>
                <a:solidFill>
                  <a:srgbClr val="000000">
                    <a:lumMod val="75000"/>
                    <a:lumOff val="25000"/>
                  </a:srgbClr>
                </a:solidFill>
                <a:effectLst/>
                <a:uLnTx/>
                <a:uFillTx/>
                <a:latin typeface="Poppins"/>
                <a:ea typeface="+mn-ea"/>
                <a:cs typeface="Poppins"/>
              </a:rPr>
              <a:t> </a:t>
            </a:r>
            <a:r>
              <a:rPr kumimoji="0" lang="en-US" sz="1800" b="0" i="0" u="none" strike="noStrike" kern="1200" cap="none" spc="0" normalizeH="0" baseline="0" noProof="0" dirty="0">
                <a:ln>
                  <a:noFill/>
                </a:ln>
                <a:solidFill>
                  <a:srgbClr val="0070C0"/>
                </a:solidFill>
                <a:effectLst/>
                <a:uLnTx/>
                <a:uFillTx/>
                <a:latin typeface="Poppins"/>
                <a:ea typeface="+mn-ea"/>
                <a:cs typeface="Poppins"/>
              </a:rPr>
              <a:t>and</a:t>
            </a:r>
          </a:p>
          <a:p>
            <a:pPr marL="457200" marR="0" lvl="0" indent="-457200" algn="l" defTabSz="457200" rtl="0" eaLnBrk="1" fontAlgn="auto" latinLnBrk="0" hangingPunct="1">
              <a:spcBef>
                <a:spcPts val="1000"/>
              </a:spcBef>
              <a:spcAft>
                <a:spcPts val="0"/>
              </a:spcAft>
              <a:buClr>
                <a:srgbClr val="002177"/>
              </a:buClr>
              <a:buSzPct val="100000"/>
              <a:buFont typeface="+mj-lt"/>
              <a:buAutoNum type="arabicPeriod"/>
              <a:tabLst/>
              <a:defRPr/>
            </a:pPr>
            <a:r>
              <a:rPr kumimoji="0" lang="en-US" sz="1800" b="0" i="0" u="none" strike="noStrike" kern="1200" cap="none" spc="0" normalizeH="0" baseline="0" noProof="0" dirty="0">
                <a:ln>
                  <a:noFill/>
                </a:ln>
                <a:solidFill>
                  <a:srgbClr val="0070C0"/>
                </a:solidFill>
                <a:effectLst/>
                <a:uLnTx/>
                <a:uFillTx/>
                <a:latin typeface="Poppins"/>
                <a:ea typeface="+mn-ea"/>
                <a:cs typeface="Poppins"/>
              </a:rPr>
              <a:t>Student must be 5 – 17 years old on </a:t>
            </a:r>
            <a:r>
              <a:rPr kumimoji="0" lang="en-US" sz="1800" b="1" i="0" u="none" strike="noStrike" kern="1200" cap="none" spc="0" normalizeH="0" baseline="0" noProof="0" dirty="0">
                <a:ln>
                  <a:noFill/>
                </a:ln>
                <a:solidFill>
                  <a:srgbClr val="FF0000"/>
                </a:solidFill>
                <a:effectLst/>
                <a:uLnTx/>
                <a:uFillTx/>
                <a:latin typeface="Poppins"/>
                <a:ea typeface="+mn-ea"/>
                <a:cs typeface="Poppins"/>
              </a:rPr>
              <a:t>October 2, 2024</a:t>
            </a:r>
            <a:r>
              <a:rPr kumimoji="0" lang="en-US" sz="1800" b="0" i="0" u="none" strike="noStrike" kern="1200" cap="none" spc="0" normalizeH="0" baseline="0" noProof="0" dirty="0">
                <a:ln>
                  <a:noFill/>
                </a:ln>
                <a:solidFill>
                  <a:srgbClr val="0070C0"/>
                </a:solidFill>
                <a:effectLst/>
                <a:uLnTx/>
                <a:uFillTx/>
                <a:latin typeface="Poppins"/>
                <a:ea typeface="+mn-ea"/>
                <a:cs typeface="Poppins"/>
              </a:rPr>
              <a:t>; and </a:t>
            </a:r>
          </a:p>
          <a:p>
            <a:pPr marL="457200" marR="0" lvl="0" indent="-457200" algn="l" defTabSz="457200" rtl="0" eaLnBrk="1" fontAlgn="auto" latinLnBrk="0" hangingPunct="1">
              <a:spcBef>
                <a:spcPts val="1000"/>
              </a:spcBef>
              <a:spcAft>
                <a:spcPts val="0"/>
              </a:spcAft>
              <a:buClr>
                <a:srgbClr val="002177"/>
              </a:buClr>
              <a:buSzPct val="100000"/>
              <a:buFont typeface="+mj-lt"/>
              <a:buAutoNum type="arabicPeriod"/>
              <a:tabLst/>
              <a:defRPr/>
            </a:pPr>
            <a:r>
              <a:rPr kumimoji="0" lang="en-US" sz="1800" b="0" i="0" u="none" strike="noStrike" kern="1200" cap="none" spc="0" normalizeH="0" baseline="0" noProof="0" dirty="0">
                <a:ln>
                  <a:noFill/>
                </a:ln>
                <a:solidFill>
                  <a:srgbClr val="0070C0"/>
                </a:solidFill>
                <a:effectLst/>
                <a:uLnTx/>
                <a:uFillTx/>
                <a:latin typeface="Poppins"/>
                <a:ea typeface="+mn-ea"/>
                <a:cs typeface="Poppins"/>
              </a:rPr>
              <a:t>Student must have submitted a complete Household Income Form by</a:t>
            </a:r>
            <a:r>
              <a:rPr lang="en-US" dirty="0">
                <a:solidFill>
                  <a:srgbClr val="0070C0"/>
                </a:solidFill>
                <a:latin typeface="Poppins"/>
                <a:cs typeface="Poppins"/>
              </a:rPr>
              <a:t> the</a:t>
            </a:r>
            <a:r>
              <a:rPr kumimoji="0" lang="en-US" sz="1800" b="0" i="0" u="none" strike="noStrike" kern="1200" cap="none" spc="0" normalizeH="0" baseline="0" noProof="0" dirty="0">
                <a:ln>
                  <a:noFill/>
                </a:ln>
                <a:solidFill>
                  <a:srgbClr val="0070C0"/>
                </a:solidFill>
                <a:effectLst/>
                <a:uLnTx/>
                <a:uFillTx/>
                <a:latin typeface="Poppins"/>
                <a:ea typeface="+mn-ea"/>
                <a:cs typeface="Poppins"/>
              </a:rPr>
              <a:t> </a:t>
            </a:r>
            <a:r>
              <a:rPr kumimoji="0" lang="en-US" sz="1800" b="1" i="0" u="none" strike="noStrike" kern="1200" cap="none" spc="0" normalizeH="0" baseline="0" noProof="0" dirty="0">
                <a:ln>
                  <a:noFill/>
                </a:ln>
                <a:solidFill>
                  <a:srgbClr val="FF0000"/>
                </a:solidFill>
                <a:effectLst/>
                <a:uLnTx/>
                <a:uFillTx/>
                <a:latin typeface="Poppins"/>
                <a:ea typeface="+mn-ea"/>
                <a:cs typeface="Poppins"/>
              </a:rPr>
              <a:t>October </a:t>
            </a:r>
            <a:r>
              <a:rPr kumimoji="0" lang="en-US" sz="1800" b="1" i="0" u="none" strike="noStrike" kern="1200" cap="none" spc="0" normalizeH="0" baseline="0" noProof="0" dirty="0">
                <a:ln>
                  <a:noFill/>
                </a:ln>
                <a:solidFill>
                  <a:srgbClr val="86CAFE"/>
                </a:solidFill>
                <a:effectLst/>
                <a:uLnTx/>
                <a:uFillTx/>
                <a:latin typeface="Poppins"/>
                <a:ea typeface="+mn-ea"/>
                <a:cs typeface="Poppins"/>
              </a:rPr>
              <a:t> </a:t>
            </a:r>
            <a:r>
              <a:rPr kumimoji="0" lang="en-US" sz="1800" b="0" i="0" u="none" strike="noStrike" kern="1200" cap="none" spc="0" normalizeH="0" baseline="0" noProof="0" dirty="0">
                <a:ln>
                  <a:noFill/>
                </a:ln>
                <a:solidFill>
                  <a:srgbClr val="0070C0"/>
                </a:solidFill>
                <a:effectLst/>
                <a:uLnTx/>
                <a:uFillTx/>
                <a:latin typeface="Poppins"/>
                <a:ea typeface="+mn-ea"/>
                <a:cs typeface="Poppins"/>
              </a:rPr>
              <a:t>deadline and was determined to be eligible for free/reduced-price meals.</a:t>
            </a:r>
          </a:p>
          <a:p>
            <a:pPr marL="0" marR="0" lvl="0" indent="0" algn="l" defTabSz="457200" rtl="0" eaLnBrk="1" fontAlgn="auto" latinLnBrk="0" hangingPunct="1">
              <a:lnSpc>
                <a:spcPct val="90000"/>
              </a:lnSpc>
              <a:spcBef>
                <a:spcPts val="1000"/>
              </a:spcBef>
              <a:spcAft>
                <a:spcPts val="0"/>
              </a:spcAft>
              <a:buClr>
                <a:srgbClr val="4472C4"/>
              </a:buClr>
              <a:buSzPct val="80000"/>
              <a:buFont typeface="Wingdings 3" charset="2"/>
              <a:buNone/>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Poppins" panose="00000500000000000000" pitchFamily="2" charset="0"/>
              <a:ea typeface="+mn-ea"/>
              <a:cs typeface="Poppins" panose="00000500000000000000" pitchFamily="2" charset="0"/>
            </a:endParaRPr>
          </a:p>
        </p:txBody>
      </p:sp>
      <p:sp>
        <p:nvSpPr>
          <p:cNvPr id="4" name="Title 1">
            <a:extLst>
              <a:ext uri="{FF2B5EF4-FFF2-40B4-BE49-F238E27FC236}">
                <a16:creationId xmlns:a16="http://schemas.microsoft.com/office/drawing/2014/main" id="{82F50655-B811-90E8-84CC-03A531F6E8D5}"/>
              </a:ext>
            </a:extLst>
          </p:cNvPr>
          <p:cNvSpPr txBox="1">
            <a:spLocks/>
          </p:cNvSpPr>
          <p:nvPr/>
        </p:nvSpPr>
        <p:spPr>
          <a:xfrm>
            <a:off x="5890403" y="128697"/>
            <a:ext cx="5871519" cy="1782400"/>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3200" b="1" i="0" u="none" strike="noStrike" kern="1200" cap="none" spc="0" normalizeH="0" baseline="0" noProof="0" dirty="0">
                <a:ln>
                  <a:noFill/>
                </a:ln>
                <a:solidFill>
                  <a:srgbClr val="002177"/>
                </a:solidFill>
                <a:effectLst/>
                <a:uLnTx/>
                <a:uFillTx/>
                <a:latin typeface="Poppins"/>
                <a:ea typeface="+mj-ea"/>
                <a:cs typeface="Poppins"/>
              </a:rPr>
              <a:t>Clasificación dentro del Programa de Título I  Año Escolar 2025-2026</a:t>
            </a:r>
          </a:p>
        </p:txBody>
      </p:sp>
      <p:sp>
        <p:nvSpPr>
          <p:cNvPr id="5" name="Content Placeholder 3">
            <a:extLst>
              <a:ext uri="{FF2B5EF4-FFF2-40B4-BE49-F238E27FC236}">
                <a16:creationId xmlns:a16="http://schemas.microsoft.com/office/drawing/2014/main" id="{BCB2FCDF-6F4A-03B2-27EF-AC24E1F8F4A7}"/>
              </a:ext>
            </a:extLst>
          </p:cNvPr>
          <p:cNvSpPr txBox="1">
            <a:spLocks/>
          </p:cNvSpPr>
          <p:nvPr/>
        </p:nvSpPr>
        <p:spPr>
          <a:xfrm>
            <a:off x="6003886" y="1777653"/>
            <a:ext cx="5732343" cy="4287328"/>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spcBef>
                <a:spcPts val="1000"/>
              </a:spcBef>
              <a:spcAft>
                <a:spcPts val="0"/>
              </a:spcAft>
              <a:buClr>
                <a:schemeClr val="bg1"/>
              </a:buClr>
              <a:buSzTx/>
              <a:buNone/>
              <a:tabLst/>
              <a:defRPr/>
            </a:pPr>
            <a:r>
              <a:rPr kumimoji="0" lang="es-ES" sz="1800" b="0" i="0" u="none" strike="noStrike" kern="1200" cap="none" spc="0" normalizeH="0" baseline="0" noProof="0" dirty="0">
                <a:ln>
                  <a:noFill/>
                </a:ln>
                <a:solidFill>
                  <a:srgbClr val="002177"/>
                </a:solidFill>
                <a:effectLst/>
                <a:uLnTx/>
                <a:uFillTx/>
                <a:latin typeface="Poppins"/>
                <a:ea typeface="+mn-ea"/>
                <a:cs typeface="Poppins"/>
              </a:rPr>
              <a:t>Los estudiantes que cumplen con los tres abajo, se incluyeron en el conteo para la clasificación dentro de Título I para el 2025-2026. </a:t>
            </a:r>
            <a:endParaRPr kumimoji="0" lang="es-CO" sz="1800" b="0" i="0" u="none" strike="noStrike" kern="1200" cap="none" spc="0" normalizeH="0" baseline="0" noProof="0" dirty="0">
              <a:ln>
                <a:noFill/>
              </a:ln>
              <a:solidFill>
                <a:srgbClr val="002177"/>
              </a:solidFill>
              <a:effectLst/>
              <a:uLnTx/>
              <a:uFillTx/>
              <a:latin typeface="Poppins"/>
              <a:ea typeface="+mn-ea"/>
              <a:cs typeface="Poppins"/>
            </a:endParaRPr>
          </a:p>
          <a:p>
            <a:pPr marL="457200" marR="0" lvl="0" indent="-457200" algn="l" defTabSz="457200" rtl="0" eaLnBrk="1" fontAlgn="auto" latinLnBrk="0" hangingPunct="1">
              <a:spcBef>
                <a:spcPts val="1000"/>
              </a:spcBef>
              <a:spcAft>
                <a:spcPts val="0"/>
              </a:spcAft>
              <a:buClr>
                <a:srgbClr val="86CAFE"/>
              </a:buClr>
              <a:buSzTx/>
              <a:buFont typeface="+mj-lt"/>
              <a:buAutoNum type="arabicPeriod"/>
              <a:tabLst/>
              <a:defRPr/>
            </a:pPr>
            <a:r>
              <a:rPr kumimoji="0" lang="es-CO" sz="1800" b="0" i="0" u="none" strike="noStrike" kern="1200" cap="none" spc="0" normalizeH="0" baseline="0" noProof="0" dirty="0">
                <a:ln>
                  <a:noFill/>
                </a:ln>
                <a:solidFill>
                  <a:srgbClr val="002177"/>
                </a:solidFill>
                <a:effectLst/>
                <a:uLnTx/>
                <a:uFillTx/>
                <a:latin typeface="Poppins"/>
                <a:ea typeface="+mn-ea"/>
                <a:cs typeface="Poppins"/>
              </a:rPr>
              <a:t>El estudiante debe estar inscrito en la escuela antes Día del Censo en otoño 2022 – 2023 (el día CBEDS) que fue el </a:t>
            </a:r>
            <a:r>
              <a:rPr kumimoji="0" lang="es-CO" sz="1800" b="1" i="0" u="none" strike="noStrike" kern="1200" cap="none" spc="0" normalizeH="0" baseline="0" noProof="0" dirty="0">
                <a:ln>
                  <a:noFill/>
                </a:ln>
                <a:solidFill>
                  <a:srgbClr val="FF0000"/>
                </a:solidFill>
                <a:effectLst/>
                <a:uLnTx/>
                <a:uFillTx/>
                <a:latin typeface="Poppins"/>
                <a:ea typeface="+mn-ea"/>
                <a:cs typeface="Poppins"/>
              </a:rPr>
              <a:t>2 de octubre de 2024</a:t>
            </a:r>
            <a:r>
              <a:rPr kumimoji="0" lang="es-CO" sz="1800" b="0" i="0" u="none" strike="noStrike" kern="1200" cap="none" spc="0" normalizeH="0" baseline="0" noProof="0" dirty="0">
                <a:ln>
                  <a:noFill/>
                </a:ln>
                <a:solidFill>
                  <a:srgbClr val="002177"/>
                </a:solidFill>
                <a:effectLst/>
                <a:uLnTx/>
                <a:uFillTx/>
                <a:latin typeface="Poppins"/>
                <a:ea typeface="+mn-ea"/>
                <a:cs typeface="Poppins"/>
              </a:rPr>
              <a:t>; y </a:t>
            </a:r>
          </a:p>
          <a:p>
            <a:pPr marL="457200" marR="0" lvl="0" indent="-457200" algn="l" defTabSz="457200" rtl="0" eaLnBrk="1" fontAlgn="auto" latinLnBrk="0" hangingPunct="1">
              <a:spcBef>
                <a:spcPts val="1000"/>
              </a:spcBef>
              <a:spcAft>
                <a:spcPts val="0"/>
              </a:spcAft>
              <a:buClr>
                <a:srgbClr val="86CAFE"/>
              </a:buClr>
              <a:buSzTx/>
              <a:buFont typeface="+mj-lt"/>
              <a:buAutoNum type="arabicPeriod"/>
              <a:tabLst/>
              <a:defRPr/>
            </a:pPr>
            <a:r>
              <a:rPr kumimoji="0" lang="es-CO" sz="1800" b="0" i="0" u="none" strike="noStrike" kern="1200" cap="none" spc="0" normalizeH="0" baseline="0" noProof="0" dirty="0">
                <a:ln>
                  <a:noFill/>
                </a:ln>
                <a:solidFill>
                  <a:srgbClr val="002177"/>
                </a:solidFill>
                <a:effectLst/>
                <a:uLnTx/>
                <a:uFillTx/>
                <a:latin typeface="Poppins"/>
                <a:ea typeface="+mn-ea"/>
                <a:cs typeface="Poppins"/>
              </a:rPr>
              <a:t>El estudiante debe tener entre 5 y 17 años de edad para el </a:t>
            </a:r>
            <a:r>
              <a:rPr kumimoji="0" lang="es-CO" sz="1800" b="1" i="0" u="none" strike="noStrike" kern="1200" cap="none" spc="0" normalizeH="0" baseline="0" noProof="0" dirty="0">
                <a:ln>
                  <a:noFill/>
                </a:ln>
                <a:solidFill>
                  <a:srgbClr val="FF0000"/>
                </a:solidFill>
                <a:effectLst/>
                <a:uLnTx/>
                <a:uFillTx/>
                <a:latin typeface="Poppins"/>
                <a:ea typeface="+mn-ea"/>
                <a:cs typeface="Poppins"/>
              </a:rPr>
              <a:t>2 de octubre de 2024</a:t>
            </a:r>
            <a:r>
              <a:rPr kumimoji="0" lang="es-CO" sz="1800" b="0" i="0" u="none" strike="noStrike" kern="1200" cap="none" spc="0" normalizeH="0" baseline="0" noProof="0" dirty="0">
                <a:ln>
                  <a:noFill/>
                </a:ln>
                <a:solidFill>
                  <a:srgbClr val="002177"/>
                </a:solidFill>
                <a:effectLst/>
                <a:uLnTx/>
                <a:uFillTx/>
                <a:latin typeface="Poppins"/>
                <a:ea typeface="+mn-ea"/>
                <a:cs typeface="Poppins"/>
              </a:rPr>
              <a:t>; y </a:t>
            </a:r>
          </a:p>
          <a:p>
            <a:pPr marL="457200" marR="0" lvl="0" indent="-457200" algn="l" defTabSz="457200" rtl="0" eaLnBrk="1" fontAlgn="auto" latinLnBrk="0" hangingPunct="1">
              <a:spcBef>
                <a:spcPts val="1000"/>
              </a:spcBef>
              <a:spcAft>
                <a:spcPts val="0"/>
              </a:spcAft>
              <a:buClr>
                <a:srgbClr val="86CAFE"/>
              </a:buClr>
              <a:buSzTx/>
              <a:buFont typeface="+mj-lt"/>
              <a:buAutoNum type="arabicPeriod"/>
              <a:tabLst/>
              <a:defRPr/>
            </a:pPr>
            <a:r>
              <a:rPr kumimoji="0" lang="es-CO" sz="1800" b="0" i="0" u="none" strike="noStrike" kern="1200" cap="none" spc="0" normalizeH="0" baseline="0" noProof="0" dirty="0">
                <a:ln>
                  <a:noFill/>
                </a:ln>
                <a:solidFill>
                  <a:srgbClr val="002177"/>
                </a:solidFill>
                <a:effectLst/>
                <a:uLnTx/>
                <a:uFillTx/>
                <a:latin typeface="Poppins"/>
                <a:ea typeface="+mn-ea"/>
                <a:cs typeface="Poppins"/>
              </a:rPr>
              <a:t>El estudiante debe de haber entregado </a:t>
            </a:r>
            <a:r>
              <a:rPr kumimoji="0" lang="es-ES" sz="1800" b="0" i="0" u="none" strike="noStrike" kern="1200" cap="none" spc="0" normalizeH="0" baseline="0" noProof="0" dirty="0">
                <a:ln>
                  <a:noFill/>
                </a:ln>
                <a:solidFill>
                  <a:srgbClr val="002177"/>
                </a:solidFill>
                <a:effectLst/>
                <a:uLnTx/>
                <a:uFillTx/>
                <a:latin typeface="Poppins"/>
                <a:ea typeface="+mn-ea"/>
                <a:cs typeface="Poppins"/>
              </a:rPr>
              <a:t>un </a:t>
            </a:r>
            <a:r>
              <a:rPr lang="es-ES" dirty="0">
                <a:solidFill>
                  <a:srgbClr val="002177"/>
                </a:solidFill>
                <a:latin typeface="Poppins"/>
                <a:cs typeface="Poppins"/>
              </a:rPr>
              <a:t>f</a:t>
            </a:r>
            <a:r>
              <a:rPr kumimoji="0" lang="es-ES" sz="1800" b="0" i="0" u="none" strike="noStrike" kern="1200" cap="none" spc="0" normalizeH="0" baseline="0" noProof="0" dirty="0" err="1">
                <a:ln>
                  <a:noFill/>
                </a:ln>
                <a:solidFill>
                  <a:srgbClr val="002177"/>
                </a:solidFill>
                <a:effectLst/>
                <a:uLnTx/>
                <a:uFillTx/>
                <a:latin typeface="Poppins"/>
                <a:ea typeface="+mn-ea"/>
                <a:cs typeface="Poppins"/>
              </a:rPr>
              <a:t>ormulario</a:t>
            </a:r>
            <a:r>
              <a:rPr kumimoji="0" lang="es-ES" sz="1800" b="0" i="0" u="none" strike="noStrike" kern="1200" cap="none" spc="0" normalizeH="0" baseline="0" noProof="0" dirty="0">
                <a:ln>
                  <a:noFill/>
                </a:ln>
                <a:solidFill>
                  <a:srgbClr val="002177"/>
                </a:solidFill>
                <a:effectLst/>
                <a:uLnTx/>
                <a:uFillTx/>
                <a:latin typeface="Poppins"/>
                <a:ea typeface="+mn-ea"/>
                <a:cs typeface="Poppins"/>
              </a:rPr>
              <a:t> completo de ingresos </a:t>
            </a:r>
            <a:r>
              <a:rPr lang="es-ES" dirty="0">
                <a:solidFill>
                  <a:srgbClr val="002177"/>
                </a:solidFill>
                <a:latin typeface="Poppins"/>
                <a:cs typeface="Poppins"/>
              </a:rPr>
              <a:t>del hogar antes de la fecha limite de</a:t>
            </a:r>
            <a:r>
              <a:rPr kumimoji="0" lang="es-CO" sz="1800" b="1" i="0" u="none" strike="noStrike" kern="1200" cap="none" spc="0" normalizeH="0" baseline="0" noProof="0" dirty="0">
                <a:ln>
                  <a:noFill/>
                </a:ln>
                <a:solidFill>
                  <a:srgbClr val="FF0000"/>
                </a:solidFill>
                <a:effectLst/>
                <a:uLnTx/>
                <a:uFillTx/>
                <a:latin typeface="Poppins"/>
                <a:ea typeface="+mn-ea"/>
                <a:cs typeface="Poppins"/>
              </a:rPr>
              <a:t> octubre</a:t>
            </a:r>
            <a:r>
              <a:rPr kumimoji="0" lang="es-CO" sz="1800" b="1" i="0" u="none" strike="noStrike" kern="1200" cap="none" spc="0" normalizeH="0" baseline="0" noProof="0" dirty="0">
                <a:ln>
                  <a:noFill/>
                </a:ln>
                <a:solidFill>
                  <a:srgbClr val="FFFFFF"/>
                </a:solidFill>
                <a:effectLst/>
                <a:uLnTx/>
                <a:uFillTx/>
                <a:latin typeface="Poppins"/>
                <a:ea typeface="+mn-ea"/>
                <a:cs typeface="Poppins"/>
              </a:rPr>
              <a:t> </a:t>
            </a:r>
            <a:r>
              <a:rPr kumimoji="0" lang="es-CO" sz="1800" b="0" i="0" u="none" strike="noStrike" kern="1200" cap="none" spc="0" normalizeH="0" baseline="0" noProof="0" dirty="0">
                <a:ln>
                  <a:noFill/>
                </a:ln>
                <a:solidFill>
                  <a:srgbClr val="002177"/>
                </a:solidFill>
                <a:effectLst/>
                <a:uLnTx/>
                <a:uFillTx/>
                <a:latin typeface="Poppins"/>
                <a:ea typeface="+mn-ea"/>
                <a:cs typeface="Poppins"/>
              </a:rPr>
              <a:t>y haber sido determinado como elegible para </a:t>
            </a:r>
            <a:r>
              <a:rPr lang="es-CO" dirty="0">
                <a:solidFill>
                  <a:srgbClr val="002177"/>
                </a:solidFill>
                <a:latin typeface="Poppins"/>
                <a:cs typeface="Poppins"/>
              </a:rPr>
              <a:t>las comidas gratuitas o a precio reducido. </a:t>
            </a:r>
            <a:endParaRPr kumimoji="0" lang="es-CO" sz="1800" b="0" i="0" u="none" strike="noStrike" kern="1200" cap="none" spc="0" normalizeH="0" baseline="0" noProof="0" dirty="0">
              <a:ln>
                <a:noFill/>
              </a:ln>
              <a:solidFill>
                <a:srgbClr val="002177"/>
              </a:solidFill>
              <a:effectLst/>
              <a:uLnTx/>
              <a:uFillTx/>
              <a:latin typeface="Poppins"/>
              <a:ea typeface="+mn-ea"/>
              <a:cs typeface="Poppins"/>
            </a:endParaRPr>
          </a:p>
        </p:txBody>
      </p:sp>
    </p:spTree>
    <p:extLst>
      <p:ext uri="{BB962C8B-B14F-4D97-AF65-F5344CB8AC3E}">
        <p14:creationId xmlns:p14="http://schemas.microsoft.com/office/powerpoint/2010/main" val="2415500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Title 1">
            <a:extLst>
              <a:ext uri="{FF2B5EF4-FFF2-40B4-BE49-F238E27FC236}">
                <a16:creationId xmlns:a16="http://schemas.microsoft.com/office/drawing/2014/main" id="{6CA8D3A5-E4A3-B987-C84D-A2D4B13FBF23}"/>
              </a:ext>
            </a:extLst>
          </p:cNvPr>
          <p:cNvSpPr txBox="1">
            <a:spLocks/>
          </p:cNvSpPr>
          <p:nvPr/>
        </p:nvSpPr>
        <p:spPr>
          <a:xfrm>
            <a:off x="2209799" y="175172"/>
            <a:ext cx="8305800" cy="548640"/>
          </a:xfrm>
          <a:prstGeom prst="rect">
            <a:avLst/>
          </a:prstGeom>
          <a:noFill/>
          <a:ln>
            <a:noFill/>
          </a:ln>
        </p:spPr>
        <p:txBody>
          <a:bodyPr spcFirstLastPara="1" wrap="square" lIns="91425" tIns="45700" rIns="91425" bIns="45700" anchor="b" anchorCtr="0">
            <a:normAutofit fontScale="90000" lnSpcReduction="1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R="0" lvl="0" algn="ctr" defTabSz="914400" rtl="0" eaLnBrk="1" fontAlgn="auto" latinLnBrk="0" hangingPunct="1">
              <a:lnSpc>
                <a:spcPct val="90000"/>
              </a:lnSpc>
              <a:spcBef>
                <a:spcPts val="0"/>
              </a:spcBef>
              <a:spcAft>
                <a:spcPts val="0"/>
              </a:spcAft>
              <a:buClr>
                <a:srgbClr val="000000"/>
              </a:buClr>
              <a:buSzPts val="6000"/>
              <a:tabLst/>
              <a:defRPr/>
            </a:pPr>
            <a:r>
              <a:rPr kumimoji="0" lang="en-US" sz="4000" b="1" i="0" u="none" strike="noStrike" kern="0" cap="none" spc="0" normalizeH="0" baseline="0" noProof="0" dirty="0">
                <a:ln>
                  <a:noFill/>
                </a:ln>
                <a:solidFill>
                  <a:srgbClr val="0070C0"/>
                </a:solidFill>
                <a:effectLst/>
                <a:uLnTx/>
                <a:uFillTx/>
                <a:latin typeface="Poppins"/>
                <a:ea typeface="Calibri"/>
                <a:cs typeface="Poppins"/>
                <a:sym typeface="Calibri"/>
              </a:rPr>
              <a:t>Spending Report Summary</a:t>
            </a:r>
            <a:endParaRPr kumimoji="0" lang="en-US" sz="6000" b="0" i="0" u="none" strike="noStrike" kern="1200" cap="none" spc="0" normalizeH="0" baseline="0" noProof="0" dirty="0">
              <a:ln>
                <a:noFill/>
              </a:ln>
              <a:solidFill>
                <a:srgbClr val="0070C0"/>
              </a:solidFill>
              <a:effectLst/>
              <a:uLnTx/>
              <a:uFillTx/>
              <a:latin typeface="Poppins"/>
              <a:ea typeface="Calibri"/>
              <a:cs typeface="Poppins"/>
              <a:sym typeface="Calibri"/>
            </a:endParaRPr>
          </a:p>
        </p:txBody>
      </p:sp>
      <p:sp>
        <p:nvSpPr>
          <p:cNvPr id="3" name="Title 1">
            <a:extLst>
              <a:ext uri="{FF2B5EF4-FFF2-40B4-BE49-F238E27FC236}">
                <a16:creationId xmlns:a16="http://schemas.microsoft.com/office/drawing/2014/main" id="{871BF2E6-EE52-8F12-0E5B-D08C92FBA7DB}"/>
              </a:ext>
            </a:extLst>
          </p:cNvPr>
          <p:cNvSpPr txBox="1">
            <a:spLocks/>
          </p:cNvSpPr>
          <p:nvPr/>
        </p:nvSpPr>
        <p:spPr>
          <a:xfrm>
            <a:off x="2209799" y="782632"/>
            <a:ext cx="8305800" cy="548640"/>
          </a:xfrm>
          <a:prstGeom prst="rect">
            <a:avLst/>
          </a:prstGeom>
          <a:noFill/>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4000" b="1" i="0" u="none" strike="noStrike" kern="1200" cap="none" spc="0" normalizeH="0" baseline="0" noProof="0">
                <a:ln>
                  <a:noFill/>
                </a:ln>
                <a:solidFill>
                  <a:srgbClr val="002177"/>
                </a:solidFill>
                <a:effectLst/>
                <a:uLnTx/>
                <a:uFillTx/>
                <a:latin typeface="Poppins"/>
                <a:ea typeface="+mj-ea"/>
                <a:cs typeface="Poppins"/>
              </a:rPr>
              <a:t>Resumen del Informe de Gastos</a:t>
            </a:r>
          </a:p>
        </p:txBody>
      </p:sp>
      <p:pic>
        <p:nvPicPr>
          <p:cNvPr id="4" name="Picture 2">
            <a:extLst>
              <a:ext uri="{FF2B5EF4-FFF2-40B4-BE49-F238E27FC236}">
                <a16:creationId xmlns:a16="http://schemas.microsoft.com/office/drawing/2014/main" id="{2ED8C0DC-FF9E-BF8B-0AD4-E9E10A8939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363" y="1331272"/>
            <a:ext cx="10329077" cy="5461414"/>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5">
            <a:extLst>
              <a:ext uri="{FF2B5EF4-FFF2-40B4-BE49-F238E27FC236}">
                <a16:creationId xmlns:a16="http://schemas.microsoft.com/office/drawing/2014/main" id="{405B7FB2-CCCA-DDD2-329F-E1BC59DB1A49}"/>
              </a:ext>
            </a:extLst>
          </p:cNvPr>
          <p:cNvSpPr/>
          <p:nvPr/>
        </p:nvSpPr>
        <p:spPr>
          <a:xfrm rot="10800000">
            <a:off x="448560" y="4530571"/>
            <a:ext cx="983343" cy="36512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10212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3" name="Title 1">
            <a:extLst>
              <a:ext uri="{FF2B5EF4-FFF2-40B4-BE49-F238E27FC236}">
                <a16:creationId xmlns:a16="http://schemas.microsoft.com/office/drawing/2014/main" id="{1CE684D7-B63A-2CD7-8127-678E0F84BF3A}"/>
              </a:ext>
            </a:extLst>
          </p:cNvPr>
          <p:cNvSpPr txBox="1">
            <a:spLocks/>
          </p:cNvSpPr>
          <p:nvPr/>
        </p:nvSpPr>
        <p:spPr>
          <a:xfrm>
            <a:off x="1905000" y="119305"/>
            <a:ext cx="8382000" cy="1428753"/>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0" cap="none" spc="0" normalizeH="0" baseline="0" noProof="0" dirty="0">
                <a:ln>
                  <a:noFill/>
                </a:ln>
                <a:solidFill>
                  <a:srgbClr val="0070C0"/>
                </a:solidFill>
                <a:effectLst/>
                <a:uLnTx/>
                <a:uFillTx/>
                <a:latin typeface="Poppins"/>
                <a:ea typeface="+mj-ea"/>
                <a:cs typeface="Poppins"/>
              </a:rPr>
              <a:t>Title I Budget </a:t>
            </a:r>
            <a:endParaRPr kumimoji="0" lang="en-US" sz="4000" b="1" i="0" u="none" strike="noStrike" kern="0" cap="none" spc="0" normalizeH="0" baseline="0" noProof="0" dirty="0">
              <a:ln>
                <a:noFill/>
              </a:ln>
              <a:solidFill>
                <a:srgbClr val="0070C0"/>
              </a:solidFill>
              <a:effectLst/>
              <a:uLnTx/>
              <a:uFillTx/>
              <a:latin typeface="Poppins" panose="00000500000000000000" pitchFamily="2" charset="0"/>
              <a:ea typeface="+mj-ea"/>
              <a:cs typeface="Poppins" panose="00000500000000000000" pitchFamily="2"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4000" b="1" i="0" u="none" strike="noStrike" kern="1200" cap="none" spc="0" normalizeH="0" baseline="0" noProof="0" dirty="0">
                <a:ln>
                  <a:noFill/>
                </a:ln>
                <a:solidFill>
                  <a:srgbClr val="002177"/>
                </a:solidFill>
                <a:effectLst/>
                <a:uLnTx/>
                <a:uFillTx/>
                <a:latin typeface="Poppins"/>
                <a:ea typeface="+mj-ea"/>
                <a:cs typeface="Poppins"/>
              </a:rPr>
              <a:t>Presupuesto de Título I </a:t>
            </a:r>
            <a:endParaRPr kumimoji="0" lang="es-CO" sz="4000" b="1" i="0" u="none" strike="noStrike" kern="1200" cap="none" spc="0" normalizeH="0" baseline="0" noProof="0" dirty="0">
              <a:ln>
                <a:noFill/>
              </a:ln>
              <a:solidFill>
                <a:srgbClr val="002177"/>
              </a:solidFill>
              <a:effectLst/>
              <a:uLnTx/>
              <a:uFillTx/>
              <a:latin typeface="Poppins" panose="00000500000000000000" pitchFamily="2" charset="0"/>
              <a:ea typeface="+mj-ea"/>
              <a:cs typeface="Poppins" panose="00000500000000000000" pitchFamily="2" charset="0"/>
            </a:endParaRPr>
          </a:p>
        </p:txBody>
      </p:sp>
      <p:pic>
        <p:nvPicPr>
          <p:cNvPr id="4" name="Picture 2">
            <a:extLst>
              <a:ext uri="{FF2B5EF4-FFF2-40B4-BE49-F238E27FC236}">
                <a16:creationId xmlns:a16="http://schemas.microsoft.com/office/drawing/2014/main" id="{20B2E21A-DA5B-0B47-0EF9-24D3538A6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10" y="1380931"/>
            <a:ext cx="9125339" cy="5393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327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562254" y="274460"/>
            <a:ext cx="1276495" cy="335828"/>
          </a:xfrm>
          <a:prstGeom prst="rect">
            <a:avLst/>
          </a:prstGeom>
          <a:noFill/>
          <a:ln>
            <a:noFill/>
          </a:ln>
        </p:spPr>
      </p:pic>
      <p:sp>
        <p:nvSpPr>
          <p:cNvPr id="3" name="Title 1">
            <a:extLst>
              <a:ext uri="{FF2B5EF4-FFF2-40B4-BE49-F238E27FC236}">
                <a16:creationId xmlns:a16="http://schemas.microsoft.com/office/drawing/2014/main" id="{3E45E3BE-C1FD-A976-A791-424D8CCCE6E6}"/>
              </a:ext>
            </a:extLst>
          </p:cNvPr>
          <p:cNvSpPr txBox="1">
            <a:spLocks/>
          </p:cNvSpPr>
          <p:nvPr/>
        </p:nvSpPr>
        <p:spPr>
          <a:xfrm>
            <a:off x="1337987" y="93306"/>
            <a:ext cx="9987121" cy="1149767"/>
          </a:xfrm>
          <a:prstGeom prst="rect">
            <a:avLst/>
          </a:prstGeom>
        </p:spPr>
        <p:txBody>
          <a:bodyPr vert="horz" lIns="91440" tIns="45720" rIns="91440" bIns="45720" rtlCol="0" anchor="b">
            <a:normAutofit fontScale="90000" lnSpcReduction="10000"/>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a:ln>
                  <a:noFill/>
                </a:ln>
                <a:solidFill>
                  <a:srgbClr val="0070C0"/>
                </a:solidFill>
                <a:effectLst/>
                <a:uLnTx/>
                <a:uFillTx/>
                <a:latin typeface="Poppins bold"/>
                <a:ea typeface="+mj-ea"/>
                <a:cs typeface="Poppins bold"/>
              </a:rPr>
              <a:t>Accessing the Budget</a:t>
            </a:r>
            <a:br>
              <a:rPr kumimoji="0" lang="en-US" sz="4200" b="1" i="0" u="none" strike="noStrike" kern="1200" cap="none" spc="0" normalizeH="0" baseline="0" noProof="0" dirty="0">
                <a:ln>
                  <a:noFill/>
                </a:ln>
                <a:solidFill>
                  <a:srgbClr val="FFFFFF"/>
                </a:solidFill>
                <a:effectLst/>
                <a:uLnTx/>
                <a:uFillTx/>
                <a:latin typeface="Poppins bold"/>
                <a:ea typeface="+mj-ea"/>
                <a:cs typeface="Poppins bold"/>
              </a:rPr>
            </a:br>
            <a:r>
              <a:rPr kumimoji="0" lang="en-US" sz="4200" b="1" i="0" u="none" strike="noStrike" kern="1200" cap="none" spc="0" normalizeH="0" baseline="0" noProof="0" dirty="0" err="1">
                <a:ln>
                  <a:noFill/>
                </a:ln>
                <a:solidFill>
                  <a:srgbClr val="002177"/>
                </a:solidFill>
                <a:effectLst/>
                <a:uLnTx/>
                <a:uFillTx/>
                <a:latin typeface="Poppins bold"/>
                <a:ea typeface="+mj-ea"/>
                <a:cs typeface="Poppins bold"/>
              </a:rPr>
              <a:t>Acceso</a:t>
            </a:r>
            <a:r>
              <a:rPr kumimoji="0" lang="en-US" sz="4200" b="1" i="0" u="none" strike="noStrike" kern="1200" cap="none" spc="0" normalizeH="0" baseline="0" noProof="0" dirty="0">
                <a:ln>
                  <a:noFill/>
                </a:ln>
                <a:solidFill>
                  <a:srgbClr val="002177"/>
                </a:solidFill>
                <a:effectLst/>
                <a:uLnTx/>
                <a:uFillTx/>
                <a:latin typeface="Poppins bold"/>
                <a:ea typeface="+mj-ea"/>
                <a:cs typeface="Poppins bold"/>
              </a:rPr>
              <a:t> al </a:t>
            </a:r>
            <a:r>
              <a:rPr kumimoji="0" lang="en-US" sz="4200" b="1" i="0" u="none" strike="noStrike" kern="1200" cap="none" spc="0" normalizeH="0" baseline="0" noProof="0" dirty="0" err="1">
                <a:ln>
                  <a:noFill/>
                </a:ln>
                <a:solidFill>
                  <a:srgbClr val="002177"/>
                </a:solidFill>
                <a:effectLst/>
                <a:uLnTx/>
                <a:uFillTx/>
                <a:latin typeface="Poppins bold"/>
                <a:ea typeface="+mj-ea"/>
                <a:cs typeface="Poppins bold"/>
              </a:rPr>
              <a:t>presupues</a:t>
            </a:r>
            <a:r>
              <a:rPr kumimoji="0" lang="en-US" sz="4000" b="1" i="0" u="none" strike="noStrike" kern="1200" cap="none" spc="0" normalizeH="0" baseline="0" noProof="0" dirty="0" err="1">
                <a:ln>
                  <a:noFill/>
                </a:ln>
                <a:solidFill>
                  <a:srgbClr val="002177"/>
                </a:solidFill>
                <a:effectLst/>
                <a:uLnTx/>
                <a:uFillTx/>
                <a:latin typeface="Poppins bold"/>
                <a:ea typeface="+mj-ea"/>
                <a:cs typeface="Poppins bold"/>
              </a:rPr>
              <a:t>to</a:t>
            </a:r>
            <a:endParaRPr kumimoji="0" lang="en-US" sz="4000" b="1" i="0" u="none" strike="noStrike" kern="1200" cap="none" spc="0" normalizeH="0" baseline="0" noProof="0" dirty="0">
              <a:ln>
                <a:noFill/>
              </a:ln>
              <a:solidFill>
                <a:srgbClr val="002177"/>
              </a:solidFill>
              <a:effectLst/>
              <a:uLnTx/>
              <a:uFillTx/>
              <a:latin typeface="Poppins bold"/>
              <a:ea typeface="+mj-ea"/>
              <a:cs typeface="Poppins bold"/>
            </a:endParaRPr>
          </a:p>
        </p:txBody>
      </p:sp>
      <p:pic>
        <p:nvPicPr>
          <p:cNvPr id="5" name="Picture 4">
            <a:extLst>
              <a:ext uri="{FF2B5EF4-FFF2-40B4-BE49-F238E27FC236}">
                <a16:creationId xmlns:a16="http://schemas.microsoft.com/office/drawing/2014/main" id="{0F4E53C1-A5EA-ECDE-2E3E-1B9B1C0D29C6}"/>
              </a:ext>
            </a:extLst>
          </p:cNvPr>
          <p:cNvPicPr>
            <a:picLocks noChangeAspect="1"/>
          </p:cNvPicPr>
          <p:nvPr/>
        </p:nvPicPr>
        <p:blipFill>
          <a:blip r:embed="rId4"/>
          <a:stretch>
            <a:fillRect/>
          </a:stretch>
        </p:blipFill>
        <p:spPr>
          <a:xfrm>
            <a:off x="926235" y="1243073"/>
            <a:ext cx="7103796" cy="5639655"/>
          </a:xfrm>
          <a:prstGeom prst="rect">
            <a:avLst/>
          </a:prstGeom>
        </p:spPr>
      </p:pic>
      <p:sp>
        <p:nvSpPr>
          <p:cNvPr id="6" name="Arrow: Right 5">
            <a:extLst>
              <a:ext uri="{FF2B5EF4-FFF2-40B4-BE49-F238E27FC236}">
                <a16:creationId xmlns:a16="http://schemas.microsoft.com/office/drawing/2014/main" id="{D280A8E9-3045-0941-B1CA-EA5EEA7A46DD}"/>
              </a:ext>
            </a:extLst>
          </p:cNvPr>
          <p:cNvSpPr/>
          <p:nvPr/>
        </p:nvSpPr>
        <p:spPr>
          <a:xfrm rot="10332991">
            <a:off x="7716105" y="4071848"/>
            <a:ext cx="1415249" cy="24951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25644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571584" y="266701"/>
            <a:ext cx="1257834" cy="358450"/>
          </a:xfrm>
          <a:prstGeom prst="rect">
            <a:avLst/>
          </a:prstGeom>
          <a:noFill/>
          <a:ln>
            <a:noFill/>
          </a:ln>
        </p:spPr>
      </p:pic>
      <p:pic>
        <p:nvPicPr>
          <p:cNvPr id="5" name="Picture 4">
            <a:extLst>
              <a:ext uri="{FF2B5EF4-FFF2-40B4-BE49-F238E27FC236}">
                <a16:creationId xmlns:a16="http://schemas.microsoft.com/office/drawing/2014/main" id="{DE721E5F-EDCD-FB64-1F57-A1808A899B2E}"/>
              </a:ext>
            </a:extLst>
          </p:cNvPr>
          <p:cNvPicPr>
            <a:picLocks noChangeAspect="1"/>
          </p:cNvPicPr>
          <p:nvPr/>
        </p:nvPicPr>
        <p:blipFill>
          <a:blip r:embed="rId4"/>
          <a:stretch>
            <a:fillRect/>
          </a:stretch>
        </p:blipFill>
        <p:spPr>
          <a:xfrm>
            <a:off x="1143972" y="1427024"/>
            <a:ext cx="10178376" cy="5311671"/>
          </a:xfrm>
          <a:prstGeom prst="rect">
            <a:avLst/>
          </a:prstGeom>
        </p:spPr>
      </p:pic>
      <p:sp>
        <p:nvSpPr>
          <p:cNvPr id="6" name="Title 1">
            <a:extLst>
              <a:ext uri="{FF2B5EF4-FFF2-40B4-BE49-F238E27FC236}">
                <a16:creationId xmlns:a16="http://schemas.microsoft.com/office/drawing/2014/main" id="{0CF5CC7D-86DD-AB8D-68C0-13FDF1C945D3}"/>
              </a:ext>
            </a:extLst>
          </p:cNvPr>
          <p:cNvSpPr txBox="1">
            <a:spLocks/>
          </p:cNvSpPr>
          <p:nvPr/>
        </p:nvSpPr>
        <p:spPr>
          <a:xfrm>
            <a:off x="246888" y="119305"/>
            <a:ext cx="11365992" cy="1428753"/>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0" cap="none" spc="0" normalizeH="0" baseline="0" noProof="0" dirty="0">
                <a:ln>
                  <a:noFill/>
                </a:ln>
                <a:solidFill>
                  <a:srgbClr val="0070C0"/>
                </a:solidFill>
                <a:effectLst/>
                <a:uLnTx/>
                <a:uFillTx/>
                <a:latin typeface="Poppins"/>
                <a:ea typeface="+mj-ea"/>
                <a:cs typeface="Poppins"/>
              </a:rPr>
              <a:t>Budget Availability Report</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4000" b="1" i="0" u="none" strike="noStrike" kern="0" cap="none" spc="0" normalizeH="0" baseline="0" noProof="0" dirty="0">
                <a:ln>
                  <a:noFill/>
                </a:ln>
                <a:solidFill>
                  <a:srgbClr val="86CAFE"/>
                </a:solidFill>
                <a:effectLst/>
                <a:uLnTx/>
                <a:uFillTx/>
                <a:latin typeface="Poppins"/>
                <a:ea typeface="+mj-ea"/>
                <a:cs typeface="Poppins"/>
              </a:rPr>
              <a:t> </a:t>
            </a:r>
            <a:r>
              <a:rPr kumimoji="0" lang="en-US" sz="4000" b="1" i="0" u="none" strike="noStrike" kern="100" cap="none" spc="0" normalizeH="0" baseline="0" noProof="0" dirty="0">
                <a:ln>
                  <a:noFill/>
                </a:ln>
                <a:solidFill>
                  <a:srgbClr val="002177"/>
                </a:solidFill>
                <a:effectLst/>
                <a:uLnTx/>
                <a:uFillTx/>
                <a:latin typeface="Poppins"/>
                <a:ea typeface="Calibri"/>
                <a:cs typeface="Times New Roman"/>
              </a:rPr>
              <a:t>Informe de </a:t>
            </a:r>
            <a:r>
              <a:rPr kumimoji="0" lang="es-US" sz="4000" b="1" i="0" u="none" strike="noStrike" kern="100" cap="none" spc="0" normalizeH="0" baseline="0" dirty="0">
                <a:ln>
                  <a:noFill/>
                </a:ln>
                <a:solidFill>
                  <a:srgbClr val="002177"/>
                </a:solidFill>
                <a:effectLst/>
                <a:uLnTx/>
                <a:uFillTx/>
                <a:latin typeface="Poppins"/>
                <a:ea typeface="Calibri"/>
                <a:cs typeface="Times New Roman"/>
              </a:rPr>
              <a:t>disponibilidad</a:t>
            </a:r>
            <a:r>
              <a:rPr lang="en-US" sz="4000" b="1" kern="100" dirty="0">
                <a:solidFill>
                  <a:srgbClr val="002177"/>
                </a:solidFill>
                <a:latin typeface="Calibri"/>
                <a:ea typeface="Calibri"/>
                <a:cs typeface="Times New Roman"/>
              </a:rPr>
              <a:t> </a:t>
            </a:r>
            <a:r>
              <a:rPr kumimoji="0" lang="en-US" sz="4000" b="1" i="0" u="none" strike="noStrike" kern="100" cap="none" spc="0" normalizeH="0" baseline="0" noProof="0" dirty="0" err="1">
                <a:ln>
                  <a:noFill/>
                </a:ln>
                <a:solidFill>
                  <a:srgbClr val="002177"/>
                </a:solidFill>
                <a:effectLst/>
                <a:uLnTx/>
                <a:uFillTx/>
                <a:latin typeface="Poppins" panose="00000500000000000000" pitchFamily="2" charset="0"/>
                <a:ea typeface="Calibri"/>
                <a:cs typeface="Poppins" panose="00000500000000000000" pitchFamily="2" charset="0"/>
              </a:rPr>
              <a:t>presupuestaria</a:t>
            </a:r>
            <a:r>
              <a:rPr kumimoji="0" lang="en-US" sz="4000" b="1" i="0" u="none" strike="noStrike" kern="100" cap="none" spc="0" normalizeH="0" baseline="0" noProof="0" dirty="0">
                <a:ln>
                  <a:noFill/>
                </a:ln>
                <a:solidFill>
                  <a:srgbClr val="002177"/>
                </a:solidFill>
                <a:effectLst/>
                <a:uLnTx/>
                <a:uFillTx/>
                <a:latin typeface="Calibri"/>
                <a:ea typeface="Calibri"/>
                <a:cs typeface="Times New Roman"/>
              </a:rPr>
              <a:t> </a:t>
            </a:r>
            <a:endParaRPr kumimoji="0" lang="en-US" sz="4000" b="0" i="0" u="none" strike="noStrike" kern="100" cap="none" spc="0" normalizeH="0" baseline="0" noProof="0" dirty="0">
              <a:ln>
                <a:noFill/>
              </a:ln>
              <a:solidFill>
                <a:srgbClr val="00217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000" b="1" i="0" u="none" strike="noStrike" kern="0" cap="none" spc="0" normalizeH="0" baseline="0" noProof="0" dirty="0">
              <a:ln>
                <a:noFill/>
              </a:ln>
              <a:solidFill>
                <a:srgbClr val="86CAFE"/>
              </a:solidFill>
              <a:effectLst/>
              <a:uLnTx/>
              <a:uFillTx/>
              <a:latin typeface="Poppins" panose="00000500000000000000" pitchFamily="2" charset="0"/>
              <a:ea typeface="+mj-ea"/>
              <a:cs typeface="Poppins" panose="00000500000000000000" pitchFamily="2" charset="0"/>
            </a:endParaRPr>
          </a:p>
        </p:txBody>
      </p:sp>
    </p:spTree>
    <p:extLst>
      <p:ext uri="{BB962C8B-B14F-4D97-AF65-F5344CB8AC3E}">
        <p14:creationId xmlns:p14="http://schemas.microsoft.com/office/powerpoint/2010/main" val="3358829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3" name="Content Placeholder 1">
            <a:extLst>
              <a:ext uri="{FF2B5EF4-FFF2-40B4-BE49-F238E27FC236}">
                <a16:creationId xmlns:a16="http://schemas.microsoft.com/office/drawing/2014/main" id="{7D219712-CF90-F59C-37BA-C45E85BE0593}"/>
              </a:ext>
            </a:extLst>
          </p:cNvPr>
          <p:cNvSpPr txBox="1">
            <a:spLocks/>
          </p:cNvSpPr>
          <p:nvPr/>
        </p:nvSpPr>
        <p:spPr>
          <a:xfrm>
            <a:off x="299100" y="1344716"/>
            <a:ext cx="5300661" cy="5394411"/>
          </a:xfrm>
          <a:prstGeom prst="rect">
            <a:avLst/>
          </a:prstGeom>
          <a:noFill/>
          <a:ln>
            <a:noFill/>
          </a:ln>
        </p:spPr>
        <p:txBody>
          <a:bodyPr spcFirstLastPara="1" wrap="square" lIns="91440" tIns="45720" rIns="91440" bIns="4572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342900" marR="0" lvl="0" indent="-342900" algn="l" defTabSz="914400" rtl="0" eaLnBrk="1" fontAlgn="auto" latinLnBrk="0" hangingPunct="1">
              <a:lnSpc>
                <a:spcPct val="100000"/>
              </a:lnSpc>
              <a:spcBef>
                <a:spcPts val="1000"/>
              </a:spcBef>
              <a:spcAft>
                <a:spcPts val="0"/>
              </a:spcAft>
              <a:buClr>
                <a:srgbClr val="002177"/>
              </a:buClr>
              <a:buSzPts val="2400"/>
              <a:buFont typeface="Arial" panose="020B0604020202020204" pitchFamily="34" charset="0"/>
              <a:buChar char="•"/>
              <a:tabLst/>
              <a:defRPr/>
            </a:pPr>
            <a:r>
              <a:rPr kumimoji="0" lang="en-US" sz="2000" b="0" i="0" u="none" strike="noStrike" kern="0" cap="none" spc="0" normalizeH="0" baseline="0" noProof="0" dirty="0">
                <a:ln>
                  <a:noFill/>
                </a:ln>
                <a:solidFill>
                  <a:srgbClr val="0070C0"/>
                </a:solidFill>
                <a:effectLst/>
                <a:uLnTx/>
                <a:uFillTx/>
                <a:latin typeface="Poppins"/>
                <a:ea typeface="Calibri"/>
                <a:cs typeface="Poppins"/>
                <a:sym typeface="Calibri"/>
              </a:rPr>
              <a:t>Go to the LAUSD Home Page</a:t>
            </a:r>
          </a:p>
          <a:p>
            <a:pPr marL="342900" marR="0" lvl="0" indent="-342900" algn="l" defTabSz="914400" rtl="0" eaLnBrk="1" fontAlgn="auto" latinLnBrk="0" hangingPunct="1">
              <a:lnSpc>
                <a:spcPct val="100000"/>
              </a:lnSpc>
              <a:spcBef>
                <a:spcPts val="1000"/>
              </a:spcBef>
              <a:spcAft>
                <a:spcPts val="0"/>
              </a:spcAft>
              <a:buClr>
                <a:srgbClr val="002177"/>
              </a:buClr>
              <a:buSzPts val="2400"/>
              <a:buFont typeface="Arial" panose="020B0604020202020204" pitchFamily="34" charset="0"/>
              <a:buChar char="•"/>
              <a:tabLst/>
              <a:defRPr/>
            </a:pPr>
            <a:r>
              <a:rPr kumimoji="0" lang="en-US" sz="2000" b="0" i="0" u="none" strike="noStrike" kern="0" cap="none" spc="0" normalizeH="0" baseline="0" noProof="0" dirty="0">
                <a:ln>
                  <a:noFill/>
                </a:ln>
                <a:solidFill>
                  <a:srgbClr val="0070C0"/>
                </a:solidFill>
                <a:effectLst/>
                <a:uLnTx/>
                <a:uFillTx/>
                <a:latin typeface="Poppins"/>
                <a:ea typeface="Calibri"/>
                <a:cs typeface="Poppins"/>
                <a:sym typeface="Calibri"/>
              </a:rPr>
              <a:t>Click on “Find-a-School”</a:t>
            </a:r>
          </a:p>
          <a:p>
            <a:pPr marL="342900" marR="0" lvl="0" indent="-342900" algn="l" defTabSz="914400" rtl="0" eaLnBrk="1" fontAlgn="auto" latinLnBrk="0" hangingPunct="1">
              <a:lnSpc>
                <a:spcPct val="100000"/>
              </a:lnSpc>
              <a:spcBef>
                <a:spcPts val="1000"/>
              </a:spcBef>
              <a:spcAft>
                <a:spcPts val="0"/>
              </a:spcAft>
              <a:buClr>
                <a:srgbClr val="002177"/>
              </a:buClr>
              <a:buSzPts val="2400"/>
              <a:buFont typeface="Arial" panose="020B0604020202020204" pitchFamily="34" charset="0"/>
              <a:buChar char="•"/>
              <a:tabLst/>
              <a:defRPr/>
            </a:pPr>
            <a:r>
              <a:rPr kumimoji="0" lang="en-US" sz="2000" b="0" i="0" u="none" strike="noStrike" kern="0" cap="none" spc="0" normalizeH="0" baseline="0" noProof="0" dirty="0">
                <a:ln>
                  <a:noFill/>
                </a:ln>
                <a:solidFill>
                  <a:srgbClr val="0070C0"/>
                </a:solidFill>
                <a:effectLst/>
                <a:uLnTx/>
                <a:uFillTx/>
                <a:latin typeface="Poppins"/>
                <a:ea typeface="Calibri"/>
                <a:cs typeface="Poppins"/>
                <a:sym typeface="Calibri"/>
              </a:rPr>
              <a:t>Click “School Directory”(new LAUSD Homepage only)</a:t>
            </a:r>
          </a:p>
          <a:p>
            <a:pPr marL="342900" marR="0" lvl="0" indent="-342900" algn="l" defTabSz="914400" rtl="0" eaLnBrk="1" fontAlgn="auto" latinLnBrk="0" hangingPunct="1">
              <a:lnSpc>
                <a:spcPct val="100000"/>
              </a:lnSpc>
              <a:spcBef>
                <a:spcPts val="1000"/>
              </a:spcBef>
              <a:spcAft>
                <a:spcPts val="0"/>
              </a:spcAft>
              <a:buClr>
                <a:srgbClr val="002177"/>
              </a:buClr>
              <a:buSzPts val="2400"/>
              <a:buFont typeface="Arial" panose="020B0604020202020204" pitchFamily="34" charset="0"/>
              <a:buChar char="•"/>
              <a:tabLst/>
              <a:defRPr/>
            </a:pPr>
            <a:r>
              <a:rPr kumimoji="0" lang="en-US" sz="2000" b="0" i="0" u="none" strike="noStrike" kern="0" cap="none" spc="0" normalizeH="0" baseline="0" noProof="0" dirty="0">
                <a:ln>
                  <a:noFill/>
                </a:ln>
                <a:solidFill>
                  <a:srgbClr val="0070C0"/>
                </a:solidFill>
                <a:effectLst/>
                <a:uLnTx/>
                <a:uFillTx/>
                <a:latin typeface="Poppins"/>
                <a:ea typeface="Calibri"/>
                <a:cs typeface="Poppins"/>
                <a:sym typeface="Calibri"/>
              </a:rPr>
              <a:t>Type School Name</a:t>
            </a:r>
          </a:p>
          <a:p>
            <a:pPr marL="342900" marR="0" lvl="0" indent="-342900" algn="l" defTabSz="914400" rtl="0" eaLnBrk="1" fontAlgn="auto" latinLnBrk="0" hangingPunct="1">
              <a:lnSpc>
                <a:spcPct val="100000"/>
              </a:lnSpc>
              <a:spcBef>
                <a:spcPts val="1000"/>
              </a:spcBef>
              <a:spcAft>
                <a:spcPts val="0"/>
              </a:spcAft>
              <a:buClr>
                <a:srgbClr val="002177"/>
              </a:buClr>
              <a:buSzPts val="2400"/>
              <a:buFont typeface="Arial" panose="020B0604020202020204" pitchFamily="34" charset="0"/>
              <a:buChar char="•"/>
              <a:tabLst/>
              <a:defRPr/>
            </a:pPr>
            <a:r>
              <a:rPr kumimoji="0" lang="en-US" sz="2000" b="0" i="0" u="none" strike="noStrike" kern="0" cap="none" spc="0" normalizeH="0" baseline="0" noProof="0" dirty="0">
                <a:ln>
                  <a:noFill/>
                </a:ln>
                <a:solidFill>
                  <a:srgbClr val="0070C0"/>
                </a:solidFill>
                <a:effectLst/>
                <a:uLnTx/>
                <a:uFillTx/>
                <a:latin typeface="Poppins"/>
                <a:ea typeface="Calibri"/>
                <a:cs typeface="Poppins"/>
                <a:sym typeface="Calibri"/>
              </a:rPr>
              <a:t>Click “Search”</a:t>
            </a:r>
          </a:p>
          <a:p>
            <a:pPr marL="342900" marR="0" lvl="0" indent="-342900" algn="l" defTabSz="914400" rtl="0" eaLnBrk="1" fontAlgn="auto" latinLnBrk="0" hangingPunct="1">
              <a:lnSpc>
                <a:spcPct val="100000"/>
              </a:lnSpc>
              <a:spcBef>
                <a:spcPts val="1000"/>
              </a:spcBef>
              <a:spcAft>
                <a:spcPts val="0"/>
              </a:spcAft>
              <a:buClr>
                <a:srgbClr val="002177"/>
              </a:buClr>
              <a:buSzPts val="2400"/>
              <a:buFont typeface="Arial" panose="020B0604020202020204" pitchFamily="34" charset="0"/>
              <a:buChar char="•"/>
              <a:tabLst/>
              <a:defRPr/>
            </a:pPr>
            <a:r>
              <a:rPr kumimoji="0" lang="en-US" sz="2000" b="0" i="0" u="none" strike="noStrike" kern="0" cap="none" spc="0" normalizeH="0" baseline="0" noProof="0" dirty="0">
                <a:ln>
                  <a:noFill/>
                </a:ln>
                <a:solidFill>
                  <a:srgbClr val="0070C0"/>
                </a:solidFill>
                <a:effectLst/>
                <a:uLnTx/>
                <a:uFillTx/>
                <a:latin typeface="Poppins"/>
                <a:ea typeface="Calibri"/>
                <a:cs typeface="Poppins"/>
                <a:sym typeface="Calibri"/>
              </a:rPr>
              <a:t>Click School Name that Appears</a:t>
            </a:r>
          </a:p>
          <a:p>
            <a:pPr marL="342900" marR="0" lvl="0" indent="-342900" algn="l" defTabSz="914400" rtl="0" eaLnBrk="1" fontAlgn="auto" latinLnBrk="0" hangingPunct="1">
              <a:lnSpc>
                <a:spcPct val="100000"/>
              </a:lnSpc>
              <a:spcBef>
                <a:spcPts val="1000"/>
              </a:spcBef>
              <a:spcAft>
                <a:spcPts val="0"/>
              </a:spcAft>
              <a:buClr>
                <a:srgbClr val="002177"/>
              </a:buClr>
              <a:buSzPts val="2400"/>
              <a:buFont typeface="Arial" panose="020B0604020202020204" pitchFamily="34" charset="0"/>
              <a:buChar char="•"/>
              <a:tabLst/>
              <a:defRPr/>
            </a:pPr>
            <a:r>
              <a:rPr kumimoji="0" lang="en-US" sz="2000" b="0" i="0" u="none" strike="noStrike" kern="0" cap="none" spc="0" normalizeH="0" baseline="0" noProof="0" dirty="0">
                <a:ln>
                  <a:noFill/>
                </a:ln>
                <a:solidFill>
                  <a:srgbClr val="0070C0"/>
                </a:solidFill>
                <a:effectLst/>
                <a:uLnTx/>
                <a:uFillTx/>
                <a:latin typeface="Poppins"/>
                <a:ea typeface="Calibri"/>
                <a:cs typeface="Poppins"/>
                <a:sym typeface="Calibri"/>
              </a:rPr>
              <a:t>Click “Budget Availability Report” or “School Spending Report”</a:t>
            </a:r>
          </a:p>
          <a:p>
            <a:pPr marL="342900" marR="0" lvl="0" indent="-342900" algn="l" defTabSz="914400" rtl="0" eaLnBrk="1" fontAlgn="auto" latinLnBrk="0" hangingPunct="1">
              <a:lnSpc>
                <a:spcPct val="100000"/>
              </a:lnSpc>
              <a:spcBef>
                <a:spcPts val="1000"/>
              </a:spcBef>
              <a:spcAft>
                <a:spcPts val="0"/>
              </a:spcAft>
              <a:buClr>
                <a:srgbClr val="002177"/>
              </a:buClr>
              <a:buSzPts val="2400"/>
              <a:buFont typeface="Arial" panose="020B0604020202020204" pitchFamily="34" charset="0"/>
              <a:buChar char="•"/>
              <a:tabLst/>
              <a:defRPr/>
            </a:pPr>
            <a:r>
              <a:rPr kumimoji="0" lang="en-US" sz="2000" b="0" i="0" u="none" strike="noStrike" kern="0" cap="none" spc="0" normalizeH="0" baseline="0" noProof="0" dirty="0">
                <a:ln>
                  <a:noFill/>
                </a:ln>
                <a:solidFill>
                  <a:srgbClr val="0070C0"/>
                </a:solidFill>
                <a:effectLst/>
                <a:uLnTx/>
                <a:uFillTx/>
                <a:latin typeface="Poppins"/>
                <a:ea typeface="Calibri"/>
                <a:cs typeface="Poppins"/>
                <a:sym typeface="Calibri"/>
              </a:rPr>
              <a:t>In the drop down menu, click the report type once more</a:t>
            </a:r>
          </a:p>
          <a:p>
            <a:pPr marL="342900" marR="0" lvl="0" indent="-342900" algn="l" defTabSz="914400" rtl="0" eaLnBrk="1" fontAlgn="auto" latinLnBrk="0" hangingPunct="1">
              <a:lnSpc>
                <a:spcPct val="100000"/>
              </a:lnSpc>
              <a:spcBef>
                <a:spcPts val="1000"/>
              </a:spcBef>
              <a:spcAft>
                <a:spcPts val="0"/>
              </a:spcAft>
              <a:buClr>
                <a:srgbClr val="002177"/>
              </a:buClr>
              <a:buSzPts val="2400"/>
              <a:buFont typeface="Arial" panose="020B0604020202020204" pitchFamily="34" charset="0"/>
              <a:buChar char="•"/>
              <a:tabLst/>
              <a:defRPr/>
            </a:pPr>
            <a:r>
              <a:rPr kumimoji="0" lang="en-US" sz="2000" b="0" i="0" u="none" strike="noStrike" kern="0" cap="none" spc="0" normalizeH="0" baseline="0" noProof="0" dirty="0">
                <a:ln>
                  <a:noFill/>
                </a:ln>
                <a:solidFill>
                  <a:srgbClr val="0070C0"/>
                </a:solidFill>
                <a:effectLst/>
                <a:uLnTx/>
                <a:uFillTx/>
                <a:latin typeface="Poppins"/>
                <a:ea typeface="Calibri"/>
                <a:cs typeface="Poppins"/>
                <a:sym typeface="Calibri"/>
              </a:rPr>
              <a:t>The budget reports that appear are updated every 24 hours</a:t>
            </a:r>
            <a:endParaRPr kumimoji="0" lang="en-US" sz="2000" b="0" i="0" u="none" strike="noStrike" kern="0" cap="none" spc="0" normalizeH="0" baseline="0" noProof="0" dirty="0">
              <a:ln>
                <a:noFill/>
              </a:ln>
              <a:solidFill>
                <a:srgbClr val="0070C0"/>
              </a:solidFill>
              <a:effectLst/>
              <a:uLnTx/>
              <a:uFillTx/>
              <a:latin typeface="Poppins" panose="00000500000000000000" pitchFamily="2" charset="0"/>
              <a:ea typeface="Calibri"/>
              <a:cs typeface="Poppins" panose="00000500000000000000" pitchFamily="2" charset="0"/>
              <a:sym typeface="Calibri"/>
            </a:endParaRPr>
          </a:p>
          <a:p>
            <a:pPr marL="285750" marR="0" lvl="0" indent="-285750" algn="ctr" defTabSz="914400" rtl="0" eaLnBrk="1" fontAlgn="auto" latinLnBrk="0" hangingPunct="1">
              <a:lnSpc>
                <a:spcPct val="90000"/>
              </a:lnSpc>
              <a:spcBef>
                <a:spcPts val="1000"/>
              </a:spcBef>
              <a:spcAft>
                <a:spcPts val="0"/>
              </a:spcAft>
              <a:buClr>
                <a:srgbClr val="002177"/>
              </a:buClr>
              <a:buSzPts val="2400"/>
              <a:buFont typeface="Arial" panose="020B0604020202020204" pitchFamily="34" charset="0"/>
              <a:buChar char="•"/>
              <a:tabLst/>
              <a:defRPr/>
            </a:pPr>
            <a:endParaRPr kumimoji="0" lang="en-US" sz="2000" b="0" i="0" u="none" strike="noStrike" kern="0" cap="none" spc="0" normalizeH="0" baseline="0" noProof="0" dirty="0">
              <a:ln>
                <a:noFill/>
              </a:ln>
              <a:solidFill>
                <a:srgbClr val="FFFFFF"/>
              </a:solidFill>
              <a:effectLst/>
              <a:uLnTx/>
              <a:uFillTx/>
              <a:latin typeface="Poppins" panose="00000500000000000000" pitchFamily="2" charset="0"/>
              <a:ea typeface="Calibri"/>
              <a:cs typeface="Poppins" panose="00000500000000000000" pitchFamily="2" charset="0"/>
              <a:sym typeface="Calibri"/>
            </a:endParaRPr>
          </a:p>
          <a:p>
            <a:pPr marL="285750" marR="0" lvl="0" indent="-285750" algn="ctr" defTabSz="914400" rtl="0" eaLnBrk="1" fontAlgn="auto" latinLnBrk="0" hangingPunct="1">
              <a:lnSpc>
                <a:spcPct val="90000"/>
              </a:lnSpc>
              <a:spcBef>
                <a:spcPts val="1000"/>
              </a:spcBef>
              <a:spcAft>
                <a:spcPts val="0"/>
              </a:spcAft>
              <a:buClr>
                <a:srgbClr val="002177"/>
              </a:buClr>
              <a:buSzPts val="2400"/>
              <a:buFont typeface="Arial" panose="020B0604020202020204" pitchFamily="34" charset="0"/>
              <a:buChar char="•"/>
              <a:tabLst/>
              <a:defRPr/>
            </a:pPr>
            <a:endParaRPr kumimoji="0" lang="en-US" sz="2000" b="0" i="0" u="none" strike="noStrike" kern="0" cap="none" spc="0" normalizeH="0" baseline="0" noProof="0" dirty="0">
              <a:ln>
                <a:noFill/>
              </a:ln>
              <a:solidFill>
                <a:srgbClr val="FFFFFF"/>
              </a:solidFill>
              <a:effectLst/>
              <a:uLnTx/>
              <a:uFillTx/>
              <a:latin typeface="Poppins" panose="00000500000000000000" pitchFamily="2" charset="0"/>
              <a:ea typeface="Calibri"/>
              <a:cs typeface="Poppins" panose="00000500000000000000" pitchFamily="2" charset="0"/>
              <a:sym typeface="Calibri"/>
            </a:endParaRPr>
          </a:p>
          <a:p>
            <a:pPr marL="285750" marR="0" lvl="0" indent="-285750" algn="ctr" defTabSz="914400" rtl="0" eaLnBrk="1" fontAlgn="auto" latinLnBrk="0" hangingPunct="1">
              <a:lnSpc>
                <a:spcPct val="90000"/>
              </a:lnSpc>
              <a:spcBef>
                <a:spcPts val="1000"/>
              </a:spcBef>
              <a:spcAft>
                <a:spcPts val="0"/>
              </a:spcAft>
              <a:buClr>
                <a:srgbClr val="002177"/>
              </a:buClr>
              <a:buSzPts val="2400"/>
              <a:buFont typeface="Arial" panose="020B0604020202020204" pitchFamily="34" charset="0"/>
              <a:buChar char="•"/>
              <a:tabLst/>
              <a:defRPr/>
            </a:pPr>
            <a:endParaRPr kumimoji="0" lang="en-US" sz="2000" b="0" i="0" u="none" strike="noStrike" kern="0" cap="none" spc="0" normalizeH="0" baseline="0" noProof="0" dirty="0">
              <a:ln>
                <a:noFill/>
              </a:ln>
              <a:solidFill>
                <a:srgbClr val="FFFFFF"/>
              </a:solidFill>
              <a:effectLst/>
              <a:uLnTx/>
              <a:uFillTx/>
              <a:latin typeface="Poppins" panose="00000500000000000000" pitchFamily="2" charset="0"/>
              <a:ea typeface="Calibri"/>
              <a:cs typeface="Poppins" panose="00000500000000000000" pitchFamily="2" charset="0"/>
              <a:sym typeface="Calibri"/>
            </a:endParaRPr>
          </a:p>
        </p:txBody>
      </p:sp>
      <p:sp>
        <p:nvSpPr>
          <p:cNvPr id="4" name="Title 3">
            <a:extLst>
              <a:ext uri="{FF2B5EF4-FFF2-40B4-BE49-F238E27FC236}">
                <a16:creationId xmlns:a16="http://schemas.microsoft.com/office/drawing/2014/main" id="{3B97FC10-618A-B80B-A96F-AF134030628E}"/>
              </a:ext>
            </a:extLst>
          </p:cNvPr>
          <p:cNvSpPr txBox="1">
            <a:spLocks/>
          </p:cNvSpPr>
          <p:nvPr/>
        </p:nvSpPr>
        <p:spPr>
          <a:xfrm>
            <a:off x="231118" y="276814"/>
            <a:ext cx="11110514" cy="1176099"/>
          </a:xfrm>
          <a:prstGeom prst="rect">
            <a:avLst/>
          </a:prstGeom>
          <a:noFill/>
          <a:ln>
            <a:noFill/>
          </a:ln>
        </p:spPr>
        <p:txBody>
          <a:bodyPr spcFirstLastPara="1" wrap="square" lIns="91440" tIns="45720" rIns="91440" bIns="45720" anchor="t"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6000"/>
              <a:buFont typeface="Calibri"/>
              <a:buNone/>
              <a:tabLst/>
              <a:defRPr/>
            </a:pPr>
            <a:r>
              <a:rPr kumimoji="0" lang="en-US" sz="3600" b="1" i="0" u="none" strike="noStrike" kern="0" cap="none" spc="0" normalizeH="0" baseline="0" noProof="0" dirty="0">
                <a:ln>
                  <a:noFill/>
                </a:ln>
                <a:solidFill>
                  <a:srgbClr val="0070C0"/>
                </a:solidFill>
                <a:effectLst/>
                <a:uLnTx/>
                <a:uFillTx/>
                <a:latin typeface="Poppins"/>
                <a:ea typeface="Calibri"/>
                <a:cs typeface="Poppins"/>
                <a:sym typeface="Calibri"/>
              </a:rPr>
              <a:t>How to Find Your School’s SPSA Online</a:t>
            </a:r>
            <a:br>
              <a:rPr kumimoji="0" lang="en-US" sz="3600" b="0" i="0" u="none" strike="noStrike" kern="0" cap="none" spc="0" normalizeH="0" baseline="0" noProof="0" dirty="0">
                <a:ln>
                  <a:noFill/>
                </a:ln>
                <a:solidFill>
                  <a:srgbClr val="000000"/>
                </a:solidFill>
                <a:effectLst/>
                <a:uLnTx/>
                <a:uFillTx/>
                <a:latin typeface="Poppins" panose="00000500000000000000" pitchFamily="2" charset="0"/>
                <a:ea typeface="Calibri"/>
                <a:cs typeface="Poppins" panose="00000500000000000000" pitchFamily="2" charset="0"/>
                <a:sym typeface="Calibri"/>
              </a:rPr>
            </a:br>
            <a:r>
              <a:rPr kumimoji="0" lang="es-CO" sz="3600" b="1" i="0" u="none" strike="noStrike" kern="0" cap="none" spc="0" normalizeH="0" baseline="0" noProof="0" dirty="0">
                <a:ln>
                  <a:noFill/>
                </a:ln>
                <a:solidFill>
                  <a:srgbClr val="002177"/>
                </a:solidFill>
                <a:effectLst/>
                <a:uLnTx/>
                <a:uFillTx/>
                <a:latin typeface="Poppins"/>
                <a:ea typeface="Calibri"/>
                <a:cs typeface="Poppins"/>
                <a:sym typeface="Calibri"/>
              </a:rPr>
              <a:t>Cómo encontrar el SPSA de su escuela en línea</a:t>
            </a:r>
            <a:endParaRPr kumimoji="0" lang="en-US" sz="4000" b="1" i="0" u="none" strike="noStrike" kern="0" cap="none" spc="0" normalizeH="0" baseline="0" noProof="0" dirty="0">
              <a:ln>
                <a:noFill/>
              </a:ln>
              <a:solidFill>
                <a:srgbClr val="002177"/>
              </a:solidFill>
              <a:effectLst/>
              <a:uLnTx/>
              <a:uFillTx/>
              <a:latin typeface="Poppins" panose="00000500000000000000" pitchFamily="2" charset="0"/>
              <a:ea typeface="Calibri"/>
              <a:cs typeface="Poppins" panose="00000500000000000000" pitchFamily="2" charset="0"/>
              <a:sym typeface="Calibri"/>
            </a:endParaRPr>
          </a:p>
        </p:txBody>
      </p:sp>
      <p:sp>
        <p:nvSpPr>
          <p:cNvPr id="5" name="Content Placeholder 1">
            <a:extLst>
              <a:ext uri="{FF2B5EF4-FFF2-40B4-BE49-F238E27FC236}">
                <a16:creationId xmlns:a16="http://schemas.microsoft.com/office/drawing/2014/main" id="{1F2368F2-6DDD-8BD7-430F-90E05CC671E4}"/>
              </a:ext>
            </a:extLst>
          </p:cNvPr>
          <p:cNvSpPr txBox="1">
            <a:spLocks/>
          </p:cNvSpPr>
          <p:nvPr/>
        </p:nvSpPr>
        <p:spPr>
          <a:xfrm>
            <a:off x="5667743" y="1344717"/>
            <a:ext cx="6072372" cy="5159217"/>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Arial" pitchFamily="34" charset="0"/>
                <a:ea typeface="+mn-ea"/>
                <a:cs typeface="Arial" pitchFamily="34" charset="0"/>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Arial" pitchFamily="34" charset="0"/>
                <a:ea typeface="+mn-ea"/>
                <a:cs typeface="Arial" pitchFamily="34" charset="0"/>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Arial" pitchFamily="34" charset="0"/>
                <a:ea typeface="+mn-ea"/>
                <a:cs typeface="Arial" pitchFamily="34" charset="0"/>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Arial" pitchFamily="34" charset="0"/>
                <a:ea typeface="+mn-ea"/>
                <a:cs typeface="Arial" pitchFamily="34" charset="0"/>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Arial" pitchFamily="34" charset="0"/>
                <a:ea typeface="+mn-ea"/>
                <a:cs typeface="Arial" pitchFamily="34" charset="0"/>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365760" marR="0" lvl="0" indent="-365760" algn="l" defTabSz="9144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s-CO" sz="2000" b="0"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rPr>
              <a:t>Visitar la (nueva) página principal de LAUSD</a:t>
            </a:r>
          </a:p>
          <a:p>
            <a:pPr marL="365760" marR="0" lvl="0" indent="-365760" algn="l" defTabSz="9144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s-CO" sz="2000" b="0"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rPr>
              <a:t>Hacer clic en "</a:t>
            </a:r>
            <a:r>
              <a:rPr kumimoji="0" lang="es-CO" sz="2000" b="0" i="0" u="none" strike="noStrike" kern="1200" cap="none" spc="0" normalizeH="0" baseline="0" noProof="0" dirty="0" err="1">
                <a:ln>
                  <a:noFill/>
                </a:ln>
                <a:solidFill>
                  <a:srgbClr val="002177"/>
                </a:solidFill>
                <a:effectLst/>
                <a:uLnTx/>
                <a:uFillTx/>
                <a:latin typeface="Poppins" panose="00000500000000000000" pitchFamily="2" charset="0"/>
                <a:ea typeface="+mn-ea"/>
                <a:cs typeface="Poppins" panose="00000500000000000000" pitchFamily="2" charset="0"/>
              </a:rPr>
              <a:t>Find</a:t>
            </a:r>
            <a:r>
              <a:rPr kumimoji="0" lang="es-CO" sz="2000" b="0"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rPr>
              <a:t> a School"</a:t>
            </a:r>
          </a:p>
          <a:p>
            <a:pPr marL="365760" marR="0" lvl="0" indent="-365760" algn="l" defTabSz="9144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s-CO" sz="2000" b="0"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rPr>
              <a:t>Haga clic en "School </a:t>
            </a:r>
            <a:r>
              <a:rPr kumimoji="0" lang="es-CO" sz="2000" b="0" i="0" u="none" strike="noStrike" kern="1200" cap="none" spc="0" normalizeH="0" baseline="0" noProof="0" dirty="0" err="1">
                <a:ln>
                  <a:noFill/>
                </a:ln>
                <a:solidFill>
                  <a:srgbClr val="002177"/>
                </a:solidFill>
                <a:effectLst/>
                <a:uLnTx/>
                <a:uFillTx/>
                <a:latin typeface="Poppins" panose="00000500000000000000" pitchFamily="2" charset="0"/>
                <a:ea typeface="+mn-ea"/>
                <a:cs typeface="Poppins" panose="00000500000000000000" pitchFamily="2" charset="0"/>
              </a:rPr>
              <a:t>Directory</a:t>
            </a:r>
            <a:r>
              <a:rPr kumimoji="0" lang="es-CO" sz="2000" b="0"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rPr>
              <a:t>" (Directorio de escuelas)(solo en la nueva página de inicio de LAUSD)</a:t>
            </a:r>
          </a:p>
          <a:p>
            <a:pPr marL="365760" marR="0" lvl="0" indent="-365760" algn="l" defTabSz="9144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s-CO" sz="2000" b="0"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rPr>
              <a:t>Ingresar el nombre de la escuela</a:t>
            </a:r>
          </a:p>
          <a:p>
            <a:pPr marL="365760" marR="0" lvl="0" indent="-365760" algn="l" defTabSz="9144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s-CO" sz="2000" b="0"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rPr>
              <a:t>Hacer clic en “</a:t>
            </a:r>
            <a:r>
              <a:rPr kumimoji="0" lang="es-CO" sz="2000" b="0" i="0" u="none" strike="noStrike" kern="1200" cap="none" spc="0" normalizeH="0" baseline="0" noProof="0" dirty="0" err="1">
                <a:ln>
                  <a:noFill/>
                </a:ln>
                <a:solidFill>
                  <a:srgbClr val="002177"/>
                </a:solidFill>
                <a:effectLst/>
                <a:uLnTx/>
                <a:uFillTx/>
                <a:latin typeface="Poppins" panose="00000500000000000000" pitchFamily="2" charset="0"/>
                <a:ea typeface="+mn-ea"/>
                <a:cs typeface="Poppins" panose="00000500000000000000" pitchFamily="2" charset="0"/>
              </a:rPr>
              <a:t>Search</a:t>
            </a:r>
            <a:r>
              <a:rPr kumimoji="0" lang="es-CO" sz="2000" b="0"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rPr>
              <a:t>”</a:t>
            </a:r>
          </a:p>
          <a:p>
            <a:pPr marL="365760" marR="0" lvl="0" indent="-365760" algn="l" defTabSz="9144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s-CO" sz="2000" b="0"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rPr>
              <a:t>Hacer clic en el nombre de la escuela una vez aparezca</a:t>
            </a:r>
          </a:p>
          <a:p>
            <a:pPr marL="365760" marR="0" lvl="0" indent="-365760" algn="l" defTabSz="9144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s-CO" sz="2000" b="0"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rPr>
              <a:t>Hacer clic en “Budget </a:t>
            </a:r>
            <a:r>
              <a:rPr kumimoji="0" lang="es-CO" sz="2000" b="0" i="0" u="none" strike="noStrike" kern="1200" cap="none" spc="0" normalizeH="0" baseline="0" noProof="0" dirty="0" err="1">
                <a:ln>
                  <a:noFill/>
                </a:ln>
                <a:solidFill>
                  <a:srgbClr val="002177"/>
                </a:solidFill>
                <a:effectLst/>
                <a:uLnTx/>
                <a:uFillTx/>
                <a:latin typeface="Poppins" panose="00000500000000000000" pitchFamily="2" charset="0"/>
                <a:ea typeface="+mn-ea"/>
                <a:cs typeface="Poppins" panose="00000500000000000000" pitchFamily="2" charset="0"/>
              </a:rPr>
              <a:t>Availability</a:t>
            </a:r>
            <a:r>
              <a:rPr kumimoji="0" lang="es-CO" sz="2000" b="0"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rPr>
              <a:t> </a:t>
            </a:r>
            <a:r>
              <a:rPr kumimoji="0" lang="es-CO" sz="2000" b="0" i="0" u="none" strike="noStrike" kern="1200" cap="none" spc="0" normalizeH="0" baseline="0" noProof="0" dirty="0" err="1">
                <a:ln>
                  <a:noFill/>
                </a:ln>
                <a:solidFill>
                  <a:srgbClr val="002177"/>
                </a:solidFill>
                <a:effectLst/>
                <a:uLnTx/>
                <a:uFillTx/>
                <a:latin typeface="Poppins" panose="00000500000000000000" pitchFamily="2" charset="0"/>
                <a:ea typeface="+mn-ea"/>
                <a:cs typeface="Poppins" panose="00000500000000000000" pitchFamily="2" charset="0"/>
              </a:rPr>
              <a:t>Report</a:t>
            </a:r>
            <a:r>
              <a:rPr kumimoji="0" lang="es-CO" sz="2000" b="0"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rPr>
              <a:t>” o en “School </a:t>
            </a:r>
            <a:r>
              <a:rPr kumimoji="0" lang="es-CO" sz="2000" b="0" i="0" u="none" strike="noStrike" kern="1200" cap="none" spc="0" normalizeH="0" baseline="0" noProof="0" dirty="0" err="1">
                <a:ln>
                  <a:noFill/>
                </a:ln>
                <a:solidFill>
                  <a:srgbClr val="002177"/>
                </a:solidFill>
                <a:effectLst/>
                <a:uLnTx/>
                <a:uFillTx/>
                <a:latin typeface="Poppins" panose="00000500000000000000" pitchFamily="2" charset="0"/>
                <a:ea typeface="+mn-ea"/>
                <a:cs typeface="Poppins" panose="00000500000000000000" pitchFamily="2" charset="0"/>
              </a:rPr>
              <a:t>Spending</a:t>
            </a:r>
            <a:r>
              <a:rPr kumimoji="0" lang="es-CO" sz="2000" b="0"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rPr>
              <a:t> </a:t>
            </a:r>
            <a:r>
              <a:rPr kumimoji="0" lang="es-CO" sz="2000" b="0" i="0" u="none" strike="noStrike" kern="1200" cap="none" spc="0" normalizeH="0" baseline="0" noProof="0" dirty="0" err="1">
                <a:ln>
                  <a:noFill/>
                </a:ln>
                <a:solidFill>
                  <a:srgbClr val="002177"/>
                </a:solidFill>
                <a:effectLst/>
                <a:uLnTx/>
                <a:uFillTx/>
                <a:latin typeface="Poppins" panose="00000500000000000000" pitchFamily="2" charset="0"/>
                <a:ea typeface="+mn-ea"/>
                <a:cs typeface="Poppins" panose="00000500000000000000" pitchFamily="2" charset="0"/>
              </a:rPr>
              <a:t>Report</a:t>
            </a:r>
            <a:endParaRPr kumimoji="0" lang="es-CO" sz="2000" b="0"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endParaRPr>
          </a:p>
          <a:p>
            <a:pPr marL="365760" marR="0" lvl="0" indent="-365760" algn="l" defTabSz="9144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s-ES" sz="2000" b="0"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rPr>
              <a:t>En el menú desplegable, haga clic en el tipo de informe una vez más</a:t>
            </a:r>
          </a:p>
          <a:p>
            <a:pPr marL="365760" marR="0" lvl="0" indent="-365760" algn="l" defTabSz="9144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s-ES" sz="2000" b="0"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rPr>
              <a:t>Los informes de presupuesto que aparecen se actualizan cada 24 horas</a:t>
            </a:r>
            <a:endParaRPr kumimoji="0" lang="en-US" sz="2000" b="0"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endParaRPr>
          </a:p>
          <a:p>
            <a:pPr marL="365760" marR="0" lvl="0" indent="-365760" algn="l" defTabSz="914400" rtl="0" eaLnBrk="1" fontAlgn="auto" latinLnBrk="0" hangingPunct="1">
              <a:lnSpc>
                <a:spcPct val="100000"/>
              </a:lnSpc>
              <a:spcBef>
                <a:spcPct val="20000"/>
              </a:spcBef>
              <a:spcAft>
                <a:spcPts val="0"/>
              </a:spcAft>
              <a:buClr>
                <a:srgbClr val="002177"/>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endParaRPr>
          </a:p>
          <a:p>
            <a:pPr marL="365760" marR="0" lvl="0" indent="-365760" algn="l" defTabSz="914400" rtl="0" eaLnBrk="1" fontAlgn="auto" latinLnBrk="0" hangingPunct="1">
              <a:lnSpc>
                <a:spcPct val="100000"/>
              </a:lnSpc>
              <a:spcBef>
                <a:spcPct val="20000"/>
              </a:spcBef>
              <a:spcAft>
                <a:spcPts val="0"/>
              </a:spcAft>
              <a:buClr>
                <a:srgbClr val="002177"/>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177"/>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219300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571584" y="266701"/>
            <a:ext cx="1257834" cy="358450"/>
          </a:xfrm>
          <a:prstGeom prst="rect">
            <a:avLst/>
          </a:prstGeom>
          <a:noFill/>
          <a:ln>
            <a:noFill/>
          </a:ln>
        </p:spPr>
      </p:pic>
      <p:sp>
        <p:nvSpPr>
          <p:cNvPr id="3" name="Title 1">
            <a:extLst>
              <a:ext uri="{FF2B5EF4-FFF2-40B4-BE49-F238E27FC236}">
                <a16:creationId xmlns:a16="http://schemas.microsoft.com/office/drawing/2014/main" id="{F1F1A27B-157D-8674-3EFB-F5D611A32C06}"/>
              </a:ext>
            </a:extLst>
          </p:cNvPr>
          <p:cNvSpPr txBox="1">
            <a:spLocks/>
          </p:cNvSpPr>
          <p:nvPr/>
        </p:nvSpPr>
        <p:spPr>
          <a:xfrm>
            <a:off x="441633" y="185322"/>
            <a:ext cx="5410200" cy="138946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a:ln>
                  <a:noFill/>
                </a:ln>
                <a:solidFill>
                  <a:srgbClr val="0070C0"/>
                </a:solidFill>
                <a:effectLst/>
                <a:uLnTx/>
                <a:uFillTx/>
                <a:latin typeface="Poppins"/>
                <a:ea typeface="+mj-ea"/>
                <a:cs typeface="Poppins"/>
              </a:rPr>
              <a:t>Staying in the know</a:t>
            </a:r>
            <a:br>
              <a:rPr kumimoji="0" lang="en-US" sz="2700" b="1" i="0" u="none" strike="noStrike" kern="1200" cap="none" spc="0" normalizeH="0" baseline="0" noProof="0" dirty="0">
                <a:ln>
                  <a:noFill/>
                </a:ln>
                <a:solidFill>
                  <a:srgbClr val="0070C0"/>
                </a:solidFill>
                <a:effectLst/>
                <a:uLnTx/>
                <a:uFillTx/>
                <a:latin typeface="Poppins" panose="00000500000000000000" pitchFamily="2" charset="0"/>
                <a:ea typeface="+mj-ea"/>
                <a:cs typeface="Poppins" panose="00000500000000000000" pitchFamily="2" charset="0"/>
              </a:rPr>
            </a:br>
            <a:r>
              <a:rPr kumimoji="0" lang="en-US" sz="2700" b="0" i="0" u="none" strike="noStrike" kern="1200" cap="none" spc="0" normalizeH="0" baseline="0" noProof="0" dirty="0" err="1">
                <a:ln>
                  <a:noFill/>
                </a:ln>
                <a:solidFill>
                  <a:srgbClr val="0070C0"/>
                </a:solidFill>
                <a:effectLst/>
                <a:uLnTx/>
                <a:uFillTx/>
                <a:latin typeface="Poppins"/>
                <a:ea typeface="+mj-ea"/>
                <a:cs typeface="Poppins"/>
              </a:rPr>
              <a:t>fsep.lausd</a:t>
            </a:r>
            <a:r>
              <a:rPr kumimoji="0" lang="en-US" sz="2700" b="0" i="0" u="none" strike="noStrike" kern="1200" cap="none" spc="0" normalizeH="0" baseline="0" noProof="0" dirty="0">
                <a:ln>
                  <a:noFill/>
                </a:ln>
                <a:solidFill>
                  <a:srgbClr val="0070C0"/>
                </a:solidFill>
                <a:effectLst/>
                <a:uLnTx/>
                <a:uFillTx/>
                <a:latin typeface="Poppins"/>
                <a:ea typeface="+mj-ea"/>
                <a:cs typeface="Poppins"/>
              </a:rPr>
              <a:t>.</a:t>
            </a:r>
            <a:r>
              <a:rPr lang="en-US" sz="2700" dirty="0">
                <a:solidFill>
                  <a:srgbClr val="0070C0"/>
                </a:solidFill>
                <a:latin typeface="Poppins"/>
                <a:cs typeface="Poppins"/>
              </a:rPr>
              <a:t>org</a:t>
            </a:r>
            <a:endParaRPr kumimoji="0" lang="en-US" sz="2700" b="0" i="1" u="none" strike="noStrike" kern="1200" cap="none" spc="0" normalizeH="0" baseline="0" noProof="0" dirty="0">
              <a:ln>
                <a:noFill/>
              </a:ln>
              <a:solidFill>
                <a:srgbClr val="0070C0"/>
              </a:solidFill>
              <a:effectLst/>
              <a:uLnTx/>
              <a:uFillTx/>
              <a:latin typeface="Poppins"/>
              <a:ea typeface="+mj-ea"/>
              <a:cs typeface="Poppins"/>
            </a:endParaRPr>
          </a:p>
        </p:txBody>
      </p:sp>
      <p:sp>
        <p:nvSpPr>
          <p:cNvPr id="4" name="Title 1">
            <a:extLst>
              <a:ext uri="{FF2B5EF4-FFF2-40B4-BE49-F238E27FC236}">
                <a16:creationId xmlns:a16="http://schemas.microsoft.com/office/drawing/2014/main" id="{D60108CE-0153-D7C5-4173-074E7012CD5B}"/>
              </a:ext>
            </a:extLst>
          </p:cNvPr>
          <p:cNvSpPr txBox="1">
            <a:spLocks/>
          </p:cNvSpPr>
          <p:nvPr/>
        </p:nvSpPr>
        <p:spPr>
          <a:xfrm>
            <a:off x="5531015" y="185322"/>
            <a:ext cx="5775632" cy="138946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2700" b="1" i="0" u="none" strike="noStrike" kern="1200" cap="none" spc="0" normalizeH="0" baseline="0" noProof="0" dirty="0">
                <a:ln>
                  <a:noFill/>
                </a:ln>
                <a:solidFill>
                  <a:srgbClr val="002177"/>
                </a:solidFill>
                <a:effectLst/>
                <a:uLnTx/>
                <a:uFillTx/>
                <a:latin typeface="Poppins"/>
                <a:ea typeface="+mj-ea"/>
                <a:cs typeface="Poppins"/>
              </a:rPr>
              <a:t>Mantenerse al tanto</a:t>
            </a:r>
            <a:br>
              <a:rPr kumimoji="0" lang="es-CO" sz="2700" b="0" i="0" u="none" strike="noStrike" kern="1200" cap="none" spc="0" normalizeH="0" baseline="0" noProof="0" dirty="0">
                <a:ln>
                  <a:noFill/>
                </a:ln>
                <a:solidFill>
                  <a:srgbClr val="002177"/>
                </a:solidFill>
                <a:effectLst/>
                <a:uLnTx/>
                <a:uFillTx/>
                <a:latin typeface="Poppins" panose="00000500000000000000" pitchFamily="2" charset="0"/>
                <a:ea typeface="+mj-ea"/>
                <a:cs typeface="Poppins" panose="00000500000000000000" pitchFamily="2" charset="0"/>
              </a:rPr>
            </a:br>
            <a:r>
              <a:rPr kumimoji="0" lang="es-CO" sz="2700" b="0" i="0" u="none" strike="noStrike" kern="1200" cap="none" spc="0" normalizeH="0" baseline="0" noProof="0" dirty="0" err="1">
                <a:ln>
                  <a:noFill/>
                </a:ln>
                <a:solidFill>
                  <a:srgbClr val="002177"/>
                </a:solidFill>
                <a:effectLst/>
                <a:uLnTx/>
                <a:uFillTx/>
                <a:latin typeface="Poppins"/>
                <a:ea typeface="+mj-ea"/>
                <a:cs typeface="Poppins"/>
              </a:rPr>
              <a:t>fsep.lausd</a:t>
            </a:r>
            <a:r>
              <a:rPr kumimoji="0" lang="es-CO" sz="2700" b="0" i="0" u="none" strike="noStrike" kern="1200" cap="none" spc="0" normalizeH="0" baseline="0" noProof="0" dirty="0">
                <a:ln>
                  <a:noFill/>
                </a:ln>
                <a:solidFill>
                  <a:srgbClr val="002177"/>
                </a:solidFill>
                <a:effectLst/>
                <a:uLnTx/>
                <a:uFillTx/>
                <a:latin typeface="Poppins"/>
                <a:ea typeface="+mj-ea"/>
                <a:cs typeface="Poppins"/>
              </a:rPr>
              <a:t>.</a:t>
            </a:r>
            <a:r>
              <a:rPr lang="es-CO" sz="2700" dirty="0" err="1">
                <a:solidFill>
                  <a:srgbClr val="002177"/>
                </a:solidFill>
                <a:latin typeface="Poppins"/>
                <a:cs typeface="Poppins"/>
              </a:rPr>
              <a:t>org</a:t>
            </a:r>
            <a:endParaRPr kumimoji="0" lang="es-CO" sz="2700" b="0" i="0" u="none" strike="noStrike" kern="1200" cap="none" spc="0" normalizeH="0" baseline="0" noProof="0" dirty="0">
              <a:ln>
                <a:noFill/>
              </a:ln>
              <a:solidFill>
                <a:srgbClr val="002177"/>
              </a:solidFill>
              <a:effectLst/>
              <a:uLnTx/>
              <a:uFillTx/>
              <a:latin typeface="Poppins"/>
              <a:ea typeface="+mj-ea"/>
              <a:cs typeface="Poppins"/>
            </a:endParaRPr>
          </a:p>
        </p:txBody>
      </p:sp>
      <p:pic>
        <p:nvPicPr>
          <p:cNvPr id="5" name="Picture 4">
            <a:extLst>
              <a:ext uri="{FF2B5EF4-FFF2-40B4-BE49-F238E27FC236}">
                <a16:creationId xmlns:a16="http://schemas.microsoft.com/office/drawing/2014/main" id="{BE6C999C-CF52-456D-F774-CD8AB966B0AE}"/>
              </a:ext>
            </a:extLst>
          </p:cNvPr>
          <p:cNvPicPr>
            <a:picLocks noChangeAspect="1"/>
          </p:cNvPicPr>
          <p:nvPr/>
        </p:nvPicPr>
        <p:blipFill>
          <a:blip r:embed="rId4"/>
          <a:stretch>
            <a:fillRect/>
          </a:stretch>
        </p:blipFill>
        <p:spPr>
          <a:xfrm>
            <a:off x="2618302" y="1123611"/>
            <a:ext cx="6467062" cy="5633805"/>
          </a:xfrm>
          <a:prstGeom prst="rect">
            <a:avLst/>
          </a:prstGeom>
        </p:spPr>
      </p:pic>
    </p:spTree>
    <p:extLst>
      <p:ext uri="{BB962C8B-B14F-4D97-AF65-F5344CB8AC3E}">
        <p14:creationId xmlns:p14="http://schemas.microsoft.com/office/powerpoint/2010/main" val="2244733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571584" y="266701"/>
            <a:ext cx="1257834" cy="358450"/>
          </a:xfrm>
          <a:prstGeom prst="rect">
            <a:avLst/>
          </a:prstGeom>
          <a:noFill/>
          <a:ln>
            <a:noFill/>
          </a:ln>
        </p:spPr>
      </p:pic>
      <p:sp>
        <p:nvSpPr>
          <p:cNvPr id="2" name="TextBox 1">
            <a:extLst>
              <a:ext uri="{FF2B5EF4-FFF2-40B4-BE49-F238E27FC236}">
                <a16:creationId xmlns:a16="http://schemas.microsoft.com/office/drawing/2014/main" id="{BA151D7E-D8E2-8E20-1A17-BC9C9DCE0B4F}"/>
              </a:ext>
            </a:extLst>
          </p:cNvPr>
          <p:cNvSpPr txBox="1"/>
          <p:nvPr/>
        </p:nvSpPr>
        <p:spPr>
          <a:xfrm>
            <a:off x="1909068" y="102913"/>
            <a:ext cx="8985574" cy="122020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0070C0"/>
                </a:solidFill>
                <a:effectLst/>
                <a:uLnTx/>
                <a:uFillTx/>
                <a:latin typeface="Poppins"/>
                <a:ea typeface="+mn-ea"/>
                <a:cs typeface="Poppins"/>
              </a:rPr>
              <a:t>Regional Title I </a:t>
            </a:r>
            <a:r>
              <a:rPr kumimoji="0" lang="en-US" sz="3600" b="1" i="0" u="none" strike="noStrike" kern="1200" cap="none" spc="0" normalizeH="0" baseline="0" noProof="0" dirty="0">
                <a:ln>
                  <a:noFill/>
                </a:ln>
                <a:solidFill>
                  <a:srgbClr val="0070C0"/>
                </a:solidFill>
                <a:effectLst/>
                <a:uLnTx/>
                <a:uFillTx/>
                <a:latin typeface="Poppins"/>
                <a:ea typeface="+mn-ea"/>
                <a:cs typeface="Poppins"/>
              </a:rPr>
              <a:t>Coordinators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600" b="1" i="0" u="none" strike="noStrike" kern="100" cap="none" spc="0" normalizeH="0" baseline="0" noProof="0" dirty="0" err="1">
                <a:ln>
                  <a:noFill/>
                </a:ln>
                <a:solidFill>
                  <a:srgbClr val="002177"/>
                </a:solidFill>
                <a:effectLst/>
                <a:uLnTx/>
                <a:uFillTx/>
                <a:latin typeface="Poppins"/>
                <a:ea typeface="Calibri" panose="020F0502020204030204" pitchFamily="34" charset="0"/>
                <a:cs typeface="Poppins"/>
              </a:rPr>
              <a:t>Coordinadores</a:t>
            </a:r>
            <a:r>
              <a:rPr kumimoji="0" lang="en-US" sz="3600" b="1" i="0" u="none" strike="noStrike" kern="100" cap="none" spc="0" normalizeH="0" baseline="0" noProof="0" dirty="0">
                <a:ln>
                  <a:noFill/>
                </a:ln>
                <a:solidFill>
                  <a:srgbClr val="002177"/>
                </a:solidFill>
                <a:effectLst/>
                <a:uLnTx/>
                <a:uFillTx/>
                <a:latin typeface="Poppins"/>
                <a:ea typeface="Calibri" panose="020F0502020204030204" pitchFamily="34" charset="0"/>
                <a:cs typeface="Poppins"/>
              </a:rPr>
              <a:t> </a:t>
            </a:r>
            <a:r>
              <a:rPr kumimoji="0" lang="en-US" sz="3600" b="1" i="0" u="none" strike="noStrike" kern="100" cap="none" spc="0" normalizeH="0" baseline="0" noProof="0" dirty="0" err="1">
                <a:ln>
                  <a:noFill/>
                </a:ln>
                <a:solidFill>
                  <a:srgbClr val="002177"/>
                </a:solidFill>
                <a:effectLst/>
                <a:uLnTx/>
                <a:uFillTx/>
                <a:latin typeface="Poppins"/>
                <a:ea typeface="Calibri" panose="020F0502020204030204" pitchFamily="34" charset="0"/>
                <a:cs typeface="Poppins"/>
              </a:rPr>
              <a:t>Regionales</a:t>
            </a:r>
            <a:r>
              <a:rPr kumimoji="0" lang="en-US" sz="3600" b="1" i="0" u="none" strike="noStrike" kern="100" cap="none" spc="0" normalizeH="0" baseline="0" noProof="0" dirty="0">
                <a:ln>
                  <a:noFill/>
                </a:ln>
                <a:solidFill>
                  <a:srgbClr val="002177"/>
                </a:solidFill>
                <a:effectLst/>
                <a:uLnTx/>
                <a:uFillTx/>
                <a:latin typeface="Poppins"/>
                <a:ea typeface="Calibri" panose="020F0502020204030204" pitchFamily="34" charset="0"/>
                <a:cs typeface="Poppins"/>
              </a:rPr>
              <a:t> del </a:t>
            </a:r>
            <a:r>
              <a:rPr kumimoji="0" lang="en-US" sz="3600" b="1" i="0" u="none" strike="noStrike" kern="100" cap="none" spc="0" normalizeH="0" baseline="0" noProof="0" dirty="0" err="1">
                <a:ln>
                  <a:noFill/>
                </a:ln>
                <a:solidFill>
                  <a:srgbClr val="002177"/>
                </a:solidFill>
                <a:effectLst/>
                <a:uLnTx/>
                <a:uFillTx/>
                <a:latin typeface="Poppins"/>
                <a:ea typeface="Calibri" panose="020F0502020204030204" pitchFamily="34" charset="0"/>
                <a:cs typeface="Poppins"/>
              </a:rPr>
              <a:t>Título</a:t>
            </a:r>
            <a:r>
              <a:rPr kumimoji="0" lang="en-US" sz="3600" b="1" i="0" u="none" strike="noStrike" kern="100" cap="none" spc="0" normalizeH="0" baseline="0" noProof="0" dirty="0">
                <a:ln>
                  <a:noFill/>
                </a:ln>
                <a:solidFill>
                  <a:srgbClr val="002177"/>
                </a:solidFill>
                <a:effectLst/>
                <a:uLnTx/>
                <a:uFillTx/>
                <a:latin typeface="Poppins"/>
                <a:ea typeface="Calibri" panose="020F0502020204030204" pitchFamily="34" charset="0"/>
                <a:cs typeface="Poppins"/>
              </a:rPr>
              <a:t> I</a:t>
            </a:r>
          </a:p>
        </p:txBody>
      </p:sp>
      <p:graphicFrame>
        <p:nvGraphicFramePr>
          <p:cNvPr id="3" name="Table 14">
            <a:extLst>
              <a:ext uri="{FF2B5EF4-FFF2-40B4-BE49-F238E27FC236}">
                <a16:creationId xmlns:a16="http://schemas.microsoft.com/office/drawing/2014/main" id="{9811AD5F-B6B6-60EC-00C3-03B7BD883C40}"/>
              </a:ext>
            </a:extLst>
          </p:cNvPr>
          <p:cNvGraphicFramePr>
            <a:graphicFrameLocks noGrp="1"/>
          </p:cNvGraphicFramePr>
          <p:nvPr>
            <p:extLst>
              <p:ext uri="{D42A27DB-BD31-4B8C-83A1-F6EECF244321}">
                <p14:modId xmlns:p14="http://schemas.microsoft.com/office/powerpoint/2010/main" val="849708279"/>
              </p:ext>
            </p:extLst>
          </p:nvPr>
        </p:nvGraphicFramePr>
        <p:xfrm>
          <a:off x="168165" y="1292926"/>
          <a:ext cx="11855669" cy="5621322"/>
        </p:xfrm>
        <a:graphic>
          <a:graphicData uri="http://schemas.openxmlformats.org/drawingml/2006/table">
            <a:tbl>
              <a:tblPr firstRow="1" bandRow="1">
                <a:tableStyleId>{74C1A8A3-306A-4EB7-A6B1-4F7E0EB9C5D6}</a:tableStyleId>
              </a:tblPr>
              <a:tblGrid>
                <a:gridCol w="2419295">
                  <a:extLst>
                    <a:ext uri="{9D8B030D-6E8A-4147-A177-3AD203B41FA5}">
                      <a16:colId xmlns:a16="http://schemas.microsoft.com/office/drawing/2014/main" val="3437158916"/>
                    </a:ext>
                  </a:extLst>
                </a:gridCol>
                <a:gridCol w="5018049">
                  <a:extLst>
                    <a:ext uri="{9D8B030D-6E8A-4147-A177-3AD203B41FA5}">
                      <a16:colId xmlns:a16="http://schemas.microsoft.com/office/drawing/2014/main" val="4150341919"/>
                    </a:ext>
                  </a:extLst>
                </a:gridCol>
                <a:gridCol w="4418325">
                  <a:extLst>
                    <a:ext uri="{9D8B030D-6E8A-4147-A177-3AD203B41FA5}">
                      <a16:colId xmlns:a16="http://schemas.microsoft.com/office/drawing/2014/main" val="2758766435"/>
                    </a:ext>
                  </a:extLst>
                </a:gridCol>
              </a:tblGrid>
              <a:tr h="713087">
                <a:tc>
                  <a:txBody>
                    <a:bodyPr/>
                    <a:lstStyle/>
                    <a:p>
                      <a:pPr algn="ctr"/>
                      <a:r>
                        <a:rPr lang="es-MX" sz="2200" noProof="0" dirty="0" err="1">
                          <a:latin typeface="Poppins"/>
                        </a:rPr>
                        <a:t>Region</a:t>
                      </a:r>
                      <a:endParaRPr lang="es-MX" sz="2200" noProof="0" dirty="0">
                        <a:latin typeface="Poppins"/>
                      </a:endParaRPr>
                    </a:p>
                    <a:p>
                      <a:pPr algn="ctr"/>
                      <a:r>
                        <a:rPr lang="es-MX" sz="2200" noProof="0" dirty="0">
                          <a:solidFill>
                            <a:srgbClr val="002177"/>
                          </a:solidFill>
                          <a:latin typeface="Poppins"/>
                          <a:cs typeface="Poppins"/>
                        </a:rPr>
                        <a:t>Región</a:t>
                      </a:r>
                    </a:p>
                  </a:txBody>
                  <a:tcPr>
                    <a:lnB w="12700" cap="flat" cmpd="sng" algn="ctr">
                      <a:solidFill>
                        <a:schemeClr val="tx1"/>
                      </a:solidFill>
                      <a:prstDash val="solid"/>
                      <a:round/>
                      <a:headEnd type="none" w="med" len="med"/>
                      <a:tailEnd type="none" w="med" len="med"/>
                    </a:lnB>
                  </a:tcPr>
                </a:tc>
                <a:tc>
                  <a:txBody>
                    <a:bodyPr/>
                    <a:lstStyle/>
                    <a:p>
                      <a:pPr algn="ctr"/>
                      <a:r>
                        <a:rPr lang="es-MX" sz="2200" noProof="0" dirty="0" err="1">
                          <a:latin typeface="Poppins"/>
                        </a:rPr>
                        <a:t>Title</a:t>
                      </a:r>
                      <a:r>
                        <a:rPr lang="es-MX" sz="2200" noProof="0" dirty="0">
                          <a:latin typeface="Poppins"/>
                        </a:rPr>
                        <a:t> I </a:t>
                      </a:r>
                      <a:r>
                        <a:rPr lang="es-MX" sz="2200" noProof="0" dirty="0" err="1">
                          <a:latin typeface="Poppins"/>
                        </a:rPr>
                        <a:t>Coordinators</a:t>
                      </a:r>
                      <a:endParaRPr lang="es-MX" sz="2200" noProof="0" dirty="0">
                        <a:latin typeface="Poppins"/>
                      </a:endParaRPr>
                    </a:p>
                    <a:p>
                      <a:pPr algn="ctr"/>
                      <a:r>
                        <a:rPr lang="es-MX" sz="2200" noProof="0" dirty="0">
                          <a:solidFill>
                            <a:srgbClr val="002177"/>
                          </a:solidFill>
                          <a:latin typeface="Poppins"/>
                          <a:cs typeface="Poppins"/>
                        </a:rPr>
                        <a:t>Coordinador de título I</a:t>
                      </a:r>
                    </a:p>
                  </a:txBody>
                  <a:tcPr>
                    <a:lnB w="12700" cap="flat" cmpd="sng" algn="ctr">
                      <a:solidFill>
                        <a:schemeClr val="tx1"/>
                      </a:solidFill>
                      <a:prstDash val="solid"/>
                      <a:round/>
                      <a:headEnd type="none" w="med" len="med"/>
                      <a:tailEnd type="none" w="med" len="med"/>
                    </a:lnB>
                  </a:tcPr>
                </a:tc>
                <a:tc>
                  <a:txBody>
                    <a:bodyPr/>
                    <a:lstStyle/>
                    <a:p>
                      <a:pPr algn="ctr"/>
                      <a:r>
                        <a:rPr lang="es-MX" sz="2200" noProof="0" dirty="0">
                          <a:latin typeface="Poppins"/>
                        </a:rPr>
                        <a:t>Email</a:t>
                      </a:r>
                    </a:p>
                    <a:p>
                      <a:pPr algn="ctr"/>
                      <a:r>
                        <a:rPr lang="es-MX" sz="2200" noProof="0" dirty="0">
                          <a:solidFill>
                            <a:srgbClr val="002177"/>
                          </a:solidFill>
                          <a:latin typeface="Poppins"/>
                          <a:cs typeface="Poppins"/>
                        </a:rPr>
                        <a:t>Correo electrónico</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0174680"/>
                  </a:ext>
                </a:extLst>
              </a:tr>
              <a:tr h="941275">
                <a:tc>
                  <a:txBody>
                    <a:bodyPr/>
                    <a:lstStyle/>
                    <a:p>
                      <a:pPr algn="ctr"/>
                      <a:r>
                        <a:rPr lang="en-US" sz="2000" b="0">
                          <a:latin typeface="Poppins"/>
                        </a:rPr>
                        <a:t>East</a:t>
                      </a:r>
                      <a:endParaRPr lang="en-US" sz="2000" b="0">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a:solidFill>
                            <a:schemeClr val="tx1"/>
                          </a:solidFill>
                          <a:latin typeface="Poppins"/>
                        </a:rPr>
                        <a:t>Reyna Corral</a:t>
                      </a:r>
                    </a:p>
                    <a:p>
                      <a:pPr algn="ctr"/>
                      <a:r>
                        <a:rPr lang="en-US" sz="2000" b="0">
                          <a:solidFill>
                            <a:schemeClr val="tx1"/>
                          </a:solidFill>
                          <a:latin typeface="Poppins"/>
                        </a:rPr>
                        <a:t>Ileana Albert</a:t>
                      </a:r>
                    </a:p>
                    <a:p>
                      <a:pPr algn="ctr"/>
                      <a:r>
                        <a:rPr lang="en-US" sz="2000" b="0">
                          <a:solidFill>
                            <a:schemeClr val="tx1"/>
                          </a:solidFill>
                          <a:latin typeface="Poppins"/>
                        </a:rPr>
                        <a:t>Diana Sanchez</a:t>
                      </a:r>
                      <a:endParaRPr lang="en-US" sz="2000" b="0">
                        <a:solidFill>
                          <a:schemeClr val="tx1"/>
                        </a:solidFill>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Poppins"/>
                        </a:rPr>
                        <a:t>reyna.corral@lausd.net</a:t>
                      </a:r>
                    </a:p>
                    <a:p>
                      <a:pPr algn="ctr"/>
                      <a:r>
                        <a:rPr lang="en-US" sz="2000" b="0" dirty="0">
                          <a:solidFill>
                            <a:schemeClr val="tx1"/>
                          </a:solidFill>
                          <a:latin typeface="Poppins"/>
                        </a:rPr>
                        <a:t>ina3368@lausd.net</a:t>
                      </a:r>
                    </a:p>
                    <a:p>
                      <a:pPr algn="ctr"/>
                      <a:r>
                        <a:rPr lang="en-US" sz="2000" b="0" dirty="0">
                          <a:solidFill>
                            <a:schemeClr val="tx1"/>
                          </a:solidFill>
                          <a:latin typeface="Poppins"/>
                        </a:rPr>
                        <a:t>dab9296@lausd.net</a:t>
                      </a:r>
                      <a:endParaRPr lang="en-US" sz="2000" b="0" dirty="0">
                        <a:solidFill>
                          <a:schemeClr val="tx1"/>
                        </a:solidFill>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7969562"/>
                  </a:ext>
                </a:extLst>
              </a:tr>
              <a:tr h="941275">
                <a:tc>
                  <a:txBody>
                    <a:bodyPr/>
                    <a:lstStyle/>
                    <a:p>
                      <a:pPr algn="ctr"/>
                      <a:r>
                        <a:rPr lang="en-US" sz="2000" b="0">
                          <a:latin typeface="Poppins"/>
                        </a:rPr>
                        <a:t>North</a:t>
                      </a:r>
                      <a:endParaRPr lang="en-US" sz="2000" b="0">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0">
                          <a:solidFill>
                            <a:schemeClr val="tx1"/>
                          </a:solidFill>
                          <a:latin typeface="Poppins"/>
                        </a:rPr>
                        <a:t>Kristi Schlachet</a:t>
                      </a:r>
                    </a:p>
                    <a:p>
                      <a:pPr algn="ctr"/>
                      <a:r>
                        <a:rPr lang="en-US" sz="2000" b="0">
                          <a:solidFill>
                            <a:schemeClr val="tx1"/>
                          </a:solidFill>
                          <a:latin typeface="Poppins"/>
                        </a:rPr>
                        <a:t>Daniella Simon</a:t>
                      </a:r>
                    </a:p>
                    <a:p>
                      <a:pPr algn="ctr"/>
                      <a:r>
                        <a:rPr lang="en-US" sz="2000" b="0">
                          <a:solidFill>
                            <a:schemeClr val="tx1"/>
                          </a:solidFill>
                          <a:latin typeface="Poppins"/>
                        </a:rPr>
                        <a:t>Cecilia Riquelme</a:t>
                      </a:r>
                      <a:endParaRPr lang="en-US" sz="2000" b="0">
                        <a:solidFill>
                          <a:schemeClr val="tx1"/>
                        </a:solidFill>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0" dirty="0">
                          <a:solidFill>
                            <a:schemeClr val="tx1"/>
                          </a:solidFill>
                          <a:latin typeface="Poppins"/>
                        </a:rPr>
                        <a:t>kms4424@lausd.net</a:t>
                      </a:r>
                    </a:p>
                    <a:p>
                      <a:pPr algn="ctr"/>
                      <a:r>
                        <a:rPr lang="en-US" sz="2000" b="0" dirty="0">
                          <a:solidFill>
                            <a:schemeClr val="tx1"/>
                          </a:solidFill>
                          <a:latin typeface="Poppins"/>
                        </a:rPr>
                        <a:t>dxs3318@lausd.net</a:t>
                      </a:r>
                    </a:p>
                    <a:p>
                      <a:pPr algn="ctr"/>
                      <a:r>
                        <a:rPr lang="en-US" sz="2000" b="0" dirty="0">
                          <a:solidFill>
                            <a:schemeClr val="tx1"/>
                          </a:solidFill>
                          <a:latin typeface="Poppins"/>
                        </a:rPr>
                        <a:t>criquelm@lausd.net</a:t>
                      </a:r>
                      <a:endParaRPr lang="en-US" sz="2000" b="0" dirty="0">
                        <a:solidFill>
                          <a:schemeClr val="tx1"/>
                        </a:solidFill>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4604972"/>
                  </a:ext>
                </a:extLst>
              </a:tr>
              <a:tr h="941275">
                <a:tc>
                  <a:txBody>
                    <a:bodyPr/>
                    <a:lstStyle/>
                    <a:p>
                      <a:pPr algn="ctr"/>
                      <a:r>
                        <a:rPr lang="en-US" sz="2000" b="0">
                          <a:latin typeface="Poppins"/>
                        </a:rPr>
                        <a:t>South</a:t>
                      </a:r>
                      <a:endParaRPr lang="en-US" sz="2000" b="0">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chemeClr val="tx1"/>
                          </a:solidFill>
                          <a:latin typeface="Poppins"/>
                        </a:rPr>
                        <a:t>Deborah Davidock</a:t>
                      </a:r>
                    </a:p>
                    <a:p>
                      <a:pPr algn="ctr"/>
                      <a:r>
                        <a:rPr lang="en-US" sz="2000" b="0" dirty="0">
                          <a:solidFill>
                            <a:schemeClr val="tx1"/>
                          </a:solidFill>
                          <a:latin typeface="Poppins"/>
                        </a:rPr>
                        <a:t>Dr. </a:t>
                      </a:r>
                      <a:r>
                        <a:rPr lang="en-US" sz="2000" b="0">
                          <a:solidFill>
                            <a:schemeClr val="tx1"/>
                          </a:solidFill>
                          <a:latin typeface="Poppins"/>
                        </a:rPr>
                        <a:t>María Morales Thomas</a:t>
                      </a:r>
                    </a:p>
                    <a:p>
                      <a:pPr algn="ctr"/>
                      <a:r>
                        <a:rPr lang="en-US" sz="2000" b="0" dirty="0">
                          <a:solidFill>
                            <a:schemeClr val="tx1"/>
                          </a:solidFill>
                          <a:latin typeface="Poppins"/>
                        </a:rPr>
                        <a:t>Oscar Salas</a:t>
                      </a:r>
                      <a:endParaRPr lang="en-US" sz="2000" b="0" dirty="0">
                        <a:solidFill>
                          <a:schemeClr val="tx1"/>
                        </a:solidFill>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a:solidFill>
                            <a:schemeClr val="tx1"/>
                          </a:solidFill>
                          <a:latin typeface="Poppins"/>
                        </a:rPr>
                        <a:t>dad7293@lausd.net</a:t>
                      </a:r>
                    </a:p>
                    <a:p>
                      <a:pPr algn="ctr"/>
                      <a:r>
                        <a:rPr lang="en-US" sz="2000" b="0">
                          <a:solidFill>
                            <a:schemeClr val="tx1"/>
                          </a:solidFill>
                          <a:latin typeface="Poppins"/>
                        </a:rPr>
                        <a:t>m.moralesthomas@lausd.net </a:t>
                      </a:r>
                    </a:p>
                    <a:p>
                      <a:pPr algn="ctr"/>
                      <a:r>
                        <a:rPr lang="en-US" sz="2000" b="0">
                          <a:solidFill>
                            <a:schemeClr val="tx1"/>
                          </a:solidFill>
                          <a:latin typeface="Poppins"/>
                        </a:rPr>
                        <a:t>osalas@lausd.net</a:t>
                      </a:r>
                      <a:endParaRPr lang="en-US" sz="2000" b="0">
                        <a:solidFill>
                          <a:schemeClr val="tx1"/>
                        </a:solidFill>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3043192"/>
                  </a:ext>
                </a:extLst>
              </a:tr>
              <a:tr h="656040">
                <a:tc>
                  <a:txBody>
                    <a:bodyPr/>
                    <a:lstStyle/>
                    <a:p>
                      <a:pPr algn="ctr"/>
                      <a:r>
                        <a:rPr lang="en-US" sz="2000" b="0">
                          <a:latin typeface="Poppins"/>
                        </a:rPr>
                        <a:t>West</a:t>
                      </a:r>
                      <a:endParaRPr lang="en-US" sz="2000" b="0">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0">
                          <a:solidFill>
                            <a:schemeClr val="tx1"/>
                          </a:solidFill>
                          <a:latin typeface="Poppins"/>
                        </a:rPr>
                        <a:t>Celina Reynoso</a:t>
                      </a:r>
                    </a:p>
                    <a:p>
                      <a:pPr algn="ctr"/>
                      <a:r>
                        <a:rPr lang="en-US" sz="2000" b="0">
                          <a:solidFill>
                            <a:schemeClr val="tx1"/>
                          </a:solidFill>
                          <a:latin typeface="Poppins"/>
                        </a:rPr>
                        <a:t>Susan Jamerson</a:t>
                      </a:r>
                      <a:endParaRPr lang="en-US" sz="2000" b="0">
                        <a:solidFill>
                          <a:schemeClr val="tx1"/>
                        </a:solidFill>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0">
                          <a:solidFill>
                            <a:schemeClr val="tx1"/>
                          </a:solidFill>
                          <a:latin typeface="Poppins"/>
                        </a:rPr>
                        <a:t>celina.reynoso@lausd.net</a:t>
                      </a:r>
                    </a:p>
                    <a:p>
                      <a:pPr algn="ctr"/>
                      <a:r>
                        <a:rPr lang="en-US" sz="2000" b="0">
                          <a:solidFill>
                            <a:schemeClr val="tx1"/>
                          </a:solidFill>
                          <a:latin typeface="Poppins"/>
                        </a:rPr>
                        <a:t>susan.jamerson@lausd.net</a:t>
                      </a:r>
                      <a:endParaRPr lang="en-US" sz="2000" b="0">
                        <a:solidFill>
                          <a:schemeClr val="tx1"/>
                        </a:solidFill>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4450437"/>
                  </a:ext>
                </a:extLst>
              </a:tr>
              <a:tr h="1140762">
                <a:tc>
                  <a:txBody>
                    <a:bodyPr/>
                    <a:lstStyle/>
                    <a:p>
                      <a:pPr algn="ctr"/>
                      <a:r>
                        <a:rPr lang="en-US" sz="2000" b="0">
                          <a:latin typeface="Poppins"/>
                        </a:rPr>
                        <a:t>Virtual Academies &amp; Option Schools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a:solidFill>
                            <a:schemeClr val="tx1"/>
                          </a:solidFill>
                          <a:latin typeface="Poppins"/>
                          <a:cs typeface="Poppins"/>
                        </a:rPr>
                        <a:t>Supported by FSEP Central Office</a:t>
                      </a:r>
                      <a:endParaRPr lang="en-US" sz="2000" b="0" dirty="0">
                        <a:solidFill>
                          <a:schemeClr val="tx1"/>
                        </a:solidFill>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b="0" dirty="0">
                        <a:solidFill>
                          <a:schemeClr val="tx1"/>
                        </a:solidFill>
                        <a:latin typeface="Poppins"/>
                        <a:cs typeface="Poppi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0412940"/>
                  </a:ext>
                </a:extLst>
              </a:tr>
            </a:tbl>
          </a:graphicData>
        </a:graphic>
      </p:graphicFrame>
    </p:spTree>
    <p:extLst>
      <p:ext uri="{BB962C8B-B14F-4D97-AF65-F5344CB8AC3E}">
        <p14:creationId xmlns:p14="http://schemas.microsoft.com/office/powerpoint/2010/main" val="4055223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571584" y="266701"/>
            <a:ext cx="1257834" cy="358450"/>
          </a:xfrm>
          <a:prstGeom prst="rect">
            <a:avLst/>
          </a:prstGeom>
          <a:noFill/>
          <a:ln>
            <a:noFill/>
          </a:ln>
        </p:spPr>
      </p:pic>
      <p:sp>
        <p:nvSpPr>
          <p:cNvPr id="2" name="Title 1">
            <a:extLst>
              <a:ext uri="{FF2B5EF4-FFF2-40B4-BE49-F238E27FC236}">
                <a16:creationId xmlns:a16="http://schemas.microsoft.com/office/drawing/2014/main" id="{6B8D0D9C-EE20-5079-116C-A0C6CC8FA6C1}"/>
              </a:ext>
            </a:extLst>
          </p:cNvPr>
          <p:cNvSpPr txBox="1">
            <a:spLocks/>
          </p:cNvSpPr>
          <p:nvPr/>
        </p:nvSpPr>
        <p:spPr>
          <a:xfrm>
            <a:off x="375362" y="62614"/>
            <a:ext cx="11069567" cy="111482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Poppins"/>
                <a:ea typeface="+mj-ea"/>
                <a:cs typeface="Poppins"/>
              </a:rPr>
              <a:t>Regional FACE Administrators</a:t>
            </a:r>
            <a:br>
              <a:rPr kumimoji="0" lang="en-US" sz="3600" b="1" i="0" u="none" strike="noStrike" kern="1200" cap="none" spc="0" normalizeH="0" baseline="0" noProof="0" dirty="0">
                <a:ln>
                  <a:noFill/>
                </a:ln>
                <a:solidFill>
                  <a:srgbClr val="4472C4"/>
                </a:solidFill>
                <a:effectLst/>
                <a:uLnTx/>
                <a:uFillTx/>
                <a:latin typeface="Poppins" panose="00000500000000000000" pitchFamily="2" charset="0"/>
                <a:ea typeface="+mj-ea"/>
                <a:cs typeface="Poppins" panose="00000500000000000000" pitchFamily="2" charset="0"/>
              </a:rPr>
            </a:br>
            <a:r>
              <a:rPr kumimoji="0" lang="es-US" sz="3600" b="1" i="0" u="none" strike="noStrike" kern="1200" cap="none" spc="0" normalizeH="0" baseline="0" dirty="0">
                <a:ln>
                  <a:noFill/>
                </a:ln>
                <a:solidFill>
                  <a:srgbClr val="002177"/>
                </a:solidFill>
                <a:effectLst/>
                <a:uLnTx/>
                <a:uFillTx/>
                <a:latin typeface="Poppins"/>
                <a:ea typeface="+mj-ea"/>
                <a:cs typeface="Poppins"/>
              </a:rPr>
              <a:t>Administradores Regionales de FACE</a:t>
            </a:r>
          </a:p>
        </p:txBody>
      </p:sp>
      <p:graphicFrame>
        <p:nvGraphicFramePr>
          <p:cNvPr id="4" name="Table 14">
            <a:extLst>
              <a:ext uri="{FF2B5EF4-FFF2-40B4-BE49-F238E27FC236}">
                <a16:creationId xmlns:a16="http://schemas.microsoft.com/office/drawing/2014/main" id="{E735E734-AF7C-E871-9523-F795A79BF05B}"/>
              </a:ext>
            </a:extLst>
          </p:cNvPr>
          <p:cNvGraphicFramePr>
            <a:graphicFrameLocks noGrp="1"/>
          </p:cNvGraphicFramePr>
          <p:nvPr>
            <p:extLst>
              <p:ext uri="{D42A27DB-BD31-4B8C-83A1-F6EECF244321}">
                <p14:modId xmlns:p14="http://schemas.microsoft.com/office/powerpoint/2010/main" val="3317841768"/>
              </p:ext>
            </p:extLst>
          </p:nvPr>
        </p:nvGraphicFramePr>
        <p:xfrm>
          <a:off x="99848" y="1381527"/>
          <a:ext cx="11992303" cy="5139140"/>
        </p:xfrm>
        <a:graphic>
          <a:graphicData uri="http://schemas.openxmlformats.org/drawingml/2006/table">
            <a:tbl>
              <a:tblPr firstRow="1" bandRow="1">
                <a:tableStyleId>{74C1A8A3-306A-4EB7-A6B1-4F7E0EB9C5D6}</a:tableStyleId>
              </a:tblPr>
              <a:tblGrid>
                <a:gridCol w="2447178">
                  <a:extLst>
                    <a:ext uri="{9D8B030D-6E8A-4147-A177-3AD203B41FA5}">
                      <a16:colId xmlns:a16="http://schemas.microsoft.com/office/drawing/2014/main" val="3437158916"/>
                    </a:ext>
                  </a:extLst>
                </a:gridCol>
                <a:gridCol w="5396824">
                  <a:extLst>
                    <a:ext uri="{9D8B030D-6E8A-4147-A177-3AD203B41FA5}">
                      <a16:colId xmlns:a16="http://schemas.microsoft.com/office/drawing/2014/main" val="4150341919"/>
                    </a:ext>
                  </a:extLst>
                </a:gridCol>
                <a:gridCol w="4148301">
                  <a:extLst>
                    <a:ext uri="{9D8B030D-6E8A-4147-A177-3AD203B41FA5}">
                      <a16:colId xmlns:a16="http://schemas.microsoft.com/office/drawing/2014/main" val="2758766435"/>
                    </a:ext>
                  </a:extLst>
                </a:gridCol>
              </a:tblGrid>
              <a:tr h="840465">
                <a:tc>
                  <a:txBody>
                    <a:bodyPr/>
                    <a:lstStyle/>
                    <a:p>
                      <a:pPr algn="ctr"/>
                      <a:r>
                        <a:rPr lang="en-US" sz="2000" b="1" dirty="0">
                          <a:latin typeface="Poppins"/>
                          <a:cs typeface="Poppins"/>
                        </a:rPr>
                        <a:t>Region</a:t>
                      </a:r>
                    </a:p>
                    <a:p>
                      <a:pPr lvl="0" algn="ctr">
                        <a:buNone/>
                      </a:pPr>
                      <a:r>
                        <a:rPr lang="es-MX" sz="2000" b="1" noProof="0" dirty="0">
                          <a:solidFill>
                            <a:srgbClr val="002177"/>
                          </a:solidFill>
                          <a:latin typeface="Poppins"/>
                          <a:cs typeface="Poppins"/>
                        </a:rPr>
                        <a:t>Región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4DC"/>
                    </a:solidFill>
                  </a:tcPr>
                </a:tc>
                <a:tc>
                  <a:txBody>
                    <a:bodyPr/>
                    <a:lstStyle/>
                    <a:p>
                      <a:pPr algn="ctr"/>
                      <a:r>
                        <a:rPr lang="en-US" sz="2000" b="1" dirty="0">
                          <a:latin typeface="Poppins"/>
                          <a:cs typeface="Poppins"/>
                        </a:rPr>
                        <a:t>FACE Administrative Coordinators</a:t>
                      </a:r>
                    </a:p>
                    <a:p>
                      <a:pPr lvl="0" algn="ctr">
                        <a:buNone/>
                      </a:pPr>
                      <a:r>
                        <a:rPr lang="es-MX" sz="2000" b="1" noProof="0" dirty="0">
                          <a:solidFill>
                            <a:srgbClr val="002177"/>
                          </a:solidFill>
                          <a:latin typeface="Poppins"/>
                          <a:cs typeface="Poppins"/>
                        </a:rPr>
                        <a:t>Coordinador Administrativo/a de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4DC"/>
                    </a:solidFill>
                  </a:tcPr>
                </a:tc>
                <a:tc>
                  <a:txBody>
                    <a:bodyPr/>
                    <a:lstStyle/>
                    <a:p>
                      <a:pPr lvl="0" algn="ctr">
                        <a:buNone/>
                      </a:pPr>
                      <a:r>
                        <a:rPr lang="en-US" sz="2000" b="1" i="0" u="none" strike="noStrike" noProof="0" dirty="0"/>
                        <a:t>Email</a:t>
                      </a:r>
                    </a:p>
                    <a:p>
                      <a:pPr lvl="0" algn="ctr">
                        <a:buNone/>
                      </a:pPr>
                      <a:r>
                        <a:rPr lang="en-US" sz="2000" b="1" i="0" u="none" strike="noStrike" noProof="0" dirty="0" err="1">
                          <a:solidFill>
                            <a:srgbClr val="002177"/>
                          </a:solidFill>
                        </a:rPr>
                        <a:t>Correo</a:t>
                      </a:r>
                      <a:r>
                        <a:rPr lang="en-US" sz="2000" b="1" i="0" u="none" strike="noStrike" noProof="0" dirty="0">
                          <a:solidFill>
                            <a:srgbClr val="002177"/>
                          </a:solidFill>
                        </a:rPr>
                        <a:t> </a:t>
                      </a:r>
                      <a:r>
                        <a:rPr lang="en-US" sz="2000" b="1" i="0" u="none" strike="noStrike" noProof="0" dirty="0" err="1">
                          <a:solidFill>
                            <a:srgbClr val="002177"/>
                          </a:solidFill>
                        </a:rPr>
                        <a:t>Electronico</a:t>
                      </a:r>
                      <a:endParaRPr lang="en-US" sz="2000" b="1" i="0" u="none" strike="noStrike" noProof="0" dirty="0">
                        <a:solidFill>
                          <a:srgbClr val="00217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4DC"/>
                    </a:solidFill>
                  </a:tcPr>
                </a:tc>
                <a:extLst>
                  <a:ext uri="{0D108BD9-81ED-4DB2-BD59-A6C34878D82A}">
                    <a16:rowId xmlns:a16="http://schemas.microsoft.com/office/drawing/2014/main" val="1610174680"/>
                  </a:ext>
                </a:extLst>
              </a:tr>
              <a:tr h="876164">
                <a:tc>
                  <a:txBody>
                    <a:bodyPr/>
                    <a:lstStyle/>
                    <a:p>
                      <a:pPr algn="ctr"/>
                      <a:r>
                        <a:rPr lang="en-US" sz="2400" b="0">
                          <a:solidFill>
                            <a:schemeClr val="tx1"/>
                          </a:solidFill>
                          <a:latin typeface="Poppins"/>
                          <a:cs typeface="Poppins"/>
                        </a:rPr>
                        <a:t>East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Poppins"/>
                          <a:cs typeface="Poppins"/>
                        </a:rPr>
                        <a:t>Megan Guerrero</a:t>
                      </a:r>
                      <a:endParaRPr lang="en-US" sz="2400" b="0" dirty="0">
                        <a:solidFill>
                          <a:schemeClr val="tx1"/>
                        </a:solidFill>
                        <a:latin typeface="Poppins" panose="00000500000000000000" pitchFamily="2" charset="0"/>
                        <a:cs typeface="Poppins" panose="00000500000000000000" pitchFamily="2" charset="0"/>
                      </a:endParaRPr>
                    </a:p>
                    <a:p>
                      <a:pPr lvl="0" algn="ctr">
                        <a:buNone/>
                      </a:pPr>
                      <a:r>
                        <a:rPr lang="en-US" sz="2400" b="0" dirty="0">
                          <a:solidFill>
                            <a:schemeClr val="tx1"/>
                          </a:solidFill>
                          <a:latin typeface="Poppins"/>
                          <a:cs typeface="Poppins"/>
                        </a:rPr>
                        <a:t>Amaris Medina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a:solidFill>
                            <a:schemeClr val="tx1"/>
                          </a:solidFill>
                          <a:latin typeface="Poppins"/>
                          <a:cs typeface="Poppins"/>
                        </a:rPr>
                        <a:t>mguerr3@lausd.net</a:t>
                      </a:r>
                    </a:p>
                    <a:p>
                      <a:pPr lvl="0" algn="ctr">
                        <a:buNone/>
                      </a:pPr>
                      <a:r>
                        <a:rPr lang="en-US" sz="2300" b="0">
                          <a:solidFill>
                            <a:schemeClr val="tx1"/>
                          </a:solidFill>
                          <a:latin typeface="Poppins"/>
                          <a:cs typeface="Poppins"/>
                        </a:rPr>
                        <a:t>amaris.medina@lausd.net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7969562"/>
                  </a:ext>
                </a:extLst>
              </a:tr>
              <a:tr h="943560">
                <a:tc>
                  <a:txBody>
                    <a:bodyPr/>
                    <a:lstStyle/>
                    <a:p>
                      <a:pPr algn="ctr"/>
                      <a:r>
                        <a:rPr lang="en-US" sz="2400" b="0">
                          <a:solidFill>
                            <a:schemeClr val="tx1"/>
                          </a:solidFill>
                          <a:latin typeface="Poppins"/>
                          <a:cs typeface="Poppins"/>
                        </a:rPr>
                        <a:t>North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a:solidFill>
                            <a:schemeClr val="tx1"/>
                          </a:solidFill>
                          <a:latin typeface="Poppins"/>
                          <a:cs typeface="Poppins"/>
                        </a:rPr>
                        <a:t>Laura Fuentes </a:t>
                      </a:r>
                      <a:endParaRPr lang="en-US" sz="2400" b="0">
                        <a:solidFill>
                          <a:schemeClr val="tx1"/>
                        </a:solidFill>
                        <a:latin typeface="Poppins" panose="00000500000000000000" pitchFamily="2" charset="0"/>
                        <a:cs typeface="Poppins" panose="00000500000000000000" pitchFamily="2" charset="0"/>
                      </a:endParaRPr>
                    </a:p>
                    <a:p>
                      <a:pPr algn="ctr"/>
                      <a:r>
                        <a:rPr lang="en-US" sz="2400" b="0">
                          <a:solidFill>
                            <a:schemeClr val="tx1"/>
                          </a:solidFill>
                          <a:latin typeface="Poppins"/>
                          <a:cs typeface="Poppins"/>
                        </a:rPr>
                        <a:t> Dr. Jeremiah Gonzalez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a:solidFill>
                            <a:schemeClr val="tx1"/>
                          </a:solidFill>
                          <a:latin typeface="Poppins"/>
                          <a:cs typeface="Poppins"/>
                        </a:rPr>
                        <a:t>lxf1109@lausd.net</a:t>
                      </a:r>
                    </a:p>
                    <a:p>
                      <a:pPr algn="ctr"/>
                      <a:r>
                        <a:rPr lang="en-US" sz="2400" b="0">
                          <a:solidFill>
                            <a:schemeClr val="tx1"/>
                          </a:solidFill>
                          <a:latin typeface="Poppins"/>
                          <a:cs typeface="Poppins"/>
                        </a:rPr>
                        <a:t>jjg2443@lausd.net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4604972"/>
                  </a:ext>
                </a:extLst>
              </a:tr>
              <a:tr h="596947">
                <a:tc>
                  <a:txBody>
                    <a:bodyPr/>
                    <a:lstStyle/>
                    <a:p>
                      <a:pPr algn="ctr"/>
                      <a:r>
                        <a:rPr lang="en-US" sz="2400" b="0">
                          <a:solidFill>
                            <a:schemeClr val="tx1"/>
                          </a:solidFill>
                          <a:latin typeface="Poppins"/>
                          <a:cs typeface="Poppins"/>
                        </a:rPr>
                        <a:t>South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Poppins"/>
                          <a:cs typeface="Poppins"/>
                        </a:rPr>
                        <a:t>Ursula Martin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Poppins"/>
                          <a:cs typeface="Poppins"/>
                        </a:rPr>
                        <a:t>umartin@lausd.net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3043192"/>
                  </a:ext>
                </a:extLst>
              </a:tr>
              <a:tr h="876164">
                <a:tc>
                  <a:txBody>
                    <a:bodyPr/>
                    <a:lstStyle/>
                    <a:p>
                      <a:pPr algn="ctr"/>
                      <a:r>
                        <a:rPr lang="en-US" sz="2400" b="0">
                          <a:solidFill>
                            <a:schemeClr val="tx1"/>
                          </a:solidFill>
                          <a:latin typeface="Poppins"/>
                          <a:cs typeface="Poppins"/>
                        </a:rPr>
                        <a:t>West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a:solidFill>
                            <a:schemeClr val="tx1"/>
                          </a:solidFill>
                          <a:latin typeface="Poppins"/>
                          <a:cs typeface="Poppins"/>
                        </a:rPr>
                        <a:t>Crystal Dukes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0">
                          <a:solidFill>
                            <a:schemeClr val="tx1"/>
                          </a:solidFill>
                          <a:latin typeface="Poppins"/>
                          <a:cs typeface="Poppins"/>
                        </a:rPr>
                        <a:t>crystal.dukes@lausd.net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4450437"/>
                  </a:ext>
                </a:extLst>
              </a:tr>
              <a:tr h="934054">
                <a:tc>
                  <a:txBody>
                    <a:bodyPr/>
                    <a:lstStyle/>
                    <a:p>
                      <a:pPr algn="ctr"/>
                      <a:r>
                        <a:rPr lang="en-US" sz="2000" b="0">
                          <a:solidFill>
                            <a:schemeClr val="tx1"/>
                          </a:solidFill>
                          <a:latin typeface="Poppins"/>
                          <a:cs typeface="Poppins"/>
                        </a:rPr>
                        <a:t>Virtual Academies/ Option Schools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Poppins"/>
                          <a:cs typeface="Poppins"/>
                        </a:rPr>
                        <a:t>Connie Brandstetter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Poppins"/>
                          <a:cs typeface="Poppins"/>
                        </a:rPr>
                        <a:t>clb0104@lausd.net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0412940"/>
                  </a:ext>
                </a:extLst>
              </a:tr>
            </a:tbl>
          </a:graphicData>
        </a:graphic>
      </p:graphicFrame>
    </p:spTree>
    <p:extLst>
      <p:ext uri="{BB962C8B-B14F-4D97-AF65-F5344CB8AC3E}">
        <p14:creationId xmlns:p14="http://schemas.microsoft.com/office/powerpoint/2010/main" val="895141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Title 3">
            <a:extLst>
              <a:ext uri="{FF2B5EF4-FFF2-40B4-BE49-F238E27FC236}">
                <a16:creationId xmlns:a16="http://schemas.microsoft.com/office/drawing/2014/main" id="{392315CE-F620-B34C-CD33-7914261BFB49}"/>
              </a:ext>
            </a:extLst>
          </p:cNvPr>
          <p:cNvSpPr txBox="1">
            <a:spLocks/>
          </p:cNvSpPr>
          <p:nvPr/>
        </p:nvSpPr>
        <p:spPr>
          <a:xfrm>
            <a:off x="384693" y="203026"/>
            <a:ext cx="10861795" cy="1311166"/>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86CAFE"/>
                </a:solidFill>
                <a:effectLst/>
                <a:uLnTx/>
                <a:uFillTx/>
                <a:latin typeface="Poppins"/>
                <a:ea typeface="+mj-ea"/>
                <a:cs typeface="Poppins"/>
              </a:rPr>
              <a:t>Knowledge Check</a:t>
            </a:r>
            <a:br>
              <a:rPr kumimoji="0" lang="en-US" sz="4800" b="0" i="0" u="none" strike="noStrike" kern="1200" cap="none" spc="0" normalizeH="0" baseline="0" noProof="0" dirty="0">
                <a:ln>
                  <a:noFill/>
                </a:ln>
                <a:solidFill>
                  <a:srgbClr val="4472C4"/>
                </a:solidFill>
                <a:effectLst/>
                <a:uLnTx/>
                <a:uFillTx/>
                <a:latin typeface="Poppins" panose="00000500000000000000" pitchFamily="2" charset="0"/>
                <a:ea typeface="+mj-ea"/>
                <a:cs typeface="Poppins" panose="00000500000000000000" pitchFamily="2" charset="0"/>
              </a:rPr>
            </a:br>
            <a:r>
              <a:rPr kumimoji="0" lang="es-US" sz="4800" b="0" i="0" u="none" strike="noStrike" kern="1200" cap="none" spc="0" normalizeH="0" baseline="0" dirty="0" err="1">
                <a:ln>
                  <a:noFill/>
                </a:ln>
                <a:solidFill>
                  <a:srgbClr val="002177"/>
                </a:solidFill>
                <a:effectLst/>
                <a:uLnTx/>
                <a:uFillTx/>
                <a:latin typeface="Poppins"/>
                <a:ea typeface="+mj-ea"/>
                <a:cs typeface="Poppins"/>
              </a:rPr>
              <a:t>Verificacion</a:t>
            </a:r>
            <a:r>
              <a:rPr kumimoji="0" lang="en-US" sz="4800" b="0" i="0" u="none" strike="noStrike" kern="1200" cap="none" spc="0" normalizeH="0" baseline="0" noProof="0" dirty="0">
                <a:ln>
                  <a:noFill/>
                </a:ln>
                <a:solidFill>
                  <a:srgbClr val="002177"/>
                </a:solidFill>
                <a:effectLst/>
                <a:uLnTx/>
                <a:uFillTx/>
                <a:latin typeface="Poppins"/>
                <a:ea typeface="+mj-ea"/>
                <a:cs typeface="Poppins"/>
              </a:rPr>
              <a:t> de </a:t>
            </a:r>
            <a:r>
              <a:rPr kumimoji="0" lang="en-US" sz="4800" b="0" i="0" u="none" strike="noStrike" kern="1200" cap="none" spc="0" normalizeH="0" baseline="0" noProof="0" dirty="0" err="1">
                <a:ln>
                  <a:noFill/>
                </a:ln>
                <a:solidFill>
                  <a:srgbClr val="002177"/>
                </a:solidFill>
                <a:effectLst/>
                <a:uLnTx/>
                <a:uFillTx/>
                <a:latin typeface="Poppins"/>
                <a:ea typeface="+mj-ea"/>
                <a:cs typeface="Poppins"/>
              </a:rPr>
              <a:t>conocimiento</a:t>
            </a:r>
            <a:endParaRPr kumimoji="0" lang="en-US" sz="4800" b="0" i="0" u="none" strike="noStrike" kern="1200" cap="none" spc="0" normalizeH="0" baseline="0" noProof="0" dirty="0">
              <a:ln>
                <a:noFill/>
              </a:ln>
              <a:solidFill>
                <a:srgbClr val="002177"/>
              </a:solidFill>
              <a:effectLst/>
              <a:uLnTx/>
              <a:uFillTx/>
              <a:latin typeface="Poppins"/>
              <a:ea typeface="+mj-ea"/>
              <a:cs typeface="Poppins"/>
            </a:endParaRPr>
          </a:p>
        </p:txBody>
      </p:sp>
      <p:sp>
        <p:nvSpPr>
          <p:cNvPr id="3" name="Content Placeholder 4">
            <a:extLst>
              <a:ext uri="{FF2B5EF4-FFF2-40B4-BE49-F238E27FC236}">
                <a16:creationId xmlns:a16="http://schemas.microsoft.com/office/drawing/2014/main" id="{28C7E8F7-F3B8-65E8-34B7-76F765EFD693}"/>
              </a:ext>
            </a:extLst>
          </p:cNvPr>
          <p:cNvSpPr txBox="1">
            <a:spLocks/>
          </p:cNvSpPr>
          <p:nvPr/>
        </p:nvSpPr>
        <p:spPr>
          <a:xfrm>
            <a:off x="665102" y="1663447"/>
            <a:ext cx="10861795" cy="432763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F6FC6"/>
              </a:buClr>
              <a:buSzPct val="80000"/>
              <a:buFont typeface="Wingdings 3" charset="2"/>
              <a:buNone/>
              <a:tabLst/>
              <a:defRPr/>
            </a:pPr>
            <a:endParaRPr kumimoji="0" lang="en-US" sz="3600" b="0" i="0" u="none" strike="noStrike" kern="1200" cap="none" spc="0" normalizeH="0" baseline="0" noProof="0">
              <a:ln>
                <a:noFill/>
              </a:ln>
              <a:solidFill>
                <a:sysClr val="windowText" lastClr="000000">
                  <a:lumMod val="75000"/>
                  <a:lumOff val="25000"/>
                </a:sysClr>
              </a:solidFill>
              <a:effectLst/>
              <a:uLnTx/>
              <a:uFillTx/>
              <a:latin typeface="Poppins" panose="00000500000000000000" pitchFamily="2" charset="0"/>
              <a:ea typeface="+mn-ea"/>
              <a:cs typeface="Poppins" panose="00000500000000000000" pitchFamily="2" charset="0"/>
            </a:endParaRPr>
          </a:p>
        </p:txBody>
      </p:sp>
      <p:sp>
        <p:nvSpPr>
          <p:cNvPr id="11" name="TextBox 10">
            <a:extLst>
              <a:ext uri="{FF2B5EF4-FFF2-40B4-BE49-F238E27FC236}">
                <a16:creationId xmlns:a16="http://schemas.microsoft.com/office/drawing/2014/main" id="{12DA0DD5-AF85-109A-3542-9762D6FE2511}"/>
              </a:ext>
            </a:extLst>
          </p:cNvPr>
          <p:cNvSpPr txBox="1"/>
          <p:nvPr/>
        </p:nvSpPr>
        <p:spPr>
          <a:xfrm>
            <a:off x="313944" y="1703126"/>
            <a:ext cx="11725275" cy="3170099"/>
          </a:xfrm>
          <a:prstGeom prst="rect">
            <a:avLst/>
          </a:prstGeom>
          <a:noFill/>
        </p:spPr>
        <p:txBody>
          <a:bodyPr wrap="square">
            <a:spAutoFit/>
          </a:bodyPr>
          <a:lstStyle/>
          <a:p>
            <a:r>
              <a:rPr lang="en-US" sz="3000" dirty="0">
                <a:solidFill>
                  <a:srgbClr val="86CAFE"/>
                </a:solidFill>
                <a:latin typeface="Poppins" panose="00000500000000000000" pitchFamily="2" charset="0"/>
                <a:cs typeface="Poppins" panose="00000500000000000000" pitchFamily="2" charset="0"/>
              </a:rPr>
              <a:t>Title I funds are only for students of low-income families.</a:t>
            </a:r>
          </a:p>
          <a:p>
            <a:r>
              <a:rPr lang="en-US" sz="3000" dirty="0" err="1">
                <a:solidFill>
                  <a:srgbClr val="002177"/>
                </a:solidFill>
                <a:latin typeface="Poppins" panose="00000500000000000000" pitchFamily="2" charset="0"/>
                <a:cs typeface="Poppins" panose="00000500000000000000" pitchFamily="2" charset="0"/>
              </a:rPr>
              <a:t>Fondos</a:t>
            </a:r>
            <a:r>
              <a:rPr lang="en-US" sz="3000" dirty="0">
                <a:solidFill>
                  <a:srgbClr val="002177"/>
                </a:solidFill>
                <a:latin typeface="Poppins" panose="00000500000000000000" pitchFamily="2" charset="0"/>
                <a:cs typeface="Poppins" panose="00000500000000000000" pitchFamily="2" charset="0"/>
              </a:rPr>
              <a:t> de </a:t>
            </a:r>
            <a:r>
              <a:rPr lang="en-US" sz="3000" dirty="0" err="1">
                <a:solidFill>
                  <a:srgbClr val="002177"/>
                </a:solidFill>
                <a:latin typeface="Poppins" panose="00000500000000000000" pitchFamily="2" charset="0"/>
                <a:cs typeface="Poppins" panose="00000500000000000000" pitchFamily="2" charset="0"/>
              </a:rPr>
              <a:t>Título</a:t>
            </a:r>
            <a:r>
              <a:rPr lang="en-US" sz="3000" dirty="0">
                <a:solidFill>
                  <a:srgbClr val="002177"/>
                </a:solidFill>
                <a:latin typeface="Poppins" panose="00000500000000000000" pitchFamily="2" charset="0"/>
                <a:cs typeface="Poppins" panose="00000500000000000000" pitchFamily="2" charset="0"/>
              </a:rPr>
              <a:t> I son solo para </a:t>
            </a:r>
            <a:r>
              <a:rPr lang="en-US" sz="3000" dirty="0" err="1">
                <a:solidFill>
                  <a:srgbClr val="002177"/>
                </a:solidFill>
                <a:latin typeface="Poppins" panose="00000500000000000000" pitchFamily="2" charset="0"/>
                <a:cs typeface="Poppins" panose="00000500000000000000" pitchFamily="2" charset="0"/>
              </a:rPr>
              <a:t>estudiantes</a:t>
            </a:r>
            <a:r>
              <a:rPr lang="en-US" sz="3000" dirty="0">
                <a:solidFill>
                  <a:srgbClr val="002177"/>
                </a:solidFill>
                <a:latin typeface="Poppins" panose="00000500000000000000" pitchFamily="2" charset="0"/>
                <a:cs typeface="Poppins" panose="00000500000000000000" pitchFamily="2" charset="0"/>
              </a:rPr>
              <a:t> de bajo </a:t>
            </a:r>
            <a:r>
              <a:rPr lang="en-US" sz="3000" dirty="0" err="1">
                <a:solidFill>
                  <a:srgbClr val="002177"/>
                </a:solidFill>
                <a:latin typeface="Poppins" panose="00000500000000000000" pitchFamily="2" charset="0"/>
                <a:cs typeface="Poppins" panose="00000500000000000000" pitchFamily="2" charset="0"/>
              </a:rPr>
              <a:t>ingreso</a:t>
            </a:r>
            <a:r>
              <a:rPr lang="en-US" sz="3000" dirty="0">
                <a:solidFill>
                  <a:srgbClr val="002177"/>
                </a:solidFill>
                <a:latin typeface="Poppins" panose="00000500000000000000" pitchFamily="2" charset="0"/>
                <a:cs typeface="Poppins" panose="00000500000000000000" pitchFamily="2" charset="0"/>
              </a:rPr>
              <a:t>.</a:t>
            </a:r>
          </a:p>
          <a:p>
            <a:endParaRPr lang="en-US" sz="2800" dirty="0">
              <a:solidFill>
                <a:srgbClr val="002177"/>
              </a:solidFill>
              <a:latin typeface="Poppins" panose="00000500000000000000" pitchFamily="2" charset="0"/>
              <a:cs typeface="Poppins" panose="00000500000000000000" pitchFamily="2" charset="0"/>
            </a:endParaRPr>
          </a:p>
          <a:p>
            <a:endParaRPr lang="en-US" sz="2800" dirty="0">
              <a:solidFill>
                <a:srgbClr val="002177"/>
              </a:solidFill>
              <a:latin typeface="Poppins" panose="00000500000000000000" pitchFamily="2" charset="0"/>
              <a:cs typeface="Poppins" panose="00000500000000000000" pitchFamily="2" charset="0"/>
            </a:endParaRPr>
          </a:p>
          <a:p>
            <a:pPr marL="1428750" lvl="2" indent="-514350">
              <a:buAutoNum type="alphaUcPeriod"/>
            </a:pPr>
            <a:r>
              <a:rPr lang="en-US" sz="2800" dirty="0">
                <a:solidFill>
                  <a:srgbClr val="86CAFE"/>
                </a:solidFill>
                <a:latin typeface="Poppins" panose="00000500000000000000" pitchFamily="2" charset="0"/>
                <a:cs typeface="Poppins" panose="00000500000000000000" pitchFamily="2" charset="0"/>
              </a:rPr>
              <a:t>True</a:t>
            </a:r>
            <a:r>
              <a:rPr lang="en-US" sz="2800" dirty="0">
                <a:solidFill>
                  <a:schemeClr val="bg1"/>
                </a:solidFill>
                <a:latin typeface="Poppins" panose="00000500000000000000" pitchFamily="2" charset="0"/>
                <a:cs typeface="Poppins" panose="00000500000000000000" pitchFamily="2" charset="0"/>
              </a:rPr>
              <a:t>													</a:t>
            </a:r>
            <a:r>
              <a:rPr lang="en-US" sz="2800" dirty="0">
                <a:solidFill>
                  <a:srgbClr val="002177"/>
                </a:solidFill>
                <a:latin typeface="Poppins" panose="00000500000000000000" pitchFamily="2" charset="0"/>
                <a:cs typeface="Poppins" panose="00000500000000000000" pitchFamily="2" charset="0"/>
              </a:rPr>
              <a:t>A. Verdad</a:t>
            </a:r>
          </a:p>
          <a:p>
            <a:pPr marL="514350" indent="-514350">
              <a:buAutoNum type="alphaUcPeriod"/>
            </a:pPr>
            <a:endParaRPr lang="en-US" sz="2800" dirty="0">
              <a:solidFill>
                <a:schemeClr val="bg1"/>
              </a:solidFill>
              <a:latin typeface="Poppins" panose="00000500000000000000" pitchFamily="2" charset="0"/>
              <a:cs typeface="Poppins" panose="00000500000000000000" pitchFamily="2" charset="0"/>
            </a:endParaRPr>
          </a:p>
          <a:p>
            <a:pPr lvl="1">
              <a:buClr>
                <a:srgbClr val="86CAFE"/>
              </a:buClr>
            </a:pPr>
            <a:r>
              <a:rPr lang="en-US" sz="2800" dirty="0">
                <a:solidFill>
                  <a:srgbClr val="86CAFE"/>
                </a:solidFill>
                <a:latin typeface="Poppins" panose="00000500000000000000" pitchFamily="2" charset="0"/>
                <a:cs typeface="Poppins" panose="00000500000000000000" pitchFamily="2" charset="0"/>
              </a:rPr>
              <a:t>	B.   False</a:t>
            </a:r>
            <a:r>
              <a:rPr lang="en-US" sz="2800" dirty="0">
                <a:solidFill>
                  <a:schemeClr val="bg1"/>
                </a:solidFill>
                <a:latin typeface="Poppins" panose="00000500000000000000" pitchFamily="2" charset="0"/>
                <a:cs typeface="Poppins" panose="00000500000000000000" pitchFamily="2" charset="0"/>
              </a:rPr>
              <a:t>												</a:t>
            </a:r>
            <a:r>
              <a:rPr lang="en-US" sz="2800" dirty="0">
                <a:solidFill>
                  <a:srgbClr val="002177"/>
                </a:solidFill>
                <a:latin typeface="Poppins" panose="00000500000000000000" pitchFamily="2" charset="0"/>
                <a:cs typeface="Poppins" panose="00000500000000000000" pitchFamily="2" charset="0"/>
              </a:rPr>
              <a:t>B. Falso</a:t>
            </a:r>
          </a:p>
        </p:txBody>
      </p:sp>
      <p:sp>
        <p:nvSpPr>
          <p:cNvPr id="12" name="Rectangle 11">
            <a:extLst>
              <a:ext uri="{FF2B5EF4-FFF2-40B4-BE49-F238E27FC236}">
                <a16:creationId xmlns:a16="http://schemas.microsoft.com/office/drawing/2014/main" id="{A88BBAFE-BB93-6D0C-572C-2B9ED7AE8BE0}"/>
              </a:ext>
            </a:extLst>
          </p:cNvPr>
          <p:cNvSpPr/>
          <p:nvPr/>
        </p:nvSpPr>
        <p:spPr>
          <a:xfrm>
            <a:off x="4434840" y="3024853"/>
            <a:ext cx="2304288" cy="304038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a:t>
            </a:r>
          </a:p>
        </p:txBody>
      </p:sp>
    </p:spTree>
    <p:extLst>
      <p:ext uri="{BB962C8B-B14F-4D97-AF65-F5344CB8AC3E}">
        <p14:creationId xmlns:p14="http://schemas.microsoft.com/office/powerpoint/2010/main" val="287446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Title 3">
            <a:extLst>
              <a:ext uri="{FF2B5EF4-FFF2-40B4-BE49-F238E27FC236}">
                <a16:creationId xmlns:a16="http://schemas.microsoft.com/office/drawing/2014/main" id="{392315CE-F620-B34C-CD33-7914261BFB49}"/>
              </a:ext>
            </a:extLst>
          </p:cNvPr>
          <p:cNvSpPr txBox="1">
            <a:spLocks/>
          </p:cNvSpPr>
          <p:nvPr/>
        </p:nvSpPr>
        <p:spPr>
          <a:xfrm>
            <a:off x="384693" y="203026"/>
            <a:ext cx="10861795" cy="1311166"/>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86CAFE"/>
                </a:solidFill>
                <a:effectLst/>
                <a:uLnTx/>
                <a:uFillTx/>
                <a:latin typeface="Poppins"/>
                <a:ea typeface="+mj-ea"/>
                <a:cs typeface="Poppins"/>
              </a:rPr>
              <a:t>Knowledge Check</a:t>
            </a:r>
            <a:br>
              <a:rPr kumimoji="0" lang="en-US" sz="4800" b="0" i="0" u="none" strike="noStrike" kern="1200" cap="none" spc="0" normalizeH="0" baseline="0" noProof="0" dirty="0">
                <a:ln>
                  <a:noFill/>
                </a:ln>
                <a:solidFill>
                  <a:srgbClr val="4472C4"/>
                </a:solidFill>
                <a:effectLst/>
                <a:uLnTx/>
                <a:uFillTx/>
                <a:latin typeface="Poppins" panose="00000500000000000000" pitchFamily="2" charset="0"/>
                <a:ea typeface="+mj-ea"/>
                <a:cs typeface="Poppins" panose="00000500000000000000" pitchFamily="2" charset="0"/>
              </a:rPr>
            </a:br>
            <a:r>
              <a:rPr kumimoji="0" lang="en-US" sz="4800" b="0" i="0" u="none" strike="noStrike" kern="1200" cap="none" spc="0" normalizeH="0" baseline="0" noProof="0" dirty="0" err="1">
                <a:ln>
                  <a:noFill/>
                </a:ln>
                <a:solidFill>
                  <a:srgbClr val="002177"/>
                </a:solidFill>
                <a:effectLst/>
                <a:uLnTx/>
                <a:uFillTx/>
                <a:latin typeface="Poppins"/>
                <a:ea typeface="+mj-ea"/>
                <a:cs typeface="Poppins"/>
              </a:rPr>
              <a:t>Verificacion</a:t>
            </a:r>
            <a:r>
              <a:rPr kumimoji="0" lang="en-US" sz="4800" b="0" i="0" u="none" strike="noStrike" kern="1200" cap="none" spc="0" normalizeH="0" baseline="0" noProof="0" dirty="0">
                <a:ln>
                  <a:noFill/>
                </a:ln>
                <a:solidFill>
                  <a:srgbClr val="002177"/>
                </a:solidFill>
                <a:effectLst/>
                <a:uLnTx/>
                <a:uFillTx/>
                <a:latin typeface="Poppins"/>
                <a:ea typeface="+mj-ea"/>
                <a:cs typeface="Poppins"/>
              </a:rPr>
              <a:t> de </a:t>
            </a:r>
            <a:r>
              <a:rPr kumimoji="0" lang="en-US" sz="4800" b="0" i="0" u="none" strike="noStrike" kern="1200" cap="none" spc="0" normalizeH="0" baseline="0" noProof="0" dirty="0" err="1">
                <a:ln>
                  <a:noFill/>
                </a:ln>
                <a:solidFill>
                  <a:srgbClr val="002177"/>
                </a:solidFill>
                <a:effectLst/>
                <a:uLnTx/>
                <a:uFillTx/>
                <a:latin typeface="Poppins"/>
                <a:ea typeface="+mj-ea"/>
                <a:cs typeface="Poppins"/>
              </a:rPr>
              <a:t>conocimiento</a:t>
            </a:r>
            <a:endParaRPr kumimoji="0" lang="en-US" sz="4800" b="0" i="0" u="none" strike="noStrike" kern="1200" cap="none" spc="0" normalizeH="0" baseline="0" noProof="0" dirty="0">
              <a:ln>
                <a:noFill/>
              </a:ln>
              <a:solidFill>
                <a:srgbClr val="002177"/>
              </a:solidFill>
              <a:effectLst/>
              <a:uLnTx/>
              <a:uFillTx/>
              <a:latin typeface="Poppins"/>
              <a:ea typeface="+mj-ea"/>
              <a:cs typeface="Poppins"/>
            </a:endParaRPr>
          </a:p>
        </p:txBody>
      </p:sp>
      <p:sp>
        <p:nvSpPr>
          <p:cNvPr id="3" name="Content Placeholder 4">
            <a:extLst>
              <a:ext uri="{FF2B5EF4-FFF2-40B4-BE49-F238E27FC236}">
                <a16:creationId xmlns:a16="http://schemas.microsoft.com/office/drawing/2014/main" id="{28C7E8F7-F3B8-65E8-34B7-76F765EFD693}"/>
              </a:ext>
            </a:extLst>
          </p:cNvPr>
          <p:cNvSpPr txBox="1">
            <a:spLocks/>
          </p:cNvSpPr>
          <p:nvPr/>
        </p:nvSpPr>
        <p:spPr>
          <a:xfrm>
            <a:off x="665102" y="1663447"/>
            <a:ext cx="10861795" cy="432763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F6FC6"/>
              </a:buClr>
              <a:buSzPct val="80000"/>
              <a:buFont typeface="Wingdings 3" charset="2"/>
              <a:buNone/>
              <a:tabLst/>
              <a:defRPr/>
            </a:pPr>
            <a:endParaRPr kumimoji="0" lang="en-US" sz="3600" b="0" i="0" u="none" strike="noStrike" kern="1200" cap="none" spc="0" normalizeH="0" baseline="0" noProof="0">
              <a:ln>
                <a:noFill/>
              </a:ln>
              <a:solidFill>
                <a:sysClr val="windowText" lastClr="000000">
                  <a:lumMod val="75000"/>
                  <a:lumOff val="25000"/>
                </a:sysClr>
              </a:solidFill>
              <a:effectLst/>
              <a:uLnTx/>
              <a:uFillTx/>
              <a:latin typeface="Poppins" panose="00000500000000000000" pitchFamily="2" charset="0"/>
              <a:ea typeface="+mn-ea"/>
              <a:cs typeface="Poppins" panose="00000500000000000000" pitchFamily="2" charset="0"/>
            </a:endParaRPr>
          </a:p>
        </p:txBody>
      </p:sp>
      <p:sp>
        <p:nvSpPr>
          <p:cNvPr id="5" name="TextBox 4">
            <a:extLst>
              <a:ext uri="{FF2B5EF4-FFF2-40B4-BE49-F238E27FC236}">
                <a16:creationId xmlns:a16="http://schemas.microsoft.com/office/drawing/2014/main" id="{7EC6A698-7ABB-D20A-A732-74D721D0BA12}"/>
              </a:ext>
            </a:extLst>
          </p:cNvPr>
          <p:cNvSpPr txBox="1"/>
          <p:nvPr/>
        </p:nvSpPr>
        <p:spPr>
          <a:xfrm>
            <a:off x="1472915" y="1467296"/>
            <a:ext cx="9646920" cy="1015663"/>
          </a:xfrm>
          <a:prstGeom prst="rect">
            <a:avLst/>
          </a:prstGeom>
          <a:noFill/>
        </p:spPr>
        <p:txBody>
          <a:bodyPr wrap="square">
            <a:spAutoFit/>
          </a:bodyPr>
          <a:lstStyle/>
          <a:p>
            <a:pPr algn="ctr"/>
            <a:r>
              <a:rPr lang="en-US" sz="3000" dirty="0">
                <a:solidFill>
                  <a:srgbClr val="86CAFE"/>
                </a:solidFill>
              </a:rPr>
              <a:t>What 3 requirements does the SPSA need?</a:t>
            </a:r>
          </a:p>
          <a:p>
            <a:pPr algn="ctr"/>
            <a:r>
              <a:rPr lang="en-US" sz="3000" dirty="0" err="1">
                <a:solidFill>
                  <a:srgbClr val="002177"/>
                </a:solidFill>
              </a:rPr>
              <a:t>Qué</a:t>
            </a:r>
            <a:r>
              <a:rPr lang="en-US" sz="3000" dirty="0">
                <a:solidFill>
                  <a:srgbClr val="002177"/>
                </a:solidFill>
              </a:rPr>
              <a:t> 3 </a:t>
            </a:r>
            <a:r>
              <a:rPr lang="en-US" sz="3000" dirty="0" err="1">
                <a:solidFill>
                  <a:srgbClr val="002177"/>
                </a:solidFill>
              </a:rPr>
              <a:t>requisitos</a:t>
            </a:r>
            <a:r>
              <a:rPr lang="en-US" sz="3000" dirty="0">
                <a:solidFill>
                  <a:srgbClr val="002177"/>
                </a:solidFill>
              </a:rPr>
              <a:t> </a:t>
            </a:r>
            <a:r>
              <a:rPr lang="en-US" sz="3000" dirty="0" err="1">
                <a:solidFill>
                  <a:srgbClr val="002177"/>
                </a:solidFill>
              </a:rPr>
              <a:t>necesita</a:t>
            </a:r>
            <a:r>
              <a:rPr lang="en-US" sz="3000" dirty="0">
                <a:solidFill>
                  <a:srgbClr val="002177"/>
                </a:solidFill>
              </a:rPr>
              <a:t> </a:t>
            </a:r>
            <a:r>
              <a:rPr lang="en-US" sz="3000" dirty="0" err="1">
                <a:solidFill>
                  <a:srgbClr val="002177"/>
                </a:solidFill>
              </a:rPr>
              <a:t>el</a:t>
            </a:r>
            <a:r>
              <a:rPr lang="en-US" sz="3000" dirty="0">
                <a:solidFill>
                  <a:srgbClr val="002177"/>
                </a:solidFill>
              </a:rPr>
              <a:t> SPSA.</a:t>
            </a:r>
          </a:p>
        </p:txBody>
      </p:sp>
      <p:sp>
        <p:nvSpPr>
          <p:cNvPr id="4" name="TextBox 3">
            <a:extLst>
              <a:ext uri="{FF2B5EF4-FFF2-40B4-BE49-F238E27FC236}">
                <a16:creationId xmlns:a16="http://schemas.microsoft.com/office/drawing/2014/main" id="{588B17F2-DB12-DBB7-BCA5-71B4ACBBF1B1}"/>
              </a:ext>
            </a:extLst>
          </p:cNvPr>
          <p:cNvSpPr txBox="1"/>
          <p:nvPr/>
        </p:nvSpPr>
        <p:spPr>
          <a:xfrm>
            <a:off x="665102" y="2950703"/>
            <a:ext cx="4088790" cy="2677656"/>
          </a:xfrm>
          <a:prstGeom prst="rect">
            <a:avLst/>
          </a:prstGeom>
          <a:noFill/>
        </p:spPr>
        <p:txBody>
          <a:bodyPr wrap="square" rtlCol="0">
            <a:spAutoFit/>
          </a:bodyPr>
          <a:lstStyle/>
          <a:p>
            <a:pPr marL="400050" indent="-400050">
              <a:buAutoNum type="alphaUcPeriod"/>
            </a:pPr>
            <a:r>
              <a:rPr lang="en-US" sz="2800" dirty="0">
                <a:solidFill>
                  <a:srgbClr val="86CAFE"/>
                </a:solidFill>
                <a:latin typeface="Poppins" panose="00000500000000000000" pitchFamily="2" charset="0"/>
                <a:cs typeface="Poppins" panose="00000500000000000000" pitchFamily="2" charset="0"/>
              </a:rPr>
              <a:t>Expenditures, plan, list from teachers.</a:t>
            </a:r>
          </a:p>
          <a:p>
            <a:pPr marL="400050" indent="-400050">
              <a:buAutoNum type="alphaUcPeriod"/>
            </a:pPr>
            <a:r>
              <a:rPr lang="es-ES" sz="2800" dirty="0" err="1">
                <a:solidFill>
                  <a:srgbClr val="86CAFE"/>
                </a:solidFill>
                <a:latin typeface="Poppins" panose="00000500000000000000" pitchFamily="2" charset="0"/>
                <a:cs typeface="Poppins" panose="00000500000000000000" pitchFamily="2" charset="0"/>
              </a:rPr>
              <a:t>Evaluation</a:t>
            </a:r>
            <a:r>
              <a:rPr lang="es-ES" sz="2800" dirty="0">
                <a:solidFill>
                  <a:srgbClr val="86CAFE"/>
                </a:solidFill>
                <a:latin typeface="Poppins" panose="00000500000000000000" pitchFamily="2" charset="0"/>
                <a:cs typeface="Poppins" panose="00000500000000000000" pitchFamily="2" charset="0"/>
              </a:rPr>
              <a:t>, input, </a:t>
            </a:r>
            <a:r>
              <a:rPr lang="es-ES" sz="2800" dirty="0" err="1">
                <a:solidFill>
                  <a:srgbClr val="86CAFE"/>
                </a:solidFill>
                <a:latin typeface="Poppins" panose="00000500000000000000" pitchFamily="2" charset="0"/>
                <a:cs typeface="Poppins" panose="00000500000000000000" pitchFamily="2" charset="0"/>
              </a:rPr>
              <a:t>student</a:t>
            </a:r>
            <a:r>
              <a:rPr lang="es-ES" sz="2800" dirty="0">
                <a:solidFill>
                  <a:srgbClr val="86CAFE"/>
                </a:solidFill>
                <a:latin typeface="Poppins" panose="00000500000000000000" pitchFamily="2" charset="0"/>
                <a:cs typeface="Poppins" panose="00000500000000000000" pitchFamily="2" charset="0"/>
              </a:rPr>
              <a:t> vote.</a:t>
            </a:r>
          </a:p>
          <a:p>
            <a:pPr marL="400050" indent="-400050">
              <a:buAutoNum type="alphaUcPeriod"/>
            </a:pPr>
            <a:r>
              <a:rPr lang="es-ES" sz="2800" dirty="0" err="1">
                <a:solidFill>
                  <a:srgbClr val="86CAFE"/>
                </a:solidFill>
                <a:latin typeface="Poppins" panose="00000500000000000000" pitchFamily="2" charset="0"/>
                <a:cs typeface="Poppins" panose="00000500000000000000" pitchFamily="2" charset="0"/>
              </a:rPr>
              <a:t>Needs</a:t>
            </a:r>
            <a:r>
              <a:rPr lang="es-ES" sz="2800" dirty="0">
                <a:solidFill>
                  <a:srgbClr val="86CAFE"/>
                </a:solidFill>
                <a:latin typeface="Poppins" panose="00000500000000000000" pitchFamily="2" charset="0"/>
                <a:cs typeface="Poppins" panose="00000500000000000000" pitchFamily="2" charset="0"/>
              </a:rPr>
              <a:t> </a:t>
            </a:r>
            <a:r>
              <a:rPr lang="es-ES" sz="2800" dirty="0" err="1">
                <a:solidFill>
                  <a:srgbClr val="86CAFE"/>
                </a:solidFill>
                <a:latin typeface="Poppins" panose="00000500000000000000" pitchFamily="2" charset="0"/>
                <a:cs typeface="Poppins" panose="00000500000000000000" pitchFamily="2" charset="0"/>
              </a:rPr>
              <a:t>Assessment</a:t>
            </a:r>
            <a:r>
              <a:rPr lang="es-ES" sz="2800" dirty="0">
                <a:solidFill>
                  <a:srgbClr val="86CAFE"/>
                </a:solidFill>
                <a:latin typeface="Poppins" panose="00000500000000000000" pitchFamily="2" charset="0"/>
                <a:cs typeface="Poppins" panose="00000500000000000000" pitchFamily="2" charset="0"/>
              </a:rPr>
              <a:t>, plan, </a:t>
            </a:r>
            <a:r>
              <a:rPr lang="es-ES" sz="2800" dirty="0" err="1">
                <a:solidFill>
                  <a:srgbClr val="86CAFE"/>
                </a:solidFill>
                <a:latin typeface="Poppins" panose="00000500000000000000" pitchFamily="2" charset="0"/>
                <a:cs typeface="Poppins" panose="00000500000000000000" pitchFamily="2" charset="0"/>
              </a:rPr>
              <a:t>evaluation</a:t>
            </a:r>
            <a:r>
              <a:rPr lang="es-ES" sz="2800" dirty="0">
                <a:solidFill>
                  <a:srgbClr val="86CAFE"/>
                </a:solidFill>
                <a:latin typeface="Poppins" panose="00000500000000000000" pitchFamily="2" charset="0"/>
                <a:cs typeface="Poppins" panose="00000500000000000000" pitchFamily="2" charset="0"/>
              </a:rPr>
              <a:t>.</a:t>
            </a:r>
            <a:endParaRPr lang="en-US" sz="2800" dirty="0">
              <a:solidFill>
                <a:srgbClr val="86CAFE"/>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863993A2-75B3-CA9C-BE08-E0B1D195CA26}"/>
              </a:ext>
            </a:extLst>
          </p:cNvPr>
          <p:cNvSpPr txBox="1"/>
          <p:nvPr/>
        </p:nvSpPr>
        <p:spPr>
          <a:xfrm>
            <a:off x="7115894" y="2820770"/>
            <a:ext cx="4500439" cy="3108543"/>
          </a:xfrm>
          <a:prstGeom prst="rect">
            <a:avLst/>
          </a:prstGeom>
          <a:noFill/>
        </p:spPr>
        <p:txBody>
          <a:bodyPr wrap="square" rtlCol="0">
            <a:spAutoFit/>
          </a:bodyPr>
          <a:lstStyle/>
          <a:p>
            <a:pPr marL="342900" indent="-342900">
              <a:buAutoNum type="alphaUcPeriod"/>
            </a:pPr>
            <a:r>
              <a:rPr lang="en-US" sz="2800" dirty="0" err="1">
                <a:solidFill>
                  <a:srgbClr val="002177"/>
                </a:solidFill>
                <a:latin typeface="Poppins" panose="00000500000000000000" pitchFamily="2" charset="0"/>
                <a:cs typeface="Poppins" panose="00000500000000000000" pitchFamily="2" charset="0"/>
              </a:rPr>
              <a:t>Gastos</a:t>
            </a:r>
            <a:r>
              <a:rPr lang="en-US" sz="2800" dirty="0">
                <a:solidFill>
                  <a:srgbClr val="002177"/>
                </a:solidFill>
                <a:latin typeface="Poppins" panose="00000500000000000000" pitchFamily="2" charset="0"/>
                <a:cs typeface="Poppins" panose="00000500000000000000" pitchFamily="2" charset="0"/>
              </a:rPr>
              <a:t>, plan, </a:t>
            </a:r>
            <a:r>
              <a:rPr lang="en-US" sz="2800" dirty="0" err="1">
                <a:solidFill>
                  <a:srgbClr val="002177"/>
                </a:solidFill>
                <a:latin typeface="Poppins" panose="00000500000000000000" pitchFamily="2" charset="0"/>
                <a:cs typeface="Poppins" panose="00000500000000000000" pitchFamily="2" charset="0"/>
              </a:rPr>
              <a:t>lista</a:t>
            </a:r>
            <a:r>
              <a:rPr lang="en-US" sz="2800" dirty="0">
                <a:solidFill>
                  <a:srgbClr val="002177"/>
                </a:solidFill>
                <a:latin typeface="Poppins" panose="00000500000000000000" pitchFamily="2" charset="0"/>
                <a:cs typeface="Poppins" panose="00000500000000000000" pitchFamily="2" charset="0"/>
              </a:rPr>
              <a:t> de </a:t>
            </a:r>
            <a:r>
              <a:rPr lang="en-US" sz="2800" dirty="0" err="1">
                <a:solidFill>
                  <a:srgbClr val="002177"/>
                </a:solidFill>
                <a:latin typeface="Poppins" panose="00000500000000000000" pitchFamily="2" charset="0"/>
                <a:cs typeface="Poppins" panose="00000500000000000000" pitchFamily="2" charset="0"/>
              </a:rPr>
              <a:t>profesores</a:t>
            </a:r>
            <a:r>
              <a:rPr lang="en-US" sz="2800" dirty="0">
                <a:solidFill>
                  <a:srgbClr val="002177"/>
                </a:solidFill>
                <a:latin typeface="Poppins" panose="00000500000000000000" pitchFamily="2" charset="0"/>
                <a:cs typeface="Poppins" panose="00000500000000000000" pitchFamily="2" charset="0"/>
              </a:rPr>
              <a:t>.</a:t>
            </a:r>
          </a:p>
          <a:p>
            <a:pPr marL="342900" indent="-342900">
              <a:buAutoNum type="alphaUcPeriod"/>
            </a:pPr>
            <a:r>
              <a:rPr lang="es-ES" sz="2800" dirty="0">
                <a:solidFill>
                  <a:srgbClr val="002177"/>
                </a:solidFill>
                <a:latin typeface="Poppins" panose="00000500000000000000" pitchFamily="2" charset="0"/>
                <a:cs typeface="Poppins" panose="00000500000000000000" pitchFamily="2" charset="0"/>
              </a:rPr>
              <a:t>Evaluación, aporte, voto de estudiantes.</a:t>
            </a:r>
          </a:p>
          <a:p>
            <a:pPr marL="342900" indent="-342900">
              <a:buAutoNum type="alphaUcPeriod"/>
            </a:pPr>
            <a:r>
              <a:rPr lang="es-ES" sz="2800" dirty="0">
                <a:solidFill>
                  <a:srgbClr val="002177"/>
                </a:solidFill>
                <a:latin typeface="Poppins" panose="00000500000000000000" pitchFamily="2" charset="0"/>
                <a:cs typeface="Poppins" panose="00000500000000000000" pitchFamily="2" charset="0"/>
              </a:rPr>
              <a:t>Evaluación, plan, evaluación de necesidades.</a:t>
            </a:r>
            <a:endParaRPr lang="en-US" sz="2800" dirty="0">
              <a:solidFill>
                <a:srgbClr val="002177"/>
              </a:solidFill>
              <a:latin typeface="Poppins" panose="00000500000000000000" pitchFamily="2" charset="0"/>
              <a:cs typeface="Poppins" panose="00000500000000000000" pitchFamily="2" charset="0"/>
            </a:endParaRPr>
          </a:p>
        </p:txBody>
      </p:sp>
      <p:sp>
        <p:nvSpPr>
          <p:cNvPr id="7" name="Rectangle 6">
            <a:extLst>
              <a:ext uri="{FF2B5EF4-FFF2-40B4-BE49-F238E27FC236}">
                <a16:creationId xmlns:a16="http://schemas.microsoft.com/office/drawing/2014/main" id="{E232CAA4-4F94-CD51-BEF2-7E5CF3D0E067}"/>
              </a:ext>
            </a:extLst>
          </p:cNvPr>
          <p:cNvSpPr/>
          <p:nvPr/>
        </p:nvSpPr>
        <p:spPr>
          <a:xfrm>
            <a:off x="4843328" y="2950703"/>
            <a:ext cx="2183130" cy="304038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t>
            </a:r>
          </a:p>
        </p:txBody>
      </p:sp>
    </p:spTree>
    <p:extLst>
      <p:ext uri="{BB962C8B-B14F-4D97-AF65-F5344CB8AC3E}">
        <p14:creationId xmlns:p14="http://schemas.microsoft.com/office/powerpoint/2010/main" val="20829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283254" y="6526021"/>
            <a:ext cx="1249542" cy="243609"/>
          </a:xfrm>
          <a:prstGeom prst="rect">
            <a:avLst/>
          </a:prstGeom>
          <a:noFill/>
          <a:ln>
            <a:noFill/>
          </a:ln>
        </p:spPr>
      </p:pic>
      <p:sp>
        <p:nvSpPr>
          <p:cNvPr id="2" name="Title 1">
            <a:extLst>
              <a:ext uri="{FF2B5EF4-FFF2-40B4-BE49-F238E27FC236}">
                <a16:creationId xmlns:a16="http://schemas.microsoft.com/office/drawing/2014/main" id="{55F76FE4-37EC-7AE6-5AF2-B4DC8C762B53}"/>
              </a:ext>
            </a:extLst>
          </p:cNvPr>
          <p:cNvSpPr txBox="1">
            <a:spLocks/>
          </p:cNvSpPr>
          <p:nvPr/>
        </p:nvSpPr>
        <p:spPr>
          <a:xfrm>
            <a:off x="707988" y="210174"/>
            <a:ext cx="5131293" cy="119446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Poppins"/>
                <a:ea typeface="+mj-ea"/>
                <a:cs typeface="Poppins"/>
              </a:rPr>
              <a:t> </a:t>
            </a:r>
            <a:r>
              <a:rPr kumimoji="0" lang="en-US" sz="3600" b="1" i="0" u="none" strike="noStrike" kern="1200" cap="none" spc="0" normalizeH="0" baseline="0" noProof="0" dirty="0">
                <a:ln>
                  <a:noFill/>
                </a:ln>
                <a:solidFill>
                  <a:srgbClr val="0070C0"/>
                </a:solidFill>
                <a:effectLst/>
                <a:uLnTx/>
                <a:uFillTx/>
                <a:latin typeface="Poppins"/>
                <a:ea typeface="+mj-ea"/>
                <a:cs typeface="Poppins"/>
              </a:rPr>
              <a:t>Per Pupil Rate </a:t>
            </a:r>
            <a:br>
              <a:rPr kumimoji="0" lang="en-US" sz="3600" b="1" i="0" u="none" strike="noStrike" kern="1200" cap="none" spc="0" normalizeH="0" baseline="0" noProof="0" dirty="0">
                <a:ln>
                  <a:noFill/>
                </a:ln>
                <a:solidFill>
                  <a:srgbClr val="0070C0"/>
                </a:solidFill>
                <a:effectLst/>
                <a:uLnTx/>
                <a:uFillTx/>
                <a:latin typeface="Poppins" panose="00000500000000000000" pitchFamily="2" charset="0"/>
                <a:ea typeface="+mj-ea"/>
                <a:cs typeface="Poppins" panose="00000500000000000000" pitchFamily="2" charset="0"/>
              </a:rPr>
            </a:br>
            <a:r>
              <a:rPr kumimoji="0" lang="en-US" sz="3600" b="1" i="0" u="none" strike="noStrike" kern="1200" cap="none" spc="0" normalizeH="0" baseline="0" noProof="0" dirty="0">
                <a:ln>
                  <a:noFill/>
                </a:ln>
                <a:solidFill>
                  <a:srgbClr val="0070C0"/>
                </a:solidFill>
                <a:effectLst/>
                <a:uLnTx/>
                <a:uFillTx/>
                <a:latin typeface="Poppins"/>
                <a:ea typeface="+mj-ea"/>
                <a:cs typeface="Poppins"/>
              </a:rPr>
              <a:t>2025-2026 </a:t>
            </a:r>
            <a:br>
              <a:rPr kumimoji="0" lang="en-US" sz="4000" b="1" i="0" u="none" strike="noStrike" kern="1200" cap="none" spc="0" normalizeH="0" baseline="0" noProof="0" dirty="0">
                <a:ln>
                  <a:noFill/>
                </a:ln>
                <a:solidFill>
                  <a:srgbClr val="4472C4"/>
                </a:solidFill>
                <a:effectLst/>
                <a:uLnTx/>
                <a:uFillTx/>
                <a:latin typeface="Poppins" panose="00000500000000000000" pitchFamily="2" charset="0"/>
                <a:ea typeface="+mj-ea"/>
                <a:cs typeface="Poppins" panose="00000500000000000000" pitchFamily="2" charset="0"/>
              </a:rPr>
            </a:br>
            <a:endParaRPr kumimoji="0" lang="en-US" sz="4000" b="1" i="0" u="none" strike="noStrike" kern="1200" cap="none" spc="0" normalizeH="0" baseline="0" noProof="0" dirty="0">
              <a:ln>
                <a:noFill/>
              </a:ln>
              <a:solidFill>
                <a:sysClr val="windowText" lastClr="000000"/>
              </a:solidFill>
              <a:effectLst/>
              <a:uLnTx/>
              <a:uFillTx/>
              <a:latin typeface="Poppins" panose="00000500000000000000" pitchFamily="2" charset="0"/>
              <a:ea typeface="+mj-ea"/>
              <a:cs typeface="Poppins" panose="00000500000000000000" pitchFamily="2" charset="0"/>
            </a:endParaRPr>
          </a:p>
        </p:txBody>
      </p:sp>
      <p:sp>
        <p:nvSpPr>
          <p:cNvPr id="3" name="Content Placeholder 2">
            <a:extLst>
              <a:ext uri="{FF2B5EF4-FFF2-40B4-BE49-F238E27FC236}">
                <a16:creationId xmlns:a16="http://schemas.microsoft.com/office/drawing/2014/main" id="{DEFA16C1-B614-5137-14ED-53FEEE773C23}"/>
              </a:ext>
            </a:extLst>
          </p:cNvPr>
          <p:cNvSpPr txBox="1">
            <a:spLocks/>
          </p:cNvSpPr>
          <p:nvPr/>
        </p:nvSpPr>
        <p:spPr>
          <a:xfrm>
            <a:off x="723802" y="1423481"/>
            <a:ext cx="10894208" cy="5352101"/>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marR="0" lvl="1" indent="0" algn="l" defTabSz="457200" rtl="0" eaLnBrk="1" fontAlgn="auto" latinLnBrk="0" hangingPunct="1">
              <a:lnSpc>
                <a:spcPct val="100000"/>
              </a:lnSpc>
              <a:spcBef>
                <a:spcPts val="1000"/>
              </a:spcBef>
              <a:spcAft>
                <a:spcPts val="0"/>
              </a:spcAft>
              <a:buClr>
                <a:srgbClr val="4472C4"/>
              </a:buClr>
              <a:buSzPct val="80000"/>
              <a:buFont typeface="Wingdings 3" charset="2"/>
              <a:buNone/>
              <a:tabLst/>
              <a:defRPr/>
            </a:pPr>
            <a:r>
              <a:rPr kumimoji="0" lang="en-US" sz="2000" b="1" i="0" u="none" strike="noStrike" kern="1200" cap="none" spc="0" normalizeH="0" baseline="0" noProof="0" dirty="0">
                <a:ln>
                  <a:noFill/>
                </a:ln>
                <a:solidFill>
                  <a:srgbClr val="000000">
                    <a:lumMod val="75000"/>
                    <a:lumOff val="25000"/>
                  </a:srgbClr>
                </a:solidFill>
                <a:effectLst/>
                <a:uLnTx/>
                <a:uFillTx/>
                <a:latin typeface="Poppins"/>
                <a:ea typeface="+mn-ea"/>
                <a:cs typeface="Poppins"/>
              </a:rPr>
              <a:t>						</a:t>
            </a:r>
            <a:r>
              <a:rPr kumimoji="0" lang="en-US" sz="2000" b="1" i="0" u="none" strike="noStrike" kern="1200" cap="none" spc="0" normalizeH="0" baseline="0" noProof="0" dirty="0">
                <a:ln>
                  <a:noFill/>
                </a:ln>
                <a:solidFill>
                  <a:srgbClr val="0070C0"/>
                </a:solidFill>
                <a:effectLst/>
                <a:uLnTx/>
                <a:uFillTx/>
                <a:latin typeface="Poppins"/>
                <a:ea typeface="+mn-ea"/>
                <a:cs typeface="Poppins"/>
              </a:rPr>
              <a:t>Title l / </a:t>
            </a:r>
            <a:r>
              <a:rPr kumimoji="0" lang="en-US" sz="2000" b="1" i="0" u="none" strike="noStrike" kern="1200" cap="none" spc="0" normalizeH="0" baseline="0" noProof="0" dirty="0" err="1">
                <a:ln>
                  <a:noFill/>
                </a:ln>
                <a:solidFill>
                  <a:srgbClr val="002177"/>
                </a:solidFill>
                <a:effectLst/>
                <a:uLnTx/>
                <a:uFillTx/>
                <a:latin typeface="Poppins"/>
                <a:ea typeface="+mn-ea"/>
                <a:cs typeface="Poppins"/>
              </a:rPr>
              <a:t>Título</a:t>
            </a:r>
            <a:r>
              <a:rPr kumimoji="0" lang="en-US" sz="2000" b="1" i="0" u="none" strike="noStrike" kern="1200" cap="none" spc="0" normalizeH="0" baseline="0" noProof="0" dirty="0">
                <a:ln>
                  <a:noFill/>
                </a:ln>
                <a:solidFill>
                  <a:srgbClr val="002177"/>
                </a:solidFill>
                <a:effectLst/>
                <a:uLnTx/>
                <a:uFillTx/>
                <a:latin typeface="Poppins"/>
                <a:ea typeface="+mn-ea"/>
                <a:cs typeface="Poppins"/>
              </a:rPr>
              <a:t> I </a:t>
            </a:r>
            <a:r>
              <a:rPr kumimoji="0" lang="en-US" sz="2000" b="1" i="0" u="none" strike="noStrike" kern="1200" cap="none" spc="0" normalizeH="0" baseline="0" noProof="0" dirty="0">
                <a:ln>
                  <a:noFill/>
                </a:ln>
                <a:solidFill>
                  <a:srgbClr val="0070C0"/>
                </a:solidFill>
                <a:effectLst/>
                <a:uLnTx/>
                <a:uFillTx/>
                <a:latin typeface="Poppins"/>
                <a:ea typeface="+mn-ea"/>
                <a:cs typeface="Poppins"/>
              </a:rPr>
              <a:t>7S046, 70S46</a:t>
            </a:r>
          </a:p>
          <a:p>
            <a:pPr marL="0" marR="0" lvl="1" indent="0" algn="l" defTabSz="457200" rtl="0" eaLnBrk="1" fontAlgn="auto" latinLnBrk="0" hangingPunct="1">
              <a:lnSpc>
                <a:spcPct val="100000"/>
              </a:lnSpc>
              <a:spcBef>
                <a:spcPts val="1000"/>
              </a:spcBef>
              <a:spcAft>
                <a:spcPts val="0"/>
              </a:spcAft>
              <a:buClr>
                <a:srgbClr val="4472C4"/>
              </a:buClr>
              <a:buSzPct val="80000"/>
              <a:buFont typeface="Wingdings 3" charset="2"/>
              <a:buNone/>
              <a:tabLst/>
              <a:defRPr/>
            </a:pPr>
            <a:endParaRPr kumimoji="0" lang="en-US" sz="2400" b="1" i="0" u="none" strike="noStrike" kern="1200" cap="none" spc="0" normalizeH="0" baseline="0" noProof="0" dirty="0">
              <a:ln>
                <a:noFill/>
              </a:ln>
              <a:solidFill>
                <a:srgbClr val="000000">
                  <a:lumMod val="75000"/>
                  <a:lumOff val="25000"/>
                </a:srgbClr>
              </a:solidFill>
              <a:effectLst/>
              <a:uLnTx/>
              <a:uFillTx/>
              <a:latin typeface="Poppins" panose="00000500000000000000" pitchFamily="2" charset="0"/>
              <a:ea typeface="+mn-ea"/>
              <a:cs typeface="Poppins" panose="00000500000000000000" pitchFamily="2" charset="0"/>
            </a:endParaRPr>
          </a:p>
          <a:p>
            <a:pPr marL="742950" marR="0" lvl="1" indent="-285750" algn="l" defTabSz="457200" rtl="0" eaLnBrk="1" fontAlgn="auto" latinLnBrk="0" hangingPunct="1">
              <a:lnSpc>
                <a:spcPct val="100000"/>
              </a:lnSpc>
              <a:spcBef>
                <a:spcPts val="1000"/>
              </a:spcBef>
              <a:spcAft>
                <a:spcPts val="0"/>
              </a:spcAft>
              <a:buClr>
                <a:srgbClr val="4472C4"/>
              </a:buClr>
              <a:buSzPct val="80000"/>
              <a:buFont typeface="Wingdings 3" charset="2"/>
              <a:buChar char=""/>
              <a:tabLst/>
              <a:defRPr/>
            </a:pPr>
            <a:endParaRPr kumimoji="0" lang="en-US" sz="1600" b="1" i="0" u="none" strike="noStrike" kern="1200" cap="none" spc="0" normalizeH="0" baseline="0" noProof="0" dirty="0">
              <a:ln>
                <a:noFill/>
              </a:ln>
              <a:solidFill>
                <a:srgbClr val="000000">
                  <a:lumMod val="75000"/>
                  <a:lumOff val="25000"/>
                </a:srgbClr>
              </a:solidFill>
              <a:effectLst/>
              <a:uLnTx/>
              <a:uFillTx/>
              <a:latin typeface="Poppins" panose="00000500000000000000" pitchFamily="2" charset="0"/>
              <a:ea typeface="+mn-ea"/>
              <a:cs typeface="Poppins" panose="00000500000000000000" pitchFamily="2" charset="0"/>
            </a:endParaRPr>
          </a:p>
          <a:p>
            <a:pPr marL="742950" marR="0" lvl="1" indent="-285750" algn="l" defTabSz="457200" rtl="0" eaLnBrk="1" fontAlgn="auto" latinLnBrk="0" hangingPunct="1">
              <a:lnSpc>
                <a:spcPct val="100000"/>
              </a:lnSpc>
              <a:spcBef>
                <a:spcPts val="1000"/>
              </a:spcBef>
              <a:spcAft>
                <a:spcPts val="0"/>
              </a:spcAft>
              <a:buClr>
                <a:srgbClr val="4472C4"/>
              </a:buClr>
              <a:buSzPct val="80000"/>
              <a:buFont typeface="Wingdings 3" charset="2"/>
              <a:buChar char=""/>
              <a:tabLst/>
              <a:defRPr/>
            </a:pPr>
            <a:endParaRPr kumimoji="0" lang="en-US" sz="1600" b="1" i="0" u="none" strike="noStrike" kern="1200" cap="none" spc="0" normalizeH="0" baseline="0" noProof="0" dirty="0">
              <a:ln>
                <a:noFill/>
              </a:ln>
              <a:solidFill>
                <a:srgbClr val="000000">
                  <a:lumMod val="75000"/>
                  <a:lumOff val="25000"/>
                </a:srgbClr>
              </a:solidFill>
              <a:effectLst/>
              <a:uLnTx/>
              <a:uFillTx/>
              <a:latin typeface="Poppins" panose="00000500000000000000" pitchFamily="2" charset="0"/>
              <a:ea typeface="+mn-ea"/>
              <a:cs typeface="Poppins" panose="00000500000000000000" pitchFamily="2" charset="0"/>
            </a:endParaRPr>
          </a:p>
          <a:p>
            <a:pPr marL="0" marR="0" lvl="1" indent="0" algn="l" defTabSz="457200" rtl="0" eaLnBrk="1" fontAlgn="auto" latinLnBrk="0" hangingPunct="1">
              <a:lnSpc>
                <a:spcPct val="100000"/>
              </a:lnSpc>
              <a:spcBef>
                <a:spcPts val="1000"/>
              </a:spcBef>
              <a:spcAft>
                <a:spcPts val="0"/>
              </a:spcAft>
              <a:buClr>
                <a:srgbClr val="4472C4"/>
              </a:buClr>
              <a:buSzPct val="80000"/>
              <a:buFont typeface="Wingdings 3" charset="2"/>
              <a:buNone/>
              <a:tabLst/>
              <a:defRPr/>
            </a:pPr>
            <a:endParaRPr kumimoji="0" lang="en-US" sz="2400" b="1" i="0" u="none" strike="noStrike" kern="1200" cap="none" spc="0" normalizeH="0" baseline="0" noProof="0" dirty="0">
              <a:ln>
                <a:noFill/>
              </a:ln>
              <a:solidFill>
                <a:srgbClr val="000000">
                  <a:lumMod val="75000"/>
                  <a:lumOff val="25000"/>
                </a:srgbClr>
              </a:solidFill>
              <a:effectLst/>
              <a:uLnTx/>
              <a:uFillTx/>
              <a:latin typeface="Poppins" panose="00000500000000000000" pitchFamily="2" charset="0"/>
              <a:ea typeface="+mn-ea"/>
              <a:cs typeface="Poppins" panose="00000500000000000000" pitchFamily="2" charset="0"/>
            </a:endParaRPr>
          </a:p>
          <a:p>
            <a:pPr marL="457200" marR="0" lvl="1" indent="0" algn="l" defTabSz="457200" rtl="0" eaLnBrk="1" fontAlgn="auto" latinLnBrk="0" hangingPunct="1">
              <a:lnSpc>
                <a:spcPct val="100000"/>
              </a:lnSpc>
              <a:spcBef>
                <a:spcPts val="1000"/>
              </a:spcBef>
              <a:spcAft>
                <a:spcPts val="0"/>
              </a:spcAft>
              <a:buClr>
                <a:srgbClr val="4472C4"/>
              </a:buClr>
              <a:buSzPct val="80000"/>
              <a:buFont typeface="Wingdings 3" charset="2"/>
              <a:buNone/>
              <a:tabLst/>
              <a:defRPr/>
            </a:pPr>
            <a:endParaRPr kumimoji="0" lang="en-US" sz="1800" b="1" i="0" u="none" strike="noStrike" kern="1200" cap="none" spc="0" normalizeH="0" baseline="0" noProof="0" dirty="0">
              <a:ln>
                <a:noFill/>
              </a:ln>
              <a:solidFill>
                <a:srgbClr val="000000">
                  <a:lumMod val="75000"/>
                  <a:lumOff val="25000"/>
                </a:srgbClr>
              </a:solidFill>
              <a:effectLst/>
              <a:uLnTx/>
              <a:uFillTx/>
              <a:latin typeface="Poppins" panose="00000500000000000000" pitchFamily="2" charset="0"/>
              <a:ea typeface="+mn-ea"/>
              <a:cs typeface="Poppins" panose="00000500000000000000" pitchFamily="2" charset="0"/>
            </a:endParaRPr>
          </a:p>
          <a:p>
            <a:pPr marL="457200" marR="0" lvl="1" indent="0" algn="l" defTabSz="457200" rtl="0" eaLnBrk="1" fontAlgn="auto" latinLnBrk="0" hangingPunct="1">
              <a:lnSpc>
                <a:spcPct val="100000"/>
              </a:lnSpc>
              <a:spcBef>
                <a:spcPts val="1000"/>
              </a:spcBef>
              <a:spcAft>
                <a:spcPts val="0"/>
              </a:spcAft>
              <a:buClr>
                <a:srgbClr val="4472C4"/>
              </a:buClr>
              <a:buSzPct val="80000"/>
              <a:buFont typeface="Wingdings 3" charset="2"/>
              <a:buNone/>
              <a:tabLst/>
              <a:defRPr/>
            </a:pPr>
            <a:endParaRPr kumimoji="0" lang="en-US" sz="1300" b="1" i="0" u="none" strike="noStrike" kern="1200" cap="none" spc="0" normalizeH="0" baseline="0" noProof="0" dirty="0">
              <a:ln>
                <a:noFill/>
              </a:ln>
              <a:solidFill>
                <a:srgbClr val="86CAFE"/>
              </a:solidFill>
              <a:effectLst/>
              <a:uLnTx/>
              <a:uFillTx/>
              <a:latin typeface="Poppins" panose="00000500000000000000" pitchFamily="2" charset="0"/>
              <a:ea typeface="+mn-ea"/>
              <a:cs typeface="Poppins" panose="00000500000000000000" pitchFamily="2" charset="0"/>
            </a:endParaRPr>
          </a:p>
          <a:p>
            <a:pPr marL="457200" marR="0" lvl="1" indent="0" algn="ctr" defTabSz="457200" rtl="0" eaLnBrk="1" fontAlgn="auto" latinLnBrk="0" hangingPunct="1">
              <a:lnSpc>
                <a:spcPct val="100000"/>
              </a:lnSpc>
              <a:spcBef>
                <a:spcPts val="1000"/>
              </a:spcBef>
              <a:spcAft>
                <a:spcPts val="0"/>
              </a:spcAft>
              <a:buClr>
                <a:srgbClr val="4472C4"/>
              </a:buClr>
              <a:buSzPct val="80000"/>
              <a:buFont typeface="Wingdings 3" charset="2"/>
              <a:buNone/>
              <a:tabLst/>
              <a:defRPr/>
            </a:pPr>
            <a:r>
              <a:rPr kumimoji="0" lang="en-US" sz="1900" b="1" i="0" u="none" strike="noStrike" kern="1200" cap="none" spc="0" normalizeH="0" baseline="0" noProof="0" dirty="0">
                <a:ln>
                  <a:noFill/>
                </a:ln>
                <a:solidFill>
                  <a:srgbClr val="0070C0"/>
                </a:solidFill>
                <a:effectLst/>
                <a:uLnTx/>
                <a:uFillTx/>
                <a:latin typeface="Poppins"/>
                <a:ea typeface="+mn-ea"/>
                <a:cs typeface="Poppins"/>
              </a:rPr>
              <a:t>Parent Involvement / </a:t>
            </a:r>
            <a:r>
              <a:rPr lang="en-US" sz="1900" b="1">
                <a:solidFill>
                  <a:srgbClr val="002177"/>
                </a:solidFill>
                <a:latin typeface="Poppins"/>
                <a:cs typeface="Poppins"/>
              </a:rPr>
              <a:t>Participa</a:t>
            </a:r>
            <a:r>
              <a:rPr kumimoji="0" lang="en-US" sz="1900" b="1" i="0" u="none" strike="noStrike" kern="1200" cap="none" spc="0" normalizeH="0" baseline="0" noProof="0">
                <a:ln>
                  <a:noFill/>
                </a:ln>
                <a:solidFill>
                  <a:srgbClr val="002177"/>
                </a:solidFill>
                <a:effectLst/>
                <a:uLnTx/>
                <a:uFillTx/>
                <a:latin typeface="Poppins"/>
                <a:ea typeface="+mn-ea"/>
                <a:cs typeface="Poppins"/>
              </a:rPr>
              <a:t>ción</a:t>
            </a:r>
            <a:r>
              <a:rPr kumimoji="0" lang="en-US" sz="1900" b="1" i="0" u="none" strike="noStrike" kern="1200" cap="none" spc="0" normalizeH="0" baseline="0" noProof="0" dirty="0">
                <a:ln>
                  <a:noFill/>
                </a:ln>
                <a:solidFill>
                  <a:srgbClr val="002177"/>
                </a:solidFill>
                <a:effectLst/>
                <a:uLnTx/>
                <a:uFillTx/>
                <a:latin typeface="Poppins"/>
                <a:ea typeface="+mn-ea"/>
                <a:cs typeface="Poppins"/>
              </a:rPr>
              <a:t> de </a:t>
            </a:r>
            <a:r>
              <a:rPr kumimoji="0" lang="en-US" sz="1900" b="1" i="0" u="none" strike="noStrike" kern="1200" cap="none" spc="0" normalizeH="0" baseline="0" noProof="0" dirty="0" err="1">
                <a:ln>
                  <a:noFill/>
                </a:ln>
                <a:solidFill>
                  <a:srgbClr val="002177"/>
                </a:solidFill>
                <a:effectLst/>
                <a:uLnTx/>
                <a:uFillTx/>
                <a:latin typeface="Poppins"/>
                <a:ea typeface="+mn-ea"/>
                <a:cs typeface="Poppins"/>
              </a:rPr>
              <a:t>los</a:t>
            </a:r>
            <a:r>
              <a:rPr kumimoji="0" lang="en-US" sz="1900" b="1" i="0" u="none" strike="noStrike" kern="1200" cap="none" spc="0" normalizeH="0" baseline="0" noProof="0" dirty="0">
                <a:ln>
                  <a:noFill/>
                </a:ln>
                <a:solidFill>
                  <a:srgbClr val="002177"/>
                </a:solidFill>
                <a:effectLst/>
                <a:uLnTx/>
                <a:uFillTx/>
                <a:latin typeface="Poppins"/>
                <a:ea typeface="+mn-ea"/>
                <a:cs typeface="Poppins"/>
              </a:rPr>
              <a:t> padres </a:t>
            </a:r>
            <a:r>
              <a:rPr kumimoji="0" lang="en-US" sz="1900" b="1" i="0" u="none" strike="noStrike" kern="1200" cap="none" spc="0" normalizeH="0" baseline="0" noProof="0" dirty="0">
                <a:ln>
                  <a:noFill/>
                </a:ln>
                <a:solidFill>
                  <a:srgbClr val="0070C0"/>
                </a:solidFill>
                <a:effectLst/>
                <a:uLnTx/>
                <a:uFillTx/>
                <a:latin typeface="Poppins"/>
                <a:ea typeface="+mn-ea"/>
                <a:cs typeface="Poppins"/>
              </a:rPr>
              <a:t>7E046</a:t>
            </a:r>
          </a:p>
          <a:p>
            <a:pPr marL="742950" marR="0" lvl="1" indent="-285750" algn="l" defTabSz="457200" rtl="0" eaLnBrk="1" fontAlgn="auto" latinLnBrk="0" hangingPunct="1">
              <a:lnSpc>
                <a:spcPct val="100000"/>
              </a:lnSpc>
              <a:spcBef>
                <a:spcPts val="1000"/>
              </a:spcBef>
              <a:spcAft>
                <a:spcPts val="0"/>
              </a:spcAft>
              <a:buClr>
                <a:srgbClr val="4472C4"/>
              </a:buClr>
              <a:buSzPct val="80000"/>
              <a:buFont typeface="Wingdings 3" charset="2"/>
              <a:buChar char=""/>
              <a:tabLst/>
              <a:defRPr/>
            </a:pPr>
            <a:endParaRPr kumimoji="0" lang="en-US" sz="1300" b="1" i="0" u="none" strike="noStrike" kern="1200" cap="none" spc="0" normalizeH="0" baseline="0" noProof="0" dirty="0">
              <a:ln>
                <a:noFill/>
              </a:ln>
              <a:solidFill>
                <a:srgbClr val="000000">
                  <a:lumMod val="75000"/>
                  <a:lumOff val="25000"/>
                </a:srgbClr>
              </a:solidFill>
              <a:effectLst/>
              <a:uLnTx/>
              <a:uFillTx/>
              <a:latin typeface="Poppins" panose="00000500000000000000" pitchFamily="2" charset="0"/>
              <a:ea typeface="+mn-ea"/>
              <a:cs typeface="Poppins" panose="00000500000000000000" pitchFamily="2" charset="0"/>
            </a:endParaRPr>
          </a:p>
          <a:p>
            <a:pPr marL="365760" marR="0" lvl="1" indent="0" algn="l" defTabSz="457200" rtl="0" eaLnBrk="1" fontAlgn="auto" latinLnBrk="0" hangingPunct="1">
              <a:lnSpc>
                <a:spcPct val="100000"/>
              </a:lnSpc>
              <a:spcBef>
                <a:spcPts val="1000"/>
              </a:spcBef>
              <a:spcAft>
                <a:spcPts val="0"/>
              </a:spcAft>
              <a:buClr>
                <a:srgbClr val="4472C4"/>
              </a:buClr>
              <a:buSzPct val="80000"/>
              <a:buFont typeface="Wingdings 3" charset="2"/>
              <a:buNone/>
              <a:tabLst/>
              <a:defRPr/>
            </a:pPr>
            <a:endParaRPr kumimoji="0" lang="en-US" sz="1600" b="0" i="0" u="none" strike="noStrike" kern="1200" cap="none" spc="0" normalizeH="0" baseline="0" noProof="0" dirty="0">
              <a:ln>
                <a:noFill/>
              </a:ln>
              <a:solidFill>
                <a:srgbClr val="000000">
                  <a:lumMod val="75000"/>
                  <a:lumOff val="25000"/>
                </a:srgbClr>
              </a:solidFill>
              <a:effectLst/>
              <a:uLnTx/>
              <a:uFillTx/>
              <a:latin typeface="Poppins" panose="00000500000000000000" pitchFamily="2" charset="0"/>
              <a:ea typeface="+mn-ea"/>
              <a:cs typeface="Poppins" panose="00000500000000000000" pitchFamily="2" charset="0"/>
            </a:endParaRPr>
          </a:p>
          <a:p>
            <a:pPr marL="365760" marR="0" lvl="1" indent="0" algn="l" defTabSz="457200" rtl="0" eaLnBrk="1" fontAlgn="auto" latinLnBrk="0" hangingPunct="1">
              <a:lnSpc>
                <a:spcPct val="100000"/>
              </a:lnSpc>
              <a:spcBef>
                <a:spcPts val="1000"/>
              </a:spcBef>
              <a:spcAft>
                <a:spcPts val="0"/>
              </a:spcAft>
              <a:buClr>
                <a:srgbClr val="4472C4"/>
              </a:buClr>
              <a:buSzPct val="80000"/>
              <a:buFont typeface="Wingdings 3" charset="2"/>
              <a:buNone/>
              <a:tabLst/>
              <a:defRPr/>
            </a:pPr>
            <a:endParaRPr kumimoji="0" lang="en-US" sz="1600" b="0" i="0" u="none" strike="noStrike" kern="1200" cap="none" spc="0" normalizeH="0" baseline="0" noProof="0" dirty="0">
              <a:ln>
                <a:noFill/>
              </a:ln>
              <a:solidFill>
                <a:srgbClr val="000000">
                  <a:lumMod val="75000"/>
                  <a:lumOff val="25000"/>
                </a:srgbClr>
              </a:solidFill>
              <a:effectLst/>
              <a:uLnTx/>
              <a:uFillTx/>
              <a:latin typeface="Poppins" panose="00000500000000000000" pitchFamily="2" charset="0"/>
              <a:ea typeface="+mn-ea"/>
              <a:cs typeface="Poppins" panose="00000500000000000000" pitchFamily="2" charset="0"/>
            </a:endParaRPr>
          </a:p>
          <a:p>
            <a:pPr marL="0" marR="0" lvl="0" indent="0" algn="l" defTabSz="457200" rtl="0" eaLnBrk="1" fontAlgn="auto" latinLnBrk="0" hangingPunct="1">
              <a:lnSpc>
                <a:spcPct val="100000"/>
              </a:lnSpc>
              <a:spcBef>
                <a:spcPts val="1000"/>
              </a:spcBef>
              <a:spcAft>
                <a:spcPts val="0"/>
              </a:spcAft>
              <a:buClr>
                <a:srgbClr val="4472C4"/>
              </a:buClr>
              <a:buSzPct val="80000"/>
              <a:buFont typeface="Wingdings 3" charset="2"/>
              <a:buNone/>
              <a:tabLst/>
              <a:defRPr/>
            </a:pPr>
            <a:endParaRPr kumimoji="0" lang="en-US" sz="2000" b="1" i="0" u="none" strike="noStrike" kern="1200" cap="none" spc="0" normalizeH="0" baseline="0" noProof="0" dirty="0">
              <a:ln>
                <a:noFill/>
              </a:ln>
              <a:solidFill>
                <a:srgbClr val="000000">
                  <a:lumMod val="75000"/>
                  <a:lumOff val="25000"/>
                </a:srgbClr>
              </a:solidFill>
              <a:effectLst/>
              <a:uLnTx/>
              <a:uFillTx/>
              <a:latin typeface="Poppins" panose="00000500000000000000" pitchFamily="2" charset="0"/>
              <a:ea typeface="+mn-ea"/>
              <a:cs typeface="Poppins" panose="00000500000000000000" pitchFamily="2" charset="0"/>
            </a:endParaRPr>
          </a:p>
          <a:p>
            <a:pPr marL="0" marR="0" lvl="0" indent="0" algn="l" defTabSz="457200" rtl="0" eaLnBrk="1" fontAlgn="auto" latinLnBrk="0" hangingPunct="1">
              <a:lnSpc>
                <a:spcPct val="100000"/>
              </a:lnSpc>
              <a:spcBef>
                <a:spcPts val="1000"/>
              </a:spcBef>
              <a:spcAft>
                <a:spcPts val="0"/>
              </a:spcAft>
              <a:buClr>
                <a:srgbClr val="4472C4"/>
              </a:buClr>
              <a:buSzPct val="80000"/>
              <a:buFont typeface="Wingdings 3" charset="2"/>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Poppins" panose="00000500000000000000" pitchFamily="2" charset="0"/>
              <a:ea typeface="+mn-ea"/>
              <a:cs typeface="Poppins" panose="00000500000000000000" pitchFamily="2" charset="0"/>
            </a:endParaRPr>
          </a:p>
          <a:p>
            <a:pPr marL="0" marR="0" lvl="0" indent="0" algn="l" defTabSz="457200" rtl="0" eaLnBrk="1" fontAlgn="auto" latinLnBrk="0" hangingPunct="1">
              <a:lnSpc>
                <a:spcPct val="100000"/>
              </a:lnSpc>
              <a:spcBef>
                <a:spcPts val="1000"/>
              </a:spcBef>
              <a:spcAft>
                <a:spcPts val="0"/>
              </a:spcAft>
              <a:buClr>
                <a:srgbClr val="4472C4"/>
              </a:buClr>
              <a:buSzPct val="80000"/>
              <a:buFont typeface="Wingdings 3" charset="2"/>
              <a:buNone/>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Poppins"/>
                <a:ea typeface="+mn-ea"/>
                <a:cs typeface="Poppins"/>
              </a:rPr>
              <a:t>		</a:t>
            </a:r>
          </a:p>
        </p:txBody>
      </p:sp>
      <p:graphicFrame>
        <p:nvGraphicFramePr>
          <p:cNvPr id="4" name="Table 3">
            <a:extLst>
              <a:ext uri="{FF2B5EF4-FFF2-40B4-BE49-F238E27FC236}">
                <a16:creationId xmlns:a16="http://schemas.microsoft.com/office/drawing/2014/main" id="{6428D458-CC5C-5A73-F6DA-7FCCAC9C7983}"/>
              </a:ext>
            </a:extLst>
          </p:cNvPr>
          <p:cNvGraphicFramePr>
            <a:graphicFrameLocks noGrp="1"/>
          </p:cNvGraphicFramePr>
          <p:nvPr>
            <p:extLst>
              <p:ext uri="{D42A27DB-BD31-4B8C-83A1-F6EECF244321}">
                <p14:modId xmlns:p14="http://schemas.microsoft.com/office/powerpoint/2010/main" val="4263901071"/>
              </p:ext>
            </p:extLst>
          </p:nvPr>
        </p:nvGraphicFramePr>
        <p:xfrm>
          <a:off x="707988" y="1804843"/>
          <a:ext cx="10591798" cy="2194560"/>
        </p:xfrm>
        <a:graphic>
          <a:graphicData uri="http://schemas.openxmlformats.org/drawingml/2006/table">
            <a:tbl>
              <a:tblPr firstRow="1" bandRow="1">
                <a:tableStyleId>{7DF18680-E054-41AD-8BC1-D1AEF772440D}</a:tableStyleId>
              </a:tblPr>
              <a:tblGrid>
                <a:gridCol w="2570825">
                  <a:extLst>
                    <a:ext uri="{9D8B030D-6E8A-4147-A177-3AD203B41FA5}">
                      <a16:colId xmlns:a16="http://schemas.microsoft.com/office/drawing/2014/main" val="1690740133"/>
                    </a:ext>
                  </a:extLst>
                </a:gridCol>
                <a:gridCol w="4113319">
                  <a:extLst>
                    <a:ext uri="{9D8B030D-6E8A-4147-A177-3AD203B41FA5}">
                      <a16:colId xmlns:a16="http://schemas.microsoft.com/office/drawing/2014/main" val="20000"/>
                    </a:ext>
                  </a:extLst>
                </a:gridCol>
                <a:gridCol w="3907654">
                  <a:extLst>
                    <a:ext uri="{9D8B030D-6E8A-4147-A177-3AD203B41FA5}">
                      <a16:colId xmlns:a16="http://schemas.microsoft.com/office/drawing/2014/main" val="20001"/>
                    </a:ext>
                  </a:extLst>
                </a:gridCol>
              </a:tblGrid>
              <a:tr h="31877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9pPr>
                    </a:lstStyle>
                    <a:p>
                      <a:pPr algn="ctr"/>
                      <a:r>
                        <a:rPr lang="en-US" sz="1600" b="0" dirty="0">
                          <a:solidFill>
                            <a:schemeClr val="bg1"/>
                          </a:solidFill>
                          <a:latin typeface="Poppins"/>
                          <a:cs typeface="Poppins"/>
                        </a:rPr>
                        <a:t>Title I Tier</a:t>
                      </a:r>
                    </a:p>
                    <a:p>
                      <a:pPr algn="ctr"/>
                      <a:r>
                        <a:rPr lang="es-ES" sz="1600" b="0" dirty="0">
                          <a:solidFill>
                            <a:srgbClr val="002177"/>
                          </a:solidFill>
                          <a:latin typeface="Poppins"/>
                          <a:cs typeface="Poppins"/>
                        </a:rPr>
                        <a:t>Nivel de Título I</a:t>
                      </a:r>
                      <a:endParaRPr lang="en-US" sz="1600" b="0" dirty="0">
                        <a:solidFill>
                          <a:srgbClr val="002177"/>
                        </a:solidFill>
                        <a:latin typeface="Poppins"/>
                        <a:cs typeface="Poppins"/>
                      </a:endParaRPr>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9pPr>
                    </a:lstStyle>
                    <a:p>
                      <a:pPr algn="ctr"/>
                      <a:r>
                        <a:rPr lang="en-US" sz="1600" b="0" dirty="0">
                          <a:solidFill>
                            <a:schemeClr val="bg1"/>
                          </a:solidFill>
                          <a:latin typeface="Poppins"/>
                          <a:cs typeface="Poppins"/>
                        </a:rPr>
                        <a:t>Poverty Percentage</a:t>
                      </a:r>
                      <a:br>
                        <a:rPr lang="en-US" sz="1600" b="0" dirty="0">
                          <a:solidFill>
                            <a:srgbClr val="FFFF00"/>
                          </a:solidFill>
                          <a:latin typeface="Poppins"/>
                          <a:cs typeface="Poppins"/>
                        </a:rPr>
                      </a:br>
                      <a:r>
                        <a:rPr lang="en-US" sz="1600" b="0" dirty="0" err="1">
                          <a:solidFill>
                            <a:srgbClr val="002177"/>
                          </a:solidFill>
                          <a:latin typeface="Poppins"/>
                          <a:cs typeface="Poppins"/>
                        </a:rPr>
                        <a:t>Porcentaje</a:t>
                      </a:r>
                      <a:r>
                        <a:rPr lang="en-US" sz="1600" b="0" dirty="0">
                          <a:solidFill>
                            <a:srgbClr val="002177"/>
                          </a:solidFill>
                          <a:latin typeface="Poppins"/>
                          <a:cs typeface="Poppins"/>
                        </a:rPr>
                        <a:t> de </a:t>
                      </a:r>
                      <a:r>
                        <a:rPr lang="en-US" sz="1600" b="0" dirty="0" err="1">
                          <a:solidFill>
                            <a:srgbClr val="002177"/>
                          </a:solidFill>
                          <a:latin typeface="Poppins"/>
                          <a:cs typeface="Poppins"/>
                        </a:rPr>
                        <a:t>pobreza</a:t>
                      </a:r>
                      <a:endParaRPr lang="en-US" sz="1600" b="0" dirty="0">
                        <a:solidFill>
                          <a:srgbClr val="002177"/>
                        </a:solidFill>
                        <a:latin typeface="Poppins"/>
                        <a:cs typeface="Poppins"/>
                      </a:endParaRPr>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9pPr>
                    </a:lstStyle>
                    <a:p>
                      <a:pPr algn="ctr"/>
                      <a:r>
                        <a:rPr lang="en-US" sz="1600" b="0" dirty="0">
                          <a:solidFill>
                            <a:schemeClr val="bg1"/>
                          </a:solidFill>
                          <a:latin typeface="Poppins"/>
                          <a:cs typeface="Poppins"/>
                        </a:rPr>
                        <a:t>Per Pupil Rate</a:t>
                      </a:r>
                    </a:p>
                    <a:p>
                      <a:pPr algn="ctr"/>
                      <a:r>
                        <a:rPr lang="es-ES" sz="1600" b="0" dirty="0">
                          <a:solidFill>
                            <a:srgbClr val="002177"/>
                          </a:solidFill>
                          <a:latin typeface="Poppins"/>
                          <a:cs typeface="Poppins"/>
                        </a:rPr>
                        <a:t>Cantidad por estudiante</a:t>
                      </a:r>
                      <a:endParaRPr lang="en-US" sz="1600" b="0" dirty="0">
                        <a:solidFill>
                          <a:srgbClr val="002177"/>
                        </a:solidFill>
                        <a:latin typeface="Poppins"/>
                        <a:cs typeface="Poppins"/>
                      </a:endParaRPr>
                    </a:p>
                  </a:txBody>
                  <a:tcPr/>
                </a:tc>
                <a:extLst>
                  <a:ext uri="{0D108BD9-81ED-4DB2-BD59-A6C34878D82A}">
                    <a16:rowId xmlns:a16="http://schemas.microsoft.com/office/drawing/2014/main" val="10000"/>
                  </a:ext>
                </a:extLst>
              </a:tr>
              <a:tr h="31877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algn="ctr"/>
                      <a:r>
                        <a:rPr lang="en-US" sz="1800">
                          <a:latin typeface="Poppins"/>
                          <a:cs typeface="Poppins"/>
                        </a:rPr>
                        <a:t>1</a:t>
                      </a: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marL="0" marR="0" algn="ctr">
                        <a:lnSpc>
                          <a:spcPct val="107000"/>
                        </a:lnSpc>
                        <a:spcBef>
                          <a:spcPts val="0"/>
                        </a:spcBef>
                        <a:spcAft>
                          <a:spcPts val="0"/>
                        </a:spcAft>
                        <a:tabLst>
                          <a:tab pos="1057275" algn="l"/>
                        </a:tabLst>
                      </a:pPr>
                      <a:r>
                        <a:rPr lang="en-US" sz="1800">
                          <a:effectLst/>
                          <a:latin typeface="Poppins"/>
                          <a:cs typeface="Poppins"/>
                        </a:rPr>
                        <a:t>100% - 65%</a:t>
                      </a:r>
                      <a:endParaRPr lang="en-US" sz="1800">
                        <a:effectLst/>
                        <a:latin typeface="Poppins"/>
                        <a:ea typeface="Calibri" panose="020F0502020204030204" pitchFamily="34" charset="0"/>
                        <a:cs typeface="Poppins"/>
                      </a:endParaRP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algn="ctr"/>
                      <a:r>
                        <a:rPr lang="en-US" sz="1800" dirty="0">
                          <a:latin typeface="Poppins"/>
                          <a:cs typeface="Poppins"/>
                        </a:rPr>
                        <a:t>$965</a:t>
                      </a:r>
                    </a:p>
                  </a:txBody>
                  <a:tcPr/>
                </a:tc>
                <a:extLst>
                  <a:ext uri="{0D108BD9-81ED-4DB2-BD59-A6C34878D82A}">
                    <a16:rowId xmlns:a16="http://schemas.microsoft.com/office/drawing/2014/main" val="10001"/>
                  </a:ext>
                </a:extLst>
              </a:tr>
              <a:tr h="1676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algn="ctr"/>
                      <a:r>
                        <a:rPr lang="en-US" sz="1800">
                          <a:latin typeface="Poppins"/>
                          <a:cs typeface="Poppins"/>
                        </a:rPr>
                        <a:t>2</a:t>
                      </a: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marL="0" marR="0" algn="ctr">
                        <a:lnSpc>
                          <a:spcPct val="107000"/>
                        </a:lnSpc>
                        <a:spcBef>
                          <a:spcPts val="0"/>
                        </a:spcBef>
                        <a:spcAft>
                          <a:spcPts val="0"/>
                        </a:spcAft>
                      </a:pPr>
                      <a:r>
                        <a:rPr lang="en-US" sz="1800">
                          <a:effectLst/>
                          <a:latin typeface="Poppins"/>
                          <a:cs typeface="Poppins"/>
                        </a:rPr>
                        <a:t>64.99% - 50%</a:t>
                      </a:r>
                      <a:endParaRPr lang="en-US" sz="1800">
                        <a:effectLst/>
                        <a:latin typeface="Poppins"/>
                        <a:ea typeface="Calibri" panose="020F0502020204030204" pitchFamily="34" charset="0"/>
                        <a:cs typeface="Poppins"/>
                      </a:endParaRP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algn="ctr"/>
                      <a:r>
                        <a:rPr lang="en-US" sz="1800" dirty="0">
                          <a:latin typeface="Poppins"/>
                          <a:cs typeface="Poppins"/>
                        </a:rPr>
                        <a:t>$730</a:t>
                      </a:r>
                    </a:p>
                  </a:txBody>
                  <a:tcPr/>
                </a:tc>
                <a:extLst>
                  <a:ext uri="{0D108BD9-81ED-4DB2-BD59-A6C34878D82A}">
                    <a16:rowId xmlns:a16="http://schemas.microsoft.com/office/drawing/2014/main" val="10002"/>
                  </a:ext>
                </a:extLst>
              </a:tr>
              <a:tr h="1676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algn="ctr"/>
                      <a:r>
                        <a:rPr lang="en-US" sz="1800">
                          <a:latin typeface="Poppins"/>
                          <a:cs typeface="Poppins"/>
                        </a:rPr>
                        <a:t>3</a:t>
                      </a: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marL="0" marR="0" algn="ctr">
                        <a:lnSpc>
                          <a:spcPct val="107000"/>
                        </a:lnSpc>
                        <a:spcBef>
                          <a:spcPts val="0"/>
                        </a:spcBef>
                        <a:spcAft>
                          <a:spcPts val="0"/>
                        </a:spcAft>
                      </a:pPr>
                      <a:r>
                        <a:rPr lang="en-US" sz="1800">
                          <a:effectLst/>
                          <a:latin typeface="Poppins"/>
                          <a:cs typeface="Poppins"/>
                        </a:rPr>
                        <a:t>49.99% - 45%</a:t>
                      </a:r>
                      <a:endParaRPr lang="en-US" sz="1800">
                        <a:effectLst/>
                        <a:latin typeface="Poppins"/>
                        <a:ea typeface="Calibri" panose="020F0502020204030204" pitchFamily="34" charset="0"/>
                        <a:cs typeface="Poppins"/>
                      </a:endParaRP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algn="ctr"/>
                      <a:r>
                        <a:rPr lang="en-US" sz="1800" dirty="0">
                          <a:latin typeface="Poppins"/>
                          <a:cs typeface="Poppins"/>
                        </a:rPr>
                        <a:t>$552</a:t>
                      </a:r>
                    </a:p>
                  </a:txBody>
                  <a:tcPr/>
                </a:tc>
                <a:extLst>
                  <a:ext uri="{0D108BD9-81ED-4DB2-BD59-A6C34878D82A}">
                    <a16:rowId xmlns:a16="http://schemas.microsoft.com/office/drawing/2014/main" val="67095790"/>
                  </a:ext>
                </a:extLst>
              </a:tr>
              <a:tr h="167640">
                <a:tc>
                  <a:txBody>
                    <a:bodyPr/>
                    <a:lstStyle/>
                    <a:p>
                      <a:pPr algn="ctr"/>
                      <a:r>
                        <a:rPr lang="en-US" sz="1400">
                          <a:latin typeface="Poppins"/>
                          <a:cs typeface="Poppins"/>
                        </a:rPr>
                        <a:t>Hold Harmless/</a:t>
                      </a:r>
                      <a:r>
                        <a:rPr lang="es-MX" sz="1400" noProof="0">
                          <a:solidFill>
                            <a:srgbClr val="002060"/>
                          </a:solidFill>
                          <a:latin typeface="Poppins"/>
                          <a:cs typeface="Poppins"/>
                        </a:rPr>
                        <a:t>Mantener sin consecuencia</a:t>
                      </a:r>
                      <a:endParaRPr lang="en-US" sz="1400">
                        <a:latin typeface="Poppins"/>
                        <a:cs typeface="Poppins"/>
                      </a:endParaRPr>
                    </a:p>
                  </a:txBody>
                  <a:tcPr/>
                </a:tc>
                <a:tc>
                  <a:txBody>
                    <a:bodyPr/>
                    <a:lstStyle/>
                    <a:p>
                      <a:pPr marL="0" marR="0" algn="ctr">
                        <a:lnSpc>
                          <a:spcPct val="107000"/>
                        </a:lnSpc>
                        <a:spcBef>
                          <a:spcPts val="0"/>
                        </a:spcBef>
                        <a:spcAft>
                          <a:spcPts val="0"/>
                        </a:spcAft>
                      </a:pPr>
                      <a:r>
                        <a:rPr lang="en-US" sz="1400" dirty="0">
                          <a:effectLst/>
                          <a:latin typeface="Poppins"/>
                          <a:ea typeface="Calibri" panose="020F0502020204030204" pitchFamily="34" charset="0"/>
                          <a:cs typeface="Poppins"/>
                        </a:rPr>
                        <a:t>First year out of Title I/</a:t>
                      </a:r>
                      <a:r>
                        <a:rPr lang="en-US" sz="1400" dirty="0">
                          <a:solidFill>
                            <a:srgbClr val="002177"/>
                          </a:solidFill>
                          <a:effectLst/>
                          <a:latin typeface="Poppins"/>
                          <a:ea typeface="Calibri" panose="020F0502020204030204" pitchFamily="34" charset="0"/>
                          <a:cs typeface="Poppins"/>
                        </a:rPr>
                        <a:t>Primer </a:t>
                      </a:r>
                      <a:r>
                        <a:rPr lang="en-US" sz="1400" dirty="0" err="1">
                          <a:solidFill>
                            <a:srgbClr val="002177"/>
                          </a:solidFill>
                          <a:effectLst/>
                          <a:latin typeface="Poppins"/>
                          <a:ea typeface="Calibri" panose="020F0502020204030204" pitchFamily="34" charset="0"/>
                          <a:cs typeface="Poppins"/>
                        </a:rPr>
                        <a:t>año</a:t>
                      </a:r>
                      <a:r>
                        <a:rPr lang="en-US" sz="1400" dirty="0">
                          <a:solidFill>
                            <a:srgbClr val="002177"/>
                          </a:solidFill>
                          <a:effectLst/>
                          <a:latin typeface="Poppins"/>
                          <a:ea typeface="Calibri" panose="020F0502020204030204" pitchFamily="34" charset="0"/>
                          <a:cs typeface="Poppins"/>
                        </a:rPr>
                        <a:t> fuera de </a:t>
                      </a:r>
                      <a:r>
                        <a:rPr lang="es-MX" sz="1400" noProof="0" dirty="0">
                          <a:solidFill>
                            <a:srgbClr val="002177"/>
                          </a:solidFill>
                          <a:effectLst/>
                          <a:latin typeface="Poppins"/>
                          <a:ea typeface="Calibri" panose="020F0502020204030204" pitchFamily="34" charset="0"/>
                          <a:cs typeface="Poppins"/>
                        </a:rPr>
                        <a:t>título</a:t>
                      </a:r>
                      <a:r>
                        <a:rPr lang="en-US" sz="1400" dirty="0">
                          <a:solidFill>
                            <a:srgbClr val="002177"/>
                          </a:solidFill>
                          <a:effectLst/>
                          <a:latin typeface="Poppins"/>
                          <a:ea typeface="Calibri" panose="020F0502020204030204" pitchFamily="34" charset="0"/>
                          <a:cs typeface="Poppins"/>
                        </a:rPr>
                        <a:t> I</a:t>
                      </a:r>
                    </a:p>
                  </a:txBody>
                  <a:tcPr marL="68580" marR="68580" marT="0" marB="0" anchor="ctr"/>
                </a:tc>
                <a:tc>
                  <a:txBody>
                    <a:bodyPr/>
                    <a:lstStyle/>
                    <a:p>
                      <a:pPr algn="ctr"/>
                      <a:r>
                        <a:rPr lang="en-US" sz="1800" dirty="0">
                          <a:latin typeface="Poppins"/>
                          <a:cs typeface="Poppins"/>
                        </a:rPr>
                        <a:t>$383</a:t>
                      </a:r>
                    </a:p>
                  </a:txBody>
                  <a:tcPr/>
                </a:tc>
                <a:extLst>
                  <a:ext uri="{0D108BD9-81ED-4DB2-BD59-A6C34878D82A}">
                    <a16:rowId xmlns:a16="http://schemas.microsoft.com/office/drawing/2014/main" val="906250757"/>
                  </a:ext>
                </a:extLst>
              </a:tr>
            </a:tbl>
          </a:graphicData>
        </a:graphic>
      </p:graphicFrame>
      <p:graphicFrame>
        <p:nvGraphicFramePr>
          <p:cNvPr id="5" name="Table 4">
            <a:extLst>
              <a:ext uri="{FF2B5EF4-FFF2-40B4-BE49-F238E27FC236}">
                <a16:creationId xmlns:a16="http://schemas.microsoft.com/office/drawing/2014/main" id="{4F6D2D55-5897-5E84-AA64-6B6E8AC756F8}"/>
              </a:ext>
            </a:extLst>
          </p:cNvPr>
          <p:cNvGraphicFramePr>
            <a:graphicFrameLocks noGrp="1"/>
          </p:cNvGraphicFramePr>
          <p:nvPr>
            <p:extLst>
              <p:ext uri="{D42A27DB-BD31-4B8C-83A1-F6EECF244321}">
                <p14:modId xmlns:p14="http://schemas.microsoft.com/office/powerpoint/2010/main" val="775022243"/>
              </p:ext>
            </p:extLst>
          </p:nvPr>
        </p:nvGraphicFramePr>
        <p:xfrm>
          <a:off x="723802" y="4503257"/>
          <a:ext cx="10560173" cy="2194560"/>
        </p:xfrm>
        <a:graphic>
          <a:graphicData uri="http://schemas.openxmlformats.org/drawingml/2006/table">
            <a:tbl>
              <a:tblPr firstRow="1" bandRow="1">
                <a:tableStyleId>{7DF18680-E054-41AD-8BC1-D1AEF772440D}</a:tableStyleId>
              </a:tblPr>
              <a:tblGrid>
                <a:gridCol w="2890153">
                  <a:extLst>
                    <a:ext uri="{9D8B030D-6E8A-4147-A177-3AD203B41FA5}">
                      <a16:colId xmlns:a16="http://schemas.microsoft.com/office/drawing/2014/main" val="1690740133"/>
                    </a:ext>
                  </a:extLst>
                </a:gridCol>
                <a:gridCol w="3774033">
                  <a:extLst>
                    <a:ext uri="{9D8B030D-6E8A-4147-A177-3AD203B41FA5}">
                      <a16:colId xmlns:a16="http://schemas.microsoft.com/office/drawing/2014/main" val="20000"/>
                    </a:ext>
                  </a:extLst>
                </a:gridCol>
                <a:gridCol w="3895987">
                  <a:extLst>
                    <a:ext uri="{9D8B030D-6E8A-4147-A177-3AD203B41FA5}">
                      <a16:colId xmlns:a16="http://schemas.microsoft.com/office/drawing/2014/main" val="20001"/>
                    </a:ext>
                  </a:extLst>
                </a:gridCol>
              </a:tblGrid>
              <a:tr h="31877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9pPr>
                    </a:lstStyle>
                    <a:p>
                      <a:pPr algn="ctr"/>
                      <a:r>
                        <a:rPr lang="en-US" sz="1600" b="0" dirty="0">
                          <a:solidFill>
                            <a:schemeClr val="bg1"/>
                          </a:solidFill>
                          <a:latin typeface="Poppins"/>
                          <a:cs typeface="Poppins"/>
                        </a:rPr>
                        <a:t>Title I Tier</a:t>
                      </a:r>
                    </a:p>
                    <a:p>
                      <a:pPr algn="ctr"/>
                      <a:r>
                        <a:rPr lang="es-ES" sz="1600" b="0" dirty="0">
                          <a:solidFill>
                            <a:srgbClr val="002177"/>
                          </a:solidFill>
                          <a:latin typeface="Poppins"/>
                          <a:cs typeface="Poppins"/>
                        </a:rPr>
                        <a:t>Nivel de Título I</a:t>
                      </a:r>
                      <a:endParaRPr lang="en-US" sz="1600" b="0" dirty="0">
                        <a:solidFill>
                          <a:srgbClr val="002177"/>
                        </a:solidFill>
                        <a:latin typeface="Poppins"/>
                        <a:cs typeface="Poppins"/>
                      </a:endParaRPr>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9pPr>
                    </a:lstStyle>
                    <a:p>
                      <a:pPr algn="ctr"/>
                      <a:r>
                        <a:rPr lang="en-US" sz="1600" b="0" dirty="0">
                          <a:solidFill>
                            <a:schemeClr val="bg1"/>
                          </a:solidFill>
                          <a:latin typeface="Poppins"/>
                          <a:cs typeface="Poppins"/>
                        </a:rPr>
                        <a:t>Poverty Percentage</a:t>
                      </a:r>
                      <a:br>
                        <a:rPr lang="en-US" sz="1600" b="0" dirty="0">
                          <a:solidFill>
                            <a:srgbClr val="FFFFFF"/>
                          </a:solidFill>
                          <a:latin typeface="Poppins"/>
                          <a:cs typeface="Poppins"/>
                        </a:rPr>
                      </a:br>
                      <a:r>
                        <a:rPr lang="en-US" sz="1600" b="0" dirty="0" err="1">
                          <a:solidFill>
                            <a:srgbClr val="002177"/>
                          </a:solidFill>
                          <a:latin typeface="Poppins"/>
                          <a:cs typeface="Poppins"/>
                        </a:rPr>
                        <a:t>Porcentaje</a:t>
                      </a:r>
                      <a:r>
                        <a:rPr lang="en-US" sz="1600" b="0" dirty="0">
                          <a:solidFill>
                            <a:srgbClr val="FFFF00"/>
                          </a:solidFill>
                          <a:latin typeface="Poppins"/>
                          <a:cs typeface="Poppins"/>
                        </a:rPr>
                        <a:t> </a:t>
                      </a:r>
                      <a:r>
                        <a:rPr lang="en-US" sz="1600" b="0" dirty="0">
                          <a:solidFill>
                            <a:srgbClr val="002177"/>
                          </a:solidFill>
                          <a:latin typeface="Poppins"/>
                          <a:cs typeface="Poppins"/>
                        </a:rPr>
                        <a:t>de </a:t>
                      </a:r>
                      <a:r>
                        <a:rPr lang="en-US" sz="1600" b="0" dirty="0" err="1">
                          <a:solidFill>
                            <a:srgbClr val="002177"/>
                          </a:solidFill>
                          <a:latin typeface="Poppins"/>
                          <a:cs typeface="Poppins"/>
                        </a:rPr>
                        <a:t>pobreza</a:t>
                      </a:r>
                      <a:endParaRPr lang="en-US" sz="1600" b="0" dirty="0">
                        <a:solidFill>
                          <a:srgbClr val="002177"/>
                        </a:solidFill>
                        <a:latin typeface="Poppins"/>
                        <a:cs typeface="Poppins"/>
                      </a:endParaRPr>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rebuchet MS" panose="020B0603020202020204"/>
                          <a:sym typeface="Arial"/>
                        </a:defRPr>
                      </a:lvl9pPr>
                    </a:lstStyle>
                    <a:p>
                      <a:pPr algn="ctr"/>
                      <a:r>
                        <a:rPr lang="en-US" sz="1600" b="0" dirty="0">
                          <a:solidFill>
                            <a:schemeClr val="bg1"/>
                          </a:solidFill>
                          <a:latin typeface="Poppins"/>
                          <a:cs typeface="Poppins"/>
                        </a:rPr>
                        <a:t>Per Pupil Rate</a:t>
                      </a:r>
                    </a:p>
                    <a:p>
                      <a:pPr algn="ctr"/>
                      <a:r>
                        <a:rPr lang="es-ES" sz="1600" b="0" dirty="0">
                          <a:solidFill>
                            <a:srgbClr val="002177"/>
                          </a:solidFill>
                          <a:latin typeface="Poppins"/>
                          <a:cs typeface="Poppins"/>
                        </a:rPr>
                        <a:t>Cantidad por estudiante</a:t>
                      </a:r>
                      <a:endParaRPr lang="en-US" sz="1600" b="0" dirty="0">
                        <a:solidFill>
                          <a:srgbClr val="002177"/>
                        </a:solidFill>
                        <a:latin typeface="Poppins"/>
                        <a:cs typeface="Poppins"/>
                      </a:endParaRPr>
                    </a:p>
                  </a:txBody>
                  <a:tcPr/>
                </a:tc>
                <a:extLst>
                  <a:ext uri="{0D108BD9-81ED-4DB2-BD59-A6C34878D82A}">
                    <a16:rowId xmlns:a16="http://schemas.microsoft.com/office/drawing/2014/main" val="10000"/>
                  </a:ext>
                </a:extLst>
              </a:tr>
              <a:tr h="31877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algn="ctr" rtl="0"/>
                      <a:r>
                        <a:rPr lang="en-US" sz="1800">
                          <a:latin typeface="Poppins" panose="00000500000000000000" pitchFamily="2" charset="0"/>
                          <a:cs typeface="Poppins" panose="00000500000000000000" pitchFamily="2" charset="0"/>
                        </a:rPr>
                        <a:t>1</a:t>
                      </a: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marL="0" marR="0" algn="ctr" rtl="0">
                        <a:lnSpc>
                          <a:spcPct val="107000"/>
                        </a:lnSpc>
                        <a:spcBef>
                          <a:spcPts val="0"/>
                        </a:spcBef>
                        <a:spcAft>
                          <a:spcPts val="0"/>
                        </a:spcAft>
                        <a:tabLst>
                          <a:tab pos="1057275" algn="l"/>
                        </a:tabLst>
                      </a:pPr>
                      <a:r>
                        <a:rPr lang="en-US" sz="1800">
                          <a:effectLst/>
                          <a:latin typeface="Poppins" panose="00000500000000000000" pitchFamily="2" charset="0"/>
                          <a:cs typeface="Poppins" panose="00000500000000000000" pitchFamily="2" charset="0"/>
                        </a:rPr>
                        <a:t>100% - 65%</a:t>
                      </a:r>
                      <a:endParaRPr lang="en-US" sz="18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algn="ctr" rtl="0"/>
                      <a:r>
                        <a:rPr lang="en-US" sz="1800" dirty="0">
                          <a:latin typeface="Poppins" panose="00000500000000000000" pitchFamily="2" charset="0"/>
                          <a:cs typeface="Poppins" panose="00000500000000000000" pitchFamily="2" charset="0"/>
                        </a:rPr>
                        <a:t>$12</a:t>
                      </a:r>
                    </a:p>
                  </a:txBody>
                  <a:tcPr/>
                </a:tc>
                <a:extLst>
                  <a:ext uri="{0D108BD9-81ED-4DB2-BD59-A6C34878D82A}">
                    <a16:rowId xmlns:a16="http://schemas.microsoft.com/office/drawing/2014/main" val="10001"/>
                  </a:ext>
                </a:extLst>
              </a:tr>
              <a:tr h="1676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algn="ctr" rtl="0"/>
                      <a:r>
                        <a:rPr lang="en-US" sz="1800">
                          <a:latin typeface="Poppins" panose="00000500000000000000" pitchFamily="2" charset="0"/>
                          <a:cs typeface="Poppins" panose="00000500000000000000" pitchFamily="2" charset="0"/>
                        </a:rPr>
                        <a:t>2</a:t>
                      </a: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marL="0" marR="0" algn="ctr" rtl="0">
                        <a:lnSpc>
                          <a:spcPct val="107000"/>
                        </a:lnSpc>
                        <a:spcBef>
                          <a:spcPts val="0"/>
                        </a:spcBef>
                        <a:spcAft>
                          <a:spcPts val="0"/>
                        </a:spcAft>
                      </a:pPr>
                      <a:r>
                        <a:rPr lang="en-US" sz="1800">
                          <a:effectLst/>
                          <a:latin typeface="Poppins" panose="00000500000000000000" pitchFamily="2" charset="0"/>
                          <a:cs typeface="Poppins" panose="00000500000000000000" pitchFamily="2" charset="0"/>
                        </a:rPr>
                        <a:t>64.99% - 50%</a:t>
                      </a:r>
                      <a:endParaRPr lang="en-US" sz="18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algn="ctr" rtl="0"/>
                      <a:r>
                        <a:rPr lang="en-US" sz="1800" dirty="0">
                          <a:latin typeface="Poppins" panose="00000500000000000000" pitchFamily="2" charset="0"/>
                          <a:cs typeface="Poppins" panose="00000500000000000000" pitchFamily="2" charset="0"/>
                        </a:rPr>
                        <a:t>$10</a:t>
                      </a:r>
                    </a:p>
                  </a:txBody>
                  <a:tcPr/>
                </a:tc>
                <a:extLst>
                  <a:ext uri="{0D108BD9-81ED-4DB2-BD59-A6C34878D82A}">
                    <a16:rowId xmlns:a16="http://schemas.microsoft.com/office/drawing/2014/main" val="10002"/>
                  </a:ext>
                </a:extLst>
              </a:tr>
              <a:tr h="1676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algn="ctr" rtl="0"/>
                      <a:r>
                        <a:rPr lang="en-US" sz="1800">
                          <a:latin typeface="Poppins" panose="00000500000000000000" pitchFamily="2" charset="0"/>
                          <a:cs typeface="Poppins" panose="00000500000000000000" pitchFamily="2" charset="0"/>
                        </a:rPr>
                        <a:t>3</a:t>
                      </a: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marL="0" marR="0" algn="ctr" rtl="0">
                        <a:lnSpc>
                          <a:spcPct val="107000"/>
                        </a:lnSpc>
                        <a:spcBef>
                          <a:spcPts val="0"/>
                        </a:spcBef>
                        <a:spcAft>
                          <a:spcPts val="0"/>
                        </a:spcAft>
                      </a:pPr>
                      <a:r>
                        <a:rPr lang="en-US" sz="1800" dirty="0">
                          <a:effectLst/>
                          <a:latin typeface="Poppins" panose="00000500000000000000" pitchFamily="2" charset="0"/>
                          <a:cs typeface="Poppins" panose="00000500000000000000" pitchFamily="2" charset="0"/>
                        </a:rPr>
                        <a:t>49.99% - 45%</a:t>
                      </a:r>
                      <a:endParaRPr lang="en-US" sz="18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rebuchet MS" panose="020B0603020202020204"/>
                          <a:sym typeface="Arial"/>
                        </a:defRPr>
                      </a:lvl9pPr>
                    </a:lstStyle>
                    <a:p>
                      <a:pPr algn="ctr" rtl="0"/>
                      <a:r>
                        <a:rPr lang="en-US" sz="1800" dirty="0">
                          <a:latin typeface="Poppins" panose="00000500000000000000" pitchFamily="2" charset="0"/>
                          <a:cs typeface="Poppins" panose="00000500000000000000" pitchFamily="2" charset="0"/>
                        </a:rPr>
                        <a:t>$8</a:t>
                      </a:r>
                    </a:p>
                  </a:txBody>
                  <a:tcPr/>
                </a:tc>
                <a:extLst>
                  <a:ext uri="{0D108BD9-81ED-4DB2-BD59-A6C34878D82A}">
                    <a16:rowId xmlns:a16="http://schemas.microsoft.com/office/drawing/2014/main" val="67095790"/>
                  </a:ext>
                </a:extLst>
              </a:tr>
              <a:tr h="167640">
                <a:tc>
                  <a:txBody>
                    <a:bodyPr/>
                    <a:lstStyle/>
                    <a:p>
                      <a:pPr algn="ctr"/>
                      <a:r>
                        <a:rPr lang="en-US" sz="1400">
                          <a:solidFill>
                            <a:schemeClr val="tx1"/>
                          </a:solidFill>
                          <a:latin typeface="Poppins"/>
                          <a:cs typeface="Poppins"/>
                        </a:rPr>
                        <a:t>Hold Harmless</a:t>
                      </a:r>
                      <a:r>
                        <a:rPr lang="en-US" sz="1400">
                          <a:latin typeface="Poppins"/>
                          <a:cs typeface="Poppins"/>
                        </a:rPr>
                        <a:t>/</a:t>
                      </a:r>
                      <a:r>
                        <a:rPr lang="es-MX" sz="1400" noProof="0">
                          <a:solidFill>
                            <a:srgbClr val="002060"/>
                          </a:solidFill>
                          <a:latin typeface="Poppins"/>
                          <a:cs typeface="Poppins"/>
                        </a:rPr>
                        <a:t>Mantener sin consecuencia</a:t>
                      </a:r>
                    </a:p>
                  </a:txBody>
                  <a:tcPr/>
                </a:tc>
                <a:tc>
                  <a:txBody>
                    <a:bodyPr/>
                    <a:lstStyle/>
                    <a:p>
                      <a:pPr marL="0" marR="0" algn="ctr">
                        <a:lnSpc>
                          <a:spcPct val="107000"/>
                        </a:lnSpc>
                        <a:spcBef>
                          <a:spcPts val="0"/>
                        </a:spcBef>
                        <a:spcAft>
                          <a:spcPts val="0"/>
                        </a:spcAft>
                      </a:pPr>
                      <a:r>
                        <a:rPr lang="en-US" sz="1400" dirty="0">
                          <a:effectLst/>
                          <a:latin typeface="Poppins"/>
                          <a:ea typeface="Calibri" panose="020F0502020204030204" pitchFamily="34" charset="0"/>
                          <a:cs typeface="Poppins"/>
                        </a:rPr>
                        <a:t>First year out of Title I/</a:t>
                      </a:r>
                      <a:r>
                        <a:rPr lang="en-US" sz="1400" dirty="0">
                          <a:solidFill>
                            <a:srgbClr val="002177"/>
                          </a:solidFill>
                          <a:effectLst/>
                          <a:latin typeface="Poppins"/>
                          <a:ea typeface="Calibri" panose="020F0502020204030204" pitchFamily="34" charset="0"/>
                          <a:cs typeface="Poppins"/>
                        </a:rPr>
                        <a:t>Primer </a:t>
                      </a:r>
                      <a:r>
                        <a:rPr lang="en-US" sz="1400" noProof="0" dirty="0" err="1">
                          <a:solidFill>
                            <a:srgbClr val="002177"/>
                          </a:solidFill>
                          <a:effectLst/>
                          <a:latin typeface="Poppins"/>
                          <a:ea typeface="Calibri" panose="020F0502020204030204" pitchFamily="34" charset="0"/>
                          <a:cs typeface="Poppins"/>
                        </a:rPr>
                        <a:t>año</a:t>
                      </a:r>
                      <a:r>
                        <a:rPr lang="en-US" sz="1400" dirty="0">
                          <a:solidFill>
                            <a:srgbClr val="002177"/>
                          </a:solidFill>
                          <a:effectLst/>
                          <a:latin typeface="Poppins"/>
                          <a:ea typeface="Calibri" panose="020F0502020204030204" pitchFamily="34" charset="0"/>
                          <a:cs typeface="Poppins"/>
                        </a:rPr>
                        <a:t> </a:t>
                      </a:r>
                      <a:r>
                        <a:rPr lang="es-419" sz="1400" noProof="0" dirty="0">
                          <a:solidFill>
                            <a:srgbClr val="002177"/>
                          </a:solidFill>
                          <a:effectLst/>
                          <a:latin typeface="Poppins"/>
                          <a:ea typeface="Calibri" panose="020F0502020204030204" pitchFamily="34" charset="0"/>
                          <a:cs typeface="Poppins"/>
                        </a:rPr>
                        <a:t>fuera</a:t>
                      </a:r>
                      <a:r>
                        <a:rPr lang="en-US" sz="1400" dirty="0">
                          <a:solidFill>
                            <a:srgbClr val="002177"/>
                          </a:solidFill>
                          <a:effectLst/>
                          <a:latin typeface="Poppins"/>
                          <a:ea typeface="Calibri" panose="020F0502020204030204" pitchFamily="34" charset="0"/>
                          <a:cs typeface="Poppins"/>
                        </a:rPr>
                        <a:t> de </a:t>
                      </a:r>
                      <a:r>
                        <a:rPr lang="es-MX" sz="1400" noProof="0" dirty="0">
                          <a:solidFill>
                            <a:srgbClr val="002177"/>
                          </a:solidFill>
                          <a:effectLst/>
                          <a:latin typeface="Poppins"/>
                          <a:ea typeface="Calibri" panose="020F0502020204030204" pitchFamily="34" charset="0"/>
                          <a:cs typeface="Poppins"/>
                        </a:rPr>
                        <a:t>título</a:t>
                      </a:r>
                      <a:r>
                        <a:rPr lang="en-US" sz="1400" dirty="0">
                          <a:solidFill>
                            <a:srgbClr val="002177"/>
                          </a:solidFill>
                          <a:effectLst/>
                          <a:latin typeface="Poppins"/>
                          <a:ea typeface="Calibri" panose="020F0502020204030204" pitchFamily="34" charset="0"/>
                          <a:cs typeface="Poppins"/>
                        </a:rPr>
                        <a:t> I</a:t>
                      </a:r>
                    </a:p>
                  </a:txBody>
                  <a:tcPr marL="68580" marR="68580" marT="0" marB="0" anchor="ctr"/>
                </a:tc>
                <a:tc>
                  <a:txBody>
                    <a:bodyPr/>
                    <a:lstStyle/>
                    <a:p>
                      <a:pPr algn="ctr" rtl="0"/>
                      <a:r>
                        <a:rPr lang="en-US" sz="1800" dirty="0">
                          <a:latin typeface="Poppins" panose="00000500000000000000" pitchFamily="2" charset="0"/>
                          <a:cs typeface="Poppins" panose="00000500000000000000" pitchFamily="2" charset="0"/>
                        </a:rPr>
                        <a:t>$6</a:t>
                      </a:r>
                    </a:p>
                  </a:txBody>
                  <a:tcPr/>
                </a:tc>
                <a:extLst>
                  <a:ext uri="{0D108BD9-81ED-4DB2-BD59-A6C34878D82A}">
                    <a16:rowId xmlns:a16="http://schemas.microsoft.com/office/drawing/2014/main" val="1155735057"/>
                  </a:ext>
                </a:extLst>
              </a:tr>
            </a:tbl>
          </a:graphicData>
        </a:graphic>
      </p:graphicFrame>
      <p:sp>
        <p:nvSpPr>
          <p:cNvPr id="6" name="Title 1">
            <a:extLst>
              <a:ext uri="{FF2B5EF4-FFF2-40B4-BE49-F238E27FC236}">
                <a16:creationId xmlns:a16="http://schemas.microsoft.com/office/drawing/2014/main" id="{6642A918-68D3-E1CE-C47D-920B74936DEB}"/>
              </a:ext>
            </a:extLst>
          </p:cNvPr>
          <p:cNvSpPr txBox="1">
            <a:spLocks/>
          </p:cNvSpPr>
          <p:nvPr/>
        </p:nvSpPr>
        <p:spPr>
          <a:xfrm>
            <a:off x="5855095" y="321790"/>
            <a:ext cx="5936939" cy="148590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CO" sz="3500" b="1" i="0" u="none" strike="noStrike" kern="1200" cap="none" spc="0" normalizeH="0" baseline="0" noProof="0" dirty="0">
                <a:ln>
                  <a:noFill/>
                </a:ln>
                <a:solidFill>
                  <a:srgbClr val="002177"/>
                </a:solidFill>
                <a:effectLst/>
                <a:uLnTx/>
                <a:uFillTx/>
                <a:latin typeface="Poppins"/>
                <a:ea typeface="+mj-ea"/>
                <a:cs typeface="Poppins"/>
              </a:rPr>
              <a:t>Cantidad por estudiante</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3500" b="1" i="0" u="none" strike="noStrike" kern="1200" cap="none" spc="0" normalizeH="0" baseline="0" noProof="0" dirty="0">
                <a:ln>
                  <a:noFill/>
                </a:ln>
                <a:solidFill>
                  <a:srgbClr val="002177"/>
                </a:solidFill>
                <a:effectLst/>
                <a:uLnTx/>
                <a:uFillTx/>
                <a:latin typeface="Poppins"/>
                <a:ea typeface="+mj-ea"/>
                <a:cs typeface="Poppins"/>
              </a:rPr>
              <a:t>2025-2026 </a:t>
            </a:r>
          </a:p>
        </p:txBody>
      </p:sp>
    </p:spTree>
    <p:extLst>
      <p:ext uri="{BB962C8B-B14F-4D97-AF65-F5344CB8AC3E}">
        <p14:creationId xmlns:p14="http://schemas.microsoft.com/office/powerpoint/2010/main" val="108327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Title 3">
            <a:extLst>
              <a:ext uri="{FF2B5EF4-FFF2-40B4-BE49-F238E27FC236}">
                <a16:creationId xmlns:a16="http://schemas.microsoft.com/office/drawing/2014/main" id="{392315CE-F620-B34C-CD33-7914261BFB49}"/>
              </a:ext>
            </a:extLst>
          </p:cNvPr>
          <p:cNvSpPr txBox="1">
            <a:spLocks/>
          </p:cNvSpPr>
          <p:nvPr/>
        </p:nvSpPr>
        <p:spPr>
          <a:xfrm>
            <a:off x="384693" y="203026"/>
            <a:ext cx="10861795" cy="1311166"/>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86CAFE"/>
                </a:solidFill>
                <a:effectLst/>
                <a:uLnTx/>
                <a:uFillTx/>
                <a:latin typeface="Poppins"/>
                <a:ea typeface="+mj-ea"/>
                <a:cs typeface="Poppins"/>
              </a:rPr>
              <a:t>Knowledge Check</a:t>
            </a:r>
            <a:br>
              <a:rPr kumimoji="0" lang="en-US" sz="4800" b="0" i="0" u="none" strike="noStrike" kern="1200" cap="none" spc="0" normalizeH="0" baseline="0" noProof="0" dirty="0">
                <a:ln>
                  <a:noFill/>
                </a:ln>
                <a:solidFill>
                  <a:srgbClr val="4472C4"/>
                </a:solidFill>
                <a:effectLst/>
                <a:uLnTx/>
                <a:uFillTx/>
                <a:latin typeface="Poppins" panose="00000500000000000000" pitchFamily="2" charset="0"/>
                <a:ea typeface="+mj-ea"/>
                <a:cs typeface="Poppins" panose="00000500000000000000" pitchFamily="2" charset="0"/>
              </a:rPr>
            </a:br>
            <a:r>
              <a:rPr kumimoji="0" lang="en-US" sz="4800" b="0" i="0" u="none" strike="noStrike" kern="1200" cap="none" spc="0" normalizeH="0" baseline="0" noProof="0" dirty="0" err="1">
                <a:ln>
                  <a:noFill/>
                </a:ln>
                <a:solidFill>
                  <a:srgbClr val="002177"/>
                </a:solidFill>
                <a:effectLst/>
                <a:uLnTx/>
                <a:uFillTx/>
                <a:latin typeface="Poppins"/>
                <a:ea typeface="+mj-ea"/>
                <a:cs typeface="Poppins"/>
              </a:rPr>
              <a:t>Verificacion</a:t>
            </a:r>
            <a:r>
              <a:rPr kumimoji="0" lang="en-US" sz="4800" b="0" i="0" u="none" strike="noStrike" kern="1200" cap="none" spc="0" normalizeH="0" baseline="0" noProof="0" dirty="0">
                <a:ln>
                  <a:noFill/>
                </a:ln>
                <a:solidFill>
                  <a:srgbClr val="002177"/>
                </a:solidFill>
                <a:effectLst/>
                <a:uLnTx/>
                <a:uFillTx/>
                <a:latin typeface="Poppins"/>
                <a:ea typeface="+mj-ea"/>
                <a:cs typeface="Poppins"/>
              </a:rPr>
              <a:t> de </a:t>
            </a:r>
            <a:r>
              <a:rPr kumimoji="0" lang="en-US" sz="4800" b="0" i="0" u="none" strike="noStrike" kern="1200" cap="none" spc="0" normalizeH="0" baseline="0" noProof="0" dirty="0" err="1">
                <a:ln>
                  <a:noFill/>
                </a:ln>
                <a:solidFill>
                  <a:srgbClr val="002177"/>
                </a:solidFill>
                <a:effectLst/>
                <a:uLnTx/>
                <a:uFillTx/>
                <a:latin typeface="Poppins"/>
                <a:ea typeface="+mj-ea"/>
                <a:cs typeface="Poppins"/>
              </a:rPr>
              <a:t>conocimiento</a:t>
            </a:r>
            <a:endParaRPr kumimoji="0" lang="en-US" sz="4800" b="0" i="0" u="none" strike="noStrike" kern="1200" cap="none" spc="0" normalizeH="0" baseline="0" noProof="0" dirty="0">
              <a:ln>
                <a:noFill/>
              </a:ln>
              <a:solidFill>
                <a:srgbClr val="002177"/>
              </a:solidFill>
              <a:effectLst/>
              <a:uLnTx/>
              <a:uFillTx/>
              <a:latin typeface="Poppins"/>
              <a:ea typeface="+mj-ea"/>
              <a:cs typeface="Poppins"/>
            </a:endParaRPr>
          </a:p>
        </p:txBody>
      </p:sp>
      <p:sp>
        <p:nvSpPr>
          <p:cNvPr id="3" name="Content Placeholder 4">
            <a:extLst>
              <a:ext uri="{FF2B5EF4-FFF2-40B4-BE49-F238E27FC236}">
                <a16:creationId xmlns:a16="http://schemas.microsoft.com/office/drawing/2014/main" id="{28C7E8F7-F3B8-65E8-34B7-76F765EFD693}"/>
              </a:ext>
            </a:extLst>
          </p:cNvPr>
          <p:cNvSpPr txBox="1">
            <a:spLocks/>
          </p:cNvSpPr>
          <p:nvPr/>
        </p:nvSpPr>
        <p:spPr>
          <a:xfrm>
            <a:off x="665102" y="1663447"/>
            <a:ext cx="10861795" cy="432763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F6FC6"/>
              </a:buClr>
              <a:buSzPct val="80000"/>
              <a:buFont typeface="Wingdings 3" charset="2"/>
              <a:buNone/>
              <a:tabLst/>
              <a:defRPr/>
            </a:pPr>
            <a:endParaRPr kumimoji="0" lang="en-US" sz="3600" b="0" i="0" u="none" strike="noStrike" kern="1200" cap="none" spc="0" normalizeH="0" baseline="0" noProof="0">
              <a:ln>
                <a:noFill/>
              </a:ln>
              <a:solidFill>
                <a:sysClr val="windowText" lastClr="000000">
                  <a:lumMod val="75000"/>
                  <a:lumOff val="25000"/>
                </a:sysClr>
              </a:solidFill>
              <a:effectLst/>
              <a:uLnTx/>
              <a:uFillTx/>
              <a:latin typeface="Poppins" panose="00000500000000000000" pitchFamily="2" charset="0"/>
              <a:ea typeface="+mn-ea"/>
              <a:cs typeface="Poppins" panose="00000500000000000000" pitchFamily="2" charset="0"/>
            </a:endParaRPr>
          </a:p>
        </p:txBody>
      </p:sp>
      <p:sp>
        <p:nvSpPr>
          <p:cNvPr id="5" name="TextBox 4">
            <a:extLst>
              <a:ext uri="{FF2B5EF4-FFF2-40B4-BE49-F238E27FC236}">
                <a16:creationId xmlns:a16="http://schemas.microsoft.com/office/drawing/2014/main" id="{8DAB680B-5E08-E2C5-BA08-F47B936FEB8C}"/>
              </a:ext>
            </a:extLst>
          </p:cNvPr>
          <p:cNvSpPr txBox="1"/>
          <p:nvPr/>
        </p:nvSpPr>
        <p:spPr>
          <a:xfrm>
            <a:off x="384694" y="1663447"/>
            <a:ext cx="11416732" cy="1015663"/>
          </a:xfrm>
          <a:prstGeom prst="rect">
            <a:avLst/>
          </a:prstGeom>
          <a:noFill/>
        </p:spPr>
        <p:txBody>
          <a:bodyPr wrap="square">
            <a:spAutoFit/>
          </a:bodyPr>
          <a:lstStyle/>
          <a:p>
            <a:r>
              <a:rPr lang="en-US" sz="3000" dirty="0">
                <a:solidFill>
                  <a:srgbClr val="86CAFE"/>
                </a:solidFill>
                <a:latin typeface="Poppins" panose="00000500000000000000" pitchFamily="2" charset="0"/>
                <a:cs typeface="Poppins" panose="00000500000000000000" pitchFamily="2" charset="0"/>
              </a:rPr>
              <a:t>Schools can use Title I to purchase whatever they want.</a:t>
            </a:r>
          </a:p>
          <a:p>
            <a:r>
              <a:rPr lang="en-US" sz="3000" dirty="0" err="1">
                <a:solidFill>
                  <a:srgbClr val="002177"/>
                </a:solidFill>
                <a:latin typeface="Poppins" panose="00000500000000000000" pitchFamily="2" charset="0"/>
                <a:cs typeface="Poppins" panose="00000500000000000000" pitchFamily="2" charset="0"/>
              </a:rPr>
              <a:t>Escuelas</a:t>
            </a:r>
            <a:r>
              <a:rPr lang="en-US" sz="3000" dirty="0">
                <a:solidFill>
                  <a:srgbClr val="002177"/>
                </a:solidFill>
                <a:latin typeface="Poppins" panose="00000500000000000000" pitchFamily="2" charset="0"/>
                <a:cs typeface="Poppins" panose="00000500000000000000" pitchFamily="2" charset="0"/>
              </a:rPr>
              <a:t> </a:t>
            </a:r>
            <a:r>
              <a:rPr lang="en-US" sz="3000" dirty="0" err="1">
                <a:solidFill>
                  <a:srgbClr val="002177"/>
                </a:solidFill>
                <a:latin typeface="Poppins" panose="00000500000000000000" pitchFamily="2" charset="0"/>
                <a:cs typeface="Poppins" panose="00000500000000000000" pitchFamily="2" charset="0"/>
              </a:rPr>
              <a:t>pueden</a:t>
            </a:r>
            <a:r>
              <a:rPr lang="en-US" sz="3000" dirty="0">
                <a:solidFill>
                  <a:srgbClr val="002177"/>
                </a:solidFill>
                <a:latin typeface="Poppins" panose="00000500000000000000" pitchFamily="2" charset="0"/>
                <a:cs typeface="Poppins" panose="00000500000000000000" pitchFamily="2" charset="0"/>
              </a:rPr>
              <a:t> usar </a:t>
            </a:r>
            <a:r>
              <a:rPr lang="en-US" sz="3000" dirty="0" err="1">
                <a:solidFill>
                  <a:srgbClr val="002177"/>
                </a:solidFill>
                <a:latin typeface="Poppins" panose="00000500000000000000" pitchFamily="2" charset="0"/>
                <a:cs typeface="Poppins" panose="00000500000000000000" pitchFamily="2" charset="0"/>
              </a:rPr>
              <a:t>Título</a:t>
            </a:r>
            <a:r>
              <a:rPr lang="en-US" sz="3000" dirty="0">
                <a:solidFill>
                  <a:srgbClr val="002177"/>
                </a:solidFill>
                <a:latin typeface="Poppins" panose="00000500000000000000" pitchFamily="2" charset="0"/>
                <a:cs typeface="Poppins" panose="00000500000000000000" pitchFamily="2" charset="0"/>
              </a:rPr>
              <a:t> I para </a:t>
            </a:r>
            <a:r>
              <a:rPr lang="en-US" sz="3000" dirty="0" err="1">
                <a:solidFill>
                  <a:srgbClr val="002177"/>
                </a:solidFill>
                <a:latin typeface="Poppins" panose="00000500000000000000" pitchFamily="2" charset="0"/>
                <a:cs typeface="Poppins" panose="00000500000000000000" pitchFamily="2" charset="0"/>
              </a:rPr>
              <a:t>comprar</a:t>
            </a:r>
            <a:r>
              <a:rPr lang="en-US" sz="3000" dirty="0">
                <a:solidFill>
                  <a:srgbClr val="002177"/>
                </a:solidFill>
                <a:latin typeface="Poppins" panose="00000500000000000000" pitchFamily="2" charset="0"/>
                <a:cs typeface="Poppins" panose="00000500000000000000" pitchFamily="2" charset="0"/>
              </a:rPr>
              <a:t> lo que </a:t>
            </a:r>
            <a:r>
              <a:rPr lang="en-US" sz="3000" dirty="0" err="1">
                <a:solidFill>
                  <a:srgbClr val="002177"/>
                </a:solidFill>
                <a:latin typeface="Poppins" panose="00000500000000000000" pitchFamily="2" charset="0"/>
                <a:cs typeface="Poppins" panose="00000500000000000000" pitchFamily="2" charset="0"/>
              </a:rPr>
              <a:t>quieran</a:t>
            </a:r>
            <a:r>
              <a:rPr lang="en-US" sz="3000" dirty="0">
                <a:solidFill>
                  <a:srgbClr val="002177"/>
                </a:solidFill>
                <a:latin typeface="Poppins" panose="00000500000000000000" pitchFamily="2" charset="0"/>
                <a:cs typeface="Poppins" panose="00000500000000000000" pitchFamily="2" charset="0"/>
              </a:rPr>
              <a:t>.</a:t>
            </a:r>
          </a:p>
        </p:txBody>
      </p:sp>
      <p:sp>
        <p:nvSpPr>
          <p:cNvPr id="7" name="TextBox 6">
            <a:extLst>
              <a:ext uri="{FF2B5EF4-FFF2-40B4-BE49-F238E27FC236}">
                <a16:creationId xmlns:a16="http://schemas.microsoft.com/office/drawing/2014/main" id="{AE5DC51D-5D45-AE7D-E03C-25FC604AA2C9}"/>
              </a:ext>
            </a:extLst>
          </p:cNvPr>
          <p:cNvSpPr txBox="1"/>
          <p:nvPr/>
        </p:nvSpPr>
        <p:spPr>
          <a:xfrm>
            <a:off x="1276350" y="3539425"/>
            <a:ext cx="8991600" cy="1384995"/>
          </a:xfrm>
          <a:prstGeom prst="rect">
            <a:avLst/>
          </a:prstGeom>
          <a:noFill/>
        </p:spPr>
        <p:txBody>
          <a:bodyPr wrap="square">
            <a:spAutoFit/>
          </a:bodyPr>
          <a:lstStyle/>
          <a:p>
            <a:pPr marL="971550" lvl="1" indent="-514350">
              <a:buAutoNum type="alphaUcPeriod"/>
            </a:pPr>
            <a:r>
              <a:rPr lang="en-US" sz="2800" dirty="0">
                <a:solidFill>
                  <a:srgbClr val="86CAFE"/>
                </a:solidFill>
                <a:latin typeface="Poppins" panose="00000500000000000000" pitchFamily="2" charset="0"/>
                <a:cs typeface="Poppins" panose="00000500000000000000" pitchFamily="2" charset="0"/>
              </a:rPr>
              <a:t>True</a:t>
            </a:r>
            <a:r>
              <a:rPr lang="en-US" sz="2800" dirty="0">
                <a:solidFill>
                  <a:schemeClr val="bg1"/>
                </a:solidFill>
                <a:latin typeface="Poppins" panose="00000500000000000000" pitchFamily="2" charset="0"/>
                <a:cs typeface="Poppins" panose="00000500000000000000" pitchFamily="2" charset="0"/>
              </a:rPr>
              <a:t>										</a:t>
            </a:r>
            <a:r>
              <a:rPr lang="en-US" sz="2800" dirty="0">
                <a:solidFill>
                  <a:srgbClr val="002177"/>
                </a:solidFill>
                <a:latin typeface="Poppins" panose="00000500000000000000" pitchFamily="2" charset="0"/>
                <a:cs typeface="Poppins" panose="00000500000000000000" pitchFamily="2" charset="0"/>
              </a:rPr>
              <a:t>A. Verdad</a:t>
            </a:r>
          </a:p>
          <a:p>
            <a:pPr marL="514350" indent="-514350">
              <a:buAutoNum type="alphaUcPeriod"/>
            </a:pPr>
            <a:endParaRPr lang="en-US" sz="2800" dirty="0">
              <a:solidFill>
                <a:srgbClr val="86CAFE"/>
              </a:solidFill>
              <a:latin typeface="Poppins" panose="00000500000000000000" pitchFamily="2" charset="0"/>
              <a:cs typeface="Poppins" panose="00000500000000000000" pitchFamily="2" charset="0"/>
            </a:endParaRPr>
          </a:p>
          <a:p>
            <a:pPr lvl="1"/>
            <a:r>
              <a:rPr lang="en-US" sz="2800" dirty="0">
                <a:solidFill>
                  <a:srgbClr val="86CAFE"/>
                </a:solidFill>
                <a:latin typeface="Poppins" panose="00000500000000000000" pitchFamily="2" charset="0"/>
                <a:cs typeface="Poppins" panose="00000500000000000000" pitchFamily="2" charset="0"/>
              </a:rPr>
              <a:t>B.  False</a:t>
            </a:r>
            <a:r>
              <a:rPr lang="en-US" sz="2800" dirty="0">
                <a:solidFill>
                  <a:schemeClr val="bg1"/>
                </a:solidFill>
                <a:latin typeface="Poppins" panose="00000500000000000000" pitchFamily="2" charset="0"/>
                <a:cs typeface="Poppins" panose="00000500000000000000" pitchFamily="2" charset="0"/>
              </a:rPr>
              <a:t>									</a:t>
            </a:r>
            <a:r>
              <a:rPr lang="en-US" sz="2800" dirty="0">
                <a:solidFill>
                  <a:srgbClr val="002177"/>
                </a:solidFill>
                <a:latin typeface="Poppins" panose="00000500000000000000" pitchFamily="2" charset="0"/>
                <a:cs typeface="Poppins" panose="00000500000000000000" pitchFamily="2" charset="0"/>
              </a:rPr>
              <a:t>B. Falso</a:t>
            </a:r>
          </a:p>
        </p:txBody>
      </p:sp>
      <p:sp>
        <p:nvSpPr>
          <p:cNvPr id="8" name="Rectangle 7">
            <a:extLst>
              <a:ext uri="{FF2B5EF4-FFF2-40B4-BE49-F238E27FC236}">
                <a16:creationId xmlns:a16="http://schemas.microsoft.com/office/drawing/2014/main" id="{46647D1C-DF2F-0B4C-3844-B6F644CBF8FF}"/>
              </a:ext>
            </a:extLst>
          </p:cNvPr>
          <p:cNvSpPr/>
          <p:nvPr/>
        </p:nvSpPr>
        <p:spPr>
          <a:xfrm>
            <a:off x="4434840" y="3024853"/>
            <a:ext cx="2183130" cy="304038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9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a:t>
            </a:r>
          </a:p>
        </p:txBody>
      </p:sp>
    </p:spTree>
    <p:extLst>
      <p:ext uri="{BB962C8B-B14F-4D97-AF65-F5344CB8AC3E}">
        <p14:creationId xmlns:p14="http://schemas.microsoft.com/office/powerpoint/2010/main" val="179180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Title 3">
            <a:extLst>
              <a:ext uri="{FF2B5EF4-FFF2-40B4-BE49-F238E27FC236}">
                <a16:creationId xmlns:a16="http://schemas.microsoft.com/office/drawing/2014/main" id="{392315CE-F620-B34C-CD33-7914261BFB49}"/>
              </a:ext>
            </a:extLst>
          </p:cNvPr>
          <p:cNvSpPr txBox="1">
            <a:spLocks/>
          </p:cNvSpPr>
          <p:nvPr/>
        </p:nvSpPr>
        <p:spPr>
          <a:xfrm>
            <a:off x="384693" y="203026"/>
            <a:ext cx="10861795" cy="1311166"/>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86CAFE"/>
                </a:solidFill>
                <a:effectLst/>
                <a:uLnTx/>
                <a:uFillTx/>
                <a:latin typeface="Poppins"/>
                <a:ea typeface="+mj-ea"/>
                <a:cs typeface="Poppins"/>
              </a:rPr>
              <a:t>Knowledge Check</a:t>
            </a:r>
            <a:br>
              <a:rPr kumimoji="0" lang="en-US" sz="4800" b="0" i="0" u="none" strike="noStrike" kern="1200" cap="none" spc="0" normalizeH="0" baseline="0" noProof="0" dirty="0">
                <a:ln>
                  <a:noFill/>
                </a:ln>
                <a:solidFill>
                  <a:srgbClr val="4472C4"/>
                </a:solidFill>
                <a:effectLst/>
                <a:uLnTx/>
                <a:uFillTx/>
                <a:latin typeface="Poppins" panose="00000500000000000000" pitchFamily="2" charset="0"/>
                <a:ea typeface="+mj-ea"/>
                <a:cs typeface="Poppins" panose="00000500000000000000" pitchFamily="2" charset="0"/>
              </a:rPr>
            </a:br>
            <a:r>
              <a:rPr kumimoji="0" lang="en-US" sz="4800" b="0" i="0" u="none" strike="noStrike" kern="1200" cap="none" spc="0" normalizeH="0" baseline="0" noProof="0" dirty="0" err="1">
                <a:ln>
                  <a:noFill/>
                </a:ln>
                <a:solidFill>
                  <a:srgbClr val="002177"/>
                </a:solidFill>
                <a:effectLst/>
                <a:uLnTx/>
                <a:uFillTx/>
                <a:latin typeface="Poppins"/>
                <a:ea typeface="+mj-ea"/>
                <a:cs typeface="Poppins"/>
              </a:rPr>
              <a:t>Verificacion</a:t>
            </a:r>
            <a:r>
              <a:rPr kumimoji="0" lang="en-US" sz="4800" b="0" i="0" u="none" strike="noStrike" kern="1200" cap="none" spc="0" normalizeH="0" baseline="0" noProof="0" dirty="0">
                <a:ln>
                  <a:noFill/>
                </a:ln>
                <a:solidFill>
                  <a:srgbClr val="002177"/>
                </a:solidFill>
                <a:effectLst/>
                <a:uLnTx/>
                <a:uFillTx/>
                <a:latin typeface="Poppins"/>
                <a:ea typeface="+mj-ea"/>
                <a:cs typeface="Poppins"/>
              </a:rPr>
              <a:t> de </a:t>
            </a:r>
            <a:r>
              <a:rPr kumimoji="0" lang="en-US" sz="4800" b="0" i="0" u="none" strike="noStrike" kern="1200" cap="none" spc="0" normalizeH="0" baseline="0" noProof="0" dirty="0" err="1">
                <a:ln>
                  <a:noFill/>
                </a:ln>
                <a:solidFill>
                  <a:srgbClr val="002177"/>
                </a:solidFill>
                <a:effectLst/>
                <a:uLnTx/>
                <a:uFillTx/>
                <a:latin typeface="Poppins"/>
                <a:ea typeface="+mj-ea"/>
                <a:cs typeface="Poppins"/>
              </a:rPr>
              <a:t>conocimiento</a:t>
            </a:r>
            <a:endParaRPr kumimoji="0" lang="en-US" sz="4800" b="0" i="0" u="none" strike="noStrike" kern="1200" cap="none" spc="0" normalizeH="0" baseline="0" noProof="0" dirty="0">
              <a:ln>
                <a:noFill/>
              </a:ln>
              <a:solidFill>
                <a:srgbClr val="002177"/>
              </a:solidFill>
              <a:effectLst/>
              <a:uLnTx/>
              <a:uFillTx/>
              <a:latin typeface="Poppins"/>
              <a:ea typeface="+mj-ea"/>
              <a:cs typeface="Poppins"/>
            </a:endParaRPr>
          </a:p>
        </p:txBody>
      </p:sp>
      <p:sp>
        <p:nvSpPr>
          <p:cNvPr id="3" name="Content Placeholder 4">
            <a:extLst>
              <a:ext uri="{FF2B5EF4-FFF2-40B4-BE49-F238E27FC236}">
                <a16:creationId xmlns:a16="http://schemas.microsoft.com/office/drawing/2014/main" id="{28C7E8F7-F3B8-65E8-34B7-76F765EFD693}"/>
              </a:ext>
            </a:extLst>
          </p:cNvPr>
          <p:cNvSpPr txBox="1">
            <a:spLocks/>
          </p:cNvSpPr>
          <p:nvPr/>
        </p:nvSpPr>
        <p:spPr>
          <a:xfrm>
            <a:off x="665102" y="1663447"/>
            <a:ext cx="10861795" cy="432763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F6FC6"/>
              </a:buClr>
              <a:buSzPct val="80000"/>
              <a:buFont typeface="Wingdings 3" charset="2"/>
              <a:buNone/>
              <a:tabLst/>
              <a:defRPr/>
            </a:pPr>
            <a:endParaRPr kumimoji="0" lang="en-US" sz="3600" b="0" i="0" u="none" strike="noStrike" kern="1200" cap="none" spc="0" normalizeH="0" baseline="0" noProof="0">
              <a:ln>
                <a:noFill/>
              </a:ln>
              <a:solidFill>
                <a:sysClr val="windowText" lastClr="000000">
                  <a:lumMod val="75000"/>
                  <a:lumOff val="25000"/>
                </a:sysClr>
              </a:solidFill>
              <a:effectLst/>
              <a:uLnTx/>
              <a:uFillTx/>
              <a:latin typeface="Poppins" panose="00000500000000000000" pitchFamily="2" charset="0"/>
              <a:ea typeface="+mn-ea"/>
              <a:cs typeface="Poppins" panose="00000500000000000000" pitchFamily="2" charset="0"/>
            </a:endParaRPr>
          </a:p>
        </p:txBody>
      </p:sp>
      <p:sp>
        <p:nvSpPr>
          <p:cNvPr id="5" name="TextBox 4">
            <a:extLst>
              <a:ext uri="{FF2B5EF4-FFF2-40B4-BE49-F238E27FC236}">
                <a16:creationId xmlns:a16="http://schemas.microsoft.com/office/drawing/2014/main" id="{3130D69B-D208-E445-52D8-C9FE36C3FB07}"/>
              </a:ext>
            </a:extLst>
          </p:cNvPr>
          <p:cNvSpPr txBox="1"/>
          <p:nvPr/>
        </p:nvSpPr>
        <p:spPr>
          <a:xfrm>
            <a:off x="1571625" y="1747226"/>
            <a:ext cx="9353550" cy="1015663"/>
          </a:xfrm>
          <a:prstGeom prst="rect">
            <a:avLst/>
          </a:prstGeom>
          <a:noFill/>
        </p:spPr>
        <p:txBody>
          <a:bodyPr wrap="square">
            <a:spAutoFit/>
          </a:bodyPr>
          <a:lstStyle/>
          <a:p>
            <a:r>
              <a:rPr lang="en-US" sz="3000" dirty="0">
                <a:solidFill>
                  <a:srgbClr val="86CAFE"/>
                </a:solidFill>
                <a:latin typeface="Poppins" panose="00000500000000000000" pitchFamily="2" charset="0"/>
                <a:cs typeface="Poppins" panose="00000500000000000000" pitchFamily="2" charset="0"/>
              </a:rPr>
              <a:t>How many tiers of Title I funding are there? </a:t>
            </a:r>
            <a:r>
              <a:rPr lang="en-US" sz="3000" dirty="0" err="1">
                <a:solidFill>
                  <a:srgbClr val="002177"/>
                </a:solidFill>
                <a:latin typeface="Poppins" panose="00000500000000000000" pitchFamily="2" charset="0"/>
                <a:cs typeface="Poppins" panose="00000500000000000000" pitchFamily="2" charset="0"/>
              </a:rPr>
              <a:t>Cuántos</a:t>
            </a:r>
            <a:r>
              <a:rPr lang="en-US" sz="3000" dirty="0">
                <a:solidFill>
                  <a:srgbClr val="002177"/>
                </a:solidFill>
                <a:latin typeface="Poppins" panose="00000500000000000000" pitchFamily="2" charset="0"/>
                <a:cs typeface="Poppins" panose="00000500000000000000" pitchFamily="2" charset="0"/>
              </a:rPr>
              <a:t> </a:t>
            </a:r>
            <a:r>
              <a:rPr lang="en-US" sz="3000" dirty="0" err="1">
                <a:solidFill>
                  <a:srgbClr val="002177"/>
                </a:solidFill>
                <a:latin typeface="Poppins" panose="00000500000000000000" pitchFamily="2" charset="0"/>
                <a:cs typeface="Poppins" panose="00000500000000000000" pitchFamily="2" charset="0"/>
              </a:rPr>
              <a:t>niveles</a:t>
            </a:r>
            <a:r>
              <a:rPr lang="en-US" sz="3000" dirty="0">
                <a:solidFill>
                  <a:srgbClr val="002177"/>
                </a:solidFill>
                <a:latin typeface="Poppins" panose="00000500000000000000" pitchFamily="2" charset="0"/>
                <a:cs typeface="Poppins" panose="00000500000000000000" pitchFamily="2" charset="0"/>
              </a:rPr>
              <a:t> de </a:t>
            </a:r>
            <a:r>
              <a:rPr lang="en-US" sz="3000" dirty="0" err="1">
                <a:solidFill>
                  <a:srgbClr val="002177"/>
                </a:solidFill>
                <a:latin typeface="Poppins" panose="00000500000000000000" pitchFamily="2" charset="0"/>
                <a:cs typeface="Poppins" panose="00000500000000000000" pitchFamily="2" charset="0"/>
              </a:rPr>
              <a:t>financiación</a:t>
            </a:r>
            <a:r>
              <a:rPr lang="en-US" sz="3000" dirty="0">
                <a:solidFill>
                  <a:srgbClr val="002177"/>
                </a:solidFill>
                <a:latin typeface="Poppins" panose="00000500000000000000" pitchFamily="2" charset="0"/>
                <a:cs typeface="Poppins" panose="00000500000000000000" pitchFamily="2" charset="0"/>
              </a:rPr>
              <a:t> del </a:t>
            </a:r>
            <a:r>
              <a:rPr lang="en-US" sz="3000" dirty="0" err="1">
                <a:solidFill>
                  <a:srgbClr val="002177"/>
                </a:solidFill>
                <a:latin typeface="Poppins" panose="00000500000000000000" pitchFamily="2" charset="0"/>
                <a:cs typeface="Poppins" panose="00000500000000000000" pitchFamily="2" charset="0"/>
              </a:rPr>
              <a:t>Título</a:t>
            </a:r>
            <a:r>
              <a:rPr lang="en-US" sz="3000" dirty="0">
                <a:solidFill>
                  <a:srgbClr val="002177"/>
                </a:solidFill>
                <a:latin typeface="Poppins" panose="00000500000000000000" pitchFamily="2" charset="0"/>
                <a:cs typeface="Poppins" panose="00000500000000000000" pitchFamily="2" charset="0"/>
              </a:rPr>
              <a:t> I hay?</a:t>
            </a:r>
          </a:p>
        </p:txBody>
      </p:sp>
      <p:sp>
        <p:nvSpPr>
          <p:cNvPr id="6" name="TextBox 5">
            <a:extLst>
              <a:ext uri="{FF2B5EF4-FFF2-40B4-BE49-F238E27FC236}">
                <a16:creationId xmlns:a16="http://schemas.microsoft.com/office/drawing/2014/main" id="{A91A6B01-B258-F24A-6659-F5658D59CBC5}"/>
              </a:ext>
            </a:extLst>
          </p:cNvPr>
          <p:cNvSpPr txBox="1"/>
          <p:nvPr/>
        </p:nvSpPr>
        <p:spPr>
          <a:xfrm>
            <a:off x="1333500" y="3276600"/>
            <a:ext cx="1327608" cy="1815882"/>
          </a:xfrm>
          <a:prstGeom prst="rect">
            <a:avLst/>
          </a:prstGeom>
          <a:noFill/>
        </p:spPr>
        <p:txBody>
          <a:bodyPr wrap="none" rtlCol="0">
            <a:spAutoFit/>
          </a:bodyPr>
          <a:lstStyle/>
          <a:p>
            <a:pPr marL="342900" indent="-342900">
              <a:buAutoNum type="alphaUcPeriod"/>
            </a:pPr>
            <a:r>
              <a:rPr lang="en-US" sz="2800" dirty="0">
                <a:solidFill>
                  <a:srgbClr val="86CAFE"/>
                </a:solidFill>
              </a:rPr>
              <a:t>      1</a:t>
            </a:r>
          </a:p>
          <a:p>
            <a:pPr marL="342900" indent="-342900">
              <a:buAutoNum type="alphaUcPeriod"/>
            </a:pPr>
            <a:r>
              <a:rPr lang="en-US" sz="2800" dirty="0">
                <a:solidFill>
                  <a:srgbClr val="86CAFE"/>
                </a:solidFill>
              </a:rPr>
              <a:t>      2</a:t>
            </a:r>
          </a:p>
          <a:p>
            <a:pPr marL="342900" indent="-342900">
              <a:buAutoNum type="alphaUcPeriod"/>
            </a:pPr>
            <a:r>
              <a:rPr lang="en-US" sz="2800" dirty="0">
                <a:solidFill>
                  <a:srgbClr val="86CAFE"/>
                </a:solidFill>
              </a:rPr>
              <a:t>      3</a:t>
            </a:r>
          </a:p>
          <a:p>
            <a:pPr marL="342900" indent="-342900">
              <a:buAutoNum type="alphaUcPeriod"/>
            </a:pPr>
            <a:r>
              <a:rPr lang="en-US" sz="2800" dirty="0">
                <a:solidFill>
                  <a:srgbClr val="86CAFE"/>
                </a:solidFill>
              </a:rPr>
              <a:t>      4</a:t>
            </a:r>
          </a:p>
        </p:txBody>
      </p:sp>
      <p:sp>
        <p:nvSpPr>
          <p:cNvPr id="7" name="TextBox 6">
            <a:extLst>
              <a:ext uri="{FF2B5EF4-FFF2-40B4-BE49-F238E27FC236}">
                <a16:creationId xmlns:a16="http://schemas.microsoft.com/office/drawing/2014/main" id="{0358C80E-41FF-8D91-3C74-16C38E451E76}"/>
              </a:ext>
            </a:extLst>
          </p:cNvPr>
          <p:cNvSpPr txBox="1"/>
          <p:nvPr/>
        </p:nvSpPr>
        <p:spPr>
          <a:xfrm>
            <a:off x="7962900" y="3276600"/>
            <a:ext cx="1327608" cy="1815882"/>
          </a:xfrm>
          <a:prstGeom prst="rect">
            <a:avLst/>
          </a:prstGeom>
          <a:noFill/>
        </p:spPr>
        <p:txBody>
          <a:bodyPr wrap="none" rtlCol="0">
            <a:spAutoFit/>
          </a:bodyPr>
          <a:lstStyle/>
          <a:p>
            <a:pPr marL="342900" indent="-342900">
              <a:buAutoNum type="alphaUcPeriod"/>
            </a:pPr>
            <a:r>
              <a:rPr lang="en-US" sz="2800">
                <a:solidFill>
                  <a:srgbClr val="002177"/>
                </a:solidFill>
              </a:rPr>
              <a:t>      1</a:t>
            </a:r>
          </a:p>
          <a:p>
            <a:pPr marL="342900" indent="-342900">
              <a:buAutoNum type="alphaUcPeriod"/>
            </a:pPr>
            <a:r>
              <a:rPr lang="en-US" sz="2800">
                <a:solidFill>
                  <a:srgbClr val="002177"/>
                </a:solidFill>
              </a:rPr>
              <a:t>      2</a:t>
            </a:r>
          </a:p>
          <a:p>
            <a:pPr marL="342900" indent="-342900">
              <a:buAutoNum type="alphaUcPeriod"/>
            </a:pPr>
            <a:r>
              <a:rPr lang="en-US" sz="2800">
                <a:solidFill>
                  <a:srgbClr val="002177"/>
                </a:solidFill>
              </a:rPr>
              <a:t>      3</a:t>
            </a:r>
          </a:p>
          <a:p>
            <a:pPr marL="342900" indent="-342900">
              <a:buAutoNum type="alphaUcPeriod"/>
            </a:pPr>
            <a:r>
              <a:rPr lang="en-US" sz="2800">
                <a:solidFill>
                  <a:srgbClr val="002177"/>
                </a:solidFill>
              </a:rPr>
              <a:t>      4</a:t>
            </a:r>
          </a:p>
        </p:txBody>
      </p:sp>
      <p:sp>
        <p:nvSpPr>
          <p:cNvPr id="8" name="Rectangle 7">
            <a:extLst>
              <a:ext uri="{FF2B5EF4-FFF2-40B4-BE49-F238E27FC236}">
                <a16:creationId xmlns:a16="http://schemas.microsoft.com/office/drawing/2014/main" id="{2B04843C-6F54-0E4A-FC3A-9A9CE28C2D08}"/>
              </a:ext>
            </a:extLst>
          </p:cNvPr>
          <p:cNvSpPr/>
          <p:nvPr/>
        </p:nvSpPr>
        <p:spPr>
          <a:xfrm>
            <a:off x="4434840" y="3024853"/>
            <a:ext cx="2183130" cy="304038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9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t>
            </a:r>
          </a:p>
        </p:txBody>
      </p:sp>
    </p:spTree>
    <p:extLst>
      <p:ext uri="{BB962C8B-B14F-4D97-AF65-F5344CB8AC3E}">
        <p14:creationId xmlns:p14="http://schemas.microsoft.com/office/powerpoint/2010/main" val="280739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Title 3">
            <a:extLst>
              <a:ext uri="{FF2B5EF4-FFF2-40B4-BE49-F238E27FC236}">
                <a16:creationId xmlns:a16="http://schemas.microsoft.com/office/drawing/2014/main" id="{392315CE-F620-B34C-CD33-7914261BFB49}"/>
              </a:ext>
            </a:extLst>
          </p:cNvPr>
          <p:cNvSpPr txBox="1">
            <a:spLocks/>
          </p:cNvSpPr>
          <p:nvPr/>
        </p:nvSpPr>
        <p:spPr>
          <a:xfrm>
            <a:off x="384693" y="203026"/>
            <a:ext cx="10861795" cy="1311166"/>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86CAFE"/>
                </a:solidFill>
                <a:effectLst/>
                <a:uLnTx/>
                <a:uFillTx/>
                <a:latin typeface="Poppins"/>
                <a:ea typeface="+mj-ea"/>
                <a:cs typeface="Poppins"/>
              </a:rPr>
              <a:t>Knowledge Check</a:t>
            </a:r>
            <a:br>
              <a:rPr kumimoji="0" lang="en-US" sz="4800" b="0" i="0" u="none" strike="noStrike" kern="1200" cap="none" spc="0" normalizeH="0" baseline="0" noProof="0" dirty="0">
                <a:ln>
                  <a:noFill/>
                </a:ln>
                <a:solidFill>
                  <a:srgbClr val="4472C4"/>
                </a:solidFill>
                <a:effectLst/>
                <a:uLnTx/>
                <a:uFillTx/>
                <a:latin typeface="Poppins" panose="00000500000000000000" pitchFamily="2" charset="0"/>
                <a:ea typeface="+mj-ea"/>
                <a:cs typeface="Poppins" panose="00000500000000000000" pitchFamily="2" charset="0"/>
              </a:rPr>
            </a:br>
            <a:r>
              <a:rPr kumimoji="0" lang="en-US" sz="4800" b="0" i="0" u="none" strike="noStrike" kern="1200" cap="none" spc="0" normalizeH="0" baseline="0" noProof="0" dirty="0" err="1">
                <a:ln>
                  <a:noFill/>
                </a:ln>
                <a:solidFill>
                  <a:srgbClr val="002177"/>
                </a:solidFill>
                <a:effectLst/>
                <a:uLnTx/>
                <a:uFillTx/>
                <a:latin typeface="Poppins"/>
                <a:ea typeface="+mj-ea"/>
                <a:cs typeface="Poppins"/>
              </a:rPr>
              <a:t>Verificacion</a:t>
            </a:r>
            <a:r>
              <a:rPr kumimoji="0" lang="en-US" sz="4800" b="0" i="0" u="none" strike="noStrike" kern="1200" cap="none" spc="0" normalizeH="0" baseline="0" noProof="0" dirty="0">
                <a:ln>
                  <a:noFill/>
                </a:ln>
                <a:solidFill>
                  <a:srgbClr val="002177"/>
                </a:solidFill>
                <a:effectLst/>
                <a:uLnTx/>
                <a:uFillTx/>
                <a:latin typeface="Poppins"/>
                <a:ea typeface="+mj-ea"/>
                <a:cs typeface="Poppins"/>
              </a:rPr>
              <a:t> de </a:t>
            </a:r>
            <a:r>
              <a:rPr kumimoji="0" lang="en-US" sz="4800" b="0" i="0" u="none" strike="noStrike" kern="1200" cap="none" spc="0" normalizeH="0" baseline="0" noProof="0" dirty="0" err="1">
                <a:ln>
                  <a:noFill/>
                </a:ln>
                <a:solidFill>
                  <a:srgbClr val="002177"/>
                </a:solidFill>
                <a:effectLst/>
                <a:uLnTx/>
                <a:uFillTx/>
                <a:latin typeface="Poppins"/>
                <a:ea typeface="+mj-ea"/>
                <a:cs typeface="Poppins"/>
              </a:rPr>
              <a:t>conocimiento</a:t>
            </a:r>
            <a:endParaRPr kumimoji="0" lang="en-US" sz="4800" b="0" i="0" u="none" strike="noStrike" kern="1200" cap="none" spc="0" normalizeH="0" baseline="0" noProof="0" dirty="0">
              <a:ln>
                <a:noFill/>
              </a:ln>
              <a:solidFill>
                <a:srgbClr val="002177"/>
              </a:solidFill>
              <a:effectLst/>
              <a:uLnTx/>
              <a:uFillTx/>
              <a:latin typeface="Poppins"/>
              <a:ea typeface="+mj-ea"/>
              <a:cs typeface="Poppins"/>
            </a:endParaRPr>
          </a:p>
        </p:txBody>
      </p:sp>
      <p:sp>
        <p:nvSpPr>
          <p:cNvPr id="3" name="Content Placeholder 4">
            <a:extLst>
              <a:ext uri="{FF2B5EF4-FFF2-40B4-BE49-F238E27FC236}">
                <a16:creationId xmlns:a16="http://schemas.microsoft.com/office/drawing/2014/main" id="{28C7E8F7-F3B8-65E8-34B7-76F765EFD693}"/>
              </a:ext>
            </a:extLst>
          </p:cNvPr>
          <p:cNvSpPr txBox="1">
            <a:spLocks/>
          </p:cNvSpPr>
          <p:nvPr/>
        </p:nvSpPr>
        <p:spPr>
          <a:xfrm>
            <a:off x="665102" y="1663447"/>
            <a:ext cx="10861795" cy="432763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F6FC6"/>
              </a:buClr>
              <a:buSzPct val="80000"/>
              <a:buFont typeface="Wingdings 3" charset="2"/>
              <a:buNone/>
              <a:tabLst/>
              <a:defRPr/>
            </a:pPr>
            <a:endParaRPr kumimoji="0" lang="en-US" sz="3600" b="0" i="0" u="none" strike="noStrike" kern="1200" cap="none" spc="0" normalizeH="0" baseline="0" noProof="0">
              <a:ln>
                <a:noFill/>
              </a:ln>
              <a:solidFill>
                <a:sysClr val="windowText" lastClr="000000">
                  <a:lumMod val="75000"/>
                  <a:lumOff val="25000"/>
                </a:sysClr>
              </a:solidFill>
              <a:effectLst/>
              <a:uLnTx/>
              <a:uFillTx/>
              <a:latin typeface="Poppins" panose="00000500000000000000" pitchFamily="2" charset="0"/>
              <a:ea typeface="+mn-ea"/>
              <a:cs typeface="Poppins" panose="00000500000000000000" pitchFamily="2" charset="0"/>
            </a:endParaRPr>
          </a:p>
        </p:txBody>
      </p:sp>
      <p:sp>
        <p:nvSpPr>
          <p:cNvPr id="5" name="TextBox 4">
            <a:extLst>
              <a:ext uri="{FF2B5EF4-FFF2-40B4-BE49-F238E27FC236}">
                <a16:creationId xmlns:a16="http://schemas.microsoft.com/office/drawing/2014/main" id="{D11A268C-6E91-C10C-9AA5-9FAA9D1B45A8}"/>
              </a:ext>
            </a:extLst>
          </p:cNvPr>
          <p:cNvSpPr txBox="1"/>
          <p:nvPr/>
        </p:nvSpPr>
        <p:spPr>
          <a:xfrm>
            <a:off x="1531144" y="1575017"/>
            <a:ext cx="9803606" cy="1015663"/>
          </a:xfrm>
          <a:prstGeom prst="rect">
            <a:avLst/>
          </a:prstGeom>
          <a:noFill/>
        </p:spPr>
        <p:txBody>
          <a:bodyPr wrap="square">
            <a:spAutoFit/>
          </a:bodyPr>
          <a:lstStyle/>
          <a:p>
            <a:r>
              <a:rPr lang="en-US" sz="3000" dirty="0">
                <a:solidFill>
                  <a:srgbClr val="86CAFE"/>
                </a:solidFill>
              </a:rPr>
              <a:t>The SPSA can be modified as needed.</a:t>
            </a:r>
          </a:p>
          <a:p>
            <a:r>
              <a:rPr lang="en-US" sz="3000" dirty="0">
                <a:solidFill>
                  <a:srgbClr val="002177"/>
                </a:solidFill>
              </a:rPr>
              <a:t>El SPSA se </a:t>
            </a:r>
            <a:r>
              <a:rPr lang="en-US" sz="3000" dirty="0" err="1">
                <a:solidFill>
                  <a:srgbClr val="002177"/>
                </a:solidFill>
              </a:rPr>
              <a:t>puede</a:t>
            </a:r>
            <a:r>
              <a:rPr lang="en-US" sz="3000" dirty="0">
                <a:solidFill>
                  <a:srgbClr val="002177"/>
                </a:solidFill>
              </a:rPr>
              <a:t> </a:t>
            </a:r>
            <a:r>
              <a:rPr lang="en-US" sz="3000" dirty="0" err="1">
                <a:solidFill>
                  <a:srgbClr val="002177"/>
                </a:solidFill>
              </a:rPr>
              <a:t>modificar</a:t>
            </a:r>
            <a:r>
              <a:rPr lang="en-US" sz="3000" dirty="0">
                <a:solidFill>
                  <a:srgbClr val="002177"/>
                </a:solidFill>
              </a:rPr>
              <a:t> </a:t>
            </a:r>
            <a:r>
              <a:rPr lang="en-US" sz="3000" dirty="0" err="1">
                <a:solidFill>
                  <a:srgbClr val="002177"/>
                </a:solidFill>
              </a:rPr>
              <a:t>según</a:t>
            </a:r>
            <a:r>
              <a:rPr lang="en-US" sz="3000" dirty="0">
                <a:solidFill>
                  <a:srgbClr val="002177"/>
                </a:solidFill>
              </a:rPr>
              <a:t> sea </a:t>
            </a:r>
            <a:r>
              <a:rPr lang="en-US" sz="3000" dirty="0" err="1">
                <a:solidFill>
                  <a:srgbClr val="002177"/>
                </a:solidFill>
              </a:rPr>
              <a:t>necesario</a:t>
            </a:r>
            <a:r>
              <a:rPr lang="en-US" sz="3000" dirty="0">
                <a:solidFill>
                  <a:srgbClr val="002177"/>
                </a:solidFill>
              </a:rPr>
              <a:t>.</a:t>
            </a:r>
          </a:p>
        </p:txBody>
      </p:sp>
      <p:sp>
        <p:nvSpPr>
          <p:cNvPr id="8" name="TextBox 7">
            <a:extLst>
              <a:ext uri="{FF2B5EF4-FFF2-40B4-BE49-F238E27FC236}">
                <a16:creationId xmlns:a16="http://schemas.microsoft.com/office/drawing/2014/main" id="{4807E7D8-BD67-07BB-BED7-2D39239A96DC}"/>
              </a:ext>
            </a:extLst>
          </p:cNvPr>
          <p:cNvSpPr txBox="1"/>
          <p:nvPr/>
        </p:nvSpPr>
        <p:spPr>
          <a:xfrm>
            <a:off x="1508089" y="3450995"/>
            <a:ext cx="8991600" cy="1384995"/>
          </a:xfrm>
          <a:prstGeom prst="rect">
            <a:avLst/>
          </a:prstGeom>
          <a:noFill/>
        </p:spPr>
        <p:txBody>
          <a:bodyPr wrap="square">
            <a:spAutoFit/>
          </a:bodyPr>
          <a:lstStyle/>
          <a:p>
            <a:pPr marL="971550" lvl="1" indent="-514350">
              <a:buAutoNum type="alphaUcPeriod"/>
            </a:pPr>
            <a:r>
              <a:rPr lang="en-US" sz="2800" dirty="0">
                <a:solidFill>
                  <a:srgbClr val="86CAFE"/>
                </a:solidFill>
                <a:latin typeface="Poppins" panose="00000500000000000000" pitchFamily="2" charset="0"/>
                <a:cs typeface="Poppins" panose="00000500000000000000" pitchFamily="2" charset="0"/>
              </a:rPr>
              <a:t>True</a:t>
            </a:r>
            <a:r>
              <a:rPr lang="en-US" sz="2800" dirty="0">
                <a:solidFill>
                  <a:schemeClr val="bg1"/>
                </a:solidFill>
                <a:latin typeface="Poppins" panose="00000500000000000000" pitchFamily="2" charset="0"/>
                <a:cs typeface="Poppins" panose="00000500000000000000" pitchFamily="2" charset="0"/>
              </a:rPr>
              <a:t>										</a:t>
            </a:r>
            <a:r>
              <a:rPr lang="en-US" sz="2800" dirty="0">
                <a:solidFill>
                  <a:srgbClr val="002177"/>
                </a:solidFill>
                <a:latin typeface="Poppins" panose="00000500000000000000" pitchFamily="2" charset="0"/>
                <a:cs typeface="Poppins" panose="00000500000000000000" pitchFamily="2" charset="0"/>
              </a:rPr>
              <a:t>A. Verdad</a:t>
            </a:r>
          </a:p>
          <a:p>
            <a:pPr marL="514350" indent="-514350">
              <a:buAutoNum type="alphaUcPeriod"/>
            </a:pPr>
            <a:endParaRPr lang="en-US" sz="2800" dirty="0">
              <a:solidFill>
                <a:srgbClr val="86CAFE"/>
              </a:solidFill>
              <a:latin typeface="Poppins" panose="00000500000000000000" pitchFamily="2" charset="0"/>
              <a:cs typeface="Poppins" panose="00000500000000000000" pitchFamily="2" charset="0"/>
            </a:endParaRPr>
          </a:p>
          <a:p>
            <a:pPr lvl="1"/>
            <a:r>
              <a:rPr lang="en-US" sz="2800" dirty="0">
                <a:solidFill>
                  <a:srgbClr val="86CAFE"/>
                </a:solidFill>
                <a:latin typeface="Poppins" panose="00000500000000000000" pitchFamily="2" charset="0"/>
                <a:cs typeface="Poppins" panose="00000500000000000000" pitchFamily="2" charset="0"/>
              </a:rPr>
              <a:t>B.  False</a:t>
            </a:r>
            <a:r>
              <a:rPr lang="en-US" sz="2800" dirty="0">
                <a:solidFill>
                  <a:schemeClr val="bg1"/>
                </a:solidFill>
                <a:latin typeface="Poppins" panose="00000500000000000000" pitchFamily="2" charset="0"/>
                <a:cs typeface="Poppins" panose="00000500000000000000" pitchFamily="2" charset="0"/>
              </a:rPr>
              <a:t>									</a:t>
            </a:r>
            <a:r>
              <a:rPr lang="en-US" sz="2800" dirty="0">
                <a:solidFill>
                  <a:srgbClr val="002177"/>
                </a:solidFill>
                <a:latin typeface="Poppins" panose="00000500000000000000" pitchFamily="2" charset="0"/>
                <a:cs typeface="Poppins" panose="00000500000000000000" pitchFamily="2" charset="0"/>
              </a:rPr>
              <a:t>B. Falso</a:t>
            </a:r>
          </a:p>
        </p:txBody>
      </p:sp>
      <p:sp>
        <p:nvSpPr>
          <p:cNvPr id="9" name="Rectangle 8">
            <a:extLst>
              <a:ext uri="{FF2B5EF4-FFF2-40B4-BE49-F238E27FC236}">
                <a16:creationId xmlns:a16="http://schemas.microsoft.com/office/drawing/2014/main" id="{09606787-099E-8F58-4350-B0327A0353F4}"/>
              </a:ext>
            </a:extLst>
          </p:cNvPr>
          <p:cNvSpPr/>
          <p:nvPr/>
        </p:nvSpPr>
        <p:spPr>
          <a:xfrm>
            <a:off x="4434840" y="3024853"/>
            <a:ext cx="2183130" cy="304038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9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a:t>
            </a:r>
          </a:p>
        </p:txBody>
      </p:sp>
    </p:spTree>
    <p:extLst>
      <p:ext uri="{BB962C8B-B14F-4D97-AF65-F5344CB8AC3E}">
        <p14:creationId xmlns:p14="http://schemas.microsoft.com/office/powerpoint/2010/main" val="424567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Title 3">
            <a:extLst>
              <a:ext uri="{FF2B5EF4-FFF2-40B4-BE49-F238E27FC236}">
                <a16:creationId xmlns:a16="http://schemas.microsoft.com/office/drawing/2014/main" id="{392315CE-F620-B34C-CD33-7914261BFB49}"/>
              </a:ext>
            </a:extLst>
          </p:cNvPr>
          <p:cNvSpPr txBox="1">
            <a:spLocks/>
          </p:cNvSpPr>
          <p:nvPr/>
        </p:nvSpPr>
        <p:spPr>
          <a:xfrm>
            <a:off x="384693" y="203026"/>
            <a:ext cx="10861795" cy="1311166"/>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86CAFE"/>
                </a:solidFill>
                <a:effectLst/>
                <a:uLnTx/>
                <a:uFillTx/>
                <a:latin typeface="Poppins"/>
                <a:ea typeface="+mj-ea"/>
                <a:cs typeface="Poppins"/>
              </a:rPr>
              <a:t>Knowledge Check</a:t>
            </a:r>
            <a:br>
              <a:rPr kumimoji="0" lang="en-US" sz="4800" b="0" i="0" u="none" strike="noStrike" kern="1200" cap="none" spc="0" normalizeH="0" baseline="0" noProof="0" dirty="0">
                <a:ln>
                  <a:noFill/>
                </a:ln>
                <a:solidFill>
                  <a:srgbClr val="4472C4"/>
                </a:solidFill>
                <a:effectLst/>
                <a:uLnTx/>
                <a:uFillTx/>
                <a:latin typeface="Poppins" panose="00000500000000000000" pitchFamily="2" charset="0"/>
                <a:ea typeface="+mj-ea"/>
                <a:cs typeface="Poppins" panose="00000500000000000000" pitchFamily="2" charset="0"/>
              </a:rPr>
            </a:br>
            <a:r>
              <a:rPr kumimoji="0" lang="en-US" sz="4800" b="0" i="0" u="none" strike="noStrike" kern="1200" cap="none" spc="0" normalizeH="0" baseline="0" noProof="0" dirty="0" err="1">
                <a:ln>
                  <a:noFill/>
                </a:ln>
                <a:solidFill>
                  <a:srgbClr val="002177"/>
                </a:solidFill>
                <a:effectLst/>
                <a:uLnTx/>
                <a:uFillTx/>
                <a:latin typeface="Poppins"/>
                <a:ea typeface="+mj-ea"/>
                <a:cs typeface="Poppins"/>
              </a:rPr>
              <a:t>Verificacion</a:t>
            </a:r>
            <a:r>
              <a:rPr kumimoji="0" lang="en-US" sz="4800" b="0" i="0" u="none" strike="noStrike" kern="1200" cap="none" spc="0" normalizeH="0" baseline="0" noProof="0" dirty="0">
                <a:ln>
                  <a:noFill/>
                </a:ln>
                <a:solidFill>
                  <a:srgbClr val="002177"/>
                </a:solidFill>
                <a:effectLst/>
                <a:uLnTx/>
                <a:uFillTx/>
                <a:latin typeface="Poppins"/>
                <a:ea typeface="+mj-ea"/>
                <a:cs typeface="Poppins"/>
              </a:rPr>
              <a:t> de </a:t>
            </a:r>
            <a:r>
              <a:rPr kumimoji="0" lang="en-US" sz="4800" b="0" i="0" u="none" strike="noStrike" kern="1200" cap="none" spc="0" normalizeH="0" baseline="0" noProof="0" dirty="0" err="1">
                <a:ln>
                  <a:noFill/>
                </a:ln>
                <a:solidFill>
                  <a:srgbClr val="002177"/>
                </a:solidFill>
                <a:effectLst/>
                <a:uLnTx/>
                <a:uFillTx/>
                <a:latin typeface="Poppins"/>
                <a:ea typeface="+mj-ea"/>
                <a:cs typeface="Poppins"/>
              </a:rPr>
              <a:t>conocimiento</a:t>
            </a:r>
            <a:endParaRPr kumimoji="0" lang="en-US" sz="4800" b="0" i="0" u="none" strike="noStrike" kern="1200" cap="none" spc="0" normalizeH="0" baseline="0" noProof="0" dirty="0">
              <a:ln>
                <a:noFill/>
              </a:ln>
              <a:solidFill>
                <a:srgbClr val="002177"/>
              </a:solidFill>
              <a:effectLst/>
              <a:uLnTx/>
              <a:uFillTx/>
              <a:latin typeface="Poppins"/>
              <a:ea typeface="+mj-ea"/>
              <a:cs typeface="Poppins"/>
            </a:endParaRPr>
          </a:p>
        </p:txBody>
      </p:sp>
      <p:sp>
        <p:nvSpPr>
          <p:cNvPr id="3" name="Content Placeholder 4">
            <a:extLst>
              <a:ext uri="{FF2B5EF4-FFF2-40B4-BE49-F238E27FC236}">
                <a16:creationId xmlns:a16="http://schemas.microsoft.com/office/drawing/2014/main" id="{28C7E8F7-F3B8-65E8-34B7-76F765EFD693}"/>
              </a:ext>
            </a:extLst>
          </p:cNvPr>
          <p:cNvSpPr txBox="1">
            <a:spLocks/>
          </p:cNvSpPr>
          <p:nvPr/>
        </p:nvSpPr>
        <p:spPr>
          <a:xfrm>
            <a:off x="665102" y="1663447"/>
            <a:ext cx="10861795" cy="432763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F6FC6"/>
              </a:buClr>
              <a:buSzPct val="80000"/>
              <a:buFont typeface="Wingdings 3" charset="2"/>
              <a:buNone/>
              <a:tabLst/>
              <a:defRPr/>
            </a:pPr>
            <a:endParaRPr kumimoji="0" lang="en-US" sz="3600" b="0" i="0" u="none" strike="noStrike" kern="1200" cap="none" spc="0" normalizeH="0" baseline="0" noProof="0">
              <a:ln>
                <a:noFill/>
              </a:ln>
              <a:solidFill>
                <a:sysClr val="windowText" lastClr="000000">
                  <a:lumMod val="75000"/>
                  <a:lumOff val="25000"/>
                </a:sysClr>
              </a:solidFill>
              <a:effectLst/>
              <a:uLnTx/>
              <a:uFillTx/>
              <a:latin typeface="Poppins" panose="00000500000000000000" pitchFamily="2" charset="0"/>
              <a:ea typeface="+mn-ea"/>
              <a:cs typeface="Poppins" panose="00000500000000000000" pitchFamily="2" charset="0"/>
            </a:endParaRPr>
          </a:p>
        </p:txBody>
      </p:sp>
      <p:sp>
        <p:nvSpPr>
          <p:cNvPr id="5" name="TextBox 4">
            <a:extLst>
              <a:ext uri="{FF2B5EF4-FFF2-40B4-BE49-F238E27FC236}">
                <a16:creationId xmlns:a16="http://schemas.microsoft.com/office/drawing/2014/main" id="{5629E427-0E3F-8A88-4934-FEDA0D2326AE}"/>
              </a:ext>
            </a:extLst>
          </p:cNvPr>
          <p:cNvSpPr txBox="1"/>
          <p:nvPr/>
        </p:nvSpPr>
        <p:spPr>
          <a:xfrm>
            <a:off x="742950" y="1514192"/>
            <a:ext cx="11058476" cy="1015663"/>
          </a:xfrm>
          <a:prstGeom prst="rect">
            <a:avLst/>
          </a:prstGeom>
          <a:noFill/>
        </p:spPr>
        <p:txBody>
          <a:bodyPr wrap="square">
            <a:spAutoFit/>
          </a:bodyPr>
          <a:lstStyle/>
          <a:p>
            <a:r>
              <a:rPr lang="en-US" sz="3000" dirty="0">
                <a:solidFill>
                  <a:srgbClr val="86CAFE"/>
                </a:solidFill>
                <a:latin typeface="Poppins" panose="00000500000000000000" pitchFamily="2" charset="0"/>
                <a:cs typeface="Poppins" panose="00000500000000000000" pitchFamily="2" charset="0"/>
              </a:rPr>
              <a:t>Title I funds are under the purview of which group below. </a:t>
            </a:r>
          </a:p>
          <a:p>
            <a:r>
              <a:rPr lang="en-US" sz="3000" dirty="0">
                <a:solidFill>
                  <a:srgbClr val="002177"/>
                </a:solidFill>
                <a:latin typeface="Poppins" panose="00000500000000000000" pitchFamily="2" charset="0"/>
                <a:cs typeface="Poppins" panose="00000500000000000000" pitchFamily="2" charset="0"/>
              </a:rPr>
              <a:t>Los </a:t>
            </a:r>
            <a:r>
              <a:rPr lang="en-US" sz="3000" dirty="0" err="1">
                <a:solidFill>
                  <a:srgbClr val="002177"/>
                </a:solidFill>
                <a:latin typeface="Poppins" panose="00000500000000000000" pitchFamily="2" charset="0"/>
                <a:cs typeface="Poppins" panose="00000500000000000000" pitchFamily="2" charset="0"/>
              </a:rPr>
              <a:t>fondos</a:t>
            </a:r>
            <a:r>
              <a:rPr lang="en-US" sz="3000" dirty="0">
                <a:solidFill>
                  <a:srgbClr val="002177"/>
                </a:solidFill>
                <a:latin typeface="Poppins" panose="00000500000000000000" pitchFamily="2" charset="0"/>
                <a:cs typeface="Poppins" panose="00000500000000000000" pitchFamily="2" charset="0"/>
              </a:rPr>
              <a:t> del </a:t>
            </a:r>
            <a:r>
              <a:rPr lang="en-US" sz="3000" dirty="0" err="1">
                <a:solidFill>
                  <a:srgbClr val="002177"/>
                </a:solidFill>
                <a:latin typeface="Poppins" panose="00000500000000000000" pitchFamily="2" charset="0"/>
                <a:cs typeface="Poppins" panose="00000500000000000000" pitchFamily="2" charset="0"/>
              </a:rPr>
              <a:t>Título</a:t>
            </a:r>
            <a:r>
              <a:rPr lang="en-US" sz="3000" dirty="0">
                <a:solidFill>
                  <a:srgbClr val="002177"/>
                </a:solidFill>
                <a:latin typeface="Poppins" panose="00000500000000000000" pitchFamily="2" charset="0"/>
                <a:cs typeface="Poppins" panose="00000500000000000000" pitchFamily="2" charset="0"/>
              </a:rPr>
              <a:t> I </a:t>
            </a:r>
            <a:r>
              <a:rPr lang="en-US" sz="3000" dirty="0" err="1">
                <a:solidFill>
                  <a:srgbClr val="002177"/>
                </a:solidFill>
                <a:latin typeface="Poppins" panose="00000500000000000000" pitchFamily="2" charset="0"/>
                <a:cs typeface="Poppins" panose="00000500000000000000" pitchFamily="2" charset="0"/>
              </a:rPr>
              <a:t>están</a:t>
            </a:r>
            <a:r>
              <a:rPr lang="en-US" sz="3000" dirty="0">
                <a:solidFill>
                  <a:srgbClr val="002177"/>
                </a:solidFill>
                <a:latin typeface="Poppins" panose="00000500000000000000" pitchFamily="2" charset="0"/>
                <a:cs typeface="Poppins" panose="00000500000000000000" pitchFamily="2" charset="0"/>
              </a:rPr>
              <a:t> bajo </a:t>
            </a:r>
            <a:r>
              <a:rPr lang="en-US" sz="3000" dirty="0" err="1">
                <a:solidFill>
                  <a:srgbClr val="002177"/>
                </a:solidFill>
                <a:latin typeface="Poppins" panose="00000500000000000000" pitchFamily="2" charset="0"/>
                <a:cs typeface="Poppins" panose="00000500000000000000" pitchFamily="2" charset="0"/>
              </a:rPr>
              <a:t>el</a:t>
            </a:r>
            <a:r>
              <a:rPr lang="en-US" sz="3000" dirty="0">
                <a:solidFill>
                  <a:srgbClr val="002177"/>
                </a:solidFill>
                <a:latin typeface="Poppins" panose="00000500000000000000" pitchFamily="2" charset="0"/>
                <a:cs typeface="Poppins" panose="00000500000000000000" pitchFamily="2" charset="0"/>
              </a:rPr>
              <a:t> </a:t>
            </a:r>
            <a:r>
              <a:rPr lang="en-US" sz="3000" dirty="0" err="1">
                <a:solidFill>
                  <a:srgbClr val="002177"/>
                </a:solidFill>
                <a:latin typeface="Poppins" panose="00000500000000000000" pitchFamily="2" charset="0"/>
                <a:cs typeface="Poppins" panose="00000500000000000000" pitchFamily="2" charset="0"/>
              </a:rPr>
              <a:t>ámbito</a:t>
            </a:r>
            <a:r>
              <a:rPr lang="en-US" sz="3000" dirty="0">
                <a:solidFill>
                  <a:srgbClr val="002177"/>
                </a:solidFill>
                <a:latin typeface="Poppins" panose="00000500000000000000" pitchFamily="2" charset="0"/>
                <a:cs typeface="Poppins" panose="00000500000000000000" pitchFamily="2" charset="0"/>
              </a:rPr>
              <a:t> de que </a:t>
            </a:r>
            <a:r>
              <a:rPr lang="en-US" sz="3000" dirty="0" err="1">
                <a:solidFill>
                  <a:srgbClr val="002177"/>
                </a:solidFill>
                <a:latin typeface="Poppins" panose="00000500000000000000" pitchFamily="2" charset="0"/>
                <a:cs typeface="Poppins" panose="00000500000000000000" pitchFamily="2" charset="0"/>
              </a:rPr>
              <a:t>grupo</a:t>
            </a:r>
            <a:r>
              <a:rPr lang="en-US" sz="3000" dirty="0">
                <a:solidFill>
                  <a:srgbClr val="002177"/>
                </a:solidFill>
                <a:latin typeface="Poppins" panose="00000500000000000000" pitchFamily="2" charset="0"/>
                <a:cs typeface="Poppins" panose="00000500000000000000" pitchFamily="2" charset="0"/>
              </a:rPr>
              <a:t>.</a:t>
            </a:r>
          </a:p>
        </p:txBody>
      </p:sp>
      <p:sp>
        <p:nvSpPr>
          <p:cNvPr id="7" name="TextBox 6">
            <a:extLst>
              <a:ext uri="{FF2B5EF4-FFF2-40B4-BE49-F238E27FC236}">
                <a16:creationId xmlns:a16="http://schemas.microsoft.com/office/drawing/2014/main" id="{03A02706-DF63-BD54-9562-4C8D3FCB0081}"/>
              </a:ext>
            </a:extLst>
          </p:cNvPr>
          <p:cNvSpPr txBox="1"/>
          <p:nvPr/>
        </p:nvSpPr>
        <p:spPr>
          <a:xfrm>
            <a:off x="449709" y="2808768"/>
            <a:ext cx="4200525" cy="3165995"/>
          </a:xfrm>
          <a:prstGeom prst="rect">
            <a:avLst/>
          </a:prstGeom>
          <a:noFill/>
        </p:spPr>
        <p:txBody>
          <a:bodyPr wrap="square">
            <a:spAutoFit/>
          </a:bodyPr>
          <a:lstStyle/>
          <a:p>
            <a:pPr marL="342900" indent="-342900">
              <a:lnSpc>
                <a:spcPct val="120000"/>
              </a:lnSpc>
              <a:buAutoNum type="alphaUcPeriod"/>
            </a:pPr>
            <a:r>
              <a:rPr lang="en-US" sz="2800" dirty="0">
                <a:solidFill>
                  <a:srgbClr val="86CAFE"/>
                </a:solidFill>
                <a:latin typeface="Poppins" panose="00000500000000000000" pitchFamily="2" charset="0"/>
                <a:cs typeface="Poppins" panose="00000500000000000000" pitchFamily="2" charset="0"/>
              </a:rPr>
              <a:t>Local School Leadership Council. </a:t>
            </a:r>
          </a:p>
          <a:p>
            <a:pPr marL="342900" indent="-342900">
              <a:lnSpc>
                <a:spcPct val="120000"/>
              </a:lnSpc>
              <a:buAutoNum type="alphaUcPeriod"/>
            </a:pPr>
            <a:r>
              <a:rPr lang="en-US" sz="2800" dirty="0">
                <a:solidFill>
                  <a:srgbClr val="86CAFE"/>
                </a:solidFill>
                <a:latin typeface="Poppins" panose="00000500000000000000" pitchFamily="2" charset="0"/>
                <a:cs typeface="Poppins" panose="00000500000000000000" pitchFamily="2" charset="0"/>
              </a:rPr>
              <a:t>School Site Council.</a:t>
            </a:r>
          </a:p>
          <a:p>
            <a:pPr marL="342900" indent="-342900">
              <a:lnSpc>
                <a:spcPct val="120000"/>
              </a:lnSpc>
              <a:buAutoNum type="alphaUcPeriod"/>
            </a:pPr>
            <a:r>
              <a:rPr lang="en-US" sz="2800" dirty="0">
                <a:solidFill>
                  <a:srgbClr val="86CAFE"/>
                </a:solidFill>
                <a:latin typeface="Poppins" panose="00000500000000000000" pitchFamily="2" charset="0"/>
                <a:cs typeface="Poppins" panose="00000500000000000000" pitchFamily="2" charset="0"/>
              </a:rPr>
              <a:t>English Learner Advisory Committee.</a:t>
            </a:r>
          </a:p>
        </p:txBody>
      </p:sp>
      <p:sp>
        <p:nvSpPr>
          <p:cNvPr id="8" name="TextBox 7">
            <a:extLst>
              <a:ext uri="{FF2B5EF4-FFF2-40B4-BE49-F238E27FC236}">
                <a16:creationId xmlns:a16="http://schemas.microsoft.com/office/drawing/2014/main" id="{3ED8D560-D01E-34A7-8381-830F2E6832D0}"/>
              </a:ext>
            </a:extLst>
          </p:cNvPr>
          <p:cNvSpPr txBox="1"/>
          <p:nvPr/>
        </p:nvSpPr>
        <p:spPr>
          <a:xfrm>
            <a:off x="7422722" y="2779086"/>
            <a:ext cx="4319568" cy="3165995"/>
          </a:xfrm>
          <a:prstGeom prst="rect">
            <a:avLst/>
          </a:prstGeom>
          <a:noFill/>
        </p:spPr>
        <p:txBody>
          <a:bodyPr wrap="square">
            <a:spAutoFit/>
          </a:bodyPr>
          <a:lstStyle/>
          <a:p>
            <a:pPr marL="342900" indent="-342900">
              <a:lnSpc>
                <a:spcPct val="120000"/>
              </a:lnSpc>
              <a:buAutoNum type="alphaUcPeriod"/>
            </a:pPr>
            <a:r>
              <a:rPr lang="en-US" sz="2800" err="1">
                <a:solidFill>
                  <a:srgbClr val="002177"/>
                </a:solidFill>
                <a:latin typeface="Poppins" panose="00000500000000000000" pitchFamily="2" charset="0"/>
                <a:cs typeface="Poppins" panose="00000500000000000000" pitchFamily="2" charset="0"/>
              </a:rPr>
              <a:t>Consejo</a:t>
            </a:r>
            <a:r>
              <a:rPr lang="en-US" sz="2800">
                <a:solidFill>
                  <a:srgbClr val="002177"/>
                </a:solidFill>
                <a:latin typeface="Poppins" panose="00000500000000000000" pitchFamily="2" charset="0"/>
                <a:cs typeface="Poppins" panose="00000500000000000000" pitchFamily="2" charset="0"/>
              </a:rPr>
              <a:t> de </a:t>
            </a:r>
            <a:r>
              <a:rPr lang="en-US" sz="2800" err="1">
                <a:solidFill>
                  <a:srgbClr val="002177"/>
                </a:solidFill>
                <a:latin typeface="Poppins" panose="00000500000000000000" pitchFamily="2" charset="0"/>
                <a:cs typeface="Poppins" panose="00000500000000000000" pitchFamily="2" charset="0"/>
              </a:rPr>
              <a:t>liderazgo</a:t>
            </a:r>
            <a:r>
              <a:rPr lang="en-US" sz="2800">
                <a:solidFill>
                  <a:srgbClr val="002177"/>
                </a:solidFill>
                <a:latin typeface="Poppins" panose="00000500000000000000" pitchFamily="2" charset="0"/>
                <a:cs typeface="Poppins" panose="00000500000000000000" pitchFamily="2" charset="0"/>
              </a:rPr>
              <a:t> escolar local</a:t>
            </a:r>
          </a:p>
          <a:p>
            <a:pPr marL="342900" indent="-342900">
              <a:lnSpc>
                <a:spcPct val="120000"/>
              </a:lnSpc>
              <a:buAutoNum type="alphaUcPeriod"/>
            </a:pPr>
            <a:r>
              <a:rPr lang="en-US" sz="2800" err="1">
                <a:solidFill>
                  <a:srgbClr val="002177"/>
                </a:solidFill>
                <a:latin typeface="Poppins" panose="00000500000000000000" pitchFamily="2" charset="0"/>
                <a:cs typeface="Poppins" panose="00000500000000000000" pitchFamily="2" charset="0"/>
              </a:rPr>
              <a:t>Consejo</a:t>
            </a:r>
            <a:r>
              <a:rPr lang="en-US" sz="2800">
                <a:solidFill>
                  <a:srgbClr val="002177"/>
                </a:solidFill>
                <a:latin typeface="Poppins" panose="00000500000000000000" pitchFamily="2" charset="0"/>
                <a:cs typeface="Poppins" panose="00000500000000000000" pitchFamily="2" charset="0"/>
              </a:rPr>
              <a:t> Escolar</a:t>
            </a:r>
          </a:p>
          <a:p>
            <a:pPr marL="342900" indent="-342900">
              <a:lnSpc>
                <a:spcPct val="120000"/>
              </a:lnSpc>
              <a:buAutoNum type="alphaUcPeriod"/>
            </a:pPr>
            <a:r>
              <a:rPr lang="en-US" sz="2800" err="1">
                <a:solidFill>
                  <a:srgbClr val="002177"/>
                </a:solidFill>
                <a:latin typeface="Poppins" panose="00000500000000000000" pitchFamily="2" charset="0"/>
                <a:cs typeface="Poppins" panose="00000500000000000000" pitchFamily="2" charset="0"/>
              </a:rPr>
              <a:t>Comité</a:t>
            </a:r>
            <a:r>
              <a:rPr lang="en-US" sz="2800">
                <a:solidFill>
                  <a:srgbClr val="002177"/>
                </a:solidFill>
                <a:latin typeface="Poppins" panose="00000500000000000000" pitchFamily="2" charset="0"/>
                <a:cs typeface="Poppins" panose="00000500000000000000" pitchFamily="2" charset="0"/>
              </a:rPr>
              <a:t> </a:t>
            </a:r>
            <a:r>
              <a:rPr lang="en-US" sz="2800" err="1">
                <a:solidFill>
                  <a:srgbClr val="002177"/>
                </a:solidFill>
                <a:latin typeface="Poppins" panose="00000500000000000000" pitchFamily="2" charset="0"/>
                <a:cs typeface="Poppins" panose="00000500000000000000" pitchFamily="2" charset="0"/>
              </a:rPr>
              <a:t>Asesor</a:t>
            </a:r>
            <a:r>
              <a:rPr lang="en-US" sz="2800">
                <a:solidFill>
                  <a:srgbClr val="002177"/>
                </a:solidFill>
                <a:latin typeface="Poppins" panose="00000500000000000000" pitchFamily="2" charset="0"/>
                <a:cs typeface="Poppins" panose="00000500000000000000" pitchFamily="2" charset="0"/>
              </a:rPr>
              <a:t> de </a:t>
            </a:r>
            <a:r>
              <a:rPr lang="en-US" sz="2800" err="1">
                <a:solidFill>
                  <a:srgbClr val="002177"/>
                </a:solidFill>
                <a:latin typeface="Poppins" panose="00000500000000000000" pitchFamily="2" charset="0"/>
                <a:cs typeface="Poppins" panose="00000500000000000000" pitchFamily="2" charset="0"/>
              </a:rPr>
              <a:t>Estudiantes</a:t>
            </a:r>
            <a:r>
              <a:rPr lang="en-US" sz="2800">
                <a:solidFill>
                  <a:srgbClr val="002177"/>
                </a:solidFill>
                <a:latin typeface="Poppins" panose="00000500000000000000" pitchFamily="2" charset="0"/>
                <a:cs typeface="Poppins" panose="00000500000000000000" pitchFamily="2" charset="0"/>
              </a:rPr>
              <a:t> de </a:t>
            </a:r>
            <a:r>
              <a:rPr lang="en-US" sz="2800" err="1">
                <a:solidFill>
                  <a:srgbClr val="002177"/>
                </a:solidFill>
                <a:latin typeface="Poppins" panose="00000500000000000000" pitchFamily="2" charset="0"/>
                <a:cs typeface="Poppins" panose="00000500000000000000" pitchFamily="2" charset="0"/>
              </a:rPr>
              <a:t>Inglés</a:t>
            </a:r>
            <a:endParaRPr lang="en-US" sz="2800">
              <a:solidFill>
                <a:srgbClr val="002177"/>
              </a:solidFill>
              <a:latin typeface="Poppins" panose="00000500000000000000" pitchFamily="2" charset="0"/>
              <a:cs typeface="Poppins" panose="00000500000000000000" pitchFamily="2" charset="0"/>
            </a:endParaRPr>
          </a:p>
          <a:p>
            <a:pPr marL="342900" indent="-342900">
              <a:lnSpc>
                <a:spcPct val="120000"/>
              </a:lnSpc>
              <a:buAutoNum type="alphaUcPeriod"/>
            </a:pPr>
            <a:endParaRPr lang="en-US" sz="2800">
              <a:solidFill>
                <a:srgbClr val="002177"/>
              </a:solidFill>
              <a:latin typeface="Poppins" panose="00000500000000000000" pitchFamily="2" charset="0"/>
              <a:cs typeface="Poppins" panose="00000500000000000000" pitchFamily="2" charset="0"/>
            </a:endParaRPr>
          </a:p>
        </p:txBody>
      </p:sp>
      <p:sp>
        <p:nvSpPr>
          <p:cNvPr id="10" name="Rectangle 9">
            <a:extLst>
              <a:ext uri="{FF2B5EF4-FFF2-40B4-BE49-F238E27FC236}">
                <a16:creationId xmlns:a16="http://schemas.microsoft.com/office/drawing/2014/main" id="{7330F7C5-E0C3-8C65-28B8-280781B68700}"/>
              </a:ext>
            </a:extLst>
          </p:cNvPr>
          <p:cNvSpPr/>
          <p:nvPr/>
        </p:nvSpPr>
        <p:spPr>
          <a:xfrm>
            <a:off x="4769279" y="3014378"/>
            <a:ext cx="2183130" cy="304038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9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a:t>
            </a:r>
          </a:p>
        </p:txBody>
      </p:sp>
    </p:spTree>
    <p:extLst>
      <p:ext uri="{BB962C8B-B14F-4D97-AF65-F5344CB8AC3E}">
        <p14:creationId xmlns:p14="http://schemas.microsoft.com/office/powerpoint/2010/main" val="245339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Title 3">
            <a:extLst>
              <a:ext uri="{FF2B5EF4-FFF2-40B4-BE49-F238E27FC236}">
                <a16:creationId xmlns:a16="http://schemas.microsoft.com/office/drawing/2014/main" id="{392315CE-F620-B34C-CD33-7914261BFB49}"/>
              </a:ext>
            </a:extLst>
          </p:cNvPr>
          <p:cNvSpPr txBox="1">
            <a:spLocks/>
          </p:cNvSpPr>
          <p:nvPr/>
        </p:nvSpPr>
        <p:spPr>
          <a:xfrm>
            <a:off x="384693" y="203026"/>
            <a:ext cx="10861795" cy="1311166"/>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86CAFE"/>
                </a:solidFill>
                <a:effectLst/>
                <a:uLnTx/>
                <a:uFillTx/>
                <a:latin typeface="Poppins"/>
                <a:ea typeface="+mj-ea"/>
                <a:cs typeface="Poppins"/>
              </a:rPr>
              <a:t>Knowledge Check</a:t>
            </a:r>
            <a:br>
              <a:rPr kumimoji="0" lang="en-US" sz="4800" b="0" i="0" u="none" strike="noStrike" kern="1200" cap="none" spc="0" normalizeH="0" baseline="0" noProof="0" dirty="0">
                <a:ln>
                  <a:noFill/>
                </a:ln>
                <a:solidFill>
                  <a:srgbClr val="4472C4"/>
                </a:solidFill>
                <a:effectLst/>
                <a:uLnTx/>
                <a:uFillTx/>
                <a:latin typeface="Poppins" panose="00000500000000000000" pitchFamily="2" charset="0"/>
                <a:ea typeface="+mj-ea"/>
                <a:cs typeface="Poppins" panose="00000500000000000000" pitchFamily="2" charset="0"/>
              </a:rPr>
            </a:br>
            <a:r>
              <a:rPr kumimoji="0" lang="en-US" sz="4800" b="0" i="0" u="none" strike="noStrike" kern="1200" cap="none" spc="0" normalizeH="0" baseline="0" noProof="0" dirty="0" err="1">
                <a:ln>
                  <a:noFill/>
                </a:ln>
                <a:solidFill>
                  <a:srgbClr val="002177"/>
                </a:solidFill>
                <a:effectLst/>
                <a:uLnTx/>
                <a:uFillTx/>
                <a:latin typeface="Poppins"/>
                <a:ea typeface="+mj-ea"/>
                <a:cs typeface="Poppins"/>
              </a:rPr>
              <a:t>Verificacion</a:t>
            </a:r>
            <a:r>
              <a:rPr kumimoji="0" lang="en-US" sz="4800" b="0" i="0" u="none" strike="noStrike" kern="1200" cap="none" spc="0" normalizeH="0" baseline="0" noProof="0" dirty="0">
                <a:ln>
                  <a:noFill/>
                </a:ln>
                <a:solidFill>
                  <a:srgbClr val="002177"/>
                </a:solidFill>
                <a:effectLst/>
                <a:uLnTx/>
                <a:uFillTx/>
                <a:latin typeface="Poppins"/>
                <a:ea typeface="+mj-ea"/>
                <a:cs typeface="Poppins"/>
              </a:rPr>
              <a:t> de </a:t>
            </a:r>
            <a:r>
              <a:rPr kumimoji="0" lang="en-US" sz="4800" b="0" i="0" u="none" strike="noStrike" kern="1200" cap="none" spc="0" normalizeH="0" baseline="0" noProof="0" dirty="0" err="1">
                <a:ln>
                  <a:noFill/>
                </a:ln>
                <a:solidFill>
                  <a:srgbClr val="002177"/>
                </a:solidFill>
                <a:effectLst/>
                <a:uLnTx/>
                <a:uFillTx/>
                <a:latin typeface="Poppins"/>
                <a:ea typeface="+mj-ea"/>
                <a:cs typeface="Poppins"/>
              </a:rPr>
              <a:t>conocimiento</a:t>
            </a:r>
            <a:endParaRPr kumimoji="0" lang="en-US" sz="4800" b="0" i="0" u="none" strike="noStrike" kern="1200" cap="none" spc="0" normalizeH="0" baseline="0" noProof="0" dirty="0">
              <a:ln>
                <a:noFill/>
              </a:ln>
              <a:solidFill>
                <a:srgbClr val="002177"/>
              </a:solidFill>
              <a:effectLst/>
              <a:uLnTx/>
              <a:uFillTx/>
              <a:latin typeface="Poppins"/>
              <a:ea typeface="+mj-ea"/>
              <a:cs typeface="Poppins"/>
            </a:endParaRPr>
          </a:p>
        </p:txBody>
      </p:sp>
      <p:sp>
        <p:nvSpPr>
          <p:cNvPr id="3" name="Content Placeholder 4">
            <a:extLst>
              <a:ext uri="{FF2B5EF4-FFF2-40B4-BE49-F238E27FC236}">
                <a16:creationId xmlns:a16="http://schemas.microsoft.com/office/drawing/2014/main" id="{28C7E8F7-F3B8-65E8-34B7-76F765EFD693}"/>
              </a:ext>
            </a:extLst>
          </p:cNvPr>
          <p:cNvSpPr txBox="1">
            <a:spLocks/>
          </p:cNvSpPr>
          <p:nvPr/>
        </p:nvSpPr>
        <p:spPr>
          <a:xfrm>
            <a:off x="665102" y="1663447"/>
            <a:ext cx="10861795" cy="432763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F6FC6"/>
              </a:buClr>
              <a:buSzPct val="80000"/>
              <a:buFont typeface="Wingdings 3" charset="2"/>
              <a:buNone/>
              <a:tabLst/>
              <a:defRPr/>
            </a:pPr>
            <a:endParaRPr kumimoji="0" lang="en-US" sz="3600" b="0" i="0" u="none" strike="noStrike" kern="1200" cap="none" spc="0" normalizeH="0" baseline="0" noProof="0">
              <a:ln>
                <a:noFill/>
              </a:ln>
              <a:solidFill>
                <a:sysClr val="windowText" lastClr="000000">
                  <a:lumMod val="75000"/>
                  <a:lumOff val="25000"/>
                </a:sysClr>
              </a:solidFill>
              <a:effectLst/>
              <a:uLnTx/>
              <a:uFillTx/>
              <a:latin typeface="Poppins" panose="00000500000000000000" pitchFamily="2" charset="0"/>
              <a:ea typeface="+mn-ea"/>
              <a:cs typeface="Poppins" panose="00000500000000000000" pitchFamily="2" charset="0"/>
            </a:endParaRPr>
          </a:p>
        </p:txBody>
      </p:sp>
      <p:sp>
        <p:nvSpPr>
          <p:cNvPr id="5" name="TextBox 4">
            <a:extLst>
              <a:ext uri="{FF2B5EF4-FFF2-40B4-BE49-F238E27FC236}">
                <a16:creationId xmlns:a16="http://schemas.microsoft.com/office/drawing/2014/main" id="{32F1D63F-2706-A359-1836-45D60AC52A8E}"/>
              </a:ext>
            </a:extLst>
          </p:cNvPr>
          <p:cNvSpPr txBox="1"/>
          <p:nvPr/>
        </p:nvSpPr>
        <p:spPr>
          <a:xfrm>
            <a:off x="1433924" y="1703126"/>
            <a:ext cx="9839325" cy="1015663"/>
          </a:xfrm>
          <a:prstGeom prst="rect">
            <a:avLst/>
          </a:prstGeom>
          <a:noFill/>
        </p:spPr>
        <p:txBody>
          <a:bodyPr wrap="square">
            <a:spAutoFit/>
          </a:bodyPr>
          <a:lstStyle/>
          <a:p>
            <a:r>
              <a:rPr lang="es-ES" sz="3000" dirty="0">
                <a:solidFill>
                  <a:srgbClr val="86CAFE"/>
                </a:solidFill>
                <a:latin typeface="Poppins" panose="00000500000000000000" pitchFamily="2" charset="0"/>
                <a:cs typeface="Poppins" panose="00000500000000000000" pitchFamily="2" charset="0"/>
              </a:rPr>
              <a:t>The SSC has </a:t>
            </a:r>
            <a:r>
              <a:rPr lang="es-ES" sz="3000" dirty="0" err="1">
                <a:solidFill>
                  <a:srgbClr val="86CAFE"/>
                </a:solidFill>
                <a:latin typeface="Poppins" panose="00000500000000000000" pitchFamily="2" charset="0"/>
                <a:cs typeface="Poppins" panose="00000500000000000000" pitchFamily="2" charset="0"/>
              </a:rPr>
              <a:t>purview</a:t>
            </a:r>
            <a:r>
              <a:rPr lang="es-ES" sz="3000" dirty="0">
                <a:solidFill>
                  <a:srgbClr val="86CAFE"/>
                </a:solidFill>
                <a:latin typeface="Poppins" panose="00000500000000000000" pitchFamily="2" charset="0"/>
                <a:cs typeface="Poppins" panose="00000500000000000000" pitchFamily="2" charset="0"/>
              </a:rPr>
              <a:t> </a:t>
            </a:r>
            <a:r>
              <a:rPr lang="es-ES" sz="3000" dirty="0" err="1">
                <a:solidFill>
                  <a:srgbClr val="86CAFE"/>
                </a:solidFill>
                <a:latin typeface="Poppins" panose="00000500000000000000" pitchFamily="2" charset="0"/>
                <a:cs typeface="Poppins" panose="00000500000000000000" pitchFamily="2" charset="0"/>
              </a:rPr>
              <a:t>over</a:t>
            </a:r>
            <a:r>
              <a:rPr lang="es-ES" sz="3000" dirty="0">
                <a:solidFill>
                  <a:srgbClr val="86CAFE"/>
                </a:solidFill>
                <a:latin typeface="Poppins" panose="00000500000000000000" pitchFamily="2" charset="0"/>
                <a:cs typeface="Poppins" panose="00000500000000000000" pitchFamily="2" charset="0"/>
              </a:rPr>
              <a:t> TSP Funds.</a:t>
            </a:r>
          </a:p>
          <a:p>
            <a:r>
              <a:rPr lang="es-ES" sz="3000" dirty="0">
                <a:solidFill>
                  <a:srgbClr val="002177"/>
                </a:solidFill>
                <a:latin typeface="Poppins" panose="00000500000000000000" pitchFamily="2" charset="0"/>
                <a:cs typeface="Poppins" panose="00000500000000000000" pitchFamily="2" charset="0"/>
              </a:rPr>
              <a:t>El SSC tiene competencia sobre los fondos del TSP.</a:t>
            </a:r>
            <a:endParaRPr lang="en-US" sz="3000" dirty="0">
              <a:solidFill>
                <a:srgbClr val="002177"/>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74985464-9F6D-8A74-CEC5-09647E0F0A14}"/>
              </a:ext>
            </a:extLst>
          </p:cNvPr>
          <p:cNvSpPr txBox="1"/>
          <p:nvPr/>
        </p:nvSpPr>
        <p:spPr>
          <a:xfrm>
            <a:off x="1508089" y="3450995"/>
            <a:ext cx="8991600" cy="1384995"/>
          </a:xfrm>
          <a:prstGeom prst="rect">
            <a:avLst/>
          </a:prstGeom>
          <a:noFill/>
        </p:spPr>
        <p:txBody>
          <a:bodyPr wrap="square">
            <a:spAutoFit/>
          </a:bodyPr>
          <a:lstStyle/>
          <a:p>
            <a:pPr marL="971550" lvl="1" indent="-514350">
              <a:buAutoNum type="alphaUcPeriod"/>
            </a:pPr>
            <a:r>
              <a:rPr lang="en-US" sz="2800" dirty="0">
                <a:solidFill>
                  <a:srgbClr val="86CAFE"/>
                </a:solidFill>
                <a:latin typeface="Poppins" panose="00000500000000000000" pitchFamily="2" charset="0"/>
                <a:cs typeface="Poppins" panose="00000500000000000000" pitchFamily="2" charset="0"/>
              </a:rPr>
              <a:t>True</a:t>
            </a:r>
            <a:r>
              <a:rPr lang="en-US" sz="2800" dirty="0">
                <a:solidFill>
                  <a:schemeClr val="bg1"/>
                </a:solidFill>
                <a:latin typeface="Poppins" panose="00000500000000000000" pitchFamily="2" charset="0"/>
                <a:cs typeface="Poppins" panose="00000500000000000000" pitchFamily="2" charset="0"/>
              </a:rPr>
              <a:t>										</a:t>
            </a:r>
            <a:r>
              <a:rPr lang="en-US" sz="2800" dirty="0">
                <a:solidFill>
                  <a:srgbClr val="002177"/>
                </a:solidFill>
                <a:latin typeface="Poppins" panose="00000500000000000000" pitchFamily="2" charset="0"/>
                <a:cs typeface="Poppins" panose="00000500000000000000" pitchFamily="2" charset="0"/>
              </a:rPr>
              <a:t>A. Verdad</a:t>
            </a:r>
          </a:p>
          <a:p>
            <a:pPr marL="514350" indent="-514350">
              <a:buAutoNum type="alphaUcPeriod"/>
            </a:pPr>
            <a:endParaRPr lang="en-US" sz="2800" dirty="0">
              <a:solidFill>
                <a:schemeClr val="bg1"/>
              </a:solidFill>
              <a:latin typeface="Poppins" panose="00000500000000000000" pitchFamily="2" charset="0"/>
              <a:cs typeface="Poppins" panose="00000500000000000000" pitchFamily="2" charset="0"/>
            </a:endParaRPr>
          </a:p>
          <a:p>
            <a:pPr lvl="1"/>
            <a:r>
              <a:rPr lang="en-US" sz="2800" dirty="0">
                <a:solidFill>
                  <a:srgbClr val="86CAFE"/>
                </a:solidFill>
                <a:latin typeface="Poppins" panose="00000500000000000000" pitchFamily="2" charset="0"/>
                <a:cs typeface="Poppins" panose="00000500000000000000" pitchFamily="2" charset="0"/>
              </a:rPr>
              <a:t>B.  False</a:t>
            </a:r>
            <a:r>
              <a:rPr lang="en-US" sz="2800" dirty="0">
                <a:solidFill>
                  <a:schemeClr val="bg1"/>
                </a:solidFill>
                <a:latin typeface="Poppins" panose="00000500000000000000" pitchFamily="2" charset="0"/>
                <a:cs typeface="Poppins" panose="00000500000000000000" pitchFamily="2" charset="0"/>
              </a:rPr>
              <a:t>									</a:t>
            </a:r>
            <a:r>
              <a:rPr lang="en-US" sz="2800" dirty="0">
                <a:solidFill>
                  <a:srgbClr val="002177"/>
                </a:solidFill>
                <a:latin typeface="Poppins" panose="00000500000000000000" pitchFamily="2" charset="0"/>
                <a:cs typeface="Poppins" panose="00000500000000000000" pitchFamily="2" charset="0"/>
              </a:rPr>
              <a:t>B. Falso</a:t>
            </a:r>
          </a:p>
        </p:txBody>
      </p:sp>
      <p:sp>
        <p:nvSpPr>
          <p:cNvPr id="7" name="Rectangle 6">
            <a:extLst>
              <a:ext uri="{FF2B5EF4-FFF2-40B4-BE49-F238E27FC236}">
                <a16:creationId xmlns:a16="http://schemas.microsoft.com/office/drawing/2014/main" id="{7BC28CE4-F72B-1EEA-49BB-B42EBBB6D21D}"/>
              </a:ext>
            </a:extLst>
          </p:cNvPr>
          <p:cNvSpPr/>
          <p:nvPr/>
        </p:nvSpPr>
        <p:spPr>
          <a:xfrm>
            <a:off x="4769279" y="3014378"/>
            <a:ext cx="2183130" cy="304038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9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a:t>
            </a:r>
          </a:p>
        </p:txBody>
      </p:sp>
    </p:spTree>
    <p:extLst>
      <p:ext uri="{BB962C8B-B14F-4D97-AF65-F5344CB8AC3E}">
        <p14:creationId xmlns:p14="http://schemas.microsoft.com/office/powerpoint/2010/main" val="106028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Title 3">
            <a:extLst>
              <a:ext uri="{FF2B5EF4-FFF2-40B4-BE49-F238E27FC236}">
                <a16:creationId xmlns:a16="http://schemas.microsoft.com/office/drawing/2014/main" id="{392315CE-F620-B34C-CD33-7914261BFB49}"/>
              </a:ext>
            </a:extLst>
          </p:cNvPr>
          <p:cNvSpPr txBox="1">
            <a:spLocks/>
          </p:cNvSpPr>
          <p:nvPr/>
        </p:nvSpPr>
        <p:spPr>
          <a:xfrm>
            <a:off x="384693" y="203026"/>
            <a:ext cx="10861795" cy="1311166"/>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86CAFE"/>
                </a:solidFill>
                <a:effectLst/>
                <a:uLnTx/>
                <a:uFillTx/>
                <a:latin typeface="Poppins"/>
                <a:ea typeface="+mj-ea"/>
                <a:cs typeface="Poppins"/>
              </a:rPr>
              <a:t>Knowledge Check</a:t>
            </a:r>
            <a:br>
              <a:rPr kumimoji="0" lang="en-US" sz="4800" b="0" i="0" u="none" strike="noStrike" kern="1200" cap="none" spc="0" normalizeH="0" baseline="0" noProof="0" dirty="0">
                <a:ln>
                  <a:noFill/>
                </a:ln>
                <a:solidFill>
                  <a:srgbClr val="4472C4"/>
                </a:solidFill>
                <a:effectLst/>
                <a:uLnTx/>
                <a:uFillTx/>
                <a:latin typeface="Poppins" panose="00000500000000000000" pitchFamily="2" charset="0"/>
                <a:ea typeface="+mj-ea"/>
                <a:cs typeface="Poppins" panose="00000500000000000000" pitchFamily="2" charset="0"/>
              </a:rPr>
            </a:br>
            <a:r>
              <a:rPr kumimoji="0" lang="en-US" sz="4800" b="0" i="0" u="none" strike="noStrike" kern="1200" cap="none" spc="0" normalizeH="0" baseline="0" noProof="0" dirty="0" err="1">
                <a:ln>
                  <a:noFill/>
                </a:ln>
                <a:solidFill>
                  <a:srgbClr val="002177"/>
                </a:solidFill>
                <a:effectLst/>
                <a:uLnTx/>
                <a:uFillTx/>
                <a:latin typeface="Poppins"/>
                <a:ea typeface="+mj-ea"/>
                <a:cs typeface="Poppins"/>
              </a:rPr>
              <a:t>Verificacion</a:t>
            </a:r>
            <a:r>
              <a:rPr kumimoji="0" lang="en-US" sz="4800" b="0" i="0" u="none" strike="noStrike" kern="1200" cap="none" spc="0" normalizeH="0" baseline="0" noProof="0" dirty="0">
                <a:ln>
                  <a:noFill/>
                </a:ln>
                <a:solidFill>
                  <a:srgbClr val="002177"/>
                </a:solidFill>
                <a:effectLst/>
                <a:uLnTx/>
                <a:uFillTx/>
                <a:latin typeface="Poppins"/>
                <a:ea typeface="+mj-ea"/>
                <a:cs typeface="Poppins"/>
              </a:rPr>
              <a:t> de </a:t>
            </a:r>
            <a:r>
              <a:rPr kumimoji="0" lang="en-US" sz="4800" b="0" i="0" u="none" strike="noStrike" kern="1200" cap="none" spc="0" normalizeH="0" baseline="0" noProof="0" dirty="0" err="1">
                <a:ln>
                  <a:noFill/>
                </a:ln>
                <a:solidFill>
                  <a:srgbClr val="002177"/>
                </a:solidFill>
                <a:effectLst/>
                <a:uLnTx/>
                <a:uFillTx/>
                <a:latin typeface="Poppins"/>
                <a:ea typeface="+mj-ea"/>
                <a:cs typeface="Poppins"/>
              </a:rPr>
              <a:t>conocimiento</a:t>
            </a:r>
            <a:endParaRPr kumimoji="0" lang="en-US" sz="4800" b="0" i="0" u="none" strike="noStrike" kern="1200" cap="none" spc="0" normalizeH="0" baseline="0" noProof="0" dirty="0">
              <a:ln>
                <a:noFill/>
              </a:ln>
              <a:solidFill>
                <a:srgbClr val="002177"/>
              </a:solidFill>
              <a:effectLst/>
              <a:uLnTx/>
              <a:uFillTx/>
              <a:latin typeface="Poppins"/>
              <a:ea typeface="+mj-ea"/>
              <a:cs typeface="Poppins"/>
            </a:endParaRPr>
          </a:p>
        </p:txBody>
      </p:sp>
      <p:sp>
        <p:nvSpPr>
          <p:cNvPr id="3" name="Content Placeholder 4">
            <a:extLst>
              <a:ext uri="{FF2B5EF4-FFF2-40B4-BE49-F238E27FC236}">
                <a16:creationId xmlns:a16="http://schemas.microsoft.com/office/drawing/2014/main" id="{28C7E8F7-F3B8-65E8-34B7-76F765EFD693}"/>
              </a:ext>
            </a:extLst>
          </p:cNvPr>
          <p:cNvSpPr txBox="1">
            <a:spLocks/>
          </p:cNvSpPr>
          <p:nvPr/>
        </p:nvSpPr>
        <p:spPr>
          <a:xfrm>
            <a:off x="665102" y="1663447"/>
            <a:ext cx="10861795" cy="432763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F6FC6"/>
              </a:buClr>
              <a:buSzPct val="80000"/>
              <a:buFont typeface="Wingdings 3" charset="2"/>
              <a:buNone/>
              <a:tabLst/>
              <a:defRPr/>
            </a:pPr>
            <a:endParaRPr kumimoji="0" lang="en-US" sz="3600" b="0" i="0" u="none" strike="noStrike" kern="1200" cap="none" spc="0" normalizeH="0" baseline="0" noProof="0">
              <a:ln>
                <a:noFill/>
              </a:ln>
              <a:solidFill>
                <a:sysClr val="windowText" lastClr="000000">
                  <a:lumMod val="75000"/>
                  <a:lumOff val="25000"/>
                </a:sysClr>
              </a:solidFill>
              <a:effectLst/>
              <a:uLnTx/>
              <a:uFillTx/>
              <a:latin typeface="Poppins" panose="00000500000000000000" pitchFamily="2" charset="0"/>
              <a:ea typeface="+mn-ea"/>
              <a:cs typeface="Poppins" panose="00000500000000000000" pitchFamily="2" charset="0"/>
            </a:endParaRPr>
          </a:p>
        </p:txBody>
      </p:sp>
      <p:sp>
        <p:nvSpPr>
          <p:cNvPr id="5" name="TextBox 4">
            <a:extLst>
              <a:ext uri="{FF2B5EF4-FFF2-40B4-BE49-F238E27FC236}">
                <a16:creationId xmlns:a16="http://schemas.microsoft.com/office/drawing/2014/main" id="{E642F97C-2F43-55D0-DA84-5F4B36421AA4}"/>
              </a:ext>
            </a:extLst>
          </p:cNvPr>
          <p:cNvSpPr txBox="1"/>
          <p:nvPr/>
        </p:nvSpPr>
        <p:spPr>
          <a:xfrm>
            <a:off x="942975" y="1663447"/>
            <a:ext cx="10583922" cy="1015663"/>
          </a:xfrm>
          <a:prstGeom prst="rect">
            <a:avLst/>
          </a:prstGeom>
          <a:noFill/>
        </p:spPr>
        <p:txBody>
          <a:bodyPr wrap="square">
            <a:spAutoFit/>
          </a:bodyPr>
          <a:lstStyle/>
          <a:p>
            <a:r>
              <a:rPr lang="en-US" sz="3000" dirty="0">
                <a:solidFill>
                  <a:srgbClr val="86CAFE"/>
                </a:solidFill>
                <a:latin typeface="Poppins" panose="00000500000000000000" pitchFamily="2" charset="0"/>
                <a:cs typeface="Poppins" panose="00000500000000000000" pitchFamily="2" charset="0"/>
              </a:rPr>
              <a:t>ELAC is required to make recommendations to SSC.</a:t>
            </a:r>
          </a:p>
          <a:p>
            <a:r>
              <a:rPr lang="en-US" sz="3000" dirty="0">
                <a:solidFill>
                  <a:srgbClr val="002177"/>
                </a:solidFill>
                <a:latin typeface="Poppins" panose="00000500000000000000" pitchFamily="2" charset="0"/>
                <a:cs typeface="Poppins" panose="00000500000000000000" pitchFamily="2" charset="0"/>
              </a:rPr>
              <a:t>Se </a:t>
            </a:r>
            <a:r>
              <a:rPr lang="en-US" sz="3000" dirty="0" err="1">
                <a:solidFill>
                  <a:srgbClr val="002177"/>
                </a:solidFill>
                <a:latin typeface="Poppins" panose="00000500000000000000" pitchFamily="2" charset="0"/>
                <a:cs typeface="Poppins" panose="00000500000000000000" pitchFamily="2" charset="0"/>
              </a:rPr>
              <a:t>requiere</a:t>
            </a:r>
            <a:r>
              <a:rPr lang="en-US" sz="3000" dirty="0">
                <a:solidFill>
                  <a:srgbClr val="002177"/>
                </a:solidFill>
                <a:latin typeface="Poppins" panose="00000500000000000000" pitchFamily="2" charset="0"/>
                <a:cs typeface="Poppins" panose="00000500000000000000" pitchFamily="2" charset="0"/>
              </a:rPr>
              <a:t> que ELAC </a:t>
            </a:r>
            <a:r>
              <a:rPr lang="en-US" sz="3000" dirty="0" err="1">
                <a:solidFill>
                  <a:srgbClr val="002177"/>
                </a:solidFill>
                <a:latin typeface="Poppins" panose="00000500000000000000" pitchFamily="2" charset="0"/>
                <a:cs typeface="Poppins" panose="00000500000000000000" pitchFamily="2" charset="0"/>
              </a:rPr>
              <a:t>haga</a:t>
            </a:r>
            <a:r>
              <a:rPr lang="en-US" sz="3000" dirty="0">
                <a:solidFill>
                  <a:srgbClr val="002177"/>
                </a:solidFill>
                <a:latin typeface="Poppins" panose="00000500000000000000" pitchFamily="2" charset="0"/>
                <a:cs typeface="Poppins" panose="00000500000000000000" pitchFamily="2" charset="0"/>
              </a:rPr>
              <a:t> </a:t>
            </a:r>
            <a:r>
              <a:rPr lang="en-US" sz="3000" dirty="0" err="1">
                <a:solidFill>
                  <a:srgbClr val="002177"/>
                </a:solidFill>
                <a:latin typeface="Poppins" panose="00000500000000000000" pitchFamily="2" charset="0"/>
                <a:cs typeface="Poppins" panose="00000500000000000000" pitchFamily="2" charset="0"/>
              </a:rPr>
              <a:t>recomendaciones</a:t>
            </a:r>
            <a:r>
              <a:rPr lang="en-US" sz="3000" dirty="0">
                <a:solidFill>
                  <a:srgbClr val="002177"/>
                </a:solidFill>
                <a:latin typeface="Poppins" panose="00000500000000000000" pitchFamily="2" charset="0"/>
                <a:cs typeface="Poppins" panose="00000500000000000000" pitchFamily="2" charset="0"/>
              </a:rPr>
              <a:t> al SSC.</a:t>
            </a:r>
          </a:p>
        </p:txBody>
      </p:sp>
      <p:sp>
        <p:nvSpPr>
          <p:cNvPr id="6" name="TextBox 5">
            <a:extLst>
              <a:ext uri="{FF2B5EF4-FFF2-40B4-BE49-F238E27FC236}">
                <a16:creationId xmlns:a16="http://schemas.microsoft.com/office/drawing/2014/main" id="{D54BA17C-3159-B272-5B0F-225DB5DF05AB}"/>
              </a:ext>
            </a:extLst>
          </p:cNvPr>
          <p:cNvSpPr txBox="1"/>
          <p:nvPr/>
        </p:nvSpPr>
        <p:spPr>
          <a:xfrm>
            <a:off x="1508089" y="3450995"/>
            <a:ext cx="8991600" cy="1384995"/>
          </a:xfrm>
          <a:prstGeom prst="rect">
            <a:avLst/>
          </a:prstGeom>
          <a:noFill/>
        </p:spPr>
        <p:txBody>
          <a:bodyPr wrap="square">
            <a:spAutoFit/>
          </a:bodyPr>
          <a:lstStyle/>
          <a:p>
            <a:pPr marL="971550" lvl="1" indent="-514350">
              <a:buAutoNum type="alphaUcPeriod"/>
            </a:pPr>
            <a:r>
              <a:rPr lang="en-US" sz="2800" dirty="0">
                <a:solidFill>
                  <a:srgbClr val="86CAFE"/>
                </a:solidFill>
                <a:latin typeface="Poppins" panose="00000500000000000000" pitchFamily="2" charset="0"/>
                <a:cs typeface="Poppins" panose="00000500000000000000" pitchFamily="2" charset="0"/>
              </a:rPr>
              <a:t>True</a:t>
            </a:r>
            <a:r>
              <a:rPr lang="en-US" sz="2800" dirty="0">
                <a:solidFill>
                  <a:schemeClr val="bg1"/>
                </a:solidFill>
                <a:latin typeface="Poppins" panose="00000500000000000000" pitchFamily="2" charset="0"/>
                <a:cs typeface="Poppins" panose="00000500000000000000" pitchFamily="2" charset="0"/>
              </a:rPr>
              <a:t>										</a:t>
            </a:r>
            <a:r>
              <a:rPr lang="en-US" sz="2800" dirty="0">
                <a:solidFill>
                  <a:srgbClr val="002177"/>
                </a:solidFill>
                <a:latin typeface="Poppins" panose="00000500000000000000" pitchFamily="2" charset="0"/>
                <a:cs typeface="Poppins" panose="00000500000000000000" pitchFamily="2" charset="0"/>
              </a:rPr>
              <a:t>A. Verdad</a:t>
            </a:r>
          </a:p>
          <a:p>
            <a:pPr marL="514350" indent="-514350">
              <a:buAutoNum type="alphaUcPeriod"/>
            </a:pPr>
            <a:endParaRPr lang="en-US" sz="2800" dirty="0">
              <a:solidFill>
                <a:srgbClr val="86CAFE"/>
              </a:solidFill>
              <a:latin typeface="Poppins" panose="00000500000000000000" pitchFamily="2" charset="0"/>
              <a:cs typeface="Poppins" panose="00000500000000000000" pitchFamily="2" charset="0"/>
            </a:endParaRPr>
          </a:p>
          <a:p>
            <a:pPr lvl="1"/>
            <a:r>
              <a:rPr lang="en-US" sz="2800" dirty="0">
                <a:solidFill>
                  <a:srgbClr val="86CAFE"/>
                </a:solidFill>
                <a:latin typeface="Poppins" panose="00000500000000000000" pitchFamily="2" charset="0"/>
                <a:cs typeface="Poppins" panose="00000500000000000000" pitchFamily="2" charset="0"/>
              </a:rPr>
              <a:t>B.  False</a:t>
            </a:r>
            <a:r>
              <a:rPr lang="en-US" sz="2800" dirty="0">
                <a:solidFill>
                  <a:schemeClr val="bg1"/>
                </a:solidFill>
                <a:latin typeface="Poppins" panose="00000500000000000000" pitchFamily="2" charset="0"/>
                <a:cs typeface="Poppins" panose="00000500000000000000" pitchFamily="2" charset="0"/>
              </a:rPr>
              <a:t>									</a:t>
            </a:r>
            <a:r>
              <a:rPr lang="en-US" sz="2800" dirty="0">
                <a:solidFill>
                  <a:srgbClr val="002177"/>
                </a:solidFill>
                <a:latin typeface="Poppins" panose="00000500000000000000" pitchFamily="2" charset="0"/>
                <a:cs typeface="Poppins" panose="00000500000000000000" pitchFamily="2" charset="0"/>
              </a:rPr>
              <a:t>B. Falso</a:t>
            </a:r>
          </a:p>
        </p:txBody>
      </p:sp>
      <p:sp>
        <p:nvSpPr>
          <p:cNvPr id="7" name="Rectangle 6">
            <a:extLst>
              <a:ext uri="{FF2B5EF4-FFF2-40B4-BE49-F238E27FC236}">
                <a16:creationId xmlns:a16="http://schemas.microsoft.com/office/drawing/2014/main" id="{509FA756-09B4-2206-7EB9-CC5CE12D5A84}"/>
              </a:ext>
            </a:extLst>
          </p:cNvPr>
          <p:cNvSpPr/>
          <p:nvPr/>
        </p:nvSpPr>
        <p:spPr>
          <a:xfrm>
            <a:off x="4434840" y="3024853"/>
            <a:ext cx="2183130" cy="304038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9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a:t>
            </a:r>
          </a:p>
        </p:txBody>
      </p:sp>
    </p:spTree>
    <p:extLst>
      <p:ext uri="{BB962C8B-B14F-4D97-AF65-F5344CB8AC3E}">
        <p14:creationId xmlns:p14="http://schemas.microsoft.com/office/powerpoint/2010/main" val="299971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Title 3">
            <a:extLst>
              <a:ext uri="{FF2B5EF4-FFF2-40B4-BE49-F238E27FC236}">
                <a16:creationId xmlns:a16="http://schemas.microsoft.com/office/drawing/2014/main" id="{392315CE-F620-B34C-CD33-7914261BFB49}"/>
              </a:ext>
            </a:extLst>
          </p:cNvPr>
          <p:cNvSpPr txBox="1">
            <a:spLocks/>
          </p:cNvSpPr>
          <p:nvPr/>
        </p:nvSpPr>
        <p:spPr>
          <a:xfrm>
            <a:off x="384693" y="203026"/>
            <a:ext cx="10861795" cy="1311166"/>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86CAFE"/>
                </a:solidFill>
                <a:effectLst/>
                <a:uLnTx/>
                <a:uFillTx/>
                <a:latin typeface="Poppins"/>
                <a:ea typeface="+mj-ea"/>
                <a:cs typeface="Poppins"/>
              </a:rPr>
              <a:t>Knowledge Check</a:t>
            </a:r>
            <a:br>
              <a:rPr kumimoji="0" lang="en-US" sz="4800" b="0" i="0" u="none" strike="noStrike" kern="1200" cap="none" spc="0" normalizeH="0" baseline="0" noProof="0" dirty="0">
                <a:ln>
                  <a:noFill/>
                </a:ln>
                <a:solidFill>
                  <a:srgbClr val="4472C4"/>
                </a:solidFill>
                <a:effectLst/>
                <a:uLnTx/>
                <a:uFillTx/>
                <a:latin typeface="Poppins" panose="00000500000000000000" pitchFamily="2" charset="0"/>
                <a:ea typeface="+mj-ea"/>
                <a:cs typeface="Poppins" panose="00000500000000000000" pitchFamily="2" charset="0"/>
              </a:rPr>
            </a:br>
            <a:r>
              <a:rPr kumimoji="0" lang="en-US" sz="4800" b="0" i="0" u="none" strike="noStrike" kern="1200" cap="none" spc="0" normalizeH="0" baseline="0" noProof="0" dirty="0" err="1">
                <a:ln>
                  <a:noFill/>
                </a:ln>
                <a:solidFill>
                  <a:srgbClr val="002177"/>
                </a:solidFill>
                <a:effectLst/>
                <a:uLnTx/>
                <a:uFillTx/>
                <a:latin typeface="Poppins"/>
                <a:ea typeface="+mj-ea"/>
                <a:cs typeface="Poppins"/>
              </a:rPr>
              <a:t>Verificacion</a:t>
            </a:r>
            <a:r>
              <a:rPr kumimoji="0" lang="en-US" sz="4800" b="0" i="0" u="none" strike="noStrike" kern="1200" cap="none" spc="0" normalizeH="0" baseline="0" noProof="0" dirty="0">
                <a:ln>
                  <a:noFill/>
                </a:ln>
                <a:solidFill>
                  <a:srgbClr val="002177"/>
                </a:solidFill>
                <a:effectLst/>
                <a:uLnTx/>
                <a:uFillTx/>
                <a:latin typeface="Poppins"/>
                <a:ea typeface="+mj-ea"/>
                <a:cs typeface="Poppins"/>
              </a:rPr>
              <a:t> de </a:t>
            </a:r>
            <a:r>
              <a:rPr kumimoji="0" lang="en-US" sz="4800" b="0" i="0" u="none" strike="noStrike" kern="1200" cap="none" spc="0" normalizeH="0" baseline="0" noProof="0" dirty="0" err="1">
                <a:ln>
                  <a:noFill/>
                </a:ln>
                <a:solidFill>
                  <a:srgbClr val="002177"/>
                </a:solidFill>
                <a:effectLst/>
                <a:uLnTx/>
                <a:uFillTx/>
                <a:latin typeface="Poppins"/>
                <a:ea typeface="+mj-ea"/>
                <a:cs typeface="Poppins"/>
              </a:rPr>
              <a:t>conocimiento</a:t>
            </a:r>
            <a:endParaRPr kumimoji="0" lang="en-US" sz="4800" b="0" i="0" u="none" strike="noStrike" kern="1200" cap="none" spc="0" normalizeH="0" baseline="0" noProof="0" dirty="0">
              <a:ln>
                <a:noFill/>
              </a:ln>
              <a:solidFill>
                <a:srgbClr val="002177"/>
              </a:solidFill>
              <a:effectLst/>
              <a:uLnTx/>
              <a:uFillTx/>
              <a:latin typeface="Poppins"/>
              <a:ea typeface="+mj-ea"/>
              <a:cs typeface="Poppins"/>
            </a:endParaRPr>
          </a:p>
        </p:txBody>
      </p:sp>
      <p:sp>
        <p:nvSpPr>
          <p:cNvPr id="3" name="Content Placeholder 4">
            <a:extLst>
              <a:ext uri="{FF2B5EF4-FFF2-40B4-BE49-F238E27FC236}">
                <a16:creationId xmlns:a16="http://schemas.microsoft.com/office/drawing/2014/main" id="{28C7E8F7-F3B8-65E8-34B7-76F765EFD693}"/>
              </a:ext>
            </a:extLst>
          </p:cNvPr>
          <p:cNvSpPr txBox="1">
            <a:spLocks/>
          </p:cNvSpPr>
          <p:nvPr/>
        </p:nvSpPr>
        <p:spPr>
          <a:xfrm>
            <a:off x="665102" y="1663447"/>
            <a:ext cx="10861795" cy="4327636"/>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0F6FC6"/>
              </a:buClr>
              <a:buSzPct val="80000"/>
              <a:buFont typeface="Wingdings 3" charset="2"/>
              <a:buNone/>
              <a:tabLst/>
              <a:defRPr/>
            </a:pPr>
            <a:endParaRPr kumimoji="0" lang="en-US" sz="3600" b="0" i="0" u="none" strike="noStrike" kern="1200" cap="none" spc="0" normalizeH="0" baseline="0" noProof="0">
              <a:ln>
                <a:noFill/>
              </a:ln>
              <a:solidFill>
                <a:sysClr val="windowText" lastClr="000000">
                  <a:lumMod val="75000"/>
                  <a:lumOff val="25000"/>
                </a:sysClr>
              </a:solidFill>
              <a:effectLst/>
              <a:uLnTx/>
              <a:uFillTx/>
              <a:latin typeface="Poppins" panose="00000500000000000000" pitchFamily="2" charset="0"/>
              <a:ea typeface="+mn-ea"/>
              <a:cs typeface="Poppins" panose="00000500000000000000" pitchFamily="2" charset="0"/>
            </a:endParaRPr>
          </a:p>
        </p:txBody>
      </p:sp>
      <p:sp>
        <p:nvSpPr>
          <p:cNvPr id="5" name="TextBox 4">
            <a:extLst>
              <a:ext uri="{FF2B5EF4-FFF2-40B4-BE49-F238E27FC236}">
                <a16:creationId xmlns:a16="http://schemas.microsoft.com/office/drawing/2014/main" id="{874A6DD4-F646-226E-8D4F-B502C77357C3}"/>
              </a:ext>
            </a:extLst>
          </p:cNvPr>
          <p:cNvSpPr txBox="1"/>
          <p:nvPr/>
        </p:nvSpPr>
        <p:spPr>
          <a:xfrm>
            <a:off x="1028700" y="1663447"/>
            <a:ext cx="10296525" cy="1754326"/>
          </a:xfrm>
          <a:prstGeom prst="rect">
            <a:avLst/>
          </a:prstGeom>
          <a:noFill/>
        </p:spPr>
        <p:txBody>
          <a:bodyPr wrap="square">
            <a:spAutoFit/>
          </a:bodyPr>
          <a:lstStyle/>
          <a:p>
            <a:r>
              <a:rPr lang="es-ES" sz="3600" dirty="0" err="1">
                <a:solidFill>
                  <a:srgbClr val="86CAFE"/>
                </a:solidFill>
              </a:rPr>
              <a:t>You</a:t>
            </a:r>
            <a:r>
              <a:rPr lang="es-ES" sz="3600" dirty="0">
                <a:solidFill>
                  <a:srgbClr val="86CAFE"/>
                </a:solidFill>
              </a:rPr>
              <a:t> </a:t>
            </a:r>
            <a:r>
              <a:rPr lang="es-ES" sz="3600" dirty="0" err="1">
                <a:solidFill>
                  <a:srgbClr val="86CAFE"/>
                </a:solidFill>
              </a:rPr>
              <a:t>have</a:t>
            </a:r>
            <a:r>
              <a:rPr lang="es-ES" sz="3600" dirty="0">
                <a:solidFill>
                  <a:srgbClr val="86CAFE"/>
                </a:solidFill>
              </a:rPr>
              <a:t> </a:t>
            </a:r>
            <a:r>
              <a:rPr lang="es-ES" sz="3600" dirty="0" err="1">
                <a:solidFill>
                  <a:srgbClr val="86CAFE"/>
                </a:solidFill>
              </a:rPr>
              <a:t>an</a:t>
            </a:r>
            <a:r>
              <a:rPr lang="es-ES" sz="3600" dirty="0">
                <a:solidFill>
                  <a:srgbClr val="86CAFE"/>
                </a:solidFill>
              </a:rPr>
              <a:t> </a:t>
            </a:r>
            <a:r>
              <a:rPr lang="es-ES" sz="3600" dirty="0" err="1">
                <a:solidFill>
                  <a:srgbClr val="86CAFE"/>
                </a:solidFill>
              </a:rPr>
              <a:t>important</a:t>
            </a:r>
            <a:r>
              <a:rPr lang="es-ES" sz="3600" dirty="0">
                <a:solidFill>
                  <a:srgbClr val="86CAFE"/>
                </a:solidFill>
              </a:rPr>
              <a:t> role as </a:t>
            </a:r>
            <a:r>
              <a:rPr lang="es-ES" sz="3600" dirty="0" err="1">
                <a:solidFill>
                  <a:srgbClr val="86CAFE"/>
                </a:solidFill>
              </a:rPr>
              <a:t>an</a:t>
            </a:r>
            <a:r>
              <a:rPr lang="es-ES" sz="3600" dirty="0">
                <a:solidFill>
                  <a:srgbClr val="86CAFE"/>
                </a:solidFill>
              </a:rPr>
              <a:t> SSC </a:t>
            </a:r>
            <a:r>
              <a:rPr lang="es-ES" sz="3600" dirty="0" err="1">
                <a:solidFill>
                  <a:srgbClr val="86CAFE"/>
                </a:solidFill>
              </a:rPr>
              <a:t>member</a:t>
            </a:r>
            <a:r>
              <a:rPr lang="es-ES" sz="3600" dirty="0">
                <a:solidFill>
                  <a:srgbClr val="86CAFE"/>
                </a:solidFill>
              </a:rPr>
              <a:t>. </a:t>
            </a:r>
            <a:r>
              <a:rPr lang="es-ES" sz="3600" dirty="0">
                <a:solidFill>
                  <a:srgbClr val="002177"/>
                </a:solidFill>
              </a:rPr>
              <a:t>Usted juega un papel importante como miembro del SSC.</a:t>
            </a:r>
            <a:endParaRPr lang="en-US" sz="3600" dirty="0">
              <a:solidFill>
                <a:srgbClr val="002177"/>
              </a:solidFill>
            </a:endParaRPr>
          </a:p>
        </p:txBody>
      </p:sp>
      <p:sp>
        <p:nvSpPr>
          <p:cNvPr id="6" name="TextBox 5">
            <a:extLst>
              <a:ext uri="{FF2B5EF4-FFF2-40B4-BE49-F238E27FC236}">
                <a16:creationId xmlns:a16="http://schemas.microsoft.com/office/drawing/2014/main" id="{D04ADF1F-5D58-454C-412A-003AF5A609C4}"/>
              </a:ext>
            </a:extLst>
          </p:cNvPr>
          <p:cNvSpPr txBox="1"/>
          <p:nvPr/>
        </p:nvSpPr>
        <p:spPr>
          <a:xfrm>
            <a:off x="1508089" y="3450995"/>
            <a:ext cx="8991600" cy="1384995"/>
          </a:xfrm>
          <a:prstGeom prst="rect">
            <a:avLst/>
          </a:prstGeom>
          <a:noFill/>
        </p:spPr>
        <p:txBody>
          <a:bodyPr wrap="square">
            <a:spAutoFit/>
          </a:bodyPr>
          <a:lstStyle/>
          <a:p>
            <a:pPr marL="971550" lvl="1" indent="-514350">
              <a:buAutoNum type="alphaUcPeriod"/>
            </a:pPr>
            <a:r>
              <a:rPr lang="en-US" sz="2800" dirty="0">
                <a:solidFill>
                  <a:srgbClr val="86CAFE"/>
                </a:solidFill>
                <a:latin typeface="Poppins" panose="00000500000000000000" pitchFamily="2" charset="0"/>
                <a:cs typeface="Poppins" panose="00000500000000000000" pitchFamily="2" charset="0"/>
              </a:rPr>
              <a:t>True</a:t>
            </a:r>
            <a:r>
              <a:rPr lang="en-US" sz="2800" dirty="0">
                <a:solidFill>
                  <a:schemeClr val="bg1"/>
                </a:solidFill>
                <a:latin typeface="Poppins" panose="00000500000000000000" pitchFamily="2" charset="0"/>
                <a:cs typeface="Poppins" panose="00000500000000000000" pitchFamily="2" charset="0"/>
              </a:rPr>
              <a:t>										</a:t>
            </a:r>
            <a:r>
              <a:rPr lang="en-US" sz="2800" dirty="0">
                <a:solidFill>
                  <a:srgbClr val="002177"/>
                </a:solidFill>
                <a:latin typeface="Poppins" panose="00000500000000000000" pitchFamily="2" charset="0"/>
                <a:cs typeface="Poppins" panose="00000500000000000000" pitchFamily="2" charset="0"/>
              </a:rPr>
              <a:t>A. Verdad</a:t>
            </a:r>
          </a:p>
          <a:p>
            <a:pPr marL="514350" indent="-514350">
              <a:buAutoNum type="alphaUcPeriod"/>
            </a:pPr>
            <a:endParaRPr lang="en-US" sz="2800" dirty="0">
              <a:solidFill>
                <a:srgbClr val="86CAFE"/>
              </a:solidFill>
              <a:latin typeface="Poppins" panose="00000500000000000000" pitchFamily="2" charset="0"/>
              <a:cs typeface="Poppins" panose="00000500000000000000" pitchFamily="2" charset="0"/>
            </a:endParaRPr>
          </a:p>
          <a:p>
            <a:pPr lvl="1"/>
            <a:r>
              <a:rPr lang="en-US" sz="2800" dirty="0">
                <a:solidFill>
                  <a:srgbClr val="86CAFE"/>
                </a:solidFill>
                <a:latin typeface="Poppins" panose="00000500000000000000" pitchFamily="2" charset="0"/>
                <a:cs typeface="Poppins" panose="00000500000000000000" pitchFamily="2" charset="0"/>
              </a:rPr>
              <a:t>B.  False</a:t>
            </a:r>
            <a:r>
              <a:rPr lang="en-US" sz="2800" dirty="0">
                <a:solidFill>
                  <a:schemeClr val="bg1"/>
                </a:solidFill>
                <a:latin typeface="Poppins" panose="00000500000000000000" pitchFamily="2" charset="0"/>
                <a:cs typeface="Poppins" panose="00000500000000000000" pitchFamily="2" charset="0"/>
              </a:rPr>
              <a:t>									</a:t>
            </a:r>
            <a:r>
              <a:rPr lang="en-US" sz="2800" dirty="0">
                <a:solidFill>
                  <a:srgbClr val="002177"/>
                </a:solidFill>
                <a:latin typeface="Poppins" panose="00000500000000000000" pitchFamily="2" charset="0"/>
                <a:cs typeface="Poppins" panose="00000500000000000000" pitchFamily="2" charset="0"/>
              </a:rPr>
              <a:t>B. Falso</a:t>
            </a:r>
          </a:p>
        </p:txBody>
      </p:sp>
      <p:sp>
        <p:nvSpPr>
          <p:cNvPr id="7" name="Rectangle 6">
            <a:extLst>
              <a:ext uri="{FF2B5EF4-FFF2-40B4-BE49-F238E27FC236}">
                <a16:creationId xmlns:a16="http://schemas.microsoft.com/office/drawing/2014/main" id="{D9D7F1F1-525B-015D-7B75-6367426E7B34}"/>
              </a:ext>
            </a:extLst>
          </p:cNvPr>
          <p:cNvSpPr/>
          <p:nvPr/>
        </p:nvSpPr>
        <p:spPr>
          <a:xfrm>
            <a:off x="4581144" y="3099958"/>
            <a:ext cx="2183130" cy="304038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9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a:t>
            </a:r>
          </a:p>
        </p:txBody>
      </p:sp>
    </p:spTree>
    <p:extLst>
      <p:ext uri="{BB962C8B-B14F-4D97-AF65-F5344CB8AC3E}">
        <p14:creationId xmlns:p14="http://schemas.microsoft.com/office/powerpoint/2010/main" val="123718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sp>
        <p:nvSpPr>
          <p:cNvPr id="2" name="Rectangle 1">
            <a:extLst>
              <a:ext uri="{FF2B5EF4-FFF2-40B4-BE49-F238E27FC236}">
                <a16:creationId xmlns:a16="http://schemas.microsoft.com/office/drawing/2014/main" id="{7D6B4062-6227-74AA-6CB2-906388CA3547}"/>
              </a:ext>
            </a:extLst>
          </p:cNvPr>
          <p:cNvSpPr/>
          <p:nvPr/>
        </p:nvSpPr>
        <p:spPr>
          <a:xfrm>
            <a:off x="116733" y="434286"/>
            <a:ext cx="5639812" cy="553998"/>
          </a:xfrm>
          <a:prstGeom prst="rect">
            <a:avLst/>
          </a:prstGeom>
        </p:spPr>
        <p:txBody>
          <a:bodyPr wrap="square" lIns="91440" tIns="45720" rIns="91440" bIns="45720" anchor="t">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Poppins"/>
                <a:ea typeface="+mn-ea"/>
                <a:cs typeface="Poppins"/>
              </a:rPr>
              <a:t>School Funding Resources</a:t>
            </a:r>
          </a:p>
        </p:txBody>
      </p:sp>
      <p:sp>
        <p:nvSpPr>
          <p:cNvPr id="3" name="Text Placeholder 3">
            <a:extLst>
              <a:ext uri="{FF2B5EF4-FFF2-40B4-BE49-F238E27FC236}">
                <a16:creationId xmlns:a16="http://schemas.microsoft.com/office/drawing/2014/main" id="{F92BC1CC-6840-4E22-269A-CF7DBBDA22CC}"/>
              </a:ext>
            </a:extLst>
          </p:cNvPr>
          <p:cNvSpPr txBox="1">
            <a:spLocks/>
          </p:cNvSpPr>
          <p:nvPr/>
        </p:nvSpPr>
        <p:spPr>
          <a:xfrm>
            <a:off x="673189" y="1315668"/>
            <a:ext cx="4298125" cy="640080"/>
          </a:xfrm>
          <a:prstGeom prst="rect">
            <a:avLst/>
          </a:prstGeom>
          <a:solidFill>
            <a:srgbClr val="0070C0"/>
          </a:solidFill>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0F6FC6"/>
              </a:buClr>
              <a:buSzPct val="80000"/>
              <a:buFont typeface="Wingdings 3" charset="2"/>
              <a:buNone/>
              <a:tabLst/>
              <a:defRPr/>
            </a:pPr>
            <a:r>
              <a:rPr kumimoji="0" lang="en-US" sz="2400" b="0" i="0" u="none" strike="noStrike" kern="1200" cap="none" spc="0" normalizeH="0" baseline="0" noProof="0" dirty="0">
                <a:ln>
                  <a:noFill/>
                </a:ln>
                <a:solidFill>
                  <a:sysClr val="windowText" lastClr="000000"/>
                </a:solidFill>
                <a:effectLst/>
                <a:uLnTx/>
                <a:uFillTx/>
                <a:latin typeface="Poppins"/>
                <a:ea typeface="+mn-ea"/>
                <a:cs typeface="Poppins"/>
              </a:rPr>
              <a:t>          </a:t>
            </a:r>
            <a:r>
              <a:rPr kumimoji="0" lang="en-US" sz="2400" b="0" i="0" u="none" strike="noStrike" kern="1200" cap="none" spc="0" normalizeH="0" baseline="0" noProof="0" dirty="0">
                <a:ln>
                  <a:noFill/>
                </a:ln>
                <a:solidFill>
                  <a:srgbClr val="FFFFFF"/>
                </a:solidFill>
                <a:effectLst/>
                <a:uLnTx/>
                <a:uFillTx/>
                <a:latin typeface="Poppins"/>
                <a:ea typeface="+mn-ea"/>
                <a:cs typeface="Poppins"/>
              </a:rPr>
              <a:t>  </a:t>
            </a:r>
            <a:r>
              <a:rPr lang="en-US" sz="2800" dirty="0">
                <a:solidFill>
                  <a:srgbClr val="FFFFFF"/>
                </a:solidFill>
                <a:latin typeface="Poppins"/>
                <a:cs typeface="Poppins"/>
              </a:rPr>
              <a:t>R</a:t>
            </a:r>
            <a:r>
              <a:rPr kumimoji="0" lang="en-US" sz="2800" b="0" i="0" u="none" strike="noStrike" kern="1200" cap="none" spc="0" normalizeH="0" baseline="0" noProof="0" dirty="0" err="1">
                <a:ln>
                  <a:noFill/>
                </a:ln>
                <a:solidFill>
                  <a:srgbClr val="FFFFFF"/>
                </a:solidFill>
                <a:effectLst/>
                <a:uLnTx/>
                <a:uFillTx/>
                <a:latin typeface="Poppins"/>
                <a:ea typeface="+mn-ea"/>
                <a:cs typeface="Poppins"/>
              </a:rPr>
              <a:t>estricted</a:t>
            </a:r>
            <a:r>
              <a:rPr kumimoji="0" lang="en-US" sz="2800" b="0" i="0" u="none" strike="noStrike" kern="1200" cap="none" spc="0" normalizeH="0" baseline="0" noProof="0" dirty="0">
                <a:ln>
                  <a:noFill/>
                </a:ln>
                <a:solidFill>
                  <a:srgbClr val="FFFFFF"/>
                </a:solidFill>
                <a:effectLst/>
                <a:uLnTx/>
                <a:uFillTx/>
                <a:latin typeface="Poppins"/>
                <a:ea typeface="+mn-ea"/>
                <a:cs typeface="Poppins"/>
              </a:rPr>
              <a:t>	</a:t>
            </a: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Poppins"/>
                <a:ea typeface="+mn-ea"/>
                <a:cs typeface="Poppins"/>
              </a:rPr>
              <a:t>	</a:t>
            </a:r>
          </a:p>
        </p:txBody>
      </p:sp>
      <p:sp>
        <p:nvSpPr>
          <p:cNvPr id="4" name="Content Placeholder 4">
            <a:extLst>
              <a:ext uri="{FF2B5EF4-FFF2-40B4-BE49-F238E27FC236}">
                <a16:creationId xmlns:a16="http://schemas.microsoft.com/office/drawing/2014/main" id="{8CE0FF7A-9EDB-40C1-7657-FAE4C00A6EFC}"/>
              </a:ext>
            </a:extLst>
          </p:cNvPr>
          <p:cNvSpPr txBox="1">
            <a:spLocks/>
          </p:cNvSpPr>
          <p:nvPr/>
        </p:nvSpPr>
        <p:spPr>
          <a:xfrm>
            <a:off x="681880" y="4775412"/>
            <a:ext cx="4509518" cy="1955488"/>
          </a:xfrm>
          <a:prstGeom prst="rect">
            <a:avLst/>
          </a:prstGeom>
          <a:solidFill>
            <a:schemeClr val="bg1">
              <a:lumMod val="95000"/>
            </a:schemeClr>
          </a:solidFill>
          <a:ln w="28575">
            <a:noFill/>
          </a:ln>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002177"/>
              </a:buClr>
              <a:buSzPct val="80000"/>
              <a:buFont typeface="Wingdings" charset="2"/>
              <a:buChar char="Ø"/>
              <a:tabLst/>
              <a:defRPr/>
            </a:pPr>
            <a:r>
              <a:rPr kumimoji="0" lang="en-US" sz="1600" b="1" i="0" u="none" strike="noStrike" kern="1200" cap="none" spc="0" normalizeH="0" baseline="0" noProof="0" dirty="0">
                <a:ln>
                  <a:noFill/>
                </a:ln>
                <a:solidFill>
                  <a:srgbClr val="0070C0"/>
                </a:solidFill>
                <a:effectLst/>
                <a:uLnTx/>
                <a:uFillTx/>
                <a:latin typeface="Poppins"/>
                <a:ea typeface="+mn-ea"/>
                <a:cs typeface="Poppins"/>
              </a:rPr>
              <a:t>Local Control Funding Formula (LCFF)</a:t>
            </a:r>
            <a:endParaRPr kumimoji="0" lang="en-US" sz="1600" b="0" i="0" u="none" strike="noStrike" kern="1200" cap="none" spc="0" normalizeH="0" baseline="0" noProof="0" dirty="0">
              <a:ln>
                <a:noFill/>
              </a:ln>
              <a:solidFill>
                <a:srgbClr val="0070C0"/>
              </a:solidFill>
              <a:effectLst/>
              <a:uLnTx/>
              <a:uFillTx/>
              <a:latin typeface="Arial"/>
              <a:ea typeface="+mn-ea"/>
              <a:cs typeface="Arial"/>
            </a:endParaRPr>
          </a:p>
          <a:p>
            <a:pPr marL="742950" marR="0" lvl="1" indent="-285750" algn="l" defTabSz="457200" rtl="0" eaLnBrk="1" fontAlgn="auto" latinLnBrk="0" hangingPunct="1">
              <a:lnSpc>
                <a:spcPct val="100000"/>
              </a:lnSpc>
              <a:spcBef>
                <a:spcPts val="1000"/>
              </a:spcBef>
              <a:spcAft>
                <a:spcPts val="0"/>
              </a:spcAft>
              <a:buClr>
                <a:srgbClr val="002177"/>
              </a:buClr>
              <a:buSzPct val="80000"/>
              <a:buFont typeface="Wingdings" charset="2"/>
              <a:buChar char="Ø"/>
              <a:tabLst/>
              <a:defRPr/>
            </a:pPr>
            <a:r>
              <a:rPr kumimoji="0" lang="en-US" sz="1400" b="0" i="0" u="none" strike="noStrike" kern="1200" cap="none" spc="0" normalizeH="0" baseline="0" noProof="0" dirty="0">
                <a:ln>
                  <a:noFill/>
                </a:ln>
                <a:solidFill>
                  <a:srgbClr val="0070C0"/>
                </a:solidFill>
                <a:effectLst/>
                <a:uLnTx/>
                <a:uFillTx/>
                <a:latin typeface="Poppins"/>
                <a:ea typeface="+mn-ea"/>
                <a:cs typeface="Poppins"/>
              </a:rPr>
              <a:t>General Fund School Program</a:t>
            </a:r>
          </a:p>
          <a:p>
            <a:pPr marL="742950" marR="0" lvl="1" indent="-285750" algn="l" defTabSz="457200" rtl="0" eaLnBrk="1" fontAlgn="auto" latinLnBrk="0" hangingPunct="1">
              <a:lnSpc>
                <a:spcPct val="100000"/>
              </a:lnSpc>
              <a:spcBef>
                <a:spcPts val="1000"/>
              </a:spcBef>
              <a:spcAft>
                <a:spcPts val="0"/>
              </a:spcAft>
              <a:buClr>
                <a:srgbClr val="002177"/>
              </a:buClr>
              <a:buSzPct val="80000"/>
              <a:buFont typeface="Wingdings" charset="2"/>
              <a:buChar char="Ø"/>
              <a:tabLst/>
              <a:defRPr/>
            </a:pPr>
            <a:r>
              <a:rPr kumimoji="0" lang="en-US" sz="1400" b="0" i="0" u="none" strike="noStrike" kern="1200" cap="none" spc="0" normalizeH="0" baseline="0" noProof="0" dirty="0">
                <a:ln>
                  <a:noFill/>
                </a:ln>
                <a:solidFill>
                  <a:srgbClr val="0070C0"/>
                </a:solidFill>
                <a:effectLst/>
                <a:uLnTx/>
                <a:uFillTx/>
                <a:latin typeface="Poppins"/>
                <a:ea typeface="+mn-ea"/>
                <a:cs typeface="Poppins"/>
              </a:rPr>
              <a:t>Supplemental &amp; Concentration Grants*</a:t>
            </a:r>
          </a:p>
          <a:p>
            <a:pPr marL="798195" marR="0" lvl="1" indent="-171450" algn="l" defTabSz="457200" rtl="0" eaLnBrk="1" fontAlgn="auto" latinLnBrk="0" hangingPunct="1">
              <a:lnSpc>
                <a:spcPct val="100000"/>
              </a:lnSpc>
              <a:spcBef>
                <a:spcPts val="1000"/>
              </a:spcBef>
              <a:spcAft>
                <a:spcPts val="0"/>
              </a:spcAft>
              <a:buClr>
                <a:srgbClr val="002177"/>
              </a:buClr>
              <a:buSzPct val="80000"/>
              <a:buFont typeface="Wingdings" charset="2"/>
              <a:buChar char="Ø"/>
              <a:tabLst/>
              <a:defRPr/>
            </a:pPr>
            <a:r>
              <a:rPr kumimoji="0" lang="en-US" sz="1200" b="0" i="0" u="none" strike="noStrike" kern="1200" cap="none" spc="0" normalizeH="0" baseline="0" noProof="0" dirty="0">
                <a:ln>
                  <a:noFill/>
                </a:ln>
                <a:solidFill>
                  <a:srgbClr val="0070C0"/>
                </a:solidFill>
                <a:effectLst/>
                <a:uLnTx/>
                <a:uFillTx/>
                <a:latin typeface="Poppins"/>
                <a:ea typeface="+mn-ea"/>
                <a:cs typeface="Poppins"/>
              </a:rPr>
              <a:t>*Earmarked for Targeted Student Population (TSP) funds</a:t>
            </a:r>
          </a:p>
          <a:p>
            <a:pPr marL="342900" marR="0" lvl="0" indent="-342900" algn="l" defTabSz="457200" rtl="0" eaLnBrk="1" fontAlgn="auto" latinLnBrk="0" hangingPunct="1">
              <a:lnSpc>
                <a:spcPct val="100000"/>
              </a:lnSpc>
              <a:spcBef>
                <a:spcPts val="1000"/>
              </a:spcBef>
              <a:spcAft>
                <a:spcPts val="0"/>
              </a:spcAft>
              <a:buClr>
                <a:srgbClr val="002177"/>
              </a:buClr>
              <a:buSzPct val="80000"/>
              <a:buFont typeface="Wingdings" charset="2"/>
              <a:buChar char="Ø"/>
              <a:tabLst/>
              <a:defRPr/>
            </a:pPr>
            <a:r>
              <a:rPr kumimoji="0" lang="en-US" sz="1600" b="1" i="0" u="none" strike="noStrike" kern="1200" cap="none" spc="0" normalizeH="0" baseline="0" noProof="0" dirty="0">
                <a:ln>
                  <a:noFill/>
                </a:ln>
                <a:solidFill>
                  <a:srgbClr val="0070C0"/>
                </a:solidFill>
                <a:effectLst/>
                <a:uLnTx/>
                <a:uFillTx/>
                <a:latin typeface="Poppins"/>
                <a:ea typeface="+mn-ea"/>
                <a:cs typeface="Poppins"/>
              </a:rPr>
              <a:t>Donations</a:t>
            </a:r>
          </a:p>
        </p:txBody>
      </p:sp>
      <p:sp>
        <p:nvSpPr>
          <p:cNvPr id="5" name="Text Placeholder 5">
            <a:extLst>
              <a:ext uri="{FF2B5EF4-FFF2-40B4-BE49-F238E27FC236}">
                <a16:creationId xmlns:a16="http://schemas.microsoft.com/office/drawing/2014/main" id="{77F7B690-D01A-0F58-8794-D2D7DAC356A6}"/>
              </a:ext>
            </a:extLst>
          </p:cNvPr>
          <p:cNvSpPr txBox="1">
            <a:spLocks/>
          </p:cNvSpPr>
          <p:nvPr/>
        </p:nvSpPr>
        <p:spPr>
          <a:xfrm>
            <a:off x="721952" y="4063109"/>
            <a:ext cx="4249362" cy="585192"/>
          </a:xfrm>
          <a:prstGeom prst="rect">
            <a:avLst/>
          </a:prstGeom>
          <a:solidFill>
            <a:srgbClr val="0070C0"/>
          </a:solidFill>
          <a:ln>
            <a:solidFill>
              <a:srgbClr val="0070C0"/>
            </a:solidFill>
          </a:ln>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0F6FC6"/>
              </a:buClr>
              <a:buSzPct val="80000"/>
              <a:buFont typeface="Wingdings 3" charset="2"/>
              <a:buNone/>
              <a:tabLst/>
              <a:defRPr/>
            </a:pPr>
            <a:r>
              <a:rPr lang="en-US" sz="2800" dirty="0" err="1">
                <a:solidFill>
                  <a:srgbClr val="FFFFFF"/>
                </a:solidFill>
                <a:latin typeface="Poppins"/>
                <a:cs typeface="Poppins"/>
              </a:rPr>
              <a:t>Unr</a:t>
            </a:r>
            <a:r>
              <a:rPr kumimoji="0" lang="en-US" sz="2800" b="0" i="0" u="none" strike="noStrike" kern="1200" cap="none" spc="0" normalizeH="0" baseline="0" noProof="0" dirty="0" err="1">
                <a:ln>
                  <a:noFill/>
                </a:ln>
                <a:solidFill>
                  <a:srgbClr val="FFFFFF"/>
                </a:solidFill>
                <a:effectLst/>
                <a:uLnTx/>
                <a:uFillTx/>
                <a:latin typeface="Poppins"/>
                <a:ea typeface="+mn-ea"/>
                <a:cs typeface="Poppins"/>
              </a:rPr>
              <a:t>estricted</a:t>
            </a:r>
            <a:endParaRPr kumimoji="0" lang="en-US" sz="2800" b="0" i="0" u="none" strike="noStrike" kern="1200" cap="none" spc="0" normalizeH="0" baseline="0" noProof="0" dirty="0">
              <a:ln>
                <a:noFill/>
              </a:ln>
              <a:solidFill>
                <a:srgbClr val="FFFFFF"/>
              </a:solidFill>
              <a:effectLst/>
              <a:uLnTx/>
              <a:uFillTx/>
              <a:latin typeface="Poppins"/>
              <a:ea typeface="+mn-ea"/>
              <a:cs typeface="Poppins"/>
            </a:endParaRPr>
          </a:p>
        </p:txBody>
      </p:sp>
      <p:sp>
        <p:nvSpPr>
          <p:cNvPr id="6" name="Content Placeholder 6">
            <a:extLst>
              <a:ext uri="{FF2B5EF4-FFF2-40B4-BE49-F238E27FC236}">
                <a16:creationId xmlns:a16="http://schemas.microsoft.com/office/drawing/2014/main" id="{BD186113-E73E-1B31-3C0D-D0A3C55E4B74}"/>
              </a:ext>
            </a:extLst>
          </p:cNvPr>
          <p:cNvSpPr txBox="1">
            <a:spLocks/>
          </p:cNvSpPr>
          <p:nvPr/>
        </p:nvSpPr>
        <p:spPr>
          <a:xfrm>
            <a:off x="681880" y="2011644"/>
            <a:ext cx="4166345" cy="1517105"/>
          </a:xfrm>
          <a:prstGeom prst="rect">
            <a:avLst/>
          </a:prstGeom>
          <a:ln w="28575">
            <a:noFill/>
          </a:ln>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002177"/>
              </a:buClr>
              <a:buSzPct val="80000"/>
              <a:buFont typeface="Wingdings" panose="05000000000000000000" pitchFamily="2" charset="2"/>
              <a:buChar char="Ø"/>
              <a:tabLst/>
              <a:defRPr/>
            </a:pPr>
            <a:r>
              <a:rPr kumimoji="0" lang="en-US" b="1" i="0" u="none" strike="noStrike" kern="1200" cap="none" spc="0" normalizeH="0" baseline="0" noProof="0" dirty="0">
                <a:ln>
                  <a:noFill/>
                </a:ln>
                <a:solidFill>
                  <a:srgbClr val="0070C0"/>
                </a:solidFill>
                <a:effectLst/>
                <a:uLnTx/>
                <a:uFillTx/>
                <a:latin typeface="Poppins"/>
                <a:ea typeface="+mn-ea"/>
                <a:cs typeface="Poppins"/>
              </a:rPr>
              <a:t>Specially-Funded Programs:</a:t>
            </a:r>
          </a:p>
          <a:p>
            <a:pPr marL="625475" marR="0" lvl="1" indent="-285750" algn="l" defTabSz="457200" rtl="0" eaLnBrk="1" fontAlgn="auto" latinLnBrk="0" hangingPunct="1">
              <a:lnSpc>
                <a:spcPct val="100000"/>
              </a:lnSpc>
              <a:spcBef>
                <a:spcPts val="1000"/>
              </a:spcBef>
              <a:spcAft>
                <a:spcPts val="0"/>
              </a:spcAft>
              <a:buClr>
                <a:srgbClr val="002177"/>
              </a:buClr>
              <a:buSzPct val="80000"/>
              <a:buFont typeface="Wingdings" panose="05000000000000000000" pitchFamily="2" charset="2"/>
              <a:buChar char="Ø"/>
              <a:tabLst/>
              <a:defRPr/>
            </a:pPr>
            <a:r>
              <a:rPr kumimoji="0" lang="en-US" sz="1400" b="0" i="0" u="none" strike="noStrike" kern="1200" cap="none" spc="0" normalizeH="0" baseline="0" noProof="0" dirty="0">
                <a:ln>
                  <a:noFill/>
                </a:ln>
                <a:solidFill>
                  <a:srgbClr val="0070C0"/>
                </a:solidFill>
                <a:effectLst/>
                <a:uLnTx/>
                <a:uFillTx/>
                <a:latin typeface="Poppins"/>
                <a:ea typeface="+mn-ea"/>
                <a:cs typeface="Poppins"/>
              </a:rPr>
              <a:t>Federal Programs (Title I and Title III)</a:t>
            </a:r>
          </a:p>
          <a:p>
            <a:pPr marL="625475" marR="0" lvl="1" indent="-285750" algn="l" defTabSz="457200" rtl="0" eaLnBrk="1" fontAlgn="auto" latinLnBrk="0" hangingPunct="1">
              <a:lnSpc>
                <a:spcPct val="100000"/>
              </a:lnSpc>
              <a:spcBef>
                <a:spcPts val="1000"/>
              </a:spcBef>
              <a:spcAft>
                <a:spcPts val="0"/>
              </a:spcAft>
              <a:buClr>
                <a:srgbClr val="002177"/>
              </a:buClr>
              <a:buSzPct val="80000"/>
              <a:buFont typeface="Wingdings" panose="05000000000000000000" pitchFamily="2" charset="2"/>
              <a:buChar char="Ø"/>
              <a:tabLst/>
              <a:defRPr/>
            </a:pPr>
            <a:r>
              <a:rPr kumimoji="0" lang="en-US" sz="1400" b="0" i="0" u="none" strike="noStrike" kern="1200" cap="none" spc="0" normalizeH="0" baseline="0" noProof="0" dirty="0">
                <a:ln>
                  <a:noFill/>
                </a:ln>
                <a:solidFill>
                  <a:srgbClr val="0070C0"/>
                </a:solidFill>
                <a:effectLst/>
                <a:uLnTx/>
                <a:uFillTx/>
                <a:latin typeface="Poppins"/>
                <a:ea typeface="+mn-ea"/>
                <a:cs typeface="Poppins"/>
              </a:rPr>
              <a:t>Grants (CTE, Perkins)</a:t>
            </a:r>
          </a:p>
          <a:p>
            <a:pPr marL="342900" marR="0" lvl="0" indent="-342900" algn="l" defTabSz="457200" rtl="0" eaLnBrk="1" fontAlgn="auto" latinLnBrk="0" hangingPunct="1">
              <a:lnSpc>
                <a:spcPct val="100000"/>
              </a:lnSpc>
              <a:spcBef>
                <a:spcPts val="1000"/>
              </a:spcBef>
              <a:spcAft>
                <a:spcPts val="0"/>
              </a:spcAft>
              <a:buClr>
                <a:srgbClr val="002177"/>
              </a:buClr>
              <a:buSzPct val="80000"/>
              <a:buFont typeface="Wingdings" panose="05000000000000000000" pitchFamily="2" charset="2"/>
              <a:buChar char="Ø"/>
              <a:tabLst/>
              <a:defRPr/>
            </a:pPr>
            <a:r>
              <a:rPr kumimoji="0" lang="en-US" sz="1400" b="1" i="0" u="none" strike="noStrike" kern="1200" cap="none" spc="0" normalizeH="0" baseline="0" noProof="0" dirty="0">
                <a:ln>
                  <a:noFill/>
                </a:ln>
                <a:solidFill>
                  <a:srgbClr val="0070C0"/>
                </a:solidFill>
                <a:effectLst/>
                <a:uLnTx/>
                <a:uFillTx/>
                <a:latin typeface="Poppins"/>
                <a:ea typeface="+mn-ea"/>
                <a:cs typeface="Poppins"/>
              </a:rPr>
              <a:t>Special Education</a:t>
            </a:r>
          </a:p>
          <a:p>
            <a:pPr marL="342900" marR="0" lvl="0" indent="-342900" algn="l" defTabSz="457200" rtl="0" eaLnBrk="1" fontAlgn="auto" latinLnBrk="0" hangingPunct="1">
              <a:lnSpc>
                <a:spcPct val="100000"/>
              </a:lnSpc>
              <a:spcBef>
                <a:spcPts val="1000"/>
              </a:spcBef>
              <a:spcAft>
                <a:spcPts val="0"/>
              </a:spcAft>
              <a:buClr>
                <a:srgbClr val="002177"/>
              </a:buClr>
              <a:buSzPct val="80000"/>
              <a:buFont typeface="Wingdings" panose="05000000000000000000" pitchFamily="2" charset="2"/>
              <a:buChar char="Ø"/>
              <a:tabLst/>
              <a:defRPr/>
            </a:pPr>
            <a:r>
              <a:rPr kumimoji="0" lang="en-US" sz="1400" b="1" i="0" u="none" strike="noStrike" kern="1200" cap="none" spc="0" normalizeH="0" baseline="0" noProof="0" dirty="0">
                <a:ln>
                  <a:noFill/>
                </a:ln>
                <a:solidFill>
                  <a:srgbClr val="0070C0"/>
                </a:solidFill>
                <a:effectLst/>
                <a:uLnTx/>
                <a:uFillTx/>
                <a:latin typeface="Poppins"/>
                <a:ea typeface="+mn-ea"/>
                <a:cs typeface="Poppins"/>
              </a:rPr>
              <a:t>Cafeteria</a:t>
            </a:r>
          </a:p>
        </p:txBody>
      </p:sp>
      <p:sp>
        <p:nvSpPr>
          <p:cNvPr id="7" name="Text Placeholder 3">
            <a:extLst>
              <a:ext uri="{FF2B5EF4-FFF2-40B4-BE49-F238E27FC236}">
                <a16:creationId xmlns:a16="http://schemas.microsoft.com/office/drawing/2014/main" id="{12AF77F9-5F0F-5202-7183-9A558534D0A2}"/>
              </a:ext>
            </a:extLst>
          </p:cNvPr>
          <p:cNvSpPr txBox="1">
            <a:spLocks/>
          </p:cNvSpPr>
          <p:nvPr/>
        </p:nvSpPr>
        <p:spPr>
          <a:xfrm>
            <a:off x="6383797" y="4008221"/>
            <a:ext cx="4799315" cy="640080"/>
          </a:xfrm>
          <a:prstGeom prst="rect">
            <a:avLst/>
          </a:prstGeom>
          <a:solidFill>
            <a:srgbClr val="002177"/>
          </a:solidFill>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0F6FC6"/>
              </a:buClr>
              <a:buSzTx/>
              <a:buFont typeface="Wingdings 3" charset="2"/>
              <a:buNone/>
              <a:tabLst/>
              <a:defRPr/>
            </a:pPr>
            <a:r>
              <a:rPr kumimoji="0" lang="es-CO" sz="2600" b="0"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rPr>
              <a:t>     </a:t>
            </a:r>
            <a:r>
              <a:rPr lang="es-CO" sz="2700" dirty="0">
                <a:solidFill>
                  <a:schemeClr val="bg1"/>
                </a:solidFill>
                <a:latin typeface="Poppins" panose="00000500000000000000" pitchFamily="2" charset="0"/>
                <a:cs typeface="Poppins" panose="00000500000000000000" pitchFamily="2" charset="0"/>
              </a:rPr>
              <a:t>S</a:t>
            </a:r>
            <a:r>
              <a:rPr kumimoji="0" lang="es-CO" sz="2700" b="0"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rPr>
              <a:t>in restricciones</a:t>
            </a:r>
          </a:p>
        </p:txBody>
      </p:sp>
      <p:sp>
        <p:nvSpPr>
          <p:cNvPr id="8" name="Content Placeholder 4">
            <a:extLst>
              <a:ext uri="{FF2B5EF4-FFF2-40B4-BE49-F238E27FC236}">
                <a16:creationId xmlns:a16="http://schemas.microsoft.com/office/drawing/2014/main" id="{367F788C-59EE-0A04-AA2A-B3025912B81C}"/>
              </a:ext>
            </a:extLst>
          </p:cNvPr>
          <p:cNvSpPr txBox="1">
            <a:spLocks/>
          </p:cNvSpPr>
          <p:nvPr/>
        </p:nvSpPr>
        <p:spPr>
          <a:xfrm>
            <a:off x="6140302" y="4703189"/>
            <a:ext cx="5472578" cy="2099933"/>
          </a:xfrm>
          <a:prstGeom prst="rect">
            <a:avLst/>
          </a:prstGeom>
          <a:ln w="28575">
            <a:noFill/>
          </a:ln>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0070C0"/>
              </a:buClr>
              <a:buSzTx/>
              <a:buFont typeface="Wingdings" panose="05000000000000000000" pitchFamily="2" charset="2"/>
              <a:buChar char="Ø"/>
              <a:tabLst/>
              <a:defRPr/>
            </a:pPr>
            <a:r>
              <a:rPr kumimoji="0" lang="es-CO" sz="1600" b="1" i="0" u="none" strike="noStrike" kern="1200" cap="none" spc="0" normalizeH="0" baseline="0" noProof="0" dirty="0">
                <a:ln>
                  <a:noFill/>
                </a:ln>
                <a:solidFill>
                  <a:srgbClr val="002177"/>
                </a:solidFill>
                <a:effectLst/>
                <a:uLnTx/>
                <a:uFillTx/>
                <a:latin typeface="Poppins"/>
                <a:ea typeface="+mn-ea"/>
                <a:cs typeface="Poppins"/>
              </a:rPr>
              <a:t>Fórmula de Financiación de Control Local (LCFF)</a:t>
            </a:r>
          </a:p>
          <a:p>
            <a:pPr marL="625475" marR="0" lvl="1" indent="-285750" algn="l" defTabSz="457200" rtl="0" eaLnBrk="1" fontAlgn="auto" latinLnBrk="0" hangingPunct="1">
              <a:lnSpc>
                <a:spcPct val="100000"/>
              </a:lnSpc>
              <a:spcBef>
                <a:spcPts val="1000"/>
              </a:spcBef>
              <a:spcAft>
                <a:spcPts val="0"/>
              </a:spcAft>
              <a:buClr>
                <a:srgbClr val="0070C0"/>
              </a:buClr>
              <a:buSzTx/>
              <a:buFont typeface="Wingdings" panose="05000000000000000000" pitchFamily="2" charset="2"/>
              <a:buChar char="Ø"/>
              <a:tabLst/>
              <a:defRPr/>
            </a:pPr>
            <a:r>
              <a:rPr kumimoji="0" lang="es-CO" sz="1300" b="0" i="0" u="none" strike="noStrike" kern="1200" cap="none" spc="0" normalizeH="0" baseline="0" noProof="0" dirty="0">
                <a:ln>
                  <a:noFill/>
                </a:ln>
                <a:solidFill>
                  <a:srgbClr val="002177"/>
                </a:solidFill>
                <a:effectLst/>
                <a:uLnTx/>
                <a:uFillTx/>
                <a:latin typeface="Poppins"/>
                <a:ea typeface="+mn-ea"/>
                <a:cs typeface="Poppins"/>
              </a:rPr>
              <a:t>Programa Escolar de Fondos Generales</a:t>
            </a:r>
          </a:p>
          <a:p>
            <a:pPr marL="625475" marR="0" lvl="1" indent="-285750" algn="l" defTabSz="457200" rtl="0" eaLnBrk="1" fontAlgn="auto" latinLnBrk="0" hangingPunct="1">
              <a:lnSpc>
                <a:spcPct val="100000"/>
              </a:lnSpc>
              <a:spcBef>
                <a:spcPts val="1000"/>
              </a:spcBef>
              <a:spcAft>
                <a:spcPts val="0"/>
              </a:spcAft>
              <a:buClr>
                <a:srgbClr val="0070C0"/>
              </a:buClr>
              <a:buSzTx/>
              <a:buFont typeface="Wingdings" panose="05000000000000000000" pitchFamily="2" charset="2"/>
              <a:buChar char="Ø"/>
              <a:tabLst/>
              <a:defRPr/>
            </a:pPr>
            <a:r>
              <a:rPr kumimoji="0" lang="es-CO" sz="1300" b="0" i="0" u="none" strike="noStrike" kern="1200" cap="none" spc="0" normalizeH="0" baseline="0" noProof="0" dirty="0">
                <a:ln>
                  <a:noFill/>
                </a:ln>
                <a:solidFill>
                  <a:srgbClr val="002177"/>
                </a:solidFill>
                <a:effectLst/>
                <a:uLnTx/>
                <a:uFillTx/>
                <a:latin typeface="Poppins"/>
                <a:ea typeface="+mn-ea"/>
                <a:cs typeface="Poppins"/>
              </a:rPr>
              <a:t>Subvención Suplementaria y de Concentración*</a:t>
            </a:r>
          </a:p>
          <a:p>
            <a:pPr marL="795020" marR="0" lvl="1" indent="-285750" algn="l" defTabSz="457200" rtl="0" eaLnBrk="1" fontAlgn="auto" latinLnBrk="0" hangingPunct="1">
              <a:lnSpc>
                <a:spcPct val="100000"/>
              </a:lnSpc>
              <a:spcBef>
                <a:spcPts val="1000"/>
              </a:spcBef>
              <a:spcAft>
                <a:spcPts val="0"/>
              </a:spcAft>
              <a:buClr>
                <a:srgbClr val="0070C0"/>
              </a:buClr>
              <a:buSzTx/>
              <a:buFont typeface="Wingdings" panose="05000000000000000000" pitchFamily="2" charset="2"/>
              <a:buChar char="Ø"/>
              <a:tabLst/>
              <a:defRPr/>
            </a:pPr>
            <a:r>
              <a:rPr kumimoji="0" lang="es-CO" sz="1200" b="0" i="0" u="none" strike="noStrike" kern="1200" cap="none" spc="0" normalizeH="0" baseline="0" noProof="0" dirty="0">
                <a:ln>
                  <a:noFill/>
                </a:ln>
                <a:solidFill>
                  <a:srgbClr val="002177"/>
                </a:solidFill>
                <a:effectLst/>
                <a:uLnTx/>
                <a:uFillTx/>
                <a:latin typeface="Poppins"/>
                <a:ea typeface="+mn-ea"/>
                <a:cs typeface="Poppins"/>
              </a:rPr>
              <a:t>*Fondos reservados para las "Poblaciones estudiantiles específicas (Conocido en inglés como TSP)</a:t>
            </a:r>
          </a:p>
          <a:p>
            <a:pPr marL="342900" marR="0" lvl="0" indent="-342900" algn="l" defTabSz="457200" rtl="0" eaLnBrk="1" fontAlgn="auto" latinLnBrk="0" hangingPunct="1">
              <a:lnSpc>
                <a:spcPct val="100000"/>
              </a:lnSpc>
              <a:spcBef>
                <a:spcPts val="1000"/>
              </a:spcBef>
              <a:spcAft>
                <a:spcPts val="0"/>
              </a:spcAft>
              <a:buClr>
                <a:srgbClr val="0070C0"/>
              </a:buClr>
              <a:buSzTx/>
              <a:buFont typeface="Wingdings" panose="05000000000000000000" pitchFamily="2" charset="2"/>
              <a:buChar char="Ø"/>
              <a:tabLst/>
              <a:defRPr/>
            </a:pPr>
            <a:r>
              <a:rPr kumimoji="0" lang="es-CO" sz="1300" b="1" i="0" u="none" strike="noStrike" kern="1200" cap="none" spc="0" normalizeH="0" baseline="0" noProof="0" dirty="0">
                <a:ln>
                  <a:noFill/>
                </a:ln>
                <a:solidFill>
                  <a:srgbClr val="002177"/>
                </a:solidFill>
                <a:effectLst/>
                <a:uLnTx/>
                <a:uFillTx/>
                <a:latin typeface="Poppins"/>
                <a:ea typeface="+mn-ea"/>
                <a:cs typeface="Poppins"/>
              </a:rPr>
              <a:t>Donaciones</a:t>
            </a:r>
          </a:p>
        </p:txBody>
      </p:sp>
      <p:sp>
        <p:nvSpPr>
          <p:cNvPr id="9" name="Text Placeholder 5">
            <a:extLst>
              <a:ext uri="{FF2B5EF4-FFF2-40B4-BE49-F238E27FC236}">
                <a16:creationId xmlns:a16="http://schemas.microsoft.com/office/drawing/2014/main" id="{B01D7C14-BCFB-F731-ED2D-AFA17BEDB508}"/>
              </a:ext>
            </a:extLst>
          </p:cNvPr>
          <p:cNvSpPr txBox="1">
            <a:spLocks/>
          </p:cNvSpPr>
          <p:nvPr/>
        </p:nvSpPr>
        <p:spPr>
          <a:xfrm>
            <a:off x="6383798" y="1315668"/>
            <a:ext cx="4799314" cy="640080"/>
          </a:xfrm>
          <a:prstGeom prst="rect">
            <a:avLst/>
          </a:prstGeom>
          <a:solidFill>
            <a:srgbClr val="002177"/>
          </a:solidFill>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0F6FC6"/>
              </a:buClr>
              <a:buSzTx/>
              <a:buFont typeface="Wingdings 3" charset="2"/>
              <a:buNone/>
              <a:tabLst/>
              <a:defRPr/>
            </a:pPr>
            <a:r>
              <a:rPr lang="es-CO" sz="2800" dirty="0">
                <a:solidFill>
                  <a:schemeClr val="bg1"/>
                </a:solidFill>
                <a:latin typeface="Poppins" panose="00000500000000000000" pitchFamily="2" charset="0"/>
                <a:cs typeface="Poppins" panose="00000500000000000000" pitchFamily="2" charset="0"/>
              </a:rPr>
              <a:t>R</a:t>
            </a:r>
            <a:r>
              <a:rPr kumimoji="0" lang="es-CO" sz="2800" b="0" i="0" u="none" strike="noStrike" kern="1200" cap="none" spc="0" normalizeH="0" baseline="0" noProof="0" dirty="0" err="1">
                <a:ln>
                  <a:noFill/>
                </a:ln>
                <a:solidFill>
                  <a:schemeClr val="bg1"/>
                </a:solidFill>
                <a:effectLst/>
                <a:uLnTx/>
                <a:uFillTx/>
                <a:latin typeface="Poppins" panose="00000500000000000000" pitchFamily="2" charset="0"/>
                <a:ea typeface="+mn-ea"/>
                <a:cs typeface="Poppins" panose="00000500000000000000" pitchFamily="2" charset="0"/>
              </a:rPr>
              <a:t>estringidos</a:t>
            </a:r>
            <a:endParaRPr kumimoji="0" lang="es-CO" sz="2800" b="0"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endParaRPr>
          </a:p>
        </p:txBody>
      </p:sp>
      <p:sp>
        <p:nvSpPr>
          <p:cNvPr id="10" name="Content Placeholder 6">
            <a:extLst>
              <a:ext uri="{FF2B5EF4-FFF2-40B4-BE49-F238E27FC236}">
                <a16:creationId xmlns:a16="http://schemas.microsoft.com/office/drawing/2014/main" id="{17F17A4A-8EFD-0F2F-2592-1A9F7DC0692A}"/>
              </a:ext>
            </a:extLst>
          </p:cNvPr>
          <p:cNvSpPr txBox="1">
            <a:spLocks/>
          </p:cNvSpPr>
          <p:nvPr/>
        </p:nvSpPr>
        <p:spPr>
          <a:xfrm>
            <a:off x="6316764" y="2004744"/>
            <a:ext cx="5012434" cy="1983108"/>
          </a:xfrm>
          <a:prstGeom prst="rect">
            <a:avLst/>
          </a:prstGeom>
          <a:ln w="28575">
            <a:noFill/>
          </a:ln>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0070C0"/>
              </a:buClr>
              <a:buSzTx/>
              <a:buFont typeface="Wingdings" panose="05000000000000000000" pitchFamily="2" charset="2"/>
              <a:buChar char="Ø"/>
              <a:tabLst/>
              <a:defRPr/>
            </a:pPr>
            <a:r>
              <a:rPr kumimoji="0" lang="es-CO" b="1" i="0" u="none" strike="noStrike" kern="1200" cap="none" spc="0" normalizeH="0" baseline="0" noProof="0" dirty="0">
                <a:ln>
                  <a:noFill/>
                </a:ln>
                <a:solidFill>
                  <a:srgbClr val="002177"/>
                </a:solidFill>
                <a:effectLst/>
                <a:uLnTx/>
                <a:uFillTx/>
                <a:latin typeface="Poppins"/>
                <a:ea typeface="+mn-ea"/>
                <a:cs typeface="Poppins"/>
              </a:rPr>
              <a:t>Programas de Subvención Específica:</a:t>
            </a:r>
          </a:p>
          <a:p>
            <a:pPr marL="626745" marR="0" lvl="1" indent="-287020" algn="l" defTabSz="457200" rtl="0" eaLnBrk="1" fontAlgn="auto" latinLnBrk="0" hangingPunct="1">
              <a:lnSpc>
                <a:spcPct val="100000"/>
              </a:lnSpc>
              <a:spcBef>
                <a:spcPts val="1000"/>
              </a:spcBef>
              <a:spcAft>
                <a:spcPts val="0"/>
              </a:spcAft>
              <a:buClr>
                <a:srgbClr val="0070C0"/>
              </a:buClr>
              <a:buSzTx/>
              <a:buFont typeface="Wingdings" panose="05000000000000000000" pitchFamily="2" charset="2"/>
              <a:buChar char="Ø"/>
              <a:tabLst/>
              <a:defRPr/>
            </a:pPr>
            <a:r>
              <a:rPr kumimoji="0" lang="es-CO" sz="1400" b="0" i="0" u="none" strike="noStrike" kern="1200" cap="none" spc="0" normalizeH="0" baseline="0" noProof="0" dirty="0">
                <a:ln>
                  <a:noFill/>
                </a:ln>
                <a:solidFill>
                  <a:srgbClr val="002177"/>
                </a:solidFill>
                <a:effectLst/>
                <a:uLnTx/>
                <a:uFillTx/>
                <a:latin typeface="Poppins"/>
                <a:ea typeface="+mn-ea"/>
                <a:cs typeface="Poppins"/>
              </a:rPr>
              <a:t>Programas federales (Título I y Título III)</a:t>
            </a:r>
          </a:p>
          <a:p>
            <a:pPr marL="626745" marR="0" lvl="1" indent="-287020" algn="l" defTabSz="457200" rtl="0" eaLnBrk="1" fontAlgn="auto" latinLnBrk="0" hangingPunct="1">
              <a:lnSpc>
                <a:spcPct val="100000"/>
              </a:lnSpc>
              <a:spcBef>
                <a:spcPts val="1000"/>
              </a:spcBef>
              <a:spcAft>
                <a:spcPts val="0"/>
              </a:spcAft>
              <a:buClr>
                <a:srgbClr val="0070C0"/>
              </a:buClr>
              <a:buSzTx/>
              <a:buFont typeface="Wingdings" panose="05000000000000000000" pitchFamily="2" charset="2"/>
              <a:buChar char="Ø"/>
              <a:tabLst/>
              <a:defRPr/>
            </a:pPr>
            <a:r>
              <a:rPr kumimoji="0" lang="es-CO" sz="1400" b="0" i="0" u="none" strike="noStrike" kern="1200" cap="none" spc="0" normalizeH="0" baseline="0" noProof="0" dirty="0">
                <a:ln>
                  <a:noFill/>
                </a:ln>
                <a:solidFill>
                  <a:srgbClr val="002177"/>
                </a:solidFill>
                <a:effectLst/>
                <a:uLnTx/>
                <a:uFillTx/>
                <a:latin typeface="Poppins"/>
                <a:ea typeface="+mn-ea"/>
                <a:cs typeface="Poppins"/>
              </a:rPr>
              <a:t>Subvenciones (CTE, Perkins)</a:t>
            </a:r>
          </a:p>
          <a:p>
            <a:pPr marL="342900" marR="0" lvl="0" indent="-342900" algn="l" defTabSz="457200" rtl="0" eaLnBrk="1" fontAlgn="auto" latinLnBrk="0" hangingPunct="1">
              <a:lnSpc>
                <a:spcPct val="100000"/>
              </a:lnSpc>
              <a:spcBef>
                <a:spcPts val="1000"/>
              </a:spcBef>
              <a:spcAft>
                <a:spcPts val="0"/>
              </a:spcAft>
              <a:buClr>
                <a:srgbClr val="0070C0"/>
              </a:buClr>
              <a:buSzTx/>
              <a:buFont typeface="Wingdings" panose="05000000000000000000" pitchFamily="2" charset="2"/>
              <a:buChar char="Ø"/>
              <a:tabLst/>
              <a:defRPr/>
            </a:pPr>
            <a:r>
              <a:rPr kumimoji="0" lang="es-CO" sz="1400" b="1" i="0" u="none" strike="noStrike" kern="1200" cap="none" spc="0" normalizeH="0" baseline="0" noProof="0" dirty="0">
                <a:ln>
                  <a:noFill/>
                </a:ln>
                <a:solidFill>
                  <a:srgbClr val="002177"/>
                </a:solidFill>
                <a:effectLst/>
                <a:uLnTx/>
                <a:uFillTx/>
                <a:latin typeface="Poppins"/>
                <a:ea typeface="+mn-ea"/>
                <a:cs typeface="Poppins"/>
              </a:rPr>
              <a:t>Educación especial</a:t>
            </a:r>
          </a:p>
          <a:p>
            <a:pPr marL="342900" marR="0" lvl="0" indent="-342900" algn="l" defTabSz="457200" rtl="0" eaLnBrk="1" fontAlgn="auto" latinLnBrk="0" hangingPunct="1">
              <a:lnSpc>
                <a:spcPct val="100000"/>
              </a:lnSpc>
              <a:spcBef>
                <a:spcPts val="1000"/>
              </a:spcBef>
              <a:spcAft>
                <a:spcPts val="0"/>
              </a:spcAft>
              <a:buClr>
                <a:srgbClr val="0070C0"/>
              </a:buClr>
              <a:buSzTx/>
              <a:buFont typeface="Wingdings" panose="05000000000000000000" pitchFamily="2" charset="2"/>
              <a:buChar char="Ø"/>
              <a:tabLst/>
              <a:defRPr/>
            </a:pPr>
            <a:r>
              <a:rPr kumimoji="0" lang="es-CO" sz="1400" b="1" i="0" u="none" strike="noStrike" kern="1200" cap="none" spc="0" normalizeH="0" baseline="0" noProof="0" dirty="0">
                <a:ln>
                  <a:noFill/>
                </a:ln>
                <a:solidFill>
                  <a:srgbClr val="002177"/>
                </a:solidFill>
                <a:effectLst/>
                <a:uLnTx/>
                <a:uFillTx/>
                <a:latin typeface="Poppins"/>
                <a:ea typeface="+mn-ea"/>
                <a:cs typeface="Poppins"/>
              </a:rPr>
              <a:t>Cafetería</a:t>
            </a:r>
          </a:p>
        </p:txBody>
      </p:sp>
      <p:sp>
        <p:nvSpPr>
          <p:cNvPr id="11" name="Rectangle 10">
            <a:extLst>
              <a:ext uri="{FF2B5EF4-FFF2-40B4-BE49-F238E27FC236}">
                <a16:creationId xmlns:a16="http://schemas.microsoft.com/office/drawing/2014/main" id="{84F21AA3-A0AD-6FB9-04D7-F6CED5BDC722}"/>
              </a:ext>
            </a:extLst>
          </p:cNvPr>
          <p:cNvSpPr/>
          <p:nvPr/>
        </p:nvSpPr>
        <p:spPr>
          <a:xfrm>
            <a:off x="5841454" y="55692"/>
            <a:ext cx="5142186" cy="1796556"/>
          </a:xfrm>
          <a:prstGeom prst="rect">
            <a:avLst/>
          </a:prstGeom>
        </p:spPr>
        <p:txBody>
          <a:bodyPr wrap="square" lIns="91440" tIns="45720" rIns="91440" bIns="45720" anchor="t">
            <a:norm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CO" sz="3100" b="1" i="0" u="none" strike="noStrike" kern="1200" cap="none" spc="0" normalizeH="0" baseline="0" noProof="0" dirty="0">
                <a:ln>
                  <a:noFill/>
                </a:ln>
                <a:solidFill>
                  <a:srgbClr val="002177"/>
                </a:solidFill>
                <a:effectLst/>
                <a:uLnTx/>
                <a:uFillTx/>
                <a:latin typeface="Poppins"/>
                <a:ea typeface="+mn-ea"/>
                <a:cs typeface="Poppins"/>
              </a:rPr>
              <a:t>Recursos de Financiación Escolar</a:t>
            </a:r>
          </a:p>
        </p:txBody>
      </p:sp>
    </p:spTree>
    <p:extLst>
      <p:ext uri="{BB962C8B-B14F-4D97-AF65-F5344CB8AC3E}">
        <p14:creationId xmlns:p14="http://schemas.microsoft.com/office/powerpoint/2010/main" val="192563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213219" y="6288185"/>
            <a:ext cx="1363181" cy="411172"/>
          </a:xfrm>
          <a:prstGeom prst="rect">
            <a:avLst/>
          </a:prstGeom>
          <a:noFill/>
          <a:ln>
            <a:noFill/>
          </a:ln>
        </p:spPr>
      </p:pic>
      <p:sp>
        <p:nvSpPr>
          <p:cNvPr id="2" name="Title 1">
            <a:extLst>
              <a:ext uri="{FF2B5EF4-FFF2-40B4-BE49-F238E27FC236}">
                <a16:creationId xmlns:a16="http://schemas.microsoft.com/office/drawing/2014/main" id="{C5C0DF1F-661A-4308-9E6C-8A1176C17691}"/>
              </a:ext>
            </a:extLst>
          </p:cNvPr>
          <p:cNvSpPr txBox="1">
            <a:spLocks/>
          </p:cNvSpPr>
          <p:nvPr/>
        </p:nvSpPr>
        <p:spPr>
          <a:xfrm>
            <a:off x="213219" y="228675"/>
            <a:ext cx="5432318" cy="114584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kumimoji="0" lang="en-US" sz="2800" b="1" i="0" u="none" strike="noStrike" kern="1200" cap="none" spc="0" normalizeH="0" baseline="0" noProof="0" dirty="0">
                <a:ln>
                  <a:noFill/>
                </a:ln>
                <a:solidFill>
                  <a:srgbClr val="0070C0"/>
                </a:solidFill>
                <a:effectLst/>
                <a:uLnTx/>
                <a:uFillTx/>
                <a:latin typeface="Poppins"/>
                <a:ea typeface="+mj-ea"/>
                <a:cs typeface="Poppins"/>
              </a:rPr>
              <a:t>Federal Budgets</a:t>
            </a:r>
            <a:r>
              <a:rPr lang="en-US" sz="2800" b="1" dirty="0">
                <a:solidFill>
                  <a:srgbClr val="0070C0"/>
                </a:solidFill>
                <a:latin typeface="Poppins"/>
                <a:cs typeface="Poppins"/>
              </a:rPr>
              <a:t> </a:t>
            </a:r>
            <a:endParaRPr lang="en-US" dirty="0">
              <a:solidFill>
                <a:srgbClr val="0070C0"/>
              </a:solidFill>
            </a:endParaRPr>
          </a:p>
          <a:p>
            <a:pPr algn="ctr">
              <a:defRPr/>
            </a:pPr>
            <a:r>
              <a:rPr kumimoji="0" lang="en-US" sz="2800" b="1" i="0" u="none" strike="noStrike" kern="1200" cap="none" spc="0" normalizeH="0" baseline="0" noProof="0" dirty="0">
                <a:ln>
                  <a:noFill/>
                </a:ln>
                <a:solidFill>
                  <a:srgbClr val="0070C0"/>
                </a:solidFill>
                <a:effectLst/>
                <a:uLnTx/>
                <a:uFillTx/>
                <a:latin typeface="Poppins"/>
                <a:ea typeface="+mj-ea"/>
                <a:cs typeface="Poppins"/>
              </a:rPr>
              <a:t>in the SPSA</a:t>
            </a:r>
            <a:endParaRPr lang="en-US" dirty="0">
              <a:solidFill>
                <a:srgbClr val="0070C0"/>
              </a:solidFill>
              <a:ea typeface="+mj-ea"/>
            </a:endParaRPr>
          </a:p>
        </p:txBody>
      </p:sp>
      <p:sp>
        <p:nvSpPr>
          <p:cNvPr id="3" name="Content Placeholder 2">
            <a:extLst>
              <a:ext uri="{FF2B5EF4-FFF2-40B4-BE49-F238E27FC236}">
                <a16:creationId xmlns:a16="http://schemas.microsoft.com/office/drawing/2014/main" id="{2D4205F8-0AAC-C222-B05E-69044DF142E7}"/>
              </a:ext>
            </a:extLst>
          </p:cNvPr>
          <p:cNvSpPr txBox="1">
            <a:spLocks/>
          </p:cNvSpPr>
          <p:nvPr/>
        </p:nvSpPr>
        <p:spPr>
          <a:xfrm>
            <a:off x="213219" y="1374519"/>
            <a:ext cx="5228793" cy="4913665"/>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4472C4"/>
              </a:buClr>
              <a:buSzPct val="100000"/>
              <a:buNone/>
              <a:tabLst/>
              <a:defRPr/>
            </a:pPr>
            <a:r>
              <a:rPr kumimoji="0" lang="en-US" sz="1900" b="0" i="0" u="none" strike="noStrike" kern="1200" cap="none" spc="0" normalizeH="0" baseline="0" noProof="0" dirty="0">
                <a:ln>
                  <a:noFill/>
                </a:ln>
                <a:solidFill>
                  <a:srgbClr val="0070C0"/>
                </a:solidFill>
                <a:effectLst/>
                <a:uLnTx/>
                <a:uFillTx/>
                <a:latin typeface="Poppins"/>
                <a:ea typeface="+mn-ea"/>
                <a:cs typeface="Poppins"/>
              </a:rPr>
              <a:t>Your school may not have all the programs listed below.</a:t>
            </a:r>
          </a:p>
          <a:p>
            <a:pPr marL="342900" marR="0" lvl="0" indent="-342900" algn="l" defTabSz="457200" rtl="0" eaLnBrk="1" fontAlgn="auto" latinLnBrk="0" hangingPunct="1">
              <a:lnSpc>
                <a:spcPct val="100000"/>
              </a:lnSpc>
              <a:spcBef>
                <a:spcPts val="1000"/>
              </a:spcBef>
              <a:spcAft>
                <a:spcPts val="0"/>
              </a:spcAft>
              <a:buClr>
                <a:srgbClr val="002177"/>
              </a:buClr>
              <a:buSzPct val="100000"/>
              <a:buFont typeface="Arial" panose="020B0604020202020204" pitchFamily="34" charset="0"/>
              <a:buChar char="•"/>
              <a:tabLst/>
              <a:defRPr/>
            </a:pPr>
            <a:r>
              <a:rPr kumimoji="0" lang="en-US" sz="1900" b="0" i="0" u="none" strike="noStrike" kern="1200" cap="none" spc="0" normalizeH="0" baseline="0" noProof="0" dirty="0">
                <a:ln>
                  <a:noFill/>
                </a:ln>
                <a:solidFill>
                  <a:srgbClr val="0070C0"/>
                </a:solidFill>
                <a:effectLst/>
                <a:uLnTx/>
                <a:uFillTx/>
                <a:latin typeface="Poppins"/>
                <a:ea typeface="+mn-ea"/>
                <a:cs typeface="Poppins"/>
              </a:rPr>
              <a:t>Title I </a:t>
            </a:r>
            <a:r>
              <a:rPr kumimoji="0" lang="en-US" sz="1900" b="1" i="0" u="none" strike="noStrike" kern="1200" cap="none" spc="0" normalizeH="0" baseline="0" noProof="0" dirty="0">
                <a:ln>
                  <a:noFill/>
                </a:ln>
                <a:solidFill>
                  <a:srgbClr val="0070C0"/>
                </a:solidFill>
                <a:effectLst/>
                <a:uLnTx/>
                <a:uFillTx/>
                <a:latin typeface="Poppins"/>
                <a:ea typeface="+mn-ea"/>
                <a:cs typeface="Poppins"/>
              </a:rPr>
              <a:t>(7S046) </a:t>
            </a:r>
            <a:r>
              <a:rPr kumimoji="0" lang="en-US" sz="1900" b="0" i="0" u="none" strike="noStrike" kern="1200" cap="none" spc="0" normalizeH="0" baseline="0" noProof="0" dirty="0">
                <a:ln>
                  <a:noFill/>
                </a:ln>
                <a:solidFill>
                  <a:srgbClr val="0070C0"/>
                </a:solidFill>
                <a:effectLst/>
                <a:uLnTx/>
                <a:uFillTx/>
                <a:latin typeface="Poppins"/>
                <a:ea typeface="+mn-ea"/>
                <a:cs typeface="Poppins"/>
              </a:rPr>
              <a:t>for School Wide Program (SWP) </a:t>
            </a:r>
            <a:r>
              <a:rPr kumimoji="0" lang="en-US" sz="1900" b="0" i="0" u="sng" strike="noStrike" kern="1200" cap="none" spc="0" normalizeH="0" baseline="0" noProof="0" dirty="0">
                <a:ln>
                  <a:noFill/>
                </a:ln>
                <a:solidFill>
                  <a:srgbClr val="0070C0"/>
                </a:solidFill>
                <a:effectLst/>
                <a:uLnTx/>
                <a:uFillTx/>
                <a:latin typeface="Poppins"/>
                <a:ea typeface="+mn-ea"/>
                <a:cs typeface="Poppins"/>
              </a:rPr>
              <a:t>or </a:t>
            </a:r>
            <a:r>
              <a:rPr kumimoji="0" lang="en-US" sz="1900" b="0" i="0" u="none" strike="noStrike" kern="1200" cap="none" spc="0" normalizeH="0" baseline="0" noProof="0" dirty="0">
                <a:ln>
                  <a:noFill/>
                </a:ln>
                <a:solidFill>
                  <a:srgbClr val="0070C0"/>
                </a:solidFill>
                <a:effectLst/>
                <a:uLnTx/>
                <a:uFillTx/>
                <a:latin typeface="Poppins"/>
                <a:ea typeface="+mn-ea"/>
                <a:cs typeface="Poppins"/>
              </a:rPr>
              <a:t>Title I </a:t>
            </a:r>
            <a:r>
              <a:rPr kumimoji="0" lang="en-US" sz="1900" b="1" i="0" u="none" strike="noStrike" kern="1200" cap="none" spc="0" normalizeH="0" baseline="0" noProof="0" dirty="0">
                <a:ln>
                  <a:noFill/>
                </a:ln>
                <a:solidFill>
                  <a:srgbClr val="0070C0"/>
                </a:solidFill>
                <a:effectLst/>
                <a:uLnTx/>
                <a:uFillTx/>
                <a:latin typeface="Poppins"/>
                <a:ea typeface="+mn-ea"/>
                <a:cs typeface="Poppins"/>
              </a:rPr>
              <a:t>(70S46) </a:t>
            </a:r>
            <a:r>
              <a:rPr kumimoji="0" lang="en-US" sz="1900" b="0" i="0" u="none" strike="noStrike" kern="1200" cap="none" spc="0" normalizeH="0" baseline="0" noProof="0" dirty="0">
                <a:ln>
                  <a:noFill/>
                </a:ln>
                <a:solidFill>
                  <a:srgbClr val="0070C0"/>
                </a:solidFill>
                <a:effectLst/>
                <a:uLnTx/>
                <a:uFillTx/>
                <a:latin typeface="Poppins"/>
                <a:ea typeface="+mn-ea"/>
                <a:cs typeface="Poppins"/>
              </a:rPr>
              <a:t>for Targeted Assistance School (TAS)</a:t>
            </a:r>
          </a:p>
          <a:p>
            <a:pPr marL="342900" marR="0" lvl="0" indent="-342900" algn="l" defTabSz="457200" rtl="0" eaLnBrk="1" fontAlgn="auto" latinLnBrk="0" hangingPunct="1">
              <a:lnSpc>
                <a:spcPct val="100000"/>
              </a:lnSpc>
              <a:spcBef>
                <a:spcPts val="1000"/>
              </a:spcBef>
              <a:spcAft>
                <a:spcPts val="0"/>
              </a:spcAft>
              <a:buClr>
                <a:srgbClr val="002177"/>
              </a:buClr>
              <a:buSzPct val="100000"/>
              <a:buFont typeface="Arial" panose="020B0604020202020204" pitchFamily="34" charset="0"/>
              <a:buChar char="•"/>
              <a:tabLst/>
              <a:defRPr/>
            </a:pPr>
            <a:r>
              <a:rPr kumimoji="0" lang="en-US" sz="1900" b="0" i="0" u="none" strike="noStrike" kern="1200" cap="none" spc="0" normalizeH="0" baseline="0" noProof="0" dirty="0">
                <a:ln>
                  <a:noFill/>
                </a:ln>
                <a:solidFill>
                  <a:srgbClr val="0070C0"/>
                </a:solidFill>
                <a:effectLst/>
                <a:uLnTx/>
                <a:uFillTx/>
                <a:latin typeface="Poppins"/>
                <a:ea typeface="+mn-ea"/>
                <a:cs typeface="Poppins"/>
              </a:rPr>
              <a:t>Title I Parent </a:t>
            </a:r>
            <a:r>
              <a:rPr lang="en-US" sz="1900" dirty="0">
                <a:solidFill>
                  <a:srgbClr val="0070C0"/>
                </a:solidFill>
                <a:latin typeface="Poppins"/>
                <a:cs typeface="Poppins"/>
              </a:rPr>
              <a:t>Engagement</a:t>
            </a:r>
            <a:r>
              <a:rPr kumimoji="0" lang="en-US" sz="1900" b="0" i="0" u="none" strike="noStrike" kern="1200" cap="none" spc="0" normalizeH="0" baseline="0" noProof="0" dirty="0">
                <a:ln>
                  <a:noFill/>
                </a:ln>
                <a:solidFill>
                  <a:srgbClr val="0070C0"/>
                </a:solidFill>
                <a:effectLst/>
                <a:uLnTx/>
                <a:uFillTx/>
                <a:latin typeface="Poppins"/>
                <a:ea typeface="+mn-ea"/>
                <a:cs typeface="Poppins"/>
              </a:rPr>
              <a:t> </a:t>
            </a:r>
            <a:r>
              <a:rPr kumimoji="0" lang="en-US" sz="1900" b="1" i="0" u="none" strike="noStrike" kern="1200" cap="none" spc="0" normalizeH="0" baseline="0" noProof="0" dirty="0">
                <a:ln>
                  <a:noFill/>
                </a:ln>
                <a:solidFill>
                  <a:srgbClr val="0070C0"/>
                </a:solidFill>
                <a:effectLst/>
                <a:uLnTx/>
                <a:uFillTx/>
                <a:latin typeface="Poppins"/>
                <a:ea typeface="+mn-ea"/>
                <a:cs typeface="Poppins"/>
              </a:rPr>
              <a:t>(7E046)</a:t>
            </a:r>
          </a:p>
          <a:p>
            <a:pPr marL="342900" marR="0" lvl="0" indent="-342900" algn="l" defTabSz="457200" rtl="0" eaLnBrk="1" fontAlgn="auto" latinLnBrk="0" hangingPunct="1">
              <a:lnSpc>
                <a:spcPct val="100000"/>
              </a:lnSpc>
              <a:spcBef>
                <a:spcPts val="1000"/>
              </a:spcBef>
              <a:spcAft>
                <a:spcPts val="0"/>
              </a:spcAft>
              <a:buClr>
                <a:srgbClr val="002177"/>
              </a:buClr>
              <a:buSzPct val="100000"/>
              <a:buFont typeface="Arial" panose="020B0604020202020204" pitchFamily="34" charset="0"/>
              <a:buChar char="•"/>
              <a:tabLst/>
              <a:defRPr/>
            </a:pPr>
            <a:r>
              <a:rPr kumimoji="0" lang="en-US" sz="1900" b="0" i="0" u="none" strike="noStrike" kern="1200" cap="none" spc="0" normalizeH="0" baseline="0" noProof="0" dirty="0">
                <a:ln>
                  <a:noFill/>
                </a:ln>
                <a:solidFill>
                  <a:srgbClr val="0070C0"/>
                </a:solidFill>
                <a:effectLst/>
                <a:uLnTx/>
                <a:uFillTx/>
                <a:latin typeface="Poppins"/>
                <a:ea typeface="+mn-ea"/>
                <a:cs typeface="Poppins"/>
              </a:rPr>
              <a:t>Comprehensive Support and Improvement (CSI) for state identified schools </a:t>
            </a:r>
            <a:r>
              <a:rPr kumimoji="0" lang="en-US" sz="1900" b="1" i="0" u="none" strike="noStrike" kern="1200" cap="none" spc="0" normalizeH="0" baseline="0" noProof="0" dirty="0">
                <a:ln>
                  <a:noFill/>
                </a:ln>
                <a:solidFill>
                  <a:srgbClr val="0070C0"/>
                </a:solidFill>
                <a:effectLst/>
                <a:uLnTx/>
                <a:uFillTx/>
                <a:latin typeface="Poppins"/>
                <a:ea typeface="+mn-ea"/>
                <a:cs typeface="Poppins"/>
              </a:rPr>
              <a:t>(7T691) or </a:t>
            </a:r>
            <a:r>
              <a:rPr kumimoji="0" lang="en-US" sz="1900" i="0" u="none" strike="noStrike" kern="1200" cap="none" spc="0" normalizeH="0" baseline="0" noProof="0" dirty="0">
                <a:ln>
                  <a:noFill/>
                </a:ln>
                <a:solidFill>
                  <a:srgbClr val="0070C0"/>
                </a:solidFill>
                <a:effectLst/>
                <a:uLnTx/>
                <a:uFillTx/>
                <a:latin typeface="Poppins"/>
                <a:ea typeface="+mn-ea"/>
                <a:cs typeface="Poppins"/>
              </a:rPr>
              <a:t>for schools that exited CSI, Title I </a:t>
            </a:r>
            <a:r>
              <a:rPr kumimoji="0" lang="en-US" sz="1900" b="1" i="0" u="none" strike="noStrike" kern="1200" cap="none" spc="0" normalizeH="0" baseline="0" noProof="0" dirty="0">
                <a:ln>
                  <a:noFill/>
                </a:ln>
                <a:solidFill>
                  <a:srgbClr val="0070C0"/>
                </a:solidFill>
                <a:effectLst/>
                <a:uLnTx/>
                <a:uFillTx/>
                <a:latin typeface="Poppins"/>
                <a:ea typeface="+mn-ea"/>
                <a:cs typeface="Poppins"/>
              </a:rPr>
              <a:t>(7T505)</a:t>
            </a:r>
            <a:endParaRPr kumimoji="0" lang="en-US" sz="1900" b="0" i="0" u="none" strike="noStrike" kern="1200" cap="none" spc="0" normalizeH="0" baseline="0" noProof="0" dirty="0">
              <a:ln>
                <a:noFill/>
              </a:ln>
              <a:solidFill>
                <a:srgbClr val="0070C0"/>
              </a:solidFill>
              <a:effectLst/>
              <a:uLnTx/>
              <a:uFillTx/>
              <a:latin typeface="Poppins"/>
              <a:ea typeface="+mn-ea"/>
              <a:cs typeface="Poppins"/>
            </a:endParaRPr>
          </a:p>
          <a:p>
            <a:pPr marL="342900" marR="0" lvl="0" indent="-342900" algn="l" defTabSz="457200" rtl="0" eaLnBrk="1" fontAlgn="auto" latinLnBrk="0" hangingPunct="1">
              <a:lnSpc>
                <a:spcPct val="100000"/>
              </a:lnSpc>
              <a:spcBef>
                <a:spcPts val="1000"/>
              </a:spcBef>
              <a:spcAft>
                <a:spcPts val="0"/>
              </a:spcAft>
              <a:buClr>
                <a:srgbClr val="002177"/>
              </a:buClr>
              <a:buSzPct val="100000"/>
              <a:buFont typeface="Arial" panose="020B0604020202020204" pitchFamily="34" charset="0"/>
              <a:buChar char="•"/>
              <a:tabLst/>
              <a:defRPr/>
            </a:pPr>
            <a:r>
              <a:rPr kumimoji="0" lang="en-US" sz="1900" b="0" i="0" u="none" strike="noStrike" kern="1200" cap="none" spc="0" normalizeH="0" baseline="0" noProof="0" dirty="0">
                <a:ln>
                  <a:noFill/>
                </a:ln>
                <a:solidFill>
                  <a:srgbClr val="0070C0"/>
                </a:solidFill>
                <a:effectLst/>
                <a:uLnTx/>
                <a:uFillTx/>
                <a:latin typeface="Poppins"/>
                <a:ea typeface="+mn-ea"/>
                <a:cs typeface="Poppins"/>
              </a:rPr>
              <a:t>English Learner Program Support, </a:t>
            </a:r>
            <a:r>
              <a:rPr lang="en-US" sz="1900" dirty="0">
                <a:solidFill>
                  <a:srgbClr val="0070C0"/>
                </a:solidFill>
                <a:latin typeface="Poppins"/>
                <a:cs typeface="Poppins"/>
              </a:rPr>
              <a:t>Title III</a:t>
            </a:r>
            <a:r>
              <a:rPr lang="en-US" sz="1900" b="1" dirty="0">
                <a:solidFill>
                  <a:srgbClr val="0070C0"/>
                </a:solidFill>
                <a:latin typeface="Poppins"/>
                <a:cs typeface="Poppins"/>
              </a:rPr>
              <a:t> (</a:t>
            </a:r>
            <a:r>
              <a:rPr kumimoji="0" lang="en-US" sz="1900" b="1" i="0" u="none" strike="noStrike" kern="1200" cap="none" spc="0" normalizeH="0" baseline="0" noProof="0" dirty="0">
                <a:ln>
                  <a:noFill/>
                </a:ln>
                <a:solidFill>
                  <a:srgbClr val="0070C0"/>
                </a:solidFill>
                <a:effectLst/>
                <a:uLnTx/>
                <a:uFillTx/>
                <a:latin typeface="Poppins"/>
                <a:ea typeface="+mn-ea"/>
                <a:cs typeface="Poppins"/>
              </a:rPr>
              <a:t>7T197)</a:t>
            </a:r>
            <a:r>
              <a:rPr lang="en-US" sz="1900" b="1" dirty="0">
                <a:solidFill>
                  <a:srgbClr val="0070C0"/>
                </a:solidFill>
                <a:latin typeface="Poppins"/>
                <a:cs typeface="Poppins"/>
              </a:rPr>
              <a:t> </a:t>
            </a:r>
            <a:r>
              <a:rPr lang="en-US" sz="1900" dirty="0">
                <a:solidFill>
                  <a:srgbClr val="0070C0"/>
                </a:solidFill>
                <a:latin typeface="Poppins"/>
                <a:cs typeface="Poppins"/>
              </a:rPr>
              <a:t>and Title I</a:t>
            </a:r>
            <a:r>
              <a:rPr lang="en-US" sz="1900" b="1" dirty="0">
                <a:solidFill>
                  <a:srgbClr val="0070C0"/>
                </a:solidFill>
                <a:latin typeface="Poppins"/>
                <a:cs typeface="Poppins"/>
              </a:rPr>
              <a:t> (7727T</a:t>
            </a:r>
            <a:r>
              <a:rPr kumimoji="0" lang="en-US" sz="1900" b="1" i="0" u="none" strike="noStrike" kern="1200" cap="none" spc="0" normalizeH="0" baseline="0" noProof="0" dirty="0">
                <a:ln>
                  <a:noFill/>
                </a:ln>
                <a:solidFill>
                  <a:srgbClr val="0070C0"/>
                </a:solidFill>
                <a:effectLst/>
                <a:uLnTx/>
                <a:uFillTx/>
                <a:latin typeface="Poppins"/>
                <a:ea typeface="+mn-ea"/>
                <a:cs typeface="Poppins"/>
              </a:rPr>
              <a:t>)</a:t>
            </a:r>
          </a:p>
          <a:p>
            <a:pPr marL="342900" marR="0" lvl="0" indent="-342900" algn="l" defTabSz="457200" rtl="0" eaLnBrk="1" fontAlgn="auto" latinLnBrk="0" hangingPunct="1">
              <a:lnSpc>
                <a:spcPct val="100000"/>
              </a:lnSpc>
              <a:spcBef>
                <a:spcPts val="1000"/>
              </a:spcBef>
              <a:spcAft>
                <a:spcPts val="0"/>
              </a:spcAft>
              <a:buClr>
                <a:srgbClr val="002177"/>
              </a:buClr>
              <a:buSzPct val="100000"/>
              <a:buFont typeface="Arial" panose="020B0604020202020204" pitchFamily="34" charset="0"/>
              <a:buChar char="•"/>
              <a:tabLst/>
              <a:defRPr/>
            </a:pPr>
            <a:r>
              <a:rPr kumimoji="0" lang="en-US" sz="1900" i="0" u="none" strike="noStrike" kern="1200" cap="none" spc="0" normalizeH="0" baseline="0" noProof="0" dirty="0">
                <a:ln>
                  <a:noFill/>
                </a:ln>
                <a:solidFill>
                  <a:srgbClr val="0070C0"/>
                </a:solidFill>
                <a:effectLst/>
                <a:uLnTx/>
                <a:uFillTx/>
                <a:latin typeface="Poppins"/>
                <a:ea typeface="+mn-ea"/>
                <a:cs typeface="Poppins"/>
              </a:rPr>
              <a:t>Centrally funded </a:t>
            </a:r>
            <a:r>
              <a:rPr kumimoji="0" lang="en-US" sz="1900" i="0" u="none" strike="noStrike" kern="1200" cap="none" spc="0" normalizeH="0" baseline="0" noProof="0" dirty="0" err="1">
                <a:ln>
                  <a:noFill/>
                </a:ln>
                <a:solidFill>
                  <a:srgbClr val="0070C0"/>
                </a:solidFill>
                <a:effectLst/>
                <a:uLnTx/>
                <a:uFillTx/>
                <a:latin typeface="Poppins"/>
                <a:ea typeface="+mn-ea"/>
                <a:cs typeface="Poppins"/>
              </a:rPr>
              <a:t>Interventi</a:t>
            </a:r>
            <a:r>
              <a:rPr lang="en-US" sz="1900" dirty="0" err="1">
                <a:solidFill>
                  <a:srgbClr val="0070C0"/>
                </a:solidFill>
                <a:latin typeface="Poppins"/>
                <a:cs typeface="Poppins"/>
              </a:rPr>
              <a:t>onists</a:t>
            </a:r>
            <a:r>
              <a:rPr lang="en-US" sz="1900" dirty="0">
                <a:solidFill>
                  <a:srgbClr val="0070C0"/>
                </a:solidFill>
                <a:latin typeface="Poppins"/>
                <a:cs typeface="Poppins"/>
              </a:rPr>
              <a:t>, Title I </a:t>
            </a:r>
            <a:r>
              <a:rPr lang="en-US" sz="1900" b="1" dirty="0">
                <a:solidFill>
                  <a:srgbClr val="0070C0"/>
                </a:solidFill>
                <a:latin typeface="Poppins"/>
                <a:cs typeface="Poppins"/>
              </a:rPr>
              <a:t>(7501T) </a:t>
            </a:r>
            <a:r>
              <a:rPr lang="en-US" sz="1900" dirty="0">
                <a:solidFill>
                  <a:srgbClr val="0070C0"/>
                </a:solidFill>
                <a:latin typeface="Poppins"/>
                <a:cs typeface="Poppins"/>
              </a:rPr>
              <a:t>or </a:t>
            </a:r>
            <a:r>
              <a:rPr lang="en-US" sz="1900" b="1" dirty="0">
                <a:solidFill>
                  <a:srgbClr val="0070C0"/>
                </a:solidFill>
                <a:latin typeface="Poppins"/>
                <a:cs typeface="Poppins"/>
              </a:rPr>
              <a:t>(7726T)</a:t>
            </a:r>
            <a:endParaRPr kumimoji="0" lang="en-US" sz="1900" b="1" i="0" u="none" strike="noStrike" kern="1200" cap="none" spc="0" normalizeH="0" baseline="0" noProof="0" dirty="0">
              <a:ln>
                <a:noFill/>
              </a:ln>
              <a:solidFill>
                <a:srgbClr val="0070C0"/>
              </a:solidFill>
              <a:effectLst/>
              <a:uLnTx/>
              <a:uFillTx/>
              <a:latin typeface="Poppins"/>
              <a:ea typeface="+mn-ea"/>
              <a:cs typeface="Poppins"/>
            </a:endParaRPr>
          </a:p>
          <a:p>
            <a:pPr marL="342900" marR="0" lvl="0" indent="-342900" algn="l" defTabSz="457200" rtl="0" eaLnBrk="1" fontAlgn="auto" latinLnBrk="0" hangingPunct="1">
              <a:lnSpc>
                <a:spcPct val="100000"/>
              </a:lnSpc>
              <a:spcBef>
                <a:spcPts val="1000"/>
              </a:spcBef>
              <a:spcAft>
                <a:spcPts val="0"/>
              </a:spcAft>
              <a:buClr>
                <a:srgbClr val="4472C4"/>
              </a:buClr>
              <a:buSzPct val="80000"/>
              <a:buFont typeface="Arial" panose="020B0604020202020204" pitchFamily="34" charset="0"/>
              <a:buChar char="•"/>
              <a:tabLst/>
              <a:defRPr/>
            </a:pPr>
            <a:endParaRPr kumimoji="0" lang="en-US" sz="1900" b="1" i="0" u="none" strike="noStrike" kern="1200" cap="none" spc="0" normalizeH="0" baseline="0" noProof="0" dirty="0">
              <a:ln>
                <a:noFill/>
              </a:ln>
              <a:solidFill>
                <a:srgbClr val="0070C0"/>
              </a:solidFill>
              <a:effectLst/>
              <a:uLnTx/>
              <a:uFillTx/>
              <a:latin typeface="Poppins" panose="00000500000000000000" pitchFamily="2" charset="0"/>
              <a:ea typeface="+mn-ea"/>
              <a:cs typeface="Poppins" panose="00000500000000000000" pitchFamily="2" charset="0"/>
            </a:endParaRPr>
          </a:p>
        </p:txBody>
      </p:sp>
      <p:sp>
        <p:nvSpPr>
          <p:cNvPr id="4" name="Title 1">
            <a:extLst>
              <a:ext uri="{FF2B5EF4-FFF2-40B4-BE49-F238E27FC236}">
                <a16:creationId xmlns:a16="http://schemas.microsoft.com/office/drawing/2014/main" id="{DDDD519A-AE84-5368-F77F-C0C0E71300EA}"/>
              </a:ext>
            </a:extLst>
          </p:cNvPr>
          <p:cNvSpPr txBox="1">
            <a:spLocks/>
          </p:cNvSpPr>
          <p:nvPr/>
        </p:nvSpPr>
        <p:spPr>
          <a:xfrm>
            <a:off x="5855663" y="226156"/>
            <a:ext cx="4948679" cy="101307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kumimoji="0" lang="es-CO" sz="2800" b="1" i="0" u="none" strike="noStrike" kern="1200" cap="none" spc="0" normalizeH="0" baseline="0" noProof="0">
                <a:ln>
                  <a:noFill/>
                </a:ln>
                <a:solidFill>
                  <a:srgbClr val="002177"/>
                </a:solidFill>
                <a:effectLst/>
                <a:uLnTx/>
                <a:uFillTx/>
                <a:latin typeface="Poppins"/>
                <a:ea typeface="+mj-ea"/>
                <a:cs typeface="Poppins"/>
              </a:rPr>
              <a:t>Presupuestos federales en el SPSA</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3200" b="1" i="0" u="none" strike="noStrike" kern="1200" cap="none" spc="0" normalizeH="0" baseline="0" noProof="0">
                <a:ln>
                  <a:noFill/>
                </a:ln>
                <a:solidFill>
                  <a:srgbClr val="002177"/>
                </a:solidFill>
                <a:effectLst/>
                <a:uLnTx/>
                <a:uFillTx/>
                <a:latin typeface="Poppins"/>
                <a:ea typeface="+mj-ea"/>
                <a:cs typeface="Poppins"/>
              </a:rPr>
              <a:t>  </a:t>
            </a:r>
            <a:endParaRPr kumimoji="0" lang="es-CO" sz="3200" b="1" i="0" u="none" strike="noStrike" kern="1200" cap="none" spc="0" normalizeH="0" baseline="0" noProof="0">
              <a:ln>
                <a:noFill/>
              </a:ln>
              <a:solidFill>
                <a:srgbClr val="002177"/>
              </a:solidFill>
              <a:effectLst/>
              <a:uLnTx/>
              <a:uFillTx/>
              <a:latin typeface="Poppins" panose="00000500000000000000" pitchFamily="2" charset="0"/>
              <a:ea typeface="+mj-ea"/>
              <a:cs typeface="Poppins" panose="00000500000000000000" pitchFamily="2" charset="0"/>
            </a:endParaRPr>
          </a:p>
        </p:txBody>
      </p:sp>
      <p:sp>
        <p:nvSpPr>
          <p:cNvPr id="5" name="Content Placeholder 2">
            <a:extLst>
              <a:ext uri="{FF2B5EF4-FFF2-40B4-BE49-F238E27FC236}">
                <a16:creationId xmlns:a16="http://schemas.microsoft.com/office/drawing/2014/main" id="{97371450-158F-B342-3152-F3EBEA100AAD}"/>
              </a:ext>
            </a:extLst>
          </p:cNvPr>
          <p:cNvSpPr txBox="1">
            <a:spLocks/>
          </p:cNvSpPr>
          <p:nvPr/>
        </p:nvSpPr>
        <p:spPr>
          <a:xfrm>
            <a:off x="5717220" y="1306815"/>
            <a:ext cx="6105972" cy="539254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0" indent="0">
              <a:buClr>
                <a:srgbClr val="FFFFFF"/>
              </a:buClr>
              <a:buNone/>
              <a:defRPr/>
            </a:pPr>
            <a:r>
              <a:rPr lang="es-ES" sz="1900" dirty="0">
                <a:solidFill>
                  <a:srgbClr val="002177"/>
                </a:solidFill>
                <a:latin typeface="Poppins"/>
                <a:cs typeface="Poppins"/>
              </a:rPr>
              <a:t>Es posible que su escuela no tenga todos los programas que se enumeran a continuación.</a:t>
            </a:r>
            <a:endParaRPr kumimoji="0" lang="es-CO" sz="1900" b="0" i="0" u="none" strike="noStrike" kern="1200" cap="none" spc="0" normalizeH="0" baseline="0" noProof="0" dirty="0">
              <a:ln>
                <a:noFill/>
              </a:ln>
              <a:solidFill>
                <a:srgbClr val="002177"/>
              </a:solidFill>
              <a:effectLst/>
              <a:uLnTx/>
              <a:uFillTx/>
              <a:latin typeface="Poppins"/>
              <a:ea typeface="+mn-ea"/>
              <a:cs typeface="Poppins"/>
            </a:endParaRPr>
          </a:p>
          <a:p>
            <a:pPr marL="342900" marR="0" lvl="0" indent="-342900" algn="l" defTabSz="457200" rtl="0" eaLnBrk="1" fontAlgn="auto" latinLnBrk="0" hangingPunct="1">
              <a:spcBef>
                <a:spcPts val="1000"/>
              </a:spcBef>
              <a:spcAft>
                <a:spcPts val="0"/>
              </a:spcAft>
              <a:buClr>
                <a:srgbClr val="0070C0"/>
              </a:buClr>
              <a:buSzTx/>
              <a:buFont typeface="Arial" panose="020B0604020202020204" pitchFamily="34" charset="0"/>
              <a:buChar char="•"/>
              <a:tabLst/>
              <a:defRPr/>
            </a:pPr>
            <a:r>
              <a:rPr kumimoji="0" lang="es-CO" sz="1900" b="0" i="0" u="none" strike="noStrike" kern="1200" cap="none" spc="0" normalizeH="0" baseline="0" noProof="0" dirty="0">
                <a:ln>
                  <a:noFill/>
                </a:ln>
                <a:solidFill>
                  <a:srgbClr val="002177"/>
                </a:solidFill>
                <a:effectLst/>
                <a:uLnTx/>
                <a:uFillTx/>
                <a:latin typeface="Poppins"/>
                <a:ea typeface="+mn-ea"/>
                <a:cs typeface="Poppins"/>
              </a:rPr>
              <a:t>Título I </a:t>
            </a:r>
            <a:r>
              <a:rPr kumimoji="0" lang="es-CO" sz="1900" b="1" i="0" u="none" strike="noStrike" kern="1200" cap="none" spc="0" normalizeH="0" baseline="0" noProof="0" dirty="0">
                <a:ln>
                  <a:noFill/>
                </a:ln>
                <a:solidFill>
                  <a:srgbClr val="002177"/>
                </a:solidFill>
                <a:effectLst/>
                <a:uLnTx/>
                <a:uFillTx/>
                <a:latin typeface="Poppins"/>
                <a:ea typeface="+mn-ea"/>
                <a:cs typeface="Poppins"/>
              </a:rPr>
              <a:t>(7S046) </a:t>
            </a:r>
            <a:r>
              <a:rPr kumimoji="0" lang="es-CO" sz="1900" b="0" i="0" u="none" strike="noStrike" kern="1200" cap="none" spc="0" normalizeH="0" baseline="0" noProof="0" dirty="0">
                <a:ln>
                  <a:noFill/>
                </a:ln>
                <a:solidFill>
                  <a:srgbClr val="002177"/>
                </a:solidFill>
                <a:effectLst/>
                <a:uLnTx/>
                <a:uFillTx/>
                <a:latin typeface="Poppins"/>
                <a:ea typeface="+mn-ea"/>
                <a:cs typeface="Poppins"/>
              </a:rPr>
              <a:t>para Programa aplicable a toda la escuela (SWP) </a:t>
            </a:r>
            <a:r>
              <a:rPr kumimoji="0" lang="es-CO" sz="1900" b="0" i="0" u="sng" strike="noStrike" kern="1200" cap="none" spc="0" normalizeH="0" baseline="0" noProof="0" dirty="0">
                <a:ln>
                  <a:noFill/>
                </a:ln>
                <a:solidFill>
                  <a:srgbClr val="002177"/>
                </a:solidFill>
                <a:effectLst/>
                <a:uLnTx/>
                <a:uFillTx/>
                <a:latin typeface="Poppins"/>
                <a:ea typeface="+mn-ea"/>
                <a:cs typeface="Poppins"/>
              </a:rPr>
              <a:t>o</a:t>
            </a:r>
            <a:r>
              <a:rPr kumimoji="0" lang="es-CO" sz="1900" b="0" i="0" u="none" strike="noStrike" kern="1200" cap="none" spc="0" normalizeH="0" baseline="0" noProof="0" dirty="0">
                <a:ln>
                  <a:noFill/>
                </a:ln>
                <a:solidFill>
                  <a:srgbClr val="002177"/>
                </a:solidFill>
                <a:effectLst/>
                <a:uLnTx/>
                <a:uFillTx/>
                <a:latin typeface="Poppins"/>
                <a:ea typeface="+mn-ea"/>
                <a:cs typeface="Poppins"/>
              </a:rPr>
              <a:t> Título I </a:t>
            </a:r>
            <a:r>
              <a:rPr kumimoji="0" lang="es-CO" sz="1900" b="1" i="0" u="none" strike="noStrike" kern="1200" cap="none" spc="0" normalizeH="0" baseline="0" noProof="0" dirty="0">
                <a:ln>
                  <a:noFill/>
                </a:ln>
                <a:solidFill>
                  <a:srgbClr val="002177"/>
                </a:solidFill>
                <a:effectLst/>
                <a:uLnTx/>
                <a:uFillTx/>
                <a:latin typeface="Poppins"/>
                <a:ea typeface="+mn-ea"/>
                <a:cs typeface="Poppins"/>
              </a:rPr>
              <a:t>(70S46)</a:t>
            </a:r>
            <a:r>
              <a:rPr kumimoji="0" lang="es-CO" sz="1900" b="0" i="0" u="none" strike="noStrike" kern="1200" cap="none" spc="0" normalizeH="0" baseline="0" noProof="0" dirty="0">
                <a:ln>
                  <a:noFill/>
                </a:ln>
                <a:solidFill>
                  <a:srgbClr val="002177"/>
                </a:solidFill>
                <a:effectLst/>
                <a:uLnTx/>
                <a:uFillTx/>
                <a:latin typeface="Poppins"/>
                <a:ea typeface="+mn-ea"/>
                <a:cs typeface="Poppins"/>
              </a:rPr>
              <a:t> para escuelas de programa de ayuda específica (TAS)</a:t>
            </a:r>
          </a:p>
          <a:p>
            <a:pPr marL="342900" marR="0" lvl="0" indent="-342900" algn="l" defTabSz="457200" rtl="0" eaLnBrk="1" fontAlgn="auto" latinLnBrk="0" hangingPunct="1">
              <a:spcBef>
                <a:spcPts val="1000"/>
              </a:spcBef>
              <a:spcAft>
                <a:spcPts val="0"/>
              </a:spcAft>
              <a:buClr>
                <a:srgbClr val="0070C0"/>
              </a:buClr>
              <a:buSzTx/>
              <a:buFont typeface="Arial" panose="020B0604020202020204" pitchFamily="34" charset="0"/>
              <a:buChar char="•"/>
              <a:tabLst/>
              <a:defRPr/>
            </a:pPr>
            <a:r>
              <a:rPr kumimoji="0" lang="es-CO" sz="1900" b="0" i="0" u="none" strike="noStrike" kern="1200" cap="none" spc="0" normalizeH="0" baseline="0" noProof="0" dirty="0">
                <a:ln>
                  <a:noFill/>
                </a:ln>
                <a:solidFill>
                  <a:srgbClr val="002177"/>
                </a:solidFill>
                <a:effectLst/>
                <a:uLnTx/>
                <a:uFillTx/>
                <a:latin typeface="Poppins"/>
                <a:ea typeface="+mn-ea"/>
                <a:cs typeface="Poppins"/>
              </a:rPr>
              <a:t>Participación de los Padres de Título I </a:t>
            </a:r>
            <a:r>
              <a:rPr kumimoji="0" lang="es-CO" sz="1900" b="1" i="0" u="none" strike="noStrike" kern="1200" cap="none" spc="0" normalizeH="0" baseline="0" noProof="0" dirty="0">
                <a:ln>
                  <a:noFill/>
                </a:ln>
                <a:solidFill>
                  <a:srgbClr val="002177"/>
                </a:solidFill>
                <a:effectLst/>
                <a:uLnTx/>
                <a:uFillTx/>
                <a:latin typeface="Poppins"/>
                <a:ea typeface="+mn-ea"/>
                <a:cs typeface="Poppins"/>
              </a:rPr>
              <a:t>(7E046)</a:t>
            </a:r>
          </a:p>
          <a:p>
            <a:pPr lvl="0">
              <a:buClr>
                <a:srgbClr val="0070C0"/>
              </a:buClr>
              <a:buFont typeface="Arial" panose="020B0604020202020204" pitchFamily="34" charset="0"/>
              <a:buChar char="•"/>
              <a:defRPr/>
            </a:pPr>
            <a:r>
              <a:rPr kumimoji="0" lang="es-CO" sz="1900" b="0" i="0" u="none" strike="noStrike" kern="1200" cap="none" spc="0" normalizeH="0" baseline="0" noProof="0" dirty="0">
                <a:ln>
                  <a:noFill/>
                </a:ln>
                <a:solidFill>
                  <a:srgbClr val="002177"/>
                </a:solidFill>
                <a:effectLst/>
                <a:uLnTx/>
                <a:uFillTx/>
                <a:latin typeface="Poppins"/>
                <a:ea typeface="+mn-ea"/>
                <a:cs typeface="Poppins"/>
              </a:rPr>
              <a:t>Apoyo e intervención intensivos (CSI)</a:t>
            </a:r>
            <a:r>
              <a:rPr lang="es-CO" sz="1900" dirty="0">
                <a:solidFill>
                  <a:srgbClr val="002177"/>
                </a:solidFill>
                <a:latin typeface="Poppins"/>
                <a:cs typeface="Poppins"/>
              </a:rPr>
              <a:t> solamente para escuelas identificadas por el estado</a:t>
            </a:r>
            <a:r>
              <a:rPr kumimoji="0" lang="es-CO" sz="1900" b="0" i="0" u="none" strike="noStrike" kern="1200" cap="none" spc="0" normalizeH="0" baseline="0" noProof="0" dirty="0">
                <a:ln>
                  <a:noFill/>
                </a:ln>
                <a:solidFill>
                  <a:srgbClr val="002177"/>
                </a:solidFill>
                <a:effectLst/>
                <a:uLnTx/>
                <a:uFillTx/>
                <a:latin typeface="Poppins"/>
                <a:ea typeface="+mn-ea"/>
                <a:cs typeface="Poppins"/>
              </a:rPr>
              <a:t> </a:t>
            </a:r>
            <a:r>
              <a:rPr kumimoji="0" lang="es-CO" sz="1900" b="1" i="0" u="none" strike="noStrike" kern="1200" cap="none" spc="0" normalizeH="0" baseline="0" noProof="0" dirty="0">
                <a:ln>
                  <a:noFill/>
                </a:ln>
                <a:solidFill>
                  <a:srgbClr val="002177"/>
                </a:solidFill>
                <a:effectLst/>
                <a:uLnTx/>
                <a:uFillTx/>
                <a:latin typeface="Poppins"/>
                <a:ea typeface="+mn-ea"/>
                <a:cs typeface="Poppins"/>
              </a:rPr>
              <a:t>(7T691) o </a:t>
            </a:r>
            <a:r>
              <a:rPr kumimoji="0" lang="es-CO" sz="1900" i="0" u="none" strike="noStrike" kern="1200" cap="none" spc="0" normalizeH="0" baseline="0" noProof="0" dirty="0">
                <a:ln>
                  <a:noFill/>
                </a:ln>
                <a:solidFill>
                  <a:srgbClr val="002177"/>
                </a:solidFill>
                <a:effectLst/>
                <a:uLnTx/>
                <a:uFillTx/>
                <a:latin typeface="Poppins"/>
                <a:ea typeface="+mn-ea"/>
                <a:cs typeface="Poppins"/>
              </a:rPr>
              <a:t>escuelas que salieron de CSI</a:t>
            </a:r>
            <a:r>
              <a:rPr kumimoji="0" lang="es-CO" sz="1900" i="0" u="none" strike="noStrike" kern="1200" cap="none" spc="0" normalizeH="0" baseline="0" noProof="0">
                <a:ln>
                  <a:noFill/>
                </a:ln>
                <a:solidFill>
                  <a:srgbClr val="002177"/>
                </a:solidFill>
                <a:effectLst/>
                <a:uLnTx/>
                <a:uFillTx/>
                <a:latin typeface="Poppins"/>
                <a:ea typeface="+mn-ea"/>
                <a:cs typeface="Poppins"/>
              </a:rPr>
              <a:t>, Titulo </a:t>
            </a:r>
            <a:r>
              <a:rPr kumimoji="0" lang="es-CO" sz="1900" i="0" u="none" strike="noStrike" kern="1200" cap="none" spc="0" normalizeH="0" baseline="0" noProof="0" dirty="0">
                <a:ln>
                  <a:noFill/>
                </a:ln>
                <a:solidFill>
                  <a:srgbClr val="002177"/>
                </a:solidFill>
                <a:effectLst/>
                <a:uLnTx/>
                <a:uFillTx/>
                <a:latin typeface="Poppins"/>
                <a:ea typeface="+mn-ea"/>
                <a:cs typeface="Poppins"/>
              </a:rPr>
              <a:t>I</a:t>
            </a:r>
            <a:r>
              <a:rPr kumimoji="0" lang="es-CO" sz="1900" b="1" i="0" u="none" strike="noStrike" kern="1200" cap="none" spc="0" normalizeH="0" baseline="0" noProof="0" dirty="0">
                <a:ln>
                  <a:noFill/>
                </a:ln>
                <a:solidFill>
                  <a:srgbClr val="002177"/>
                </a:solidFill>
                <a:effectLst/>
                <a:uLnTx/>
                <a:uFillTx/>
                <a:latin typeface="Poppins"/>
                <a:ea typeface="+mn-ea"/>
                <a:cs typeface="Poppins"/>
              </a:rPr>
              <a:t> (7T505)</a:t>
            </a:r>
            <a:endParaRPr kumimoji="0" lang="es-CO" sz="1900" b="0" i="0" u="none" strike="noStrike" kern="1200" cap="none" spc="0" normalizeH="0" baseline="0" noProof="0" dirty="0">
              <a:ln>
                <a:noFill/>
              </a:ln>
              <a:solidFill>
                <a:srgbClr val="002177"/>
              </a:solidFill>
              <a:effectLst/>
              <a:uLnTx/>
              <a:uFillTx/>
              <a:latin typeface="Poppins"/>
              <a:ea typeface="+mn-ea"/>
              <a:cs typeface="Poppins"/>
            </a:endParaRPr>
          </a:p>
          <a:p>
            <a:pPr marL="342900" marR="0" lvl="0" indent="-342900" algn="l" defTabSz="457200" rtl="0" eaLnBrk="1" fontAlgn="auto" latinLnBrk="0" hangingPunct="1">
              <a:spcBef>
                <a:spcPts val="1000"/>
              </a:spcBef>
              <a:spcAft>
                <a:spcPts val="0"/>
              </a:spcAft>
              <a:buClr>
                <a:srgbClr val="0070C0"/>
              </a:buClr>
              <a:buSzTx/>
              <a:buFont typeface="Arial" panose="020B0604020202020204" pitchFamily="34" charset="0"/>
              <a:buChar char="•"/>
              <a:tabLst/>
              <a:defRPr/>
            </a:pPr>
            <a:r>
              <a:rPr kumimoji="0" lang="es-CO" sz="1900" b="0" i="0" u="none" strike="noStrike" kern="1200" cap="none" spc="0" normalizeH="0" baseline="0" noProof="0" dirty="0">
                <a:ln>
                  <a:noFill/>
                </a:ln>
                <a:solidFill>
                  <a:srgbClr val="002177"/>
                </a:solidFill>
                <a:effectLst/>
                <a:uLnTx/>
                <a:uFillTx/>
                <a:latin typeface="Poppins"/>
                <a:ea typeface="+mn-ea"/>
                <a:cs typeface="Poppins"/>
              </a:rPr>
              <a:t>Apoyo para el programa de Aprendices de Inglés Titulo III </a:t>
            </a:r>
            <a:r>
              <a:rPr kumimoji="0" lang="es-CO" sz="1900" b="1" i="0" u="none" strike="noStrike" kern="1200" cap="none" spc="0" normalizeH="0" baseline="0" noProof="0" dirty="0">
                <a:ln>
                  <a:noFill/>
                </a:ln>
                <a:solidFill>
                  <a:srgbClr val="002177"/>
                </a:solidFill>
                <a:effectLst/>
                <a:uLnTx/>
                <a:uFillTx/>
                <a:latin typeface="Poppins"/>
                <a:ea typeface="+mn-ea"/>
                <a:cs typeface="Poppins"/>
              </a:rPr>
              <a:t>(7T197) </a:t>
            </a:r>
            <a:r>
              <a:rPr kumimoji="0" lang="es-CO" sz="1900" i="0" u="none" strike="noStrike" kern="1200" cap="none" spc="0" normalizeH="0" baseline="0" noProof="0" dirty="0">
                <a:ln>
                  <a:noFill/>
                </a:ln>
                <a:solidFill>
                  <a:srgbClr val="002177"/>
                </a:solidFill>
                <a:effectLst/>
                <a:uLnTx/>
                <a:uFillTx/>
                <a:latin typeface="Poppins"/>
                <a:ea typeface="+mn-ea"/>
                <a:cs typeface="Poppins"/>
              </a:rPr>
              <a:t>y Titulo I </a:t>
            </a:r>
            <a:r>
              <a:rPr kumimoji="0" lang="es-CO" sz="1900" b="1" i="0" u="none" strike="noStrike" kern="1200" cap="none" spc="0" normalizeH="0" baseline="0" noProof="0" dirty="0">
                <a:ln>
                  <a:noFill/>
                </a:ln>
                <a:solidFill>
                  <a:srgbClr val="002177"/>
                </a:solidFill>
                <a:effectLst/>
                <a:uLnTx/>
                <a:uFillTx/>
                <a:latin typeface="Poppins"/>
                <a:ea typeface="+mn-ea"/>
                <a:cs typeface="Poppins"/>
              </a:rPr>
              <a:t>(7727T)</a:t>
            </a:r>
          </a:p>
          <a:p>
            <a:pPr lvl="0">
              <a:buClr>
                <a:srgbClr val="0F6FC6"/>
              </a:buClr>
              <a:buFont typeface="Arial" panose="020B0604020202020204" pitchFamily="34" charset="0"/>
              <a:buChar char="•"/>
              <a:defRPr/>
            </a:pPr>
            <a:r>
              <a:rPr lang="es-US" sz="1900" dirty="0">
                <a:solidFill>
                  <a:srgbClr val="002177"/>
                </a:solidFill>
                <a:latin typeface="Poppins" panose="00000500000000000000" pitchFamily="2" charset="0"/>
                <a:cs typeface="Poppins" panose="00000500000000000000" pitchFamily="2" charset="0"/>
              </a:rPr>
              <a:t>Intervencionista financiado centralmente </a:t>
            </a:r>
            <a:r>
              <a:rPr lang="es-US" sz="1900" b="1" dirty="0">
                <a:solidFill>
                  <a:srgbClr val="002177"/>
                </a:solidFill>
                <a:latin typeface="Poppins" panose="00000500000000000000" pitchFamily="2" charset="0"/>
                <a:cs typeface="Poppins" panose="00000500000000000000" pitchFamily="2" charset="0"/>
              </a:rPr>
              <a:t>(7501T) o (7726T)</a:t>
            </a:r>
            <a:endParaRPr kumimoji="0" lang="es-US" sz="1900" b="1" i="0" u="none" strike="noStrike" kern="1200" cap="none" spc="0" normalizeH="0" baseline="0" dirty="0">
              <a:ln>
                <a:noFill/>
              </a:ln>
              <a:solidFill>
                <a:srgbClr val="002177"/>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358784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a:extLst>
            <a:ext uri="{FF2B5EF4-FFF2-40B4-BE49-F238E27FC236}">
              <a16:creationId xmlns:a16="http://schemas.microsoft.com/office/drawing/2014/main" id="{3D9994B6-C11E-CA43-54EC-A3D6B9D53237}"/>
            </a:ext>
          </a:extLst>
        </p:cNvPr>
        <p:cNvGrpSpPr/>
        <p:nvPr/>
      </p:nvGrpSpPr>
      <p:grpSpPr>
        <a:xfrm>
          <a:off x="0" y="0"/>
          <a:ext cx="0" cy="0"/>
          <a:chOff x="0" y="0"/>
          <a:chExt cx="0" cy="0"/>
        </a:xfrm>
      </p:grpSpPr>
      <p:pic>
        <p:nvPicPr>
          <p:cNvPr id="188" name="Google Shape;188;p12">
            <a:extLst>
              <a:ext uri="{FF2B5EF4-FFF2-40B4-BE49-F238E27FC236}">
                <a16:creationId xmlns:a16="http://schemas.microsoft.com/office/drawing/2014/main" id="{6337E723-4A03-99D2-B885-0890EF09E806}"/>
              </a:ext>
            </a:extLst>
          </p:cNvPr>
          <p:cNvPicPr preferRelativeResize="0"/>
          <p:nvPr/>
        </p:nvPicPr>
        <p:blipFill rotWithShape="1">
          <a:blip r:embed="rId3">
            <a:alphaModFix/>
          </a:blip>
          <a:srcRect/>
          <a:stretch/>
        </p:blipFill>
        <p:spPr>
          <a:xfrm>
            <a:off x="297549" y="6097816"/>
            <a:ext cx="1363181" cy="411172"/>
          </a:xfrm>
          <a:prstGeom prst="rect">
            <a:avLst/>
          </a:prstGeom>
          <a:noFill/>
          <a:ln>
            <a:noFill/>
          </a:ln>
        </p:spPr>
      </p:pic>
      <p:sp>
        <p:nvSpPr>
          <p:cNvPr id="2" name="Title 3">
            <a:extLst>
              <a:ext uri="{FF2B5EF4-FFF2-40B4-BE49-F238E27FC236}">
                <a16:creationId xmlns:a16="http://schemas.microsoft.com/office/drawing/2014/main" id="{ACB29ACA-95E2-68D8-A1F0-7F55261C1D5B}"/>
              </a:ext>
            </a:extLst>
          </p:cNvPr>
          <p:cNvSpPr txBox="1">
            <a:spLocks/>
          </p:cNvSpPr>
          <p:nvPr/>
        </p:nvSpPr>
        <p:spPr>
          <a:xfrm>
            <a:off x="1493265" y="879286"/>
            <a:ext cx="8813852" cy="332113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0070C0"/>
                </a:solidFill>
                <a:effectLst/>
                <a:uLnTx/>
                <a:uFillTx/>
                <a:latin typeface="Poppins"/>
                <a:ea typeface="+mj-ea"/>
                <a:cs typeface="Poppins"/>
              </a:rPr>
              <a:t>School Plan for Student Achievement (SPSA)</a:t>
            </a:r>
          </a:p>
          <a:p>
            <a:pPr lvl="0" algn="ctr">
              <a:defRPr/>
            </a:pPr>
            <a:endParaRPr lang="es-ES" sz="5400" dirty="0">
              <a:solidFill>
                <a:srgbClr val="002177"/>
              </a:solidFill>
              <a:latin typeface="Poppins" panose="00000500000000000000" pitchFamily="2" charset="0"/>
              <a:cs typeface="Poppins" panose="00000500000000000000" pitchFamily="2" charset="0"/>
            </a:endParaRPr>
          </a:p>
          <a:p>
            <a:pPr lvl="0" algn="ctr">
              <a:defRPr/>
            </a:pPr>
            <a:r>
              <a:rPr lang="es-ES" sz="5400" dirty="0">
                <a:solidFill>
                  <a:srgbClr val="002177"/>
                </a:solidFill>
                <a:latin typeface="Poppins" panose="00000500000000000000" pitchFamily="2" charset="0"/>
                <a:cs typeface="Poppins" panose="00000500000000000000" pitchFamily="2" charset="0"/>
              </a:rPr>
              <a:t>Plan Escolar para el Rendimiento Estudiantil</a:t>
            </a:r>
            <a:br>
              <a:rPr kumimoji="0" lang="en-US" sz="5400" b="0" i="0" u="none" strike="noStrike" kern="1200" cap="none" spc="0" normalizeH="0" baseline="0" noProof="0" dirty="0">
                <a:ln>
                  <a:noFill/>
                </a:ln>
                <a:solidFill>
                  <a:srgbClr val="4472C4"/>
                </a:solidFill>
                <a:effectLst/>
                <a:uLnTx/>
                <a:uFillTx/>
                <a:latin typeface="Poppins" panose="00000500000000000000" pitchFamily="2" charset="0"/>
                <a:ea typeface="+mj-ea"/>
                <a:cs typeface="Poppins" panose="00000500000000000000" pitchFamily="2" charset="0"/>
              </a:rPr>
            </a:br>
            <a:endParaRPr kumimoji="0" lang="es-US" sz="5400" b="0" i="0" u="none" strike="noStrike" kern="1200" cap="none" spc="0" normalizeH="0" baseline="0" dirty="0">
              <a:ln>
                <a:noFill/>
              </a:ln>
              <a:solidFill>
                <a:srgbClr val="002177"/>
              </a:solidFill>
              <a:effectLst/>
              <a:uLnTx/>
              <a:uFillTx/>
              <a:latin typeface="Poppins"/>
              <a:ea typeface="+mj-ea"/>
              <a:cs typeface="Poppins"/>
            </a:endParaRPr>
          </a:p>
        </p:txBody>
      </p:sp>
    </p:spTree>
    <p:extLst>
      <p:ext uri="{BB962C8B-B14F-4D97-AF65-F5344CB8AC3E}">
        <p14:creationId xmlns:p14="http://schemas.microsoft.com/office/powerpoint/2010/main" val="1273146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379845" y="6216688"/>
            <a:ext cx="1363181" cy="411172"/>
          </a:xfrm>
          <a:prstGeom prst="rect">
            <a:avLst/>
          </a:prstGeom>
          <a:noFill/>
          <a:ln>
            <a:noFill/>
          </a:ln>
        </p:spPr>
      </p:pic>
      <p:sp>
        <p:nvSpPr>
          <p:cNvPr id="2" name="Title 1">
            <a:extLst>
              <a:ext uri="{FF2B5EF4-FFF2-40B4-BE49-F238E27FC236}">
                <a16:creationId xmlns:a16="http://schemas.microsoft.com/office/drawing/2014/main" id="{DBFF2608-2837-ADC2-DCBB-6999CBDB0F89}"/>
              </a:ext>
            </a:extLst>
          </p:cNvPr>
          <p:cNvSpPr txBox="1">
            <a:spLocks/>
          </p:cNvSpPr>
          <p:nvPr/>
        </p:nvSpPr>
        <p:spPr>
          <a:xfrm>
            <a:off x="2260264" y="396346"/>
            <a:ext cx="7772400" cy="116030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20000"/>
              </a:lnSpc>
              <a:spcBef>
                <a:spcPts val="0"/>
              </a:spcBef>
              <a:spcAft>
                <a:spcPts val="0"/>
              </a:spcAft>
              <a:buClr>
                <a:srgbClr val="000000"/>
              </a:buClr>
              <a:buSzPts val="6000"/>
              <a:buFont typeface="Calibri"/>
              <a:buNone/>
              <a:tabLst/>
              <a:defRPr/>
            </a:pPr>
            <a:r>
              <a:rPr kumimoji="0" lang="en-US" sz="4000" b="1" i="0" u="none" strike="noStrike" kern="0" cap="none" spc="0" normalizeH="0" baseline="0" noProof="0" dirty="0">
                <a:ln>
                  <a:noFill/>
                </a:ln>
                <a:solidFill>
                  <a:srgbClr val="0070C0"/>
                </a:solidFill>
                <a:effectLst/>
                <a:uLnTx/>
                <a:uFillTx/>
                <a:latin typeface="Poppins"/>
                <a:ea typeface="Calibri"/>
                <a:cs typeface="Poppins"/>
                <a:sym typeface="Calibri"/>
              </a:rPr>
              <a:t>Cover Page of the SPSA </a:t>
            </a:r>
            <a:br>
              <a:rPr kumimoji="0" lang="en-US" sz="4000" b="1" i="0" u="none" strike="noStrike" kern="0" cap="none" spc="0" normalizeH="0" baseline="0" noProof="0" dirty="0">
                <a:ln>
                  <a:noFill/>
                </a:ln>
                <a:solidFill>
                  <a:srgbClr val="000000"/>
                </a:solidFill>
                <a:effectLst/>
                <a:uLnTx/>
                <a:uFillTx/>
                <a:latin typeface="Poppins" panose="00000500000000000000" pitchFamily="2" charset="0"/>
                <a:ea typeface="Calibri"/>
                <a:cs typeface="Poppins" panose="00000500000000000000" pitchFamily="2" charset="0"/>
                <a:sym typeface="Calibri"/>
              </a:rPr>
            </a:br>
            <a:r>
              <a:rPr kumimoji="0" lang="es-CO" sz="4000" b="1" i="0" u="none" strike="noStrike" kern="0" cap="none" spc="0" normalizeH="0" baseline="0" noProof="0" dirty="0">
                <a:ln>
                  <a:noFill/>
                </a:ln>
                <a:solidFill>
                  <a:srgbClr val="002177"/>
                </a:solidFill>
                <a:effectLst/>
                <a:uLnTx/>
                <a:uFillTx/>
                <a:latin typeface="Poppins"/>
                <a:ea typeface="Calibri"/>
                <a:cs typeface="Poppins"/>
                <a:sym typeface="Calibri"/>
              </a:rPr>
              <a:t>Página Titular del SPSA </a:t>
            </a:r>
            <a:endParaRPr kumimoji="0" lang="en-US" sz="4000" b="0" i="0" u="none" strike="noStrike" kern="0" cap="none" spc="0" normalizeH="0" baseline="0" noProof="0" dirty="0">
              <a:ln>
                <a:noFill/>
              </a:ln>
              <a:solidFill>
                <a:srgbClr val="002177"/>
              </a:solidFill>
              <a:effectLst/>
              <a:uLnTx/>
              <a:uFillTx/>
              <a:latin typeface="Poppins" panose="00000500000000000000" pitchFamily="2" charset="0"/>
              <a:ea typeface="Calibri"/>
              <a:cs typeface="Poppins" panose="00000500000000000000" pitchFamily="2" charset="0"/>
              <a:sym typeface="Calibri"/>
            </a:endParaRPr>
          </a:p>
        </p:txBody>
      </p:sp>
      <p:pic>
        <p:nvPicPr>
          <p:cNvPr id="6" name="Picture 5">
            <a:extLst>
              <a:ext uri="{FF2B5EF4-FFF2-40B4-BE49-F238E27FC236}">
                <a16:creationId xmlns:a16="http://schemas.microsoft.com/office/drawing/2014/main" id="{6CC8E3D8-2E92-4248-C252-5437F0A11101}"/>
              </a:ext>
            </a:extLst>
          </p:cNvPr>
          <p:cNvPicPr>
            <a:picLocks noChangeAspect="1"/>
          </p:cNvPicPr>
          <p:nvPr/>
        </p:nvPicPr>
        <p:blipFill>
          <a:blip r:embed="rId4"/>
          <a:stretch>
            <a:fillRect/>
          </a:stretch>
        </p:blipFill>
        <p:spPr>
          <a:xfrm>
            <a:off x="2260264" y="1392729"/>
            <a:ext cx="8198604" cy="5235131"/>
          </a:xfrm>
          <a:prstGeom prst="rect">
            <a:avLst/>
          </a:prstGeom>
        </p:spPr>
      </p:pic>
      <p:sp>
        <p:nvSpPr>
          <p:cNvPr id="3" name="TextBox 2">
            <a:extLst>
              <a:ext uri="{FF2B5EF4-FFF2-40B4-BE49-F238E27FC236}">
                <a16:creationId xmlns:a16="http://schemas.microsoft.com/office/drawing/2014/main" id="{F7EC0D6D-A983-C083-CFD8-06E64D827130}"/>
              </a:ext>
            </a:extLst>
          </p:cNvPr>
          <p:cNvSpPr txBox="1"/>
          <p:nvPr/>
        </p:nvSpPr>
        <p:spPr>
          <a:xfrm>
            <a:off x="460894" y="1466750"/>
            <a:ext cx="2971800" cy="1200329"/>
          </a:xfrm>
          <a:prstGeom prst="rect">
            <a:avLst/>
          </a:prstGeom>
          <a:solidFill>
            <a:schemeClr val="bg1"/>
          </a:solid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NOTE:  Your school’s 2025-2026 SPSA can be downloaded/saved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 printed as a PDF file.</a:t>
            </a:r>
          </a:p>
        </p:txBody>
      </p:sp>
      <p:sp>
        <p:nvSpPr>
          <p:cNvPr id="4" name="TextBox 3">
            <a:extLst>
              <a:ext uri="{FF2B5EF4-FFF2-40B4-BE49-F238E27FC236}">
                <a16:creationId xmlns:a16="http://schemas.microsoft.com/office/drawing/2014/main" id="{FAE50A81-A8C6-DD0B-DBB1-98C730E5A84C}"/>
              </a:ext>
            </a:extLst>
          </p:cNvPr>
          <p:cNvSpPr txBox="1"/>
          <p:nvPr/>
        </p:nvSpPr>
        <p:spPr>
          <a:xfrm>
            <a:off x="8546764" y="1686295"/>
            <a:ext cx="2971800" cy="1200329"/>
          </a:xfrm>
          <a:prstGeom prst="rect">
            <a:avLst/>
          </a:prstGeom>
          <a:solidFill>
            <a:schemeClr val="bg1"/>
          </a:solidFill>
          <a:ln w="28575">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002060"/>
                </a:solidFill>
                <a:effectLst/>
                <a:uLnTx/>
                <a:uFillTx/>
                <a:latin typeface="Arial"/>
                <a:ea typeface="+mn-ea"/>
                <a:cs typeface="+mn-cs"/>
              </a:rPr>
              <a:t>NOTA:  Se puede bajar/guardar o imprimir en formato PDF el SPSA</a:t>
            </a:r>
            <a:endParaRPr kumimoji="0" lang="es-CO" sz="1800" b="1" i="0" u="none" strike="noStrike" kern="1200" cap="none" spc="0" normalizeH="0" baseline="0" noProof="0" dirty="0">
              <a:ln>
                <a:noFill/>
              </a:ln>
              <a:solidFill>
                <a:srgbClr val="00206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002060"/>
                </a:solidFill>
                <a:effectLst/>
                <a:uLnTx/>
                <a:uFillTx/>
                <a:latin typeface="Arial"/>
                <a:ea typeface="+mn-ea"/>
                <a:cs typeface="+mn-cs"/>
              </a:rPr>
              <a:t> 2025-2026 de su escuela.</a:t>
            </a:r>
            <a:endParaRPr kumimoji="0" lang="es-CO" sz="1800" b="1" i="0" u="none" strike="noStrike" kern="1200" cap="none" spc="0" normalizeH="0" baseline="0" noProof="0" dirty="0">
              <a:ln>
                <a:noFill/>
              </a:ln>
              <a:solidFill>
                <a:srgbClr val="002060"/>
              </a:solidFill>
              <a:effectLst/>
              <a:uLnTx/>
              <a:uFillTx/>
              <a:latin typeface="Arial"/>
              <a:ea typeface="+mn-ea"/>
              <a:cs typeface="Arial"/>
            </a:endParaRPr>
          </a:p>
        </p:txBody>
      </p:sp>
    </p:spTree>
    <p:extLst>
      <p:ext uri="{BB962C8B-B14F-4D97-AF65-F5344CB8AC3E}">
        <p14:creationId xmlns:p14="http://schemas.microsoft.com/office/powerpoint/2010/main" val="315477678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3 Templatess LAUSD" id="{E68D7F22-63F9-4F0C-A2E4-56674144CC3D}" vid="{26BDE4FE-A667-431C-A933-D54612EC9F38}"/>
    </a:ext>
  </a:ext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3 Templatess LAUSD" id="{E68D7F22-63F9-4F0C-A2E4-56674144CC3D}" vid="{26BDE4FE-A667-431C-A933-D54612EC9F3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5230C7FDC7CA419E5672CAB18F9202" ma:contentTypeVersion="19" ma:contentTypeDescription="Create a new document." ma:contentTypeScope="" ma:versionID="220f7374ea9a40ce6d550e2b8b5427c6">
  <xsd:schema xmlns:xsd="http://www.w3.org/2001/XMLSchema" xmlns:xs="http://www.w3.org/2001/XMLSchema" xmlns:p="http://schemas.microsoft.com/office/2006/metadata/properties" xmlns:ns2="51f9ac82-d3b8-4f1a-b13e-1d027693df33" xmlns:ns3="b82dfbfb-e806-4366-9917-c28158be4155" targetNamespace="http://schemas.microsoft.com/office/2006/metadata/properties" ma:root="true" ma:fieldsID="d603dd76892bb40d31276f0b92c0c11e" ns2:_="" ns3:_="">
    <xsd:import namespace="51f9ac82-d3b8-4f1a-b13e-1d027693df33"/>
    <xsd:import namespace="b82dfbfb-e806-4366-9917-c28158be41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f9ac82-d3b8-4f1a-b13e-1d027693df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22e4ffc-addb-439b-972d-eea4499ade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2dfbfb-e806-4366-9917-c28158be415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c3d4749-faa2-4786-8209-ea3bc6d83ddf}" ma:internalName="TaxCatchAll" ma:showField="CatchAllData" ma:web="b82dfbfb-e806-4366-9917-c28158be41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1f9ac82-d3b8-4f1a-b13e-1d027693df33">
      <Terms xmlns="http://schemas.microsoft.com/office/infopath/2007/PartnerControls"/>
    </lcf76f155ced4ddcb4097134ff3c332f>
    <TaxCatchAll xmlns="b82dfbfb-e806-4366-9917-c28158be4155" xsi:nil="true"/>
  </documentManagement>
</p:properties>
</file>

<file path=customXml/itemProps1.xml><?xml version="1.0" encoding="utf-8"?>
<ds:datastoreItem xmlns:ds="http://schemas.openxmlformats.org/officeDocument/2006/customXml" ds:itemID="{44B70610-4244-4C6E-9ADE-B36AC09E7637}">
  <ds:schemaRefs>
    <ds:schemaRef ds:uri="http://schemas.microsoft.com/sharepoint/v3/contenttype/forms"/>
  </ds:schemaRefs>
</ds:datastoreItem>
</file>

<file path=customXml/itemProps2.xml><?xml version="1.0" encoding="utf-8"?>
<ds:datastoreItem xmlns:ds="http://schemas.openxmlformats.org/officeDocument/2006/customXml" ds:itemID="{72641515-19A3-41FD-BFDA-B0D982E360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f9ac82-d3b8-4f1a-b13e-1d027693df33"/>
    <ds:schemaRef ds:uri="b82dfbfb-e806-4366-9917-c28158be4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E0ABA6-0C6C-4468-AA0E-5C8182526D34}">
  <ds:schemaRefs>
    <ds:schemaRef ds:uri="51f9ac82-d3b8-4f1a-b13e-1d027693df33"/>
    <ds:schemaRef ds:uri="b82dfbfb-e806-4366-9917-c28158be4155"/>
    <ds:schemaRef ds:uri="http://schemas.microsoft.com/office/2006/metadata/properties"/>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Metropolitan</Template>
  <TotalTime>1561</TotalTime>
  <Words>4888</Words>
  <Application>Microsoft Office PowerPoint</Application>
  <PresentationFormat>Widescreen</PresentationFormat>
  <Paragraphs>525</Paragraphs>
  <Slides>56</Slides>
  <Notes>56</Notes>
  <HiddenSlides>10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56</vt:i4>
      </vt:variant>
    </vt:vector>
  </HeadingPairs>
  <TitlesOfParts>
    <vt:vector size="68" baseType="lpstr">
      <vt:lpstr>Arial</vt:lpstr>
      <vt:lpstr>Calibri</vt:lpstr>
      <vt:lpstr>Garamond</vt:lpstr>
      <vt:lpstr>Poppins</vt:lpstr>
      <vt:lpstr>Poppins bold</vt:lpstr>
      <vt:lpstr>Times New Roman</vt:lpstr>
      <vt:lpstr>Trebuchet MS</vt:lpstr>
      <vt:lpstr>Wingdings</vt:lpstr>
      <vt:lpstr>Wingdings 3</vt:lpstr>
      <vt:lpstr>Office Theme</vt:lpstr>
      <vt:lpstr>1_Office Theme</vt:lpstr>
      <vt:lpstr>2_Office Theme</vt:lpstr>
      <vt:lpstr>KNOWLEDGE IS POWER! ¡SABER ES PODER!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IS POWER</dc:title>
  <dc:creator>Tomyoy, Cathy</dc:creator>
  <cp:lastModifiedBy>Panossian, Diane</cp:lastModifiedBy>
  <cp:revision>3</cp:revision>
  <cp:lastPrinted>2022-06-29T18:32:03Z</cp:lastPrinted>
  <dcterms:created xsi:type="dcterms:W3CDTF">2019-09-02T04:30:07Z</dcterms:created>
  <dcterms:modified xsi:type="dcterms:W3CDTF">2025-09-05T01:15:15Z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0x010100385230C7FDC7CA419E5672CAB18F9202</vt:lpwstr>
  </property>
  <property fmtid="{D5CDD505-2E9C-101B-9397-08002B2CF9AE}" pid="3" name="MediaServiceImageTags">
    <vt:lpwstr/>
  </property>
</Properties>
</file>