
<file path=[Content_Types].xml><?xml version="1.0" encoding="utf-8"?>
<Types xmlns="http://schemas.openxmlformats.org/package/2006/content-types">
  <Default Extension="png" ContentType="image/png"/>
  <Default Extension="jpg&amp;ehk=U" ContentType="image/jpeg"/>
  <Default Extension="jpeg" ContentType="image/jpeg"/>
  <Default Extension="rels" ContentType="application/vnd.openxmlformats-package.relationships+xml"/>
  <Default Extension="xml" ContentType="application/xml"/>
  <Default Extension="jpg&amp;ehk=toIZ3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toIZ3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en.wikipedia.org/wiki/File:Aperture_Gallery_in_Chelsea,_547_W_27th_Street_(New_York_City)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is-it10.blogspot.com/" TargetMode="External"/><Relationship Id="rId2" Type="http://schemas.openxmlformats.org/officeDocument/2006/relationships/image" Target="../media/image7.jpg&amp;ehk=U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C236A-11DA-4101-BD6C-CD1BBE0774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/>
              <a:t>Actividad en grupo para el CAC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804F1-A2A6-4C34-A7F6-1C08B18DA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/>
              <a:t>20 de septiembre de 2017</a:t>
            </a:r>
          </a:p>
        </p:txBody>
      </p:sp>
    </p:spTree>
    <p:extLst>
      <p:ext uri="{BB962C8B-B14F-4D97-AF65-F5344CB8AC3E}">
        <p14:creationId xmlns:p14="http://schemas.microsoft.com/office/powerpoint/2010/main" val="118968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CE3F47-BD31-4BC2-A358-792D1AB5E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278" y="2316440"/>
            <a:ext cx="2122622" cy="249542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A90C90-278D-4B84-880D-EEB4B7CF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59" y="1677971"/>
            <a:ext cx="3544479" cy="638469"/>
          </a:xfrm>
        </p:spPr>
        <p:txBody>
          <a:bodyPr>
            <a:normAutofit fontScale="90000"/>
          </a:bodyPr>
          <a:lstStyle/>
          <a:p>
            <a:r>
              <a:rPr lang="es-CO" dirty="0"/>
              <a:t>Miembro del CAC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00A4E-03B1-4A69-AC6D-1B6BD409E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137" y="101595"/>
            <a:ext cx="6265088" cy="1445745"/>
          </a:xfrm>
        </p:spPr>
        <p:txBody>
          <a:bodyPr/>
          <a:lstStyle/>
          <a:p>
            <a:r>
              <a:rPr lang="es-CO"/>
              <a:t>Ronda de Observaciones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A39BE-9224-4ABB-AC3F-5FD0C0F49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874" y="1152312"/>
            <a:ext cx="6506801" cy="2992957"/>
          </a:xfrm>
        </p:spPr>
        <p:txBody>
          <a:bodyPr>
            <a:normAutofit fontScale="92500"/>
          </a:bodyPr>
          <a:lstStyle/>
          <a:p>
            <a:r>
              <a:rPr lang="es-CO" dirty="0"/>
              <a:t>Favor de caminar alrededor de la sala y repasar los nombres en los pósteres.</a:t>
            </a:r>
          </a:p>
          <a:p>
            <a:r>
              <a:rPr lang="es-CO" dirty="0"/>
              <a:t>Si su nombre aparece en más de uno de los pósteres, escoja solo una área en la que desea enfocarse.</a:t>
            </a:r>
          </a:p>
          <a:p>
            <a:r>
              <a:rPr lang="es-CO" dirty="0"/>
              <a:t>Favor de ir a la mesa identificada con el área de su selección.</a:t>
            </a:r>
          </a:p>
          <a:p>
            <a:r>
              <a:rPr lang="es-CO" dirty="0"/>
              <a:t>En las mesas hay </a:t>
            </a:r>
            <a:r>
              <a:rPr lang="es-CO" dirty="0" smtClean="0"/>
              <a:t>listas </a:t>
            </a:r>
            <a:r>
              <a:rPr lang="es-CO" dirty="0"/>
              <a:t>con los nombres de los participantes. Por favor escriba sus iniciales a lado de su nombre.</a:t>
            </a:r>
          </a:p>
        </p:txBody>
      </p:sp>
      <p:pic>
        <p:nvPicPr>
          <p:cNvPr id="6" name="Picture 5" descr="A large empty room&#10;&#10;Description generated with high confidence">
            <a:extLst>
              <a:ext uri="{FF2B5EF4-FFF2-40B4-BE49-F238E27FC236}">
                <a16:creationId xmlns:a16="http://schemas.microsoft.com/office/drawing/2014/main" id="{1EB2931D-07D1-4012-9552-A22B5CD93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554349" y="4145269"/>
            <a:ext cx="3177185" cy="238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5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E0BD4D-DF3F-4FAD-9DD1-ED7F7966A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972" y="2479530"/>
            <a:ext cx="1772859" cy="21517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03089-1B32-4C5C-BFDD-1A1987C61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988" y="1668162"/>
            <a:ext cx="3500828" cy="729050"/>
          </a:xfrm>
        </p:spPr>
        <p:txBody>
          <a:bodyPr/>
          <a:lstStyle/>
          <a:p>
            <a:r>
              <a:rPr lang="es-CO" dirty="0"/>
              <a:t>Miembro del CAC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0843-0F2E-417B-9165-34548501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305" y="333285"/>
            <a:ext cx="6265088" cy="685800"/>
          </a:xfrm>
        </p:spPr>
        <p:txBody>
          <a:bodyPr/>
          <a:lstStyle/>
          <a:p>
            <a:r>
              <a:rPr lang="es-CO"/>
              <a:t>Trabajo en grupo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A6D25B-22B5-4027-B5AF-FFD7F187E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019085"/>
            <a:ext cx="6264350" cy="3768740"/>
          </a:xfrm>
        </p:spPr>
        <p:txBody>
          <a:bodyPr>
            <a:normAutofit fontScale="92500" lnSpcReduction="10000"/>
          </a:bodyPr>
          <a:lstStyle/>
          <a:p>
            <a:r>
              <a:rPr lang="es-CO" dirty="0"/>
              <a:t>Con su compañero a lado, tomen un minuto para compartir lo que creen que debería ser el </a:t>
            </a:r>
            <a:r>
              <a:rPr lang="es-CO" b="1" dirty="0"/>
              <a:t>propósito del grupo.</a:t>
            </a:r>
            <a:r>
              <a:rPr lang="es-CO" dirty="0"/>
              <a:t> 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(</a:t>
            </a:r>
            <a:r>
              <a:rPr lang="es-CO" dirty="0"/>
              <a:t>5 minutos)</a:t>
            </a:r>
          </a:p>
          <a:p>
            <a:r>
              <a:rPr lang="es-CO" dirty="0"/>
              <a:t>En cada mesa, identifiquen una persona que escribirá lo que se discute en un póster.</a:t>
            </a:r>
          </a:p>
          <a:p>
            <a:r>
              <a:rPr lang="es-CO" dirty="0"/>
              <a:t>En cada grupo, de la misma manera como la manecillas del reloj, compartan lo que escucharon.  Recuerde de darle tiempo a sus afirmaciones ya que alguien las está escribiendo.</a:t>
            </a:r>
          </a:p>
          <a:p>
            <a:r>
              <a:rPr lang="es-CO" dirty="0"/>
              <a:t>Favor de repetir el proceso con </a:t>
            </a:r>
            <a:r>
              <a:rPr lang="es-CO" dirty="0" smtClean="0"/>
              <a:t>las </a:t>
            </a:r>
            <a:r>
              <a:rPr lang="es-CO" b="1" dirty="0"/>
              <a:t>Metas </a:t>
            </a:r>
            <a:r>
              <a:rPr lang="es-CO" b="1" dirty="0" smtClean="0"/>
              <a:t>del </a:t>
            </a:r>
            <a:r>
              <a:rPr lang="es-CO" b="1" dirty="0"/>
              <a:t>grupo</a:t>
            </a:r>
            <a:r>
              <a:rPr lang="es-CO" dirty="0"/>
              <a:t> y </a:t>
            </a:r>
            <a:r>
              <a:rPr lang="es-CO" b="1" dirty="0"/>
              <a:t>Legado del grupo</a:t>
            </a:r>
            <a:r>
              <a:rPr lang="es-CO" dirty="0"/>
              <a:t>.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089737-AACF-42DD-A22D-3C545573967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156" y="4631260"/>
            <a:ext cx="6509385" cy="188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0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B7F96-A615-458D-BEB4-7C6488CA4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/>
              <a:t>Compartir en grupo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7F4B6-2084-4B9A-B464-7FE34D91F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2943315"/>
          </a:xfrm>
        </p:spPr>
        <p:txBody>
          <a:bodyPr>
            <a:normAutofit lnSpcReduction="10000"/>
          </a:bodyPr>
          <a:lstStyle/>
          <a:p>
            <a:r>
              <a:rPr lang="es-CO"/>
              <a:t>Cada grupo identificará una persona que hablará por el grupo al grupo en general. (5 minutos por grupo)</a:t>
            </a:r>
          </a:p>
          <a:p>
            <a:r>
              <a:rPr lang="es-CO"/>
              <a:t>Los otros grupos escucharán atentamente y tomarán notas.</a:t>
            </a:r>
          </a:p>
          <a:p>
            <a:r>
              <a:rPr lang="es-CO"/>
              <a:t>Después de completar el proceso, los miembros del CAC pueden escribir comentarios adicionales en una nota adhesiva y agregarlas al trabajo del grupo que corresponde.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C75735-69EF-4C54-993A-68576F6C7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272" y="2477111"/>
            <a:ext cx="1772859" cy="21517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32CA1F0-4328-4225-A3D0-375CDE4909BA}"/>
              </a:ext>
            </a:extLst>
          </p:cNvPr>
          <p:cNvSpPr/>
          <p:nvPr/>
        </p:nvSpPr>
        <p:spPr>
          <a:xfrm>
            <a:off x="1052583" y="1769225"/>
            <a:ext cx="3092236" cy="707886"/>
          </a:xfrm>
          <a:prstGeom prst="rect">
            <a:avLst/>
          </a:prstGeom>
        </p:spPr>
        <p:txBody>
          <a:bodyPr wrap="square">
            <a:normAutofit fontScale="77500" lnSpcReduction="20000"/>
          </a:bodyPr>
          <a:lstStyle/>
          <a:p>
            <a:r>
              <a:rPr lang="es-CO" sz="4000" dirty="0">
                <a:solidFill>
                  <a:schemeClr val="bg1"/>
                </a:solidFill>
                <a:latin typeface="+mj-lt"/>
              </a:rPr>
              <a:t>Miembro del CAC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93BA01-4D47-4D92-9EBD-861432B39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154" y="4526736"/>
            <a:ext cx="2006758" cy="16708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E9E083-3722-44A2-8B2D-8994FA7E6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9584" y="4558665"/>
            <a:ext cx="1520915" cy="160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8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99ED3-5948-47A6-8AAC-89A853F41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137" y="2501899"/>
            <a:ext cx="6265088" cy="685800"/>
          </a:xfrm>
        </p:spPr>
        <p:txBody>
          <a:bodyPr/>
          <a:lstStyle/>
          <a:p>
            <a:r>
              <a:rPr lang="es-CO"/>
              <a:t>Siguientes Pasos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3199BB-51E9-41C4-8995-4B1389231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875" y="3241586"/>
            <a:ext cx="6264350" cy="874930"/>
          </a:xfrm>
        </p:spPr>
        <p:txBody>
          <a:bodyPr/>
          <a:lstStyle/>
          <a:p>
            <a:r>
              <a:rPr lang="es-CO"/>
              <a:t>Cada grupo definirá cuákes serán los siguientes pasos y una cronología.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E93FE-B022-440B-BEB3-81D7B93534B8}"/>
              </a:ext>
            </a:extLst>
          </p:cNvPr>
          <p:cNvSpPr/>
          <p:nvPr/>
        </p:nvSpPr>
        <p:spPr>
          <a:xfrm>
            <a:off x="1120858" y="1794013"/>
            <a:ext cx="3037113" cy="707886"/>
          </a:xfrm>
          <a:prstGeom prst="rect">
            <a:avLst/>
          </a:prstGeom>
        </p:spPr>
        <p:txBody>
          <a:bodyPr wrap="square">
            <a:normAutofit fontScale="77500" lnSpcReduction="20000"/>
          </a:bodyPr>
          <a:lstStyle/>
          <a:p>
            <a:r>
              <a:rPr lang="es-CO" sz="4000" dirty="0">
                <a:solidFill>
                  <a:schemeClr val="bg1"/>
                </a:solidFill>
                <a:latin typeface="+mj-lt"/>
              </a:rPr>
              <a:t>Miembro del CAC </a:t>
            </a:r>
          </a:p>
        </p:txBody>
      </p:sp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A579534-34B8-40E2-8235-6475ACCF5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0858" y="2501899"/>
            <a:ext cx="2845395" cy="213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64153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58</TotalTime>
  <Words>199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Actividad en grupo para el CAC</vt:lpstr>
      <vt:lpstr>Miembro del CAC </vt:lpstr>
      <vt:lpstr>Miembro del CAC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 Group Activity</dc:title>
  <dc:creator>Acosta, Gloria</dc:creator>
  <cp:lastModifiedBy>Luz Roldan</cp:lastModifiedBy>
  <cp:revision>9</cp:revision>
  <dcterms:created xsi:type="dcterms:W3CDTF">2017-09-19T23:27:56Z</dcterms:created>
  <dcterms:modified xsi:type="dcterms:W3CDTF">2017-09-20T15:51:59Z</dcterms:modified>
</cp:coreProperties>
</file>