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105"/>
  </p:notesMasterIdLst>
  <p:handoutMasterIdLst>
    <p:handoutMasterId r:id="rId106"/>
  </p:handoutMasterIdLst>
  <p:sldIdLst>
    <p:sldId id="619" r:id="rId3"/>
    <p:sldId id="620" r:id="rId4"/>
    <p:sldId id="621" r:id="rId5"/>
    <p:sldId id="310" r:id="rId6"/>
    <p:sldId id="301" r:id="rId7"/>
    <p:sldId id="622" r:id="rId8"/>
    <p:sldId id="623" r:id="rId9"/>
    <p:sldId id="624" r:id="rId10"/>
    <p:sldId id="625" r:id="rId11"/>
    <p:sldId id="764" r:id="rId12"/>
    <p:sldId id="294" r:id="rId13"/>
    <p:sldId id="779" r:id="rId14"/>
    <p:sldId id="626" r:id="rId15"/>
    <p:sldId id="474" r:id="rId16"/>
    <p:sldId id="765" r:id="rId17"/>
    <p:sldId id="768" r:id="rId18"/>
    <p:sldId id="770" r:id="rId19"/>
    <p:sldId id="771" r:id="rId20"/>
    <p:sldId id="772" r:id="rId21"/>
    <p:sldId id="773" r:id="rId22"/>
    <p:sldId id="774" r:id="rId23"/>
    <p:sldId id="775" r:id="rId24"/>
    <p:sldId id="664" r:id="rId25"/>
    <p:sldId id="665" r:id="rId26"/>
    <p:sldId id="666" r:id="rId27"/>
    <p:sldId id="668" r:id="rId28"/>
    <p:sldId id="675" r:id="rId29"/>
    <p:sldId id="776" r:id="rId30"/>
    <p:sldId id="296" r:id="rId31"/>
    <p:sldId id="777" r:id="rId32"/>
    <p:sldId id="638" r:id="rId33"/>
    <p:sldId id="646" r:id="rId34"/>
    <p:sldId id="647" r:id="rId35"/>
    <p:sldId id="707" r:id="rId36"/>
    <p:sldId id="648" r:id="rId37"/>
    <p:sldId id="644" r:id="rId38"/>
    <p:sldId id="690" r:id="rId39"/>
    <p:sldId id="708" r:id="rId40"/>
    <p:sldId id="709" r:id="rId41"/>
    <p:sldId id="649" r:id="rId42"/>
    <p:sldId id="645" r:id="rId43"/>
    <p:sldId id="650" r:id="rId44"/>
    <p:sldId id="637" r:id="rId45"/>
    <p:sldId id="653" r:id="rId46"/>
    <p:sldId id="654" r:id="rId47"/>
    <p:sldId id="655" r:id="rId48"/>
    <p:sldId id="656" r:id="rId49"/>
    <p:sldId id="657" r:id="rId50"/>
    <p:sldId id="658" r:id="rId51"/>
    <p:sldId id="651" r:id="rId52"/>
    <p:sldId id="652" r:id="rId53"/>
    <p:sldId id="691" r:id="rId54"/>
    <p:sldId id="693" r:id="rId55"/>
    <p:sldId id="676" r:id="rId56"/>
    <p:sldId id="704" r:id="rId57"/>
    <p:sldId id="705" r:id="rId58"/>
    <p:sldId id="706" r:id="rId59"/>
    <p:sldId id="680" r:id="rId60"/>
    <p:sldId id="679" r:id="rId61"/>
    <p:sldId id="667" r:id="rId62"/>
    <p:sldId id="670" r:id="rId63"/>
    <p:sldId id="669" r:id="rId64"/>
    <p:sldId id="671" r:id="rId65"/>
    <p:sldId id="681" r:id="rId66"/>
    <p:sldId id="682" r:id="rId67"/>
    <p:sldId id="780" r:id="rId68"/>
    <p:sldId id="697" r:id="rId69"/>
    <p:sldId id="685" r:id="rId70"/>
    <p:sldId id="684" r:id="rId71"/>
    <p:sldId id="695" r:id="rId72"/>
    <p:sldId id="698" r:id="rId73"/>
    <p:sldId id="683" r:id="rId74"/>
    <p:sldId id="686" r:id="rId75"/>
    <p:sldId id="782" r:id="rId76"/>
    <p:sldId id="785" r:id="rId77"/>
    <p:sldId id="783" r:id="rId78"/>
    <p:sldId id="795" r:id="rId79"/>
    <p:sldId id="796" r:id="rId80"/>
    <p:sldId id="778" r:id="rId81"/>
    <p:sldId id="678" r:id="rId82"/>
    <p:sldId id="792" r:id="rId83"/>
    <p:sldId id="790" r:id="rId84"/>
    <p:sldId id="791" r:id="rId85"/>
    <p:sldId id="674" r:id="rId86"/>
    <p:sldId id="633" r:id="rId87"/>
    <p:sldId id="687" r:id="rId88"/>
    <p:sldId id="688" r:id="rId89"/>
    <p:sldId id="711" r:id="rId90"/>
    <p:sldId id="793" r:id="rId91"/>
    <p:sldId id="794" r:id="rId92"/>
    <p:sldId id="714" r:id="rId93"/>
    <p:sldId id="716" r:id="rId94"/>
    <p:sldId id="715" r:id="rId95"/>
    <p:sldId id="717" r:id="rId96"/>
    <p:sldId id="742" r:id="rId97"/>
    <p:sldId id="603" r:id="rId98"/>
    <p:sldId id="787" r:id="rId99"/>
    <p:sldId id="788" r:id="rId100"/>
    <p:sldId id="752" r:id="rId101"/>
    <p:sldId id="597" r:id="rId102"/>
    <p:sldId id="634" r:id="rId103"/>
    <p:sldId id="293"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4B9D6B-539C-4441-AEB1-7BDB627C6D66}">
          <p14:sldIdLst>
            <p14:sldId id="619"/>
            <p14:sldId id="620"/>
            <p14:sldId id="621"/>
            <p14:sldId id="310"/>
            <p14:sldId id="301"/>
            <p14:sldId id="622"/>
            <p14:sldId id="623"/>
            <p14:sldId id="624"/>
            <p14:sldId id="625"/>
            <p14:sldId id="764"/>
            <p14:sldId id="294"/>
            <p14:sldId id="779"/>
          </p14:sldIdLst>
        </p14:section>
        <p14:section name="INTRO Slides" id="{EBCF53FD-71EB-4BC8-8D6C-030C43C906E6}">
          <p14:sldIdLst>
            <p14:sldId id="626"/>
            <p14:sldId id="474"/>
            <p14:sldId id="765"/>
            <p14:sldId id="768"/>
            <p14:sldId id="770"/>
            <p14:sldId id="771"/>
            <p14:sldId id="772"/>
            <p14:sldId id="773"/>
            <p14:sldId id="774"/>
            <p14:sldId id="775"/>
            <p14:sldId id="664"/>
            <p14:sldId id="665"/>
            <p14:sldId id="666"/>
            <p14:sldId id="668"/>
            <p14:sldId id="675"/>
          </p14:sldIdLst>
        </p14:section>
        <p14:section name="SESSION 1 Slides" id="{355AB173-02B7-410D-A942-E67C892E8984}">
          <p14:sldIdLst>
            <p14:sldId id="776"/>
            <p14:sldId id="296"/>
            <p14:sldId id="777"/>
            <p14:sldId id="638"/>
            <p14:sldId id="646"/>
            <p14:sldId id="647"/>
          </p14:sldIdLst>
        </p14:section>
        <p14:section name="Grupos pequeños" id="{180A6A84-FF89-46C0-9AFB-486BA39DC900}">
          <p14:sldIdLst>
            <p14:sldId id="707"/>
            <p14:sldId id="648"/>
            <p14:sldId id="644"/>
            <p14:sldId id="690"/>
            <p14:sldId id="708"/>
            <p14:sldId id="709"/>
            <p14:sldId id="649"/>
            <p14:sldId id="645"/>
            <p14:sldId id="650"/>
            <p14:sldId id="637"/>
            <p14:sldId id="653"/>
            <p14:sldId id="654"/>
            <p14:sldId id="655"/>
            <p14:sldId id="656"/>
            <p14:sldId id="657"/>
            <p14:sldId id="658"/>
            <p14:sldId id="651"/>
            <p14:sldId id="652"/>
          </p14:sldIdLst>
        </p14:section>
        <p14:section name="Grupo BIG" id="{22E61E8A-CE14-468B-BE41-A876494DC315}">
          <p14:sldIdLst>
            <p14:sldId id="691"/>
            <p14:sldId id="693"/>
          </p14:sldIdLst>
        </p14:section>
        <p14:section name="Video: What to Expect in ELA: Gr.2" id="{47D65B9A-E4FE-4298-AF4B-762FDF799649}">
          <p14:sldIdLst>
            <p14:sldId id="676"/>
            <p14:sldId id="704"/>
            <p14:sldId id="705"/>
            <p14:sldId id="706"/>
          </p14:sldIdLst>
        </p14:section>
        <p14:section name="Text Exemplars &amp; Sample Tasks" id="{3BA63E72-3652-4E22-B6A7-7D40B893BCEF}">
          <p14:sldIdLst>
            <p14:sldId id="680"/>
            <p14:sldId id="679"/>
            <p14:sldId id="667"/>
            <p14:sldId id="670"/>
            <p14:sldId id="669"/>
            <p14:sldId id="671"/>
            <p14:sldId id="681"/>
            <p14:sldId id="682"/>
          </p14:sldIdLst>
        </p14:section>
        <p14:section name="Grupo SMALL" id="{9389BFD2-06CA-42BA-B529-3CF6832EAF76}">
          <p14:sldIdLst>
            <p14:sldId id="780"/>
            <p14:sldId id="697"/>
            <p14:sldId id="685"/>
            <p14:sldId id="684"/>
          </p14:sldIdLst>
        </p14:section>
        <p14:section name="Grupo BIG" id="{D62410D8-A218-47DF-BC6D-442429B64E11}">
          <p14:sldIdLst>
            <p14:sldId id="695"/>
            <p14:sldId id="698"/>
            <p14:sldId id="683"/>
            <p14:sldId id="686"/>
          </p14:sldIdLst>
        </p14:section>
        <p14:section name="Grupos pequeños" id="{630411D3-9573-45CD-B3E4-BE0BA055D942}">
          <p14:sldIdLst>
            <p14:sldId id="782"/>
            <p14:sldId id="785"/>
            <p14:sldId id="783"/>
            <p14:sldId id="795"/>
            <p14:sldId id="796"/>
          </p14:sldIdLst>
        </p14:section>
        <p14:section name="Videos: How can I help? ELA by Grade" id="{5F6FD9F0-982F-4E9E-9CC7-AD9EC9573C9F}">
          <p14:sldIdLst>
            <p14:sldId id="778"/>
            <p14:sldId id="678"/>
            <p14:sldId id="792"/>
            <p14:sldId id="790"/>
            <p14:sldId id="791"/>
            <p14:sldId id="674"/>
            <p14:sldId id="633"/>
            <p14:sldId id="687"/>
            <p14:sldId id="688"/>
            <p14:sldId id="711"/>
            <p14:sldId id="793"/>
            <p14:sldId id="794"/>
            <p14:sldId id="714"/>
            <p14:sldId id="716"/>
            <p14:sldId id="715"/>
            <p14:sldId id="717"/>
            <p14:sldId id="742"/>
            <p14:sldId id="603"/>
            <p14:sldId id="787"/>
            <p14:sldId id="788"/>
            <p14:sldId id="752"/>
            <p14:sldId id="597"/>
            <p14:sldId id="634"/>
            <p14:sldId id="293"/>
          </p14:sldIdLst>
        </p14:section>
      </p14:sectionLst>
    </p:ex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F88731-968B-4D90-B1E8-AB29F8B540E1}" v="266" dt="2022-06-24T22:21:14.947"/>
  </p1510:revLst>
</p1510:revInfo>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1" autoAdjust="0"/>
    <p:restoredTop sz="65504" autoAdjust="0"/>
  </p:normalViewPr>
  <p:slideViewPr>
    <p:cSldViewPr>
      <p:cViewPr varScale="1">
        <p:scale>
          <a:sx n="64" d="100"/>
          <a:sy n="64" d="100"/>
        </p:scale>
        <p:origin x="348" y="96"/>
      </p:cViewPr>
      <p:guideLst>
        <p:guide pos="3840"/>
        <p:guide orient="horz" pos="2160"/>
      </p:guideLst>
    </p:cSldViewPr>
  </p:slideViewPr>
  <p:notesTextViewPr>
    <p:cViewPr>
      <p:scale>
        <a:sx n="1" d="1"/>
        <a:sy n="1" d="1"/>
      </p:scale>
      <p:origin x="0" y="0"/>
    </p:cViewPr>
  </p:notesTextViewPr>
  <p:sorterViewPr>
    <p:cViewPr>
      <p:scale>
        <a:sx n="100" d="100"/>
        <a:sy n="100" d="100"/>
      </p:scale>
      <p:origin x="0" y="-36072"/>
    </p:cViewPr>
  </p:sorterViewPr>
  <p:notesViewPr>
    <p:cSldViewPr showGuides="1">
      <p:cViewPr varScale="1">
        <p:scale>
          <a:sx n="52" d="100"/>
          <a:sy n="52" d="100"/>
        </p:scale>
        <p:origin x="2664" y="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microsoft.com/office/2015/10/relationships/revisionInfo" Target="revisionInfo.xml"/><Relationship Id="rId16" Type="http://schemas.openxmlformats.org/officeDocument/2006/relationships/slide" Target="slides/slide14.xml"/><Relationship Id="rId107"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handoutMaster" Target="handoutMasters/handout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heme" Target="theme/theme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n, Natasha" userId="fa88d1f8-e376-4f37-84ad-a1e0e3e1cb59" providerId="ADAL" clId="{161EB6D4-CAF9-4DC8-AB98-DD51F4409490}"/>
    <pc:docChg chg="undo custSel addSld delSld modSld sldOrd modMainMaster modNotesMaster">
      <pc:chgData name="Wen, Natasha" userId="fa88d1f8-e376-4f37-84ad-a1e0e3e1cb59" providerId="ADAL" clId="{161EB6D4-CAF9-4DC8-AB98-DD51F4409490}" dt="2022-03-17T23:17:35.678" v="7701" actId="20577"/>
      <pc:docMkLst>
        <pc:docMk/>
      </pc:docMkLst>
      <pc:sldChg chg="modSp del">
        <pc:chgData name="Wen, Natasha" userId="fa88d1f8-e376-4f37-84ad-a1e0e3e1cb59" providerId="ADAL" clId="{161EB6D4-CAF9-4DC8-AB98-DD51F4409490}" dt="2022-03-03T21:25:58.077" v="314" actId="2696"/>
        <pc:sldMkLst>
          <pc:docMk/>
          <pc:sldMk cId="1920111014" sldId="256"/>
        </pc:sldMkLst>
        <pc:picChg chg="mod">
          <ac:chgData name="Wen, Natasha" userId="fa88d1f8-e376-4f37-84ad-a1e0e3e1cb59" providerId="ADAL" clId="{161EB6D4-CAF9-4DC8-AB98-DD51F4409490}" dt="2022-02-23T00:52:49.909" v="152"/>
          <ac:picMkLst>
            <pc:docMk/>
            <pc:sldMk cId="1920111014" sldId="256"/>
            <ac:picMk id="5" creationId="{0615D5AB-96A0-45DB-8A19-00794B9DB061}"/>
          </ac:picMkLst>
        </pc:picChg>
      </pc:sldChg>
      <pc:sldChg chg="addSp delSp modSp modNotes modNotesTx">
        <pc:chgData name="Wen, Natasha" userId="fa88d1f8-e376-4f37-84ad-a1e0e3e1cb59" providerId="ADAL" clId="{161EB6D4-CAF9-4DC8-AB98-DD51F4409490}" dt="2022-02-23T00:52:49.909" v="152"/>
        <pc:sldMkLst>
          <pc:docMk/>
          <pc:sldMk cId="465021443" sldId="262"/>
        </pc:sldMkLst>
        <pc:picChg chg="add del">
          <ac:chgData name="Wen, Natasha" userId="fa88d1f8-e376-4f37-84ad-a1e0e3e1cb59" providerId="ADAL" clId="{161EB6D4-CAF9-4DC8-AB98-DD51F4409490}" dt="2022-02-18T21:46:26.835" v="3"/>
          <ac:picMkLst>
            <pc:docMk/>
            <pc:sldMk cId="465021443" sldId="262"/>
            <ac:picMk id="1026" creationId="{4EA5B494-A90C-4809-AF09-C60CA54E66D6}"/>
          </ac:picMkLst>
        </pc:picChg>
        <pc:picChg chg="add mod">
          <ac:chgData name="Wen, Natasha" userId="fa88d1f8-e376-4f37-84ad-a1e0e3e1cb59" providerId="ADAL" clId="{161EB6D4-CAF9-4DC8-AB98-DD51F4409490}" dt="2022-02-23T00:52:49.909" v="152"/>
          <ac:picMkLst>
            <pc:docMk/>
            <pc:sldMk cId="465021443" sldId="262"/>
            <ac:picMk id="1028" creationId="{A8EC519D-94FD-409C-B446-4ABB5F63DE26}"/>
          </ac:picMkLst>
        </pc:picChg>
      </pc:sldChg>
      <pc:sldChg chg="modSp">
        <pc:chgData name="Wen, Natasha" userId="fa88d1f8-e376-4f37-84ad-a1e0e3e1cb59" providerId="ADAL" clId="{161EB6D4-CAF9-4DC8-AB98-DD51F4409490}" dt="2022-02-23T00:52:49.909" v="152"/>
        <pc:sldMkLst>
          <pc:docMk/>
          <pc:sldMk cId="3965807363" sldId="267"/>
        </pc:sldMkLst>
        <pc:graphicFrameChg chg="mod">
          <ac:chgData name="Wen, Natasha" userId="fa88d1f8-e376-4f37-84ad-a1e0e3e1cb59" providerId="ADAL" clId="{161EB6D4-CAF9-4DC8-AB98-DD51F4409490}" dt="2022-02-23T00:52:49.909" v="152"/>
          <ac:graphicFrameMkLst>
            <pc:docMk/>
            <pc:sldMk cId="3965807363" sldId="267"/>
            <ac:graphicFrameMk id="6" creationId="{00000000-0000-0000-0000-000000000000}"/>
          </ac:graphicFrameMkLst>
        </pc:graphicFrameChg>
      </pc:sldChg>
      <pc:sldChg chg="modSp">
        <pc:chgData name="Wen, Natasha" userId="fa88d1f8-e376-4f37-84ad-a1e0e3e1cb59" providerId="ADAL" clId="{161EB6D4-CAF9-4DC8-AB98-DD51F4409490}" dt="2022-02-23T00:52:49.909" v="152"/>
        <pc:sldMkLst>
          <pc:docMk/>
          <pc:sldMk cId="223730991" sldId="268"/>
        </pc:sldMkLst>
        <pc:graphicFrameChg chg="mod">
          <ac:chgData name="Wen, Natasha" userId="fa88d1f8-e376-4f37-84ad-a1e0e3e1cb59" providerId="ADAL" clId="{161EB6D4-CAF9-4DC8-AB98-DD51F4409490}" dt="2022-02-23T00:52:49.909" v="152"/>
          <ac:graphicFrameMkLst>
            <pc:docMk/>
            <pc:sldMk cId="223730991" sldId="268"/>
            <ac:graphicFrameMk id="4" creationId="{00000000-0000-0000-0000-000000000000}"/>
          </ac:graphicFrameMkLst>
        </pc:graphicFrameChg>
      </pc:sldChg>
      <pc:sldChg chg="modSp">
        <pc:chgData name="Wen, Natasha" userId="fa88d1f8-e376-4f37-84ad-a1e0e3e1cb59" providerId="ADAL" clId="{161EB6D4-CAF9-4DC8-AB98-DD51F4409490}" dt="2022-02-23T00:52:49.909" v="152"/>
        <pc:sldMkLst>
          <pc:docMk/>
          <pc:sldMk cId="1989555738" sldId="269"/>
        </pc:sldMkLst>
        <pc:graphicFrameChg chg="mod">
          <ac:chgData name="Wen, Natasha" userId="fa88d1f8-e376-4f37-84ad-a1e0e3e1cb59" providerId="ADAL" clId="{161EB6D4-CAF9-4DC8-AB98-DD51F4409490}" dt="2022-02-23T00:52:49.909" v="152"/>
          <ac:graphicFrameMkLst>
            <pc:docMk/>
            <pc:sldMk cId="1989555738" sldId="269"/>
            <ac:graphicFrameMk id="4" creationId="{00000000-0000-0000-0000-000000000000}"/>
          </ac:graphicFrameMkLst>
        </pc:graphicFrameChg>
      </pc:sldChg>
      <pc:sldChg chg="modSp del mod">
        <pc:chgData name="Wen, Natasha" userId="fa88d1f8-e376-4f37-84ad-a1e0e3e1cb59" providerId="ADAL" clId="{161EB6D4-CAF9-4DC8-AB98-DD51F4409490}" dt="2022-03-07T23:37:42.704" v="5086" actId="2696"/>
        <pc:sldMkLst>
          <pc:docMk/>
          <pc:sldMk cId="0" sldId="272"/>
        </pc:sldMkLst>
        <pc:cxnChg chg="mod">
          <ac:chgData name="Wen, Natasha" userId="fa88d1f8-e376-4f37-84ad-a1e0e3e1cb59" providerId="ADAL" clId="{161EB6D4-CAF9-4DC8-AB98-DD51F4409490}" dt="2022-03-07T22:43:57.696" v="4813" actId="208"/>
          <ac:cxnSpMkLst>
            <pc:docMk/>
            <pc:sldMk cId="0" sldId="272"/>
            <ac:cxnSpMk id="8359" creationId="{00000000-0000-0000-0000-000000000000}"/>
          </ac:cxnSpMkLst>
        </pc:cxnChg>
        <pc:cxnChg chg="mod">
          <ac:chgData name="Wen, Natasha" userId="fa88d1f8-e376-4f37-84ad-a1e0e3e1cb59" providerId="ADAL" clId="{161EB6D4-CAF9-4DC8-AB98-DD51F4409490}" dt="2022-03-07T22:44:02.309" v="4814" actId="208"/>
          <ac:cxnSpMkLst>
            <pc:docMk/>
            <pc:sldMk cId="0" sldId="272"/>
            <ac:cxnSpMk id="8360" creationId="{00000000-0000-0000-0000-000000000000}"/>
          </ac:cxnSpMkLst>
        </pc:cxnChg>
        <pc:cxnChg chg="mod">
          <ac:chgData name="Wen, Natasha" userId="fa88d1f8-e376-4f37-84ad-a1e0e3e1cb59" providerId="ADAL" clId="{161EB6D4-CAF9-4DC8-AB98-DD51F4409490}" dt="2022-03-07T22:44:05.787" v="4815" actId="208"/>
          <ac:cxnSpMkLst>
            <pc:docMk/>
            <pc:sldMk cId="0" sldId="272"/>
            <ac:cxnSpMk id="8361" creationId="{00000000-0000-0000-0000-000000000000}"/>
          </ac:cxnSpMkLst>
        </pc:cxnChg>
      </pc:sldChg>
      <pc:sldChg chg="modSp del modNotes">
        <pc:chgData name="Wen, Natasha" userId="fa88d1f8-e376-4f37-84ad-a1e0e3e1cb59" providerId="ADAL" clId="{161EB6D4-CAF9-4DC8-AB98-DD51F4409490}" dt="2022-03-03T21:26:32.827" v="315" actId="2696"/>
        <pc:sldMkLst>
          <pc:docMk/>
          <pc:sldMk cId="2783008591" sldId="290"/>
        </pc:sldMkLst>
        <pc:spChg chg="mod">
          <ac:chgData name="Wen, Natasha" userId="fa88d1f8-e376-4f37-84ad-a1e0e3e1cb59" providerId="ADAL" clId="{161EB6D4-CAF9-4DC8-AB98-DD51F4409490}" dt="2022-02-23T00:52:49.909" v="152"/>
          <ac:spMkLst>
            <pc:docMk/>
            <pc:sldMk cId="2783008591" sldId="290"/>
            <ac:spMk id="2" creationId="{A8A07E62-D8DB-48D3-9E22-950AC0656748}"/>
          </ac:spMkLst>
        </pc:spChg>
        <pc:spChg chg="mod">
          <ac:chgData name="Wen, Natasha" userId="fa88d1f8-e376-4f37-84ad-a1e0e3e1cb59" providerId="ADAL" clId="{161EB6D4-CAF9-4DC8-AB98-DD51F4409490}" dt="2022-02-23T00:52:49.909" v="152"/>
          <ac:spMkLst>
            <pc:docMk/>
            <pc:sldMk cId="2783008591" sldId="290"/>
            <ac:spMk id="3" creationId="{266AA983-6C32-4B08-B3EE-78F1FBD365B7}"/>
          </ac:spMkLst>
        </pc:spChg>
        <pc:picChg chg="mod">
          <ac:chgData name="Wen, Natasha" userId="fa88d1f8-e376-4f37-84ad-a1e0e3e1cb59" providerId="ADAL" clId="{161EB6D4-CAF9-4DC8-AB98-DD51F4409490}" dt="2022-02-23T00:52:49.909" v="152"/>
          <ac:picMkLst>
            <pc:docMk/>
            <pc:sldMk cId="2783008591" sldId="290"/>
            <ac:picMk id="4" creationId="{A43499C2-6704-414D-ABC4-0CE1E563FDBC}"/>
          </ac:picMkLst>
        </pc:picChg>
        <pc:picChg chg="mod">
          <ac:chgData name="Wen, Natasha" userId="fa88d1f8-e376-4f37-84ad-a1e0e3e1cb59" providerId="ADAL" clId="{161EB6D4-CAF9-4DC8-AB98-DD51F4409490}" dt="2022-02-23T00:52:49.909" v="152"/>
          <ac:picMkLst>
            <pc:docMk/>
            <pc:sldMk cId="2783008591" sldId="290"/>
            <ac:picMk id="5" creationId="{E744F623-4D17-4F20-97A9-DE88A2971FE4}"/>
          </ac:picMkLst>
        </pc:picChg>
      </pc:sldChg>
      <pc:sldChg chg="modSp del modNotes">
        <pc:chgData name="Wen, Natasha" userId="fa88d1f8-e376-4f37-84ad-a1e0e3e1cb59" providerId="ADAL" clId="{161EB6D4-CAF9-4DC8-AB98-DD51F4409490}" dt="2022-03-03T21:25:58.077" v="314" actId="2696"/>
        <pc:sldMkLst>
          <pc:docMk/>
          <pc:sldMk cId="2885460149" sldId="291"/>
        </pc:sldMkLst>
        <pc:spChg chg="mod">
          <ac:chgData name="Wen, Natasha" userId="fa88d1f8-e376-4f37-84ad-a1e0e3e1cb59" providerId="ADAL" clId="{161EB6D4-CAF9-4DC8-AB98-DD51F4409490}" dt="2022-02-23T00:52:49.909" v="152"/>
          <ac:spMkLst>
            <pc:docMk/>
            <pc:sldMk cId="2885460149" sldId="291"/>
            <ac:spMk id="5" creationId="{C76893D9-9412-46A8-8131-6798B0C71133}"/>
          </ac:spMkLst>
        </pc:spChg>
        <pc:spChg chg="mod">
          <ac:chgData name="Wen, Natasha" userId="fa88d1f8-e376-4f37-84ad-a1e0e3e1cb59" providerId="ADAL" clId="{161EB6D4-CAF9-4DC8-AB98-DD51F4409490}" dt="2022-02-23T00:52:49.909" v="152"/>
          <ac:spMkLst>
            <pc:docMk/>
            <pc:sldMk cId="2885460149" sldId="291"/>
            <ac:spMk id="6" creationId="{3A4FB45D-70EF-4B65-86A8-6311ADFAEF10}"/>
          </ac:spMkLst>
        </pc:spChg>
        <pc:spChg chg="mod">
          <ac:chgData name="Wen, Natasha" userId="fa88d1f8-e376-4f37-84ad-a1e0e3e1cb59" providerId="ADAL" clId="{161EB6D4-CAF9-4DC8-AB98-DD51F4409490}" dt="2022-02-23T00:52:49.909" v="152"/>
          <ac:spMkLst>
            <pc:docMk/>
            <pc:sldMk cId="2885460149" sldId="291"/>
            <ac:spMk id="7" creationId="{E50DC3EB-CC1C-4B44-B047-35C300856B98}"/>
          </ac:spMkLst>
        </pc:spChg>
        <pc:spChg chg="mod">
          <ac:chgData name="Wen, Natasha" userId="fa88d1f8-e376-4f37-84ad-a1e0e3e1cb59" providerId="ADAL" clId="{161EB6D4-CAF9-4DC8-AB98-DD51F4409490}" dt="2022-02-23T00:52:49.909" v="152"/>
          <ac:spMkLst>
            <pc:docMk/>
            <pc:sldMk cId="2885460149" sldId="291"/>
            <ac:spMk id="8" creationId="{00000000-0000-0000-0000-000000000000}"/>
          </ac:spMkLst>
        </pc:spChg>
        <pc:spChg chg="mod">
          <ac:chgData name="Wen, Natasha" userId="fa88d1f8-e376-4f37-84ad-a1e0e3e1cb59" providerId="ADAL" clId="{161EB6D4-CAF9-4DC8-AB98-DD51F4409490}" dt="2022-02-23T00:52:49.909" v="152"/>
          <ac:spMkLst>
            <pc:docMk/>
            <pc:sldMk cId="2885460149" sldId="291"/>
            <ac:spMk id="10" creationId="{00000000-0000-0000-0000-000000000000}"/>
          </ac:spMkLst>
        </pc:spChg>
        <pc:spChg chg="mod">
          <ac:chgData name="Wen, Natasha" userId="fa88d1f8-e376-4f37-84ad-a1e0e3e1cb59" providerId="ADAL" clId="{161EB6D4-CAF9-4DC8-AB98-DD51F4409490}" dt="2022-02-23T00:52:49.909" v="152"/>
          <ac:spMkLst>
            <pc:docMk/>
            <pc:sldMk cId="2885460149" sldId="291"/>
            <ac:spMk id="12" creationId="{00000000-0000-0000-0000-000000000000}"/>
          </ac:spMkLst>
        </pc:spChg>
        <pc:spChg chg="mod">
          <ac:chgData name="Wen, Natasha" userId="fa88d1f8-e376-4f37-84ad-a1e0e3e1cb59" providerId="ADAL" clId="{161EB6D4-CAF9-4DC8-AB98-DD51F4409490}" dt="2022-02-23T00:52:49.909" v="152"/>
          <ac:spMkLst>
            <pc:docMk/>
            <pc:sldMk cId="2885460149" sldId="291"/>
            <ac:spMk id="13" creationId="{00000000-0000-0000-0000-000000000000}"/>
          </ac:spMkLst>
        </pc:spChg>
        <pc:spChg chg="mod">
          <ac:chgData name="Wen, Natasha" userId="fa88d1f8-e376-4f37-84ad-a1e0e3e1cb59" providerId="ADAL" clId="{161EB6D4-CAF9-4DC8-AB98-DD51F4409490}" dt="2022-02-23T00:52:49.909" v="152"/>
          <ac:spMkLst>
            <pc:docMk/>
            <pc:sldMk cId="2885460149" sldId="291"/>
            <ac:spMk id="14" creationId="{00000000-0000-0000-0000-000000000000}"/>
          </ac:spMkLst>
        </pc:spChg>
        <pc:spChg chg="mod">
          <ac:chgData name="Wen, Natasha" userId="fa88d1f8-e376-4f37-84ad-a1e0e3e1cb59" providerId="ADAL" clId="{161EB6D4-CAF9-4DC8-AB98-DD51F4409490}" dt="2022-02-23T00:52:49.909" v="152"/>
          <ac:spMkLst>
            <pc:docMk/>
            <pc:sldMk cId="2885460149" sldId="291"/>
            <ac:spMk id="15" creationId="{00000000-0000-0000-0000-000000000000}"/>
          </ac:spMkLst>
        </pc:spChg>
        <pc:spChg chg="mod">
          <ac:chgData name="Wen, Natasha" userId="fa88d1f8-e376-4f37-84ad-a1e0e3e1cb59" providerId="ADAL" clId="{161EB6D4-CAF9-4DC8-AB98-DD51F4409490}" dt="2022-02-23T00:52:49.909" v="152"/>
          <ac:spMkLst>
            <pc:docMk/>
            <pc:sldMk cId="2885460149" sldId="291"/>
            <ac:spMk id="16" creationId="{00000000-0000-0000-0000-000000000000}"/>
          </ac:spMkLst>
        </pc:spChg>
        <pc:spChg chg="mod">
          <ac:chgData name="Wen, Natasha" userId="fa88d1f8-e376-4f37-84ad-a1e0e3e1cb59" providerId="ADAL" clId="{161EB6D4-CAF9-4DC8-AB98-DD51F4409490}" dt="2022-02-23T00:52:49.909" v="152"/>
          <ac:spMkLst>
            <pc:docMk/>
            <pc:sldMk cId="2885460149" sldId="291"/>
            <ac:spMk id="17" creationId="{00000000-0000-0000-0000-000000000000}"/>
          </ac:spMkLst>
        </pc:spChg>
        <pc:spChg chg="mod">
          <ac:chgData name="Wen, Natasha" userId="fa88d1f8-e376-4f37-84ad-a1e0e3e1cb59" providerId="ADAL" clId="{161EB6D4-CAF9-4DC8-AB98-DD51F4409490}" dt="2022-02-23T00:52:49.909" v="152"/>
          <ac:spMkLst>
            <pc:docMk/>
            <pc:sldMk cId="2885460149" sldId="291"/>
            <ac:spMk id="18" creationId="{00000000-0000-0000-0000-000000000000}"/>
          </ac:spMkLst>
        </pc:spChg>
        <pc:spChg chg="mod">
          <ac:chgData name="Wen, Natasha" userId="fa88d1f8-e376-4f37-84ad-a1e0e3e1cb59" providerId="ADAL" clId="{161EB6D4-CAF9-4DC8-AB98-DD51F4409490}" dt="2022-02-23T00:52:49.909" v="152"/>
          <ac:spMkLst>
            <pc:docMk/>
            <pc:sldMk cId="2885460149" sldId="291"/>
            <ac:spMk id="19" creationId="{00000000-0000-0000-0000-000000000000}"/>
          </ac:spMkLst>
        </pc:spChg>
        <pc:spChg chg="mod">
          <ac:chgData name="Wen, Natasha" userId="fa88d1f8-e376-4f37-84ad-a1e0e3e1cb59" providerId="ADAL" clId="{161EB6D4-CAF9-4DC8-AB98-DD51F4409490}" dt="2022-02-23T00:52:49.909" v="152"/>
          <ac:spMkLst>
            <pc:docMk/>
            <pc:sldMk cId="2885460149" sldId="291"/>
            <ac:spMk id="20" creationId="{00000000-0000-0000-0000-000000000000}"/>
          </ac:spMkLst>
        </pc:spChg>
        <pc:spChg chg="mod">
          <ac:chgData name="Wen, Natasha" userId="fa88d1f8-e376-4f37-84ad-a1e0e3e1cb59" providerId="ADAL" clId="{161EB6D4-CAF9-4DC8-AB98-DD51F4409490}" dt="2022-02-23T00:52:49.909" v="152"/>
          <ac:spMkLst>
            <pc:docMk/>
            <pc:sldMk cId="2885460149" sldId="291"/>
            <ac:spMk id="21" creationId="{00000000-0000-0000-0000-000000000000}"/>
          </ac:spMkLst>
        </pc:spChg>
        <pc:spChg chg="mod">
          <ac:chgData name="Wen, Natasha" userId="fa88d1f8-e376-4f37-84ad-a1e0e3e1cb59" providerId="ADAL" clId="{161EB6D4-CAF9-4DC8-AB98-DD51F4409490}" dt="2022-02-23T00:52:49.909" v="152"/>
          <ac:spMkLst>
            <pc:docMk/>
            <pc:sldMk cId="2885460149" sldId="291"/>
            <ac:spMk id="22" creationId="{00000000-0000-0000-0000-000000000000}"/>
          </ac:spMkLst>
        </pc:spChg>
        <pc:grpChg chg="mod">
          <ac:chgData name="Wen, Natasha" userId="fa88d1f8-e376-4f37-84ad-a1e0e3e1cb59" providerId="ADAL" clId="{161EB6D4-CAF9-4DC8-AB98-DD51F4409490}" dt="2022-02-23T00:52:49.909" v="152"/>
          <ac:grpSpMkLst>
            <pc:docMk/>
            <pc:sldMk cId="2885460149" sldId="291"/>
            <ac:grpSpMk id="9" creationId="{00000000-0000-0000-0000-000000000000}"/>
          </ac:grpSpMkLst>
        </pc:grpChg>
        <pc:grpChg chg="mod">
          <ac:chgData name="Wen, Natasha" userId="fa88d1f8-e376-4f37-84ad-a1e0e3e1cb59" providerId="ADAL" clId="{161EB6D4-CAF9-4DC8-AB98-DD51F4409490}" dt="2022-02-23T00:52:49.909" v="152"/>
          <ac:grpSpMkLst>
            <pc:docMk/>
            <pc:sldMk cId="2885460149" sldId="291"/>
            <ac:grpSpMk id="11" creationId="{00000000-0000-0000-0000-000000000000}"/>
          </ac:grpSpMkLst>
        </pc:grpChg>
        <pc:picChg chg="mod">
          <ac:chgData name="Wen, Natasha" userId="fa88d1f8-e376-4f37-84ad-a1e0e3e1cb59" providerId="ADAL" clId="{161EB6D4-CAF9-4DC8-AB98-DD51F4409490}" dt="2022-02-23T00:52:49.909" v="152"/>
          <ac:picMkLst>
            <pc:docMk/>
            <pc:sldMk cId="2885460149" sldId="291"/>
            <ac:picMk id="23" creationId="{00000000-0000-0000-0000-000000000000}"/>
          </ac:picMkLst>
        </pc:picChg>
      </pc:sldChg>
      <pc:sldChg chg="modSp del modNotes">
        <pc:chgData name="Wen, Natasha" userId="fa88d1f8-e376-4f37-84ad-a1e0e3e1cb59" providerId="ADAL" clId="{161EB6D4-CAF9-4DC8-AB98-DD51F4409490}" dt="2022-03-03T21:25:58.077" v="314" actId="2696"/>
        <pc:sldMkLst>
          <pc:docMk/>
          <pc:sldMk cId="310002197" sldId="292"/>
        </pc:sldMkLst>
        <pc:spChg chg="mod">
          <ac:chgData name="Wen, Natasha" userId="fa88d1f8-e376-4f37-84ad-a1e0e3e1cb59" providerId="ADAL" clId="{161EB6D4-CAF9-4DC8-AB98-DD51F4409490}" dt="2022-02-23T00:52:49.909" v="152"/>
          <ac:spMkLst>
            <pc:docMk/>
            <pc:sldMk cId="310002197" sldId="292"/>
            <ac:spMk id="3" creationId="{E50DC3EB-CC1C-4B44-B047-35C300856B98}"/>
          </ac:spMkLst>
        </pc:spChg>
        <pc:spChg chg="mod">
          <ac:chgData name="Wen, Natasha" userId="fa88d1f8-e376-4f37-84ad-a1e0e3e1cb59" providerId="ADAL" clId="{161EB6D4-CAF9-4DC8-AB98-DD51F4409490}" dt="2022-02-23T00:52:49.909" v="152"/>
          <ac:spMkLst>
            <pc:docMk/>
            <pc:sldMk cId="310002197" sldId="292"/>
            <ac:spMk id="5" creationId="{7F584050-4890-4AFE-96B2-E7F4BC6F120F}"/>
          </ac:spMkLst>
        </pc:spChg>
        <pc:spChg chg="mod">
          <ac:chgData name="Wen, Natasha" userId="fa88d1f8-e376-4f37-84ad-a1e0e3e1cb59" providerId="ADAL" clId="{161EB6D4-CAF9-4DC8-AB98-DD51F4409490}" dt="2022-02-23T00:52:49.909" v="152"/>
          <ac:spMkLst>
            <pc:docMk/>
            <pc:sldMk cId="310002197" sldId="292"/>
            <ac:spMk id="8" creationId="{00000000-0000-0000-0000-000000000000}"/>
          </ac:spMkLst>
        </pc:spChg>
        <pc:spChg chg="mod">
          <ac:chgData name="Wen, Natasha" userId="fa88d1f8-e376-4f37-84ad-a1e0e3e1cb59" providerId="ADAL" clId="{161EB6D4-CAF9-4DC8-AB98-DD51F4409490}" dt="2022-02-23T00:52:49.909" v="152"/>
          <ac:spMkLst>
            <pc:docMk/>
            <pc:sldMk cId="310002197" sldId="292"/>
            <ac:spMk id="11" creationId="{7140A986-A51E-4911-99D6-5E653BD43BD1}"/>
          </ac:spMkLst>
        </pc:spChg>
        <pc:spChg chg="mod">
          <ac:chgData name="Wen, Natasha" userId="fa88d1f8-e376-4f37-84ad-a1e0e3e1cb59" providerId="ADAL" clId="{161EB6D4-CAF9-4DC8-AB98-DD51F4409490}" dt="2022-02-23T00:52:49.909" v="152"/>
          <ac:spMkLst>
            <pc:docMk/>
            <pc:sldMk cId="310002197" sldId="292"/>
            <ac:spMk id="14" creationId="{902FEAA3-E916-0545-B236-998A3F182A8E}"/>
          </ac:spMkLst>
        </pc:spChg>
        <pc:spChg chg="mod">
          <ac:chgData name="Wen, Natasha" userId="fa88d1f8-e376-4f37-84ad-a1e0e3e1cb59" providerId="ADAL" clId="{161EB6D4-CAF9-4DC8-AB98-DD51F4409490}" dt="2022-02-23T00:52:49.909" v="152"/>
          <ac:spMkLst>
            <pc:docMk/>
            <pc:sldMk cId="310002197" sldId="292"/>
            <ac:spMk id="17" creationId="{4670268B-E3B7-E244-A29C-ED167B319336}"/>
          </ac:spMkLst>
        </pc:spChg>
        <pc:spChg chg="mod">
          <ac:chgData name="Wen, Natasha" userId="fa88d1f8-e376-4f37-84ad-a1e0e3e1cb59" providerId="ADAL" clId="{161EB6D4-CAF9-4DC8-AB98-DD51F4409490}" dt="2022-02-23T00:52:49.909" v="152"/>
          <ac:spMkLst>
            <pc:docMk/>
            <pc:sldMk cId="310002197" sldId="292"/>
            <ac:spMk id="18" creationId="{D7E7C2F6-FE62-5545-B0BA-955C713139C8}"/>
          </ac:spMkLst>
        </pc:spChg>
        <pc:spChg chg="mod">
          <ac:chgData name="Wen, Natasha" userId="fa88d1f8-e376-4f37-84ad-a1e0e3e1cb59" providerId="ADAL" clId="{161EB6D4-CAF9-4DC8-AB98-DD51F4409490}" dt="2022-02-23T00:52:49.909" v="152"/>
          <ac:spMkLst>
            <pc:docMk/>
            <pc:sldMk cId="310002197" sldId="292"/>
            <ac:spMk id="19" creationId="{F7936AFF-4F52-274F-9CEF-C388FC592EEE}"/>
          </ac:spMkLst>
        </pc:spChg>
        <pc:spChg chg="mod">
          <ac:chgData name="Wen, Natasha" userId="fa88d1f8-e376-4f37-84ad-a1e0e3e1cb59" providerId="ADAL" clId="{161EB6D4-CAF9-4DC8-AB98-DD51F4409490}" dt="2022-02-23T00:52:49.909" v="152"/>
          <ac:spMkLst>
            <pc:docMk/>
            <pc:sldMk cId="310002197" sldId="292"/>
            <ac:spMk id="20" creationId="{8F5DBAA2-ACBB-A24B-863C-301EF688F0BD}"/>
          </ac:spMkLst>
        </pc:spChg>
        <pc:spChg chg="mod">
          <ac:chgData name="Wen, Natasha" userId="fa88d1f8-e376-4f37-84ad-a1e0e3e1cb59" providerId="ADAL" clId="{161EB6D4-CAF9-4DC8-AB98-DD51F4409490}" dt="2022-02-23T00:52:49.909" v="152"/>
          <ac:spMkLst>
            <pc:docMk/>
            <pc:sldMk cId="310002197" sldId="292"/>
            <ac:spMk id="21" creationId="{476B496E-5854-BE4A-A16D-AE879234FC5B}"/>
          </ac:spMkLst>
        </pc:spChg>
        <pc:spChg chg="mod">
          <ac:chgData name="Wen, Natasha" userId="fa88d1f8-e376-4f37-84ad-a1e0e3e1cb59" providerId="ADAL" clId="{161EB6D4-CAF9-4DC8-AB98-DD51F4409490}" dt="2022-02-23T00:52:49.909" v="152"/>
          <ac:spMkLst>
            <pc:docMk/>
            <pc:sldMk cId="310002197" sldId="292"/>
            <ac:spMk id="22" creationId="{20463068-7A80-7141-BB0D-CE1653E99DE5}"/>
          </ac:spMkLst>
        </pc:spChg>
        <pc:spChg chg="mod">
          <ac:chgData name="Wen, Natasha" userId="fa88d1f8-e376-4f37-84ad-a1e0e3e1cb59" providerId="ADAL" clId="{161EB6D4-CAF9-4DC8-AB98-DD51F4409490}" dt="2022-02-23T00:52:49.909" v="152"/>
          <ac:spMkLst>
            <pc:docMk/>
            <pc:sldMk cId="310002197" sldId="292"/>
            <ac:spMk id="23" creationId="{6D4C0A02-C87B-B741-BC6B-48EDD6A7C8BE}"/>
          </ac:spMkLst>
        </pc:spChg>
        <pc:spChg chg="mod">
          <ac:chgData name="Wen, Natasha" userId="fa88d1f8-e376-4f37-84ad-a1e0e3e1cb59" providerId="ADAL" clId="{161EB6D4-CAF9-4DC8-AB98-DD51F4409490}" dt="2022-02-23T00:52:49.909" v="152"/>
          <ac:spMkLst>
            <pc:docMk/>
            <pc:sldMk cId="310002197" sldId="292"/>
            <ac:spMk id="24" creationId="{C86B18AB-9D6A-1E42-B5FF-AE8CBCF749ED}"/>
          </ac:spMkLst>
        </pc:spChg>
        <pc:spChg chg="mod">
          <ac:chgData name="Wen, Natasha" userId="fa88d1f8-e376-4f37-84ad-a1e0e3e1cb59" providerId="ADAL" clId="{161EB6D4-CAF9-4DC8-AB98-DD51F4409490}" dt="2022-02-23T00:52:49.909" v="152"/>
          <ac:spMkLst>
            <pc:docMk/>
            <pc:sldMk cId="310002197" sldId="292"/>
            <ac:spMk id="25" creationId="{39BE4E6E-7AB7-4B47-87A2-C99B54D90AC3}"/>
          </ac:spMkLst>
        </pc:spChg>
        <pc:spChg chg="mod">
          <ac:chgData name="Wen, Natasha" userId="fa88d1f8-e376-4f37-84ad-a1e0e3e1cb59" providerId="ADAL" clId="{161EB6D4-CAF9-4DC8-AB98-DD51F4409490}" dt="2022-02-23T00:52:49.909" v="152"/>
          <ac:spMkLst>
            <pc:docMk/>
            <pc:sldMk cId="310002197" sldId="292"/>
            <ac:spMk id="26" creationId="{D227765B-127A-2F42-A2EA-897E42DD0DB7}"/>
          </ac:spMkLst>
        </pc:spChg>
        <pc:spChg chg="mod">
          <ac:chgData name="Wen, Natasha" userId="fa88d1f8-e376-4f37-84ad-a1e0e3e1cb59" providerId="ADAL" clId="{161EB6D4-CAF9-4DC8-AB98-DD51F4409490}" dt="2022-02-23T00:52:49.909" v="152"/>
          <ac:spMkLst>
            <pc:docMk/>
            <pc:sldMk cId="310002197" sldId="292"/>
            <ac:spMk id="27" creationId="{9ADF0930-98AB-984B-9594-96D05C40D556}"/>
          </ac:spMkLst>
        </pc:spChg>
        <pc:grpChg chg="mod">
          <ac:chgData name="Wen, Natasha" userId="fa88d1f8-e376-4f37-84ad-a1e0e3e1cb59" providerId="ADAL" clId="{161EB6D4-CAF9-4DC8-AB98-DD51F4409490}" dt="2022-02-23T00:52:49.909" v="152"/>
          <ac:grpSpMkLst>
            <pc:docMk/>
            <pc:sldMk cId="310002197" sldId="292"/>
            <ac:grpSpMk id="10" creationId="{91954273-8155-BE48-BC7F-F5E8C28D5A9B}"/>
          </ac:grpSpMkLst>
        </pc:grpChg>
        <pc:grpChg chg="mod">
          <ac:chgData name="Wen, Natasha" userId="fa88d1f8-e376-4f37-84ad-a1e0e3e1cb59" providerId="ADAL" clId="{161EB6D4-CAF9-4DC8-AB98-DD51F4409490}" dt="2022-02-23T00:52:49.909" v="152"/>
          <ac:grpSpMkLst>
            <pc:docMk/>
            <pc:sldMk cId="310002197" sldId="292"/>
            <ac:grpSpMk id="16" creationId="{FC767E4D-6A5A-CA4A-BB0B-14A1E06FB4EF}"/>
          </ac:grpSpMkLst>
        </pc:grpChg>
        <pc:picChg chg="mod">
          <ac:chgData name="Wen, Natasha" userId="fa88d1f8-e376-4f37-84ad-a1e0e3e1cb59" providerId="ADAL" clId="{161EB6D4-CAF9-4DC8-AB98-DD51F4409490}" dt="2022-02-23T00:52:49.909" v="152"/>
          <ac:picMkLst>
            <pc:docMk/>
            <pc:sldMk cId="310002197" sldId="292"/>
            <ac:picMk id="28" creationId="{B852FDAD-0294-1D44-8D0C-1EE22EF37FD8}"/>
          </ac:picMkLst>
        </pc:picChg>
      </pc:sldChg>
      <pc:sldChg chg="modSp del modNotes">
        <pc:chgData name="Wen, Natasha" userId="fa88d1f8-e376-4f37-84ad-a1e0e3e1cb59" providerId="ADAL" clId="{161EB6D4-CAF9-4DC8-AB98-DD51F4409490}" dt="2022-03-03T21:25:58.077" v="314" actId="2696"/>
        <pc:sldMkLst>
          <pc:docMk/>
          <pc:sldMk cId="3791339783" sldId="295"/>
        </pc:sldMkLst>
        <pc:spChg chg="mod">
          <ac:chgData name="Wen, Natasha" userId="fa88d1f8-e376-4f37-84ad-a1e0e3e1cb59" providerId="ADAL" clId="{161EB6D4-CAF9-4DC8-AB98-DD51F4409490}" dt="2022-02-23T00:52:49.909" v="152"/>
          <ac:spMkLst>
            <pc:docMk/>
            <pc:sldMk cId="3791339783" sldId="295"/>
            <ac:spMk id="4" creationId="{B7F4144B-FB42-4BFE-A9E4-48E4907DB88E}"/>
          </ac:spMkLst>
        </pc:spChg>
        <pc:spChg chg="mod">
          <ac:chgData name="Wen, Natasha" userId="fa88d1f8-e376-4f37-84ad-a1e0e3e1cb59" providerId="ADAL" clId="{161EB6D4-CAF9-4DC8-AB98-DD51F4409490}" dt="2022-02-23T00:52:49.909" v="152"/>
          <ac:spMkLst>
            <pc:docMk/>
            <pc:sldMk cId="3791339783" sldId="295"/>
            <ac:spMk id="6" creationId="{CD210292-F99A-480D-A5DB-98A55A879DCD}"/>
          </ac:spMkLst>
        </pc:spChg>
        <pc:spChg chg="mod">
          <ac:chgData name="Wen, Natasha" userId="fa88d1f8-e376-4f37-84ad-a1e0e3e1cb59" providerId="ADAL" clId="{161EB6D4-CAF9-4DC8-AB98-DD51F4409490}" dt="2022-02-23T00:52:49.909" v="152"/>
          <ac:spMkLst>
            <pc:docMk/>
            <pc:sldMk cId="3791339783" sldId="295"/>
            <ac:spMk id="10" creationId="{4FBEE72A-6A01-48FB-980E-233A8CE086E0}"/>
          </ac:spMkLst>
        </pc:spChg>
        <pc:spChg chg="mod">
          <ac:chgData name="Wen, Natasha" userId="fa88d1f8-e376-4f37-84ad-a1e0e3e1cb59" providerId="ADAL" clId="{161EB6D4-CAF9-4DC8-AB98-DD51F4409490}" dt="2022-02-23T00:52:49.909" v="152"/>
          <ac:spMkLst>
            <pc:docMk/>
            <pc:sldMk cId="3791339783" sldId="295"/>
            <ac:spMk id="13" creationId="{30171304-E523-43C0-B614-9D2A5263A396}"/>
          </ac:spMkLst>
        </pc:spChg>
        <pc:spChg chg="mod">
          <ac:chgData name="Wen, Natasha" userId="fa88d1f8-e376-4f37-84ad-a1e0e3e1cb59" providerId="ADAL" clId="{161EB6D4-CAF9-4DC8-AB98-DD51F4409490}" dt="2022-02-23T00:52:49.909" v="152"/>
          <ac:spMkLst>
            <pc:docMk/>
            <pc:sldMk cId="3791339783" sldId="295"/>
            <ac:spMk id="15" creationId="{C4BC3ABE-0EAC-4752-BE35-F31CD75F4C44}"/>
          </ac:spMkLst>
        </pc:spChg>
        <pc:spChg chg="mod">
          <ac:chgData name="Wen, Natasha" userId="fa88d1f8-e376-4f37-84ad-a1e0e3e1cb59" providerId="ADAL" clId="{161EB6D4-CAF9-4DC8-AB98-DD51F4409490}" dt="2022-02-23T00:52:49.909" v="152"/>
          <ac:spMkLst>
            <pc:docMk/>
            <pc:sldMk cId="3791339783" sldId="295"/>
            <ac:spMk id="16" creationId="{00000000-0000-0000-0000-000000000000}"/>
          </ac:spMkLst>
        </pc:spChg>
        <pc:spChg chg="mod">
          <ac:chgData name="Wen, Natasha" userId="fa88d1f8-e376-4f37-84ad-a1e0e3e1cb59" providerId="ADAL" clId="{161EB6D4-CAF9-4DC8-AB98-DD51F4409490}" dt="2022-02-23T00:52:49.909" v="152"/>
          <ac:spMkLst>
            <pc:docMk/>
            <pc:sldMk cId="3791339783" sldId="295"/>
            <ac:spMk id="18" creationId="{00000000-0000-0000-0000-000000000000}"/>
          </ac:spMkLst>
        </pc:spChg>
        <pc:spChg chg="mod">
          <ac:chgData name="Wen, Natasha" userId="fa88d1f8-e376-4f37-84ad-a1e0e3e1cb59" providerId="ADAL" clId="{161EB6D4-CAF9-4DC8-AB98-DD51F4409490}" dt="2022-02-23T00:52:49.909" v="152"/>
          <ac:spMkLst>
            <pc:docMk/>
            <pc:sldMk cId="3791339783" sldId="295"/>
            <ac:spMk id="19" creationId="{00000000-0000-0000-0000-000000000000}"/>
          </ac:spMkLst>
        </pc:spChg>
        <pc:spChg chg="mod">
          <ac:chgData name="Wen, Natasha" userId="fa88d1f8-e376-4f37-84ad-a1e0e3e1cb59" providerId="ADAL" clId="{161EB6D4-CAF9-4DC8-AB98-DD51F4409490}" dt="2022-02-23T00:52:49.909" v="152"/>
          <ac:spMkLst>
            <pc:docMk/>
            <pc:sldMk cId="3791339783" sldId="295"/>
            <ac:spMk id="20" creationId="{00000000-0000-0000-0000-000000000000}"/>
          </ac:spMkLst>
        </pc:spChg>
        <pc:spChg chg="mod">
          <ac:chgData name="Wen, Natasha" userId="fa88d1f8-e376-4f37-84ad-a1e0e3e1cb59" providerId="ADAL" clId="{161EB6D4-CAF9-4DC8-AB98-DD51F4409490}" dt="2022-02-23T00:52:49.909" v="152"/>
          <ac:spMkLst>
            <pc:docMk/>
            <pc:sldMk cId="3791339783" sldId="295"/>
            <ac:spMk id="21" creationId="{00000000-0000-0000-0000-000000000000}"/>
          </ac:spMkLst>
        </pc:spChg>
        <pc:spChg chg="mod">
          <ac:chgData name="Wen, Natasha" userId="fa88d1f8-e376-4f37-84ad-a1e0e3e1cb59" providerId="ADAL" clId="{161EB6D4-CAF9-4DC8-AB98-DD51F4409490}" dt="2022-02-23T00:52:49.909" v="152"/>
          <ac:spMkLst>
            <pc:docMk/>
            <pc:sldMk cId="3791339783" sldId="295"/>
            <ac:spMk id="22" creationId="{00000000-0000-0000-0000-000000000000}"/>
          </ac:spMkLst>
        </pc:spChg>
        <pc:spChg chg="mod">
          <ac:chgData name="Wen, Natasha" userId="fa88d1f8-e376-4f37-84ad-a1e0e3e1cb59" providerId="ADAL" clId="{161EB6D4-CAF9-4DC8-AB98-DD51F4409490}" dt="2022-02-23T00:52:49.909" v="152"/>
          <ac:spMkLst>
            <pc:docMk/>
            <pc:sldMk cId="3791339783" sldId="295"/>
            <ac:spMk id="23" creationId="{00000000-0000-0000-0000-000000000000}"/>
          </ac:spMkLst>
        </pc:spChg>
        <pc:spChg chg="mod">
          <ac:chgData name="Wen, Natasha" userId="fa88d1f8-e376-4f37-84ad-a1e0e3e1cb59" providerId="ADAL" clId="{161EB6D4-CAF9-4DC8-AB98-DD51F4409490}" dt="2022-02-23T00:52:49.909" v="152"/>
          <ac:spMkLst>
            <pc:docMk/>
            <pc:sldMk cId="3791339783" sldId="295"/>
            <ac:spMk id="24" creationId="{00000000-0000-0000-0000-000000000000}"/>
          </ac:spMkLst>
        </pc:spChg>
        <pc:spChg chg="mod">
          <ac:chgData name="Wen, Natasha" userId="fa88d1f8-e376-4f37-84ad-a1e0e3e1cb59" providerId="ADAL" clId="{161EB6D4-CAF9-4DC8-AB98-DD51F4409490}" dt="2022-02-23T00:52:49.909" v="152"/>
          <ac:spMkLst>
            <pc:docMk/>
            <pc:sldMk cId="3791339783" sldId="295"/>
            <ac:spMk id="25" creationId="{00000000-0000-0000-0000-000000000000}"/>
          </ac:spMkLst>
        </pc:spChg>
        <pc:spChg chg="mod">
          <ac:chgData name="Wen, Natasha" userId="fa88d1f8-e376-4f37-84ad-a1e0e3e1cb59" providerId="ADAL" clId="{161EB6D4-CAF9-4DC8-AB98-DD51F4409490}" dt="2022-02-23T00:52:49.909" v="152"/>
          <ac:spMkLst>
            <pc:docMk/>
            <pc:sldMk cId="3791339783" sldId="295"/>
            <ac:spMk id="26" creationId="{00000000-0000-0000-0000-000000000000}"/>
          </ac:spMkLst>
        </pc:spChg>
        <pc:spChg chg="mod">
          <ac:chgData name="Wen, Natasha" userId="fa88d1f8-e376-4f37-84ad-a1e0e3e1cb59" providerId="ADAL" clId="{161EB6D4-CAF9-4DC8-AB98-DD51F4409490}" dt="2022-02-23T00:52:49.909" v="152"/>
          <ac:spMkLst>
            <pc:docMk/>
            <pc:sldMk cId="3791339783" sldId="295"/>
            <ac:spMk id="27" creationId="{00000000-0000-0000-0000-000000000000}"/>
          </ac:spMkLst>
        </pc:spChg>
        <pc:spChg chg="mod">
          <ac:chgData name="Wen, Natasha" userId="fa88d1f8-e376-4f37-84ad-a1e0e3e1cb59" providerId="ADAL" clId="{161EB6D4-CAF9-4DC8-AB98-DD51F4409490}" dt="2022-02-23T00:52:49.909" v="152"/>
          <ac:spMkLst>
            <pc:docMk/>
            <pc:sldMk cId="3791339783" sldId="295"/>
            <ac:spMk id="28" creationId="{00000000-0000-0000-0000-000000000000}"/>
          </ac:spMkLst>
        </pc:spChg>
        <pc:spChg chg="mod">
          <ac:chgData name="Wen, Natasha" userId="fa88d1f8-e376-4f37-84ad-a1e0e3e1cb59" providerId="ADAL" clId="{161EB6D4-CAF9-4DC8-AB98-DD51F4409490}" dt="2022-02-23T00:52:49.909" v="152"/>
          <ac:spMkLst>
            <pc:docMk/>
            <pc:sldMk cId="3791339783" sldId="295"/>
            <ac:spMk id="31" creationId="{51341C22-3C90-4A9E-9C30-CB1E5CB305DB}"/>
          </ac:spMkLst>
        </pc:spChg>
        <pc:spChg chg="mod">
          <ac:chgData name="Wen, Natasha" userId="fa88d1f8-e376-4f37-84ad-a1e0e3e1cb59" providerId="ADAL" clId="{161EB6D4-CAF9-4DC8-AB98-DD51F4409490}" dt="2022-02-23T00:52:49.909" v="152"/>
          <ac:spMkLst>
            <pc:docMk/>
            <pc:sldMk cId="3791339783" sldId="295"/>
            <ac:spMk id="32" creationId="{6B303EC7-53BD-4EE3-A980-CBA9844F7FC1}"/>
          </ac:spMkLst>
        </pc:spChg>
        <pc:grpChg chg="mod">
          <ac:chgData name="Wen, Natasha" userId="fa88d1f8-e376-4f37-84ad-a1e0e3e1cb59" providerId="ADAL" clId="{161EB6D4-CAF9-4DC8-AB98-DD51F4409490}" dt="2022-02-23T00:52:49.909" v="152"/>
          <ac:grpSpMkLst>
            <pc:docMk/>
            <pc:sldMk cId="3791339783" sldId="295"/>
            <ac:grpSpMk id="11" creationId="{00000000-0000-0000-0000-000000000000}"/>
          </ac:grpSpMkLst>
        </pc:grpChg>
        <pc:grpChg chg="mod">
          <ac:chgData name="Wen, Natasha" userId="fa88d1f8-e376-4f37-84ad-a1e0e3e1cb59" providerId="ADAL" clId="{161EB6D4-CAF9-4DC8-AB98-DD51F4409490}" dt="2022-02-23T00:52:49.909" v="152"/>
          <ac:grpSpMkLst>
            <pc:docMk/>
            <pc:sldMk cId="3791339783" sldId="295"/>
            <ac:grpSpMk id="17" creationId="{00000000-0000-0000-0000-000000000000}"/>
          </ac:grpSpMkLst>
        </pc:grpChg>
        <pc:picChg chg="mod">
          <ac:chgData name="Wen, Natasha" userId="fa88d1f8-e376-4f37-84ad-a1e0e3e1cb59" providerId="ADAL" clId="{161EB6D4-CAF9-4DC8-AB98-DD51F4409490}" dt="2022-02-23T00:52:49.909" v="152"/>
          <ac:picMkLst>
            <pc:docMk/>
            <pc:sldMk cId="3791339783" sldId="295"/>
            <ac:picMk id="2" creationId="{86B339B4-14A6-4FBE-990C-6637E21EE5E9}"/>
          </ac:picMkLst>
        </pc:picChg>
        <pc:picChg chg="mod">
          <ac:chgData name="Wen, Natasha" userId="fa88d1f8-e376-4f37-84ad-a1e0e3e1cb59" providerId="ADAL" clId="{161EB6D4-CAF9-4DC8-AB98-DD51F4409490}" dt="2022-02-23T00:52:49.909" v="152"/>
          <ac:picMkLst>
            <pc:docMk/>
            <pc:sldMk cId="3791339783" sldId="295"/>
            <ac:picMk id="3" creationId="{5ECCD59C-3153-4A1F-A998-8872DE8C49E4}"/>
          </ac:picMkLst>
        </pc:picChg>
        <pc:picChg chg="mod">
          <ac:chgData name="Wen, Natasha" userId="fa88d1f8-e376-4f37-84ad-a1e0e3e1cb59" providerId="ADAL" clId="{161EB6D4-CAF9-4DC8-AB98-DD51F4409490}" dt="2022-02-23T00:52:49.909" v="152"/>
          <ac:picMkLst>
            <pc:docMk/>
            <pc:sldMk cId="3791339783" sldId="295"/>
            <ac:picMk id="5" creationId="{929D2191-26AD-4CCC-800B-16117A5380F5}"/>
          </ac:picMkLst>
        </pc:picChg>
        <pc:picChg chg="mod">
          <ac:chgData name="Wen, Natasha" userId="fa88d1f8-e376-4f37-84ad-a1e0e3e1cb59" providerId="ADAL" clId="{161EB6D4-CAF9-4DC8-AB98-DD51F4409490}" dt="2022-02-23T00:52:49.909" v="152"/>
          <ac:picMkLst>
            <pc:docMk/>
            <pc:sldMk cId="3791339783" sldId="295"/>
            <ac:picMk id="7" creationId="{04E28145-EB31-4E3E-97CC-9CCCCF7536D4}"/>
          </ac:picMkLst>
        </pc:picChg>
        <pc:picChg chg="mod">
          <ac:chgData name="Wen, Natasha" userId="fa88d1f8-e376-4f37-84ad-a1e0e3e1cb59" providerId="ADAL" clId="{161EB6D4-CAF9-4DC8-AB98-DD51F4409490}" dt="2022-02-23T00:52:49.909" v="152"/>
          <ac:picMkLst>
            <pc:docMk/>
            <pc:sldMk cId="3791339783" sldId="295"/>
            <ac:picMk id="8" creationId="{A5C3A32D-571B-4CB5-9ED3-7C6A638FCA7F}"/>
          </ac:picMkLst>
        </pc:picChg>
        <pc:picChg chg="mod">
          <ac:chgData name="Wen, Natasha" userId="fa88d1f8-e376-4f37-84ad-a1e0e3e1cb59" providerId="ADAL" clId="{161EB6D4-CAF9-4DC8-AB98-DD51F4409490}" dt="2022-02-23T00:52:49.909" v="152"/>
          <ac:picMkLst>
            <pc:docMk/>
            <pc:sldMk cId="3791339783" sldId="295"/>
            <ac:picMk id="12" creationId="{93D455AD-C811-45F9-9EC7-4DC331E79320}"/>
          </ac:picMkLst>
        </pc:picChg>
        <pc:picChg chg="mod">
          <ac:chgData name="Wen, Natasha" userId="fa88d1f8-e376-4f37-84ad-a1e0e3e1cb59" providerId="ADAL" clId="{161EB6D4-CAF9-4DC8-AB98-DD51F4409490}" dt="2022-02-23T00:52:49.909" v="152"/>
          <ac:picMkLst>
            <pc:docMk/>
            <pc:sldMk cId="3791339783" sldId="295"/>
            <ac:picMk id="14" creationId="{CF31F88D-C2EE-4C15-A538-04050EEBE995}"/>
          </ac:picMkLst>
        </pc:picChg>
        <pc:picChg chg="mod">
          <ac:chgData name="Wen, Natasha" userId="fa88d1f8-e376-4f37-84ad-a1e0e3e1cb59" providerId="ADAL" clId="{161EB6D4-CAF9-4DC8-AB98-DD51F4409490}" dt="2022-02-23T00:52:49.909" v="152"/>
          <ac:picMkLst>
            <pc:docMk/>
            <pc:sldMk cId="3791339783" sldId="295"/>
            <ac:picMk id="29" creationId="{00000000-0000-0000-0000-000000000000}"/>
          </ac:picMkLst>
        </pc:picChg>
        <pc:picChg chg="mod">
          <ac:chgData name="Wen, Natasha" userId="fa88d1f8-e376-4f37-84ad-a1e0e3e1cb59" providerId="ADAL" clId="{161EB6D4-CAF9-4DC8-AB98-DD51F4409490}" dt="2022-02-23T00:52:49.909" v="152"/>
          <ac:picMkLst>
            <pc:docMk/>
            <pc:sldMk cId="3791339783" sldId="295"/>
            <ac:picMk id="30" creationId="{CDB9FD45-0220-466A-A4A5-2BDFB51E6CE4}"/>
          </ac:picMkLst>
        </pc:picChg>
      </pc:sldChg>
      <pc:sldChg chg="modSp mod modTransition">
        <pc:chgData name="Wen, Natasha" userId="fa88d1f8-e376-4f37-84ad-a1e0e3e1cb59" providerId="ADAL" clId="{161EB6D4-CAF9-4DC8-AB98-DD51F4409490}" dt="2022-03-11T18:35:28.256" v="7665" actId="20577"/>
        <pc:sldMkLst>
          <pc:docMk/>
          <pc:sldMk cId="2990511617" sldId="301"/>
        </pc:sldMkLst>
        <pc:spChg chg="mod">
          <ac:chgData name="Wen, Natasha" userId="fa88d1f8-e376-4f37-84ad-a1e0e3e1cb59" providerId="ADAL" clId="{161EB6D4-CAF9-4DC8-AB98-DD51F4409490}" dt="2022-03-11T18:30:09.610" v="7625" actId="6549"/>
          <ac:spMkLst>
            <pc:docMk/>
            <pc:sldMk cId="2990511617" sldId="301"/>
            <ac:spMk id="18" creationId="{CB66CCFA-70B0-4005-BDBA-224F074C4131}"/>
          </ac:spMkLst>
        </pc:spChg>
        <pc:spChg chg="mod">
          <ac:chgData name="Wen, Natasha" userId="fa88d1f8-e376-4f37-84ad-a1e0e3e1cb59" providerId="ADAL" clId="{161EB6D4-CAF9-4DC8-AB98-DD51F4409490}" dt="2022-03-09T02:32:16.643" v="7472" actId="255"/>
          <ac:spMkLst>
            <pc:docMk/>
            <pc:sldMk cId="2990511617" sldId="301"/>
            <ac:spMk id="19" creationId="{AE55D148-AB33-4B90-87C2-F7CAA698C346}"/>
          </ac:spMkLst>
        </pc:spChg>
        <pc:spChg chg="mod">
          <ac:chgData name="Wen, Natasha" userId="fa88d1f8-e376-4f37-84ad-a1e0e3e1cb59" providerId="ADAL" clId="{161EB6D4-CAF9-4DC8-AB98-DD51F4409490}" dt="2022-03-09T02:31:56.823" v="7471" actId="207"/>
          <ac:spMkLst>
            <pc:docMk/>
            <pc:sldMk cId="2990511617" sldId="301"/>
            <ac:spMk id="22" creationId="{7424DA92-9717-4271-8FCE-68AC0EFFA460}"/>
          </ac:spMkLst>
        </pc:spChg>
        <pc:spChg chg="mod">
          <ac:chgData name="Wen, Natasha" userId="fa88d1f8-e376-4f37-84ad-a1e0e3e1cb59" providerId="ADAL" clId="{161EB6D4-CAF9-4DC8-AB98-DD51F4409490}" dt="2022-03-11T18:35:28.256" v="7665" actId="20577"/>
          <ac:spMkLst>
            <pc:docMk/>
            <pc:sldMk cId="2990511617" sldId="301"/>
            <ac:spMk id="24" creationId="{B2E29EE9-2626-4677-B96C-7F1BC7C17150}"/>
          </ac:spMkLst>
        </pc:spChg>
        <pc:picChg chg="mod">
          <ac:chgData name="Wen, Natasha" userId="fa88d1f8-e376-4f37-84ad-a1e0e3e1cb59" providerId="ADAL" clId="{161EB6D4-CAF9-4DC8-AB98-DD51F4409490}" dt="2022-03-09T01:22:56.037" v="7465" actId="1440"/>
          <ac:picMkLst>
            <pc:docMk/>
            <pc:sldMk cId="2990511617" sldId="301"/>
            <ac:picMk id="23" creationId="{47F2FAFE-607F-41CF-9B35-190DF672B881}"/>
          </ac:picMkLst>
        </pc:picChg>
      </pc:sldChg>
      <pc:sldChg chg="modSp mod ord">
        <pc:chgData name="Wen, Natasha" userId="fa88d1f8-e376-4f37-84ad-a1e0e3e1cb59" providerId="ADAL" clId="{161EB6D4-CAF9-4DC8-AB98-DD51F4409490}" dt="2022-03-11T18:26:23.114" v="7617"/>
        <pc:sldMkLst>
          <pc:docMk/>
          <pc:sldMk cId="180322620" sldId="310"/>
        </pc:sldMkLst>
        <pc:spChg chg="mod">
          <ac:chgData name="Wen, Natasha" userId="fa88d1f8-e376-4f37-84ad-a1e0e3e1cb59" providerId="ADAL" clId="{161EB6D4-CAF9-4DC8-AB98-DD51F4409490}" dt="2022-03-11T17:30:55.582" v="7595" actId="2711"/>
          <ac:spMkLst>
            <pc:docMk/>
            <pc:sldMk cId="180322620" sldId="310"/>
            <ac:spMk id="5" creationId="{871B0334-1637-4E9E-8427-E2E118646441}"/>
          </ac:spMkLst>
        </pc:spChg>
        <pc:spChg chg="mod">
          <ac:chgData name="Wen, Natasha" userId="fa88d1f8-e376-4f37-84ad-a1e0e3e1cb59" providerId="ADAL" clId="{161EB6D4-CAF9-4DC8-AB98-DD51F4409490}" dt="2022-03-11T17:33:32.493" v="7614" actId="27636"/>
          <ac:spMkLst>
            <pc:docMk/>
            <pc:sldMk cId="180322620" sldId="310"/>
            <ac:spMk id="9" creationId="{2BB3EA2A-AD02-4C3E-B575-7E4AAEEF9D1A}"/>
          </ac:spMkLst>
        </pc:spChg>
        <pc:spChg chg="mod">
          <ac:chgData name="Wen, Natasha" userId="fa88d1f8-e376-4f37-84ad-a1e0e3e1cb59" providerId="ADAL" clId="{161EB6D4-CAF9-4DC8-AB98-DD51F4409490}" dt="2022-03-11T17:33:11.073" v="7610" actId="255"/>
          <ac:spMkLst>
            <pc:docMk/>
            <pc:sldMk cId="180322620" sldId="310"/>
            <ac:spMk id="10" creationId="{720F12F8-A8DD-43BA-B19B-7FAC8F839EF8}"/>
          </ac:spMkLst>
        </pc:spChg>
        <pc:spChg chg="mod">
          <ac:chgData name="Wen, Natasha" userId="fa88d1f8-e376-4f37-84ad-a1e0e3e1cb59" providerId="ADAL" clId="{161EB6D4-CAF9-4DC8-AB98-DD51F4409490}" dt="2022-03-11T18:26:23.114" v="7617"/>
          <ac:spMkLst>
            <pc:docMk/>
            <pc:sldMk cId="180322620" sldId="310"/>
            <ac:spMk id="12" creationId="{5C2FD192-AF34-4301-B72A-1FEF2263D7E2}"/>
          </ac:spMkLst>
        </pc:spChg>
      </pc:sldChg>
      <pc:sldChg chg="modSp del mod modNotes">
        <pc:chgData name="Wen, Natasha" userId="fa88d1f8-e376-4f37-84ad-a1e0e3e1cb59" providerId="ADAL" clId="{161EB6D4-CAF9-4DC8-AB98-DD51F4409490}" dt="2022-03-03T21:26:32.827" v="315" actId="2696"/>
        <pc:sldMkLst>
          <pc:docMk/>
          <pc:sldMk cId="3271424416" sldId="328"/>
        </pc:sldMkLst>
        <pc:spChg chg="mod">
          <ac:chgData name="Wen, Natasha" userId="fa88d1f8-e376-4f37-84ad-a1e0e3e1cb59" providerId="ADAL" clId="{161EB6D4-CAF9-4DC8-AB98-DD51F4409490}" dt="2022-02-23T00:52:49.909" v="152"/>
          <ac:spMkLst>
            <pc:docMk/>
            <pc:sldMk cId="3271424416" sldId="328"/>
            <ac:spMk id="2" creationId="{75245AB4-3EAB-4A0C-AA60-58CE781C708C}"/>
          </ac:spMkLst>
        </pc:spChg>
        <pc:spChg chg="mod">
          <ac:chgData name="Wen, Natasha" userId="fa88d1f8-e376-4f37-84ad-a1e0e3e1cb59" providerId="ADAL" clId="{161EB6D4-CAF9-4DC8-AB98-DD51F4409490}" dt="2022-02-23T00:52:49.909" v="152"/>
          <ac:spMkLst>
            <pc:docMk/>
            <pc:sldMk cId="3271424416" sldId="328"/>
            <ac:spMk id="3" creationId="{A6A7A1BB-4A8B-4C7E-B474-87F17C97D236}"/>
          </ac:spMkLst>
        </pc:spChg>
        <pc:picChg chg="mod">
          <ac:chgData name="Wen, Natasha" userId="fa88d1f8-e376-4f37-84ad-a1e0e3e1cb59" providerId="ADAL" clId="{161EB6D4-CAF9-4DC8-AB98-DD51F4409490}" dt="2022-02-23T00:52:49.909" v="152"/>
          <ac:picMkLst>
            <pc:docMk/>
            <pc:sldMk cId="3271424416" sldId="328"/>
            <ac:picMk id="1026" creationId="{821D1C39-4023-4BDD-AC04-ABB6396AAD36}"/>
          </ac:picMkLst>
        </pc:picChg>
      </pc:sldChg>
      <pc:sldChg chg="modSp del modNotes">
        <pc:chgData name="Wen, Natasha" userId="fa88d1f8-e376-4f37-84ad-a1e0e3e1cb59" providerId="ADAL" clId="{161EB6D4-CAF9-4DC8-AB98-DD51F4409490}" dt="2022-03-03T21:25:58.077" v="314" actId="2696"/>
        <pc:sldMkLst>
          <pc:docMk/>
          <pc:sldMk cId="2655350226" sldId="345"/>
        </pc:sldMkLst>
        <pc:spChg chg="mod">
          <ac:chgData name="Wen, Natasha" userId="fa88d1f8-e376-4f37-84ad-a1e0e3e1cb59" providerId="ADAL" clId="{161EB6D4-CAF9-4DC8-AB98-DD51F4409490}" dt="2022-02-23T00:52:49.909" v="152"/>
          <ac:spMkLst>
            <pc:docMk/>
            <pc:sldMk cId="2655350226" sldId="345"/>
            <ac:spMk id="22" creationId="{00000000-0000-0000-0000-000000000000}"/>
          </ac:spMkLst>
        </pc:spChg>
        <pc:spChg chg="mod">
          <ac:chgData name="Wen, Natasha" userId="fa88d1f8-e376-4f37-84ad-a1e0e3e1cb59" providerId="ADAL" clId="{161EB6D4-CAF9-4DC8-AB98-DD51F4409490}" dt="2022-02-23T00:52:49.909" v="152"/>
          <ac:spMkLst>
            <pc:docMk/>
            <pc:sldMk cId="2655350226" sldId="345"/>
            <ac:spMk id="24" creationId="{00000000-0000-0000-0000-000000000000}"/>
          </ac:spMkLst>
        </pc:spChg>
        <pc:spChg chg="mod">
          <ac:chgData name="Wen, Natasha" userId="fa88d1f8-e376-4f37-84ad-a1e0e3e1cb59" providerId="ADAL" clId="{161EB6D4-CAF9-4DC8-AB98-DD51F4409490}" dt="2022-02-23T00:52:49.909" v="152"/>
          <ac:spMkLst>
            <pc:docMk/>
            <pc:sldMk cId="2655350226" sldId="345"/>
            <ac:spMk id="26" creationId="{00000000-0000-0000-0000-000000000000}"/>
          </ac:spMkLst>
        </pc:spChg>
        <pc:spChg chg="mod">
          <ac:chgData name="Wen, Natasha" userId="fa88d1f8-e376-4f37-84ad-a1e0e3e1cb59" providerId="ADAL" clId="{161EB6D4-CAF9-4DC8-AB98-DD51F4409490}" dt="2022-02-23T00:52:49.909" v="152"/>
          <ac:spMkLst>
            <pc:docMk/>
            <pc:sldMk cId="2655350226" sldId="345"/>
            <ac:spMk id="28" creationId="{00000000-0000-0000-0000-000000000000}"/>
          </ac:spMkLst>
        </pc:spChg>
        <pc:spChg chg="mod">
          <ac:chgData name="Wen, Natasha" userId="fa88d1f8-e376-4f37-84ad-a1e0e3e1cb59" providerId="ADAL" clId="{161EB6D4-CAF9-4DC8-AB98-DD51F4409490}" dt="2022-02-23T00:52:49.909" v="152"/>
          <ac:spMkLst>
            <pc:docMk/>
            <pc:sldMk cId="2655350226" sldId="345"/>
            <ac:spMk id="30" creationId="{00000000-0000-0000-0000-000000000000}"/>
          </ac:spMkLst>
        </pc:spChg>
        <pc:spChg chg="mod">
          <ac:chgData name="Wen, Natasha" userId="fa88d1f8-e376-4f37-84ad-a1e0e3e1cb59" providerId="ADAL" clId="{161EB6D4-CAF9-4DC8-AB98-DD51F4409490}" dt="2022-02-23T00:52:49.909" v="152"/>
          <ac:spMkLst>
            <pc:docMk/>
            <pc:sldMk cId="2655350226" sldId="345"/>
            <ac:spMk id="31" creationId="{00000000-0000-0000-0000-000000000000}"/>
          </ac:spMkLst>
        </pc:spChg>
        <pc:spChg chg="mod">
          <ac:chgData name="Wen, Natasha" userId="fa88d1f8-e376-4f37-84ad-a1e0e3e1cb59" providerId="ADAL" clId="{161EB6D4-CAF9-4DC8-AB98-DD51F4409490}" dt="2022-02-23T00:52:49.909" v="152"/>
          <ac:spMkLst>
            <pc:docMk/>
            <pc:sldMk cId="2655350226" sldId="345"/>
            <ac:spMk id="32" creationId="{00000000-0000-0000-0000-000000000000}"/>
          </ac:spMkLst>
        </pc:spChg>
        <pc:spChg chg="mod">
          <ac:chgData name="Wen, Natasha" userId="fa88d1f8-e376-4f37-84ad-a1e0e3e1cb59" providerId="ADAL" clId="{161EB6D4-CAF9-4DC8-AB98-DD51F4409490}" dt="2022-02-23T00:52:49.909" v="152"/>
          <ac:spMkLst>
            <pc:docMk/>
            <pc:sldMk cId="2655350226" sldId="345"/>
            <ac:spMk id="33" creationId="{00000000-0000-0000-0000-000000000000}"/>
          </ac:spMkLst>
        </pc:spChg>
        <pc:spChg chg="mod">
          <ac:chgData name="Wen, Natasha" userId="fa88d1f8-e376-4f37-84ad-a1e0e3e1cb59" providerId="ADAL" clId="{161EB6D4-CAF9-4DC8-AB98-DD51F4409490}" dt="2022-02-23T00:52:49.909" v="152"/>
          <ac:spMkLst>
            <pc:docMk/>
            <pc:sldMk cId="2655350226" sldId="345"/>
            <ac:spMk id="34" creationId="{00000000-0000-0000-0000-000000000000}"/>
          </ac:spMkLst>
        </pc:spChg>
        <pc:spChg chg="mod">
          <ac:chgData name="Wen, Natasha" userId="fa88d1f8-e376-4f37-84ad-a1e0e3e1cb59" providerId="ADAL" clId="{161EB6D4-CAF9-4DC8-AB98-DD51F4409490}" dt="2022-02-23T00:52:49.909" v="152"/>
          <ac:spMkLst>
            <pc:docMk/>
            <pc:sldMk cId="2655350226" sldId="345"/>
            <ac:spMk id="35" creationId="{00000000-0000-0000-0000-000000000000}"/>
          </ac:spMkLst>
        </pc:spChg>
        <pc:spChg chg="mod">
          <ac:chgData name="Wen, Natasha" userId="fa88d1f8-e376-4f37-84ad-a1e0e3e1cb59" providerId="ADAL" clId="{161EB6D4-CAF9-4DC8-AB98-DD51F4409490}" dt="2022-02-23T00:52:49.909" v="152"/>
          <ac:spMkLst>
            <pc:docMk/>
            <pc:sldMk cId="2655350226" sldId="345"/>
            <ac:spMk id="36" creationId="{00000000-0000-0000-0000-000000000000}"/>
          </ac:spMkLst>
        </pc:spChg>
        <pc:spChg chg="mod">
          <ac:chgData name="Wen, Natasha" userId="fa88d1f8-e376-4f37-84ad-a1e0e3e1cb59" providerId="ADAL" clId="{161EB6D4-CAF9-4DC8-AB98-DD51F4409490}" dt="2022-02-23T00:52:49.909" v="152"/>
          <ac:spMkLst>
            <pc:docMk/>
            <pc:sldMk cId="2655350226" sldId="345"/>
            <ac:spMk id="37" creationId="{00000000-0000-0000-0000-000000000000}"/>
          </ac:spMkLst>
        </pc:spChg>
        <pc:spChg chg="mod">
          <ac:chgData name="Wen, Natasha" userId="fa88d1f8-e376-4f37-84ad-a1e0e3e1cb59" providerId="ADAL" clId="{161EB6D4-CAF9-4DC8-AB98-DD51F4409490}" dt="2022-02-23T00:52:49.909" v="152"/>
          <ac:spMkLst>
            <pc:docMk/>
            <pc:sldMk cId="2655350226" sldId="345"/>
            <ac:spMk id="38" creationId="{58B74D1C-2A23-4271-B866-9FC4266F31B7}"/>
          </ac:spMkLst>
        </pc:spChg>
        <pc:spChg chg="mod">
          <ac:chgData name="Wen, Natasha" userId="fa88d1f8-e376-4f37-84ad-a1e0e3e1cb59" providerId="ADAL" clId="{161EB6D4-CAF9-4DC8-AB98-DD51F4409490}" dt="2022-02-23T00:52:49.909" v="152"/>
          <ac:spMkLst>
            <pc:docMk/>
            <pc:sldMk cId="2655350226" sldId="345"/>
            <ac:spMk id="42" creationId="{00000000-0000-0000-0000-000000000000}"/>
          </ac:spMkLst>
        </pc:spChg>
        <pc:spChg chg="mod">
          <ac:chgData name="Wen, Natasha" userId="fa88d1f8-e376-4f37-84ad-a1e0e3e1cb59" providerId="ADAL" clId="{161EB6D4-CAF9-4DC8-AB98-DD51F4409490}" dt="2022-02-23T00:52:49.909" v="152"/>
          <ac:spMkLst>
            <pc:docMk/>
            <pc:sldMk cId="2655350226" sldId="345"/>
            <ac:spMk id="43" creationId="{00000000-0000-0000-0000-000000000000}"/>
          </ac:spMkLst>
        </pc:spChg>
        <pc:spChg chg="mod">
          <ac:chgData name="Wen, Natasha" userId="fa88d1f8-e376-4f37-84ad-a1e0e3e1cb59" providerId="ADAL" clId="{161EB6D4-CAF9-4DC8-AB98-DD51F4409490}" dt="2022-02-23T00:52:49.909" v="152"/>
          <ac:spMkLst>
            <pc:docMk/>
            <pc:sldMk cId="2655350226" sldId="345"/>
            <ac:spMk id="48" creationId="{A76133F5-3CC8-4F1A-8366-1737CD3C4B1A}"/>
          </ac:spMkLst>
        </pc:spChg>
        <pc:spChg chg="mod">
          <ac:chgData name="Wen, Natasha" userId="fa88d1f8-e376-4f37-84ad-a1e0e3e1cb59" providerId="ADAL" clId="{161EB6D4-CAF9-4DC8-AB98-DD51F4409490}" dt="2022-02-23T00:52:49.909" v="152"/>
          <ac:spMkLst>
            <pc:docMk/>
            <pc:sldMk cId="2655350226" sldId="345"/>
            <ac:spMk id="49" creationId="{BE78D4F5-4D92-42A1-9C8C-499271B65D1A}"/>
          </ac:spMkLst>
        </pc:spChg>
        <pc:spChg chg="mod">
          <ac:chgData name="Wen, Natasha" userId="fa88d1f8-e376-4f37-84ad-a1e0e3e1cb59" providerId="ADAL" clId="{161EB6D4-CAF9-4DC8-AB98-DD51F4409490}" dt="2022-02-23T00:52:49.909" v="152"/>
          <ac:spMkLst>
            <pc:docMk/>
            <pc:sldMk cId="2655350226" sldId="345"/>
            <ac:spMk id="50" creationId="{5F328327-2AD4-426D-BBA4-F8793B1C5EE3}"/>
          </ac:spMkLst>
        </pc:spChg>
        <pc:spChg chg="mod">
          <ac:chgData name="Wen, Natasha" userId="fa88d1f8-e376-4f37-84ad-a1e0e3e1cb59" providerId="ADAL" clId="{161EB6D4-CAF9-4DC8-AB98-DD51F4409490}" dt="2022-02-23T00:52:49.909" v="152"/>
          <ac:spMkLst>
            <pc:docMk/>
            <pc:sldMk cId="2655350226" sldId="345"/>
            <ac:spMk id="52" creationId="{9B40CDD2-8B45-4115-BF1D-F5402B507B7D}"/>
          </ac:spMkLst>
        </pc:spChg>
        <pc:grpChg chg="mod">
          <ac:chgData name="Wen, Natasha" userId="fa88d1f8-e376-4f37-84ad-a1e0e3e1cb59" providerId="ADAL" clId="{161EB6D4-CAF9-4DC8-AB98-DD51F4409490}" dt="2022-02-23T00:52:49.909" v="152"/>
          <ac:grpSpMkLst>
            <pc:docMk/>
            <pc:sldMk cId="2655350226" sldId="345"/>
            <ac:grpSpMk id="8" creationId="{00000000-0000-0000-0000-000000000000}"/>
          </ac:grpSpMkLst>
        </pc:grpChg>
        <pc:grpChg chg="mod">
          <ac:chgData name="Wen, Natasha" userId="fa88d1f8-e376-4f37-84ad-a1e0e3e1cb59" providerId="ADAL" clId="{161EB6D4-CAF9-4DC8-AB98-DD51F4409490}" dt="2022-02-23T00:52:49.909" v="152"/>
          <ac:grpSpMkLst>
            <pc:docMk/>
            <pc:sldMk cId="2655350226" sldId="345"/>
            <ac:grpSpMk id="39" creationId="{00000000-0000-0000-0000-000000000000}"/>
          </ac:grpSpMkLst>
        </pc:grpChg>
        <pc:picChg chg="mod">
          <ac:chgData name="Wen, Natasha" userId="fa88d1f8-e376-4f37-84ad-a1e0e3e1cb59" providerId="ADAL" clId="{161EB6D4-CAF9-4DC8-AB98-DD51F4409490}" dt="2022-02-23T00:52:49.909" v="152"/>
          <ac:picMkLst>
            <pc:docMk/>
            <pc:sldMk cId="2655350226" sldId="345"/>
            <ac:picMk id="3" creationId="{00000000-0000-0000-0000-000000000000}"/>
          </ac:picMkLst>
        </pc:picChg>
        <pc:picChg chg="mod">
          <ac:chgData name="Wen, Natasha" userId="fa88d1f8-e376-4f37-84ad-a1e0e3e1cb59" providerId="ADAL" clId="{161EB6D4-CAF9-4DC8-AB98-DD51F4409490}" dt="2022-02-23T00:52:49.909" v="152"/>
          <ac:picMkLst>
            <pc:docMk/>
            <pc:sldMk cId="2655350226" sldId="345"/>
            <ac:picMk id="51" creationId="{6F0C8573-90A4-495F-B6DC-48A838761B42}"/>
          </ac:picMkLst>
        </pc:picChg>
        <pc:picChg chg="mod">
          <ac:chgData name="Wen, Natasha" userId="fa88d1f8-e376-4f37-84ad-a1e0e3e1cb59" providerId="ADAL" clId="{161EB6D4-CAF9-4DC8-AB98-DD51F4409490}" dt="2022-02-23T00:52:49.909" v="152"/>
          <ac:picMkLst>
            <pc:docMk/>
            <pc:sldMk cId="2655350226" sldId="345"/>
            <ac:picMk id="53" creationId="{00000000-0000-0000-0000-000000000000}"/>
          </ac:picMkLst>
        </pc:picChg>
      </pc:sldChg>
      <pc:sldChg chg="modSp del modNotes">
        <pc:chgData name="Wen, Natasha" userId="fa88d1f8-e376-4f37-84ad-a1e0e3e1cb59" providerId="ADAL" clId="{161EB6D4-CAF9-4DC8-AB98-DD51F4409490}" dt="2022-03-03T21:25:58.077" v="314" actId="2696"/>
        <pc:sldMkLst>
          <pc:docMk/>
          <pc:sldMk cId="1946680610" sldId="373"/>
        </pc:sldMkLst>
        <pc:spChg chg="mod">
          <ac:chgData name="Wen, Natasha" userId="fa88d1f8-e376-4f37-84ad-a1e0e3e1cb59" providerId="ADAL" clId="{161EB6D4-CAF9-4DC8-AB98-DD51F4409490}" dt="2022-02-23T00:52:49.909" v="152"/>
          <ac:spMkLst>
            <pc:docMk/>
            <pc:sldMk cId="1946680610" sldId="373"/>
            <ac:spMk id="4" creationId="{00000000-0000-0000-0000-000000000000}"/>
          </ac:spMkLst>
        </pc:spChg>
        <pc:spChg chg="mod">
          <ac:chgData name="Wen, Natasha" userId="fa88d1f8-e376-4f37-84ad-a1e0e3e1cb59" providerId="ADAL" clId="{161EB6D4-CAF9-4DC8-AB98-DD51F4409490}" dt="2022-02-23T00:52:49.909" v="152"/>
          <ac:spMkLst>
            <pc:docMk/>
            <pc:sldMk cId="1946680610" sldId="373"/>
            <ac:spMk id="15" creationId="{00000000-0000-0000-0000-000000000000}"/>
          </ac:spMkLst>
        </pc:spChg>
        <pc:spChg chg="mod">
          <ac:chgData name="Wen, Natasha" userId="fa88d1f8-e376-4f37-84ad-a1e0e3e1cb59" providerId="ADAL" clId="{161EB6D4-CAF9-4DC8-AB98-DD51F4409490}" dt="2022-02-23T00:52:49.909" v="152"/>
          <ac:spMkLst>
            <pc:docMk/>
            <pc:sldMk cId="1946680610" sldId="373"/>
            <ac:spMk id="17" creationId="{00000000-0000-0000-0000-000000000000}"/>
          </ac:spMkLst>
        </pc:spChg>
        <pc:spChg chg="mod">
          <ac:chgData name="Wen, Natasha" userId="fa88d1f8-e376-4f37-84ad-a1e0e3e1cb59" providerId="ADAL" clId="{161EB6D4-CAF9-4DC8-AB98-DD51F4409490}" dt="2022-02-23T00:52:49.909" v="152"/>
          <ac:spMkLst>
            <pc:docMk/>
            <pc:sldMk cId="1946680610" sldId="373"/>
            <ac:spMk id="20" creationId="{00000000-0000-0000-0000-000000000000}"/>
          </ac:spMkLst>
        </pc:spChg>
        <pc:spChg chg="mod">
          <ac:chgData name="Wen, Natasha" userId="fa88d1f8-e376-4f37-84ad-a1e0e3e1cb59" providerId="ADAL" clId="{161EB6D4-CAF9-4DC8-AB98-DD51F4409490}" dt="2022-02-23T00:52:49.909" v="152"/>
          <ac:spMkLst>
            <pc:docMk/>
            <pc:sldMk cId="1946680610" sldId="373"/>
            <ac:spMk id="21" creationId="{00000000-0000-0000-0000-000000000000}"/>
          </ac:spMkLst>
        </pc:spChg>
        <pc:spChg chg="mod">
          <ac:chgData name="Wen, Natasha" userId="fa88d1f8-e376-4f37-84ad-a1e0e3e1cb59" providerId="ADAL" clId="{161EB6D4-CAF9-4DC8-AB98-DD51F4409490}" dt="2022-02-23T00:52:49.909" v="152"/>
          <ac:spMkLst>
            <pc:docMk/>
            <pc:sldMk cId="1946680610" sldId="373"/>
            <ac:spMk id="29" creationId="{5BA50E6B-1A6E-4137-B3FD-C166CE6FBFDC}"/>
          </ac:spMkLst>
        </pc:spChg>
        <pc:spChg chg="mod">
          <ac:chgData name="Wen, Natasha" userId="fa88d1f8-e376-4f37-84ad-a1e0e3e1cb59" providerId="ADAL" clId="{161EB6D4-CAF9-4DC8-AB98-DD51F4409490}" dt="2022-02-23T00:52:49.909" v="152"/>
          <ac:spMkLst>
            <pc:docMk/>
            <pc:sldMk cId="1946680610" sldId="373"/>
            <ac:spMk id="30" creationId="{758BC39F-FF61-4492-A670-D0D7631FFD95}"/>
          </ac:spMkLst>
        </pc:spChg>
        <pc:spChg chg="mod">
          <ac:chgData name="Wen, Natasha" userId="fa88d1f8-e376-4f37-84ad-a1e0e3e1cb59" providerId="ADAL" clId="{161EB6D4-CAF9-4DC8-AB98-DD51F4409490}" dt="2022-02-23T00:52:49.909" v="152"/>
          <ac:spMkLst>
            <pc:docMk/>
            <pc:sldMk cId="1946680610" sldId="373"/>
            <ac:spMk id="34" creationId="{74FE0898-0866-4E9B-98D3-BD94A77D93EE}"/>
          </ac:spMkLst>
        </pc:spChg>
        <pc:spChg chg="mod">
          <ac:chgData name="Wen, Natasha" userId="fa88d1f8-e376-4f37-84ad-a1e0e3e1cb59" providerId="ADAL" clId="{161EB6D4-CAF9-4DC8-AB98-DD51F4409490}" dt="2022-02-23T00:52:49.909" v="152"/>
          <ac:spMkLst>
            <pc:docMk/>
            <pc:sldMk cId="1946680610" sldId="373"/>
            <ac:spMk id="35" creationId="{FA63DC41-E827-43EA-980C-C8C0E940FD96}"/>
          </ac:spMkLst>
        </pc:spChg>
        <pc:spChg chg="mod">
          <ac:chgData name="Wen, Natasha" userId="fa88d1f8-e376-4f37-84ad-a1e0e3e1cb59" providerId="ADAL" clId="{161EB6D4-CAF9-4DC8-AB98-DD51F4409490}" dt="2022-02-23T00:52:49.909" v="152"/>
          <ac:spMkLst>
            <pc:docMk/>
            <pc:sldMk cId="1946680610" sldId="373"/>
            <ac:spMk id="40" creationId="{00000000-0000-0000-0000-000000000000}"/>
          </ac:spMkLst>
        </pc:spChg>
        <pc:picChg chg="mod">
          <ac:chgData name="Wen, Natasha" userId="fa88d1f8-e376-4f37-84ad-a1e0e3e1cb59" providerId="ADAL" clId="{161EB6D4-CAF9-4DC8-AB98-DD51F4409490}" dt="2022-02-23T00:52:49.909" v="152"/>
          <ac:picMkLst>
            <pc:docMk/>
            <pc:sldMk cId="1946680610" sldId="373"/>
            <ac:picMk id="31" creationId="{56B6268F-EDC2-44E5-9FAB-7BB4ED8CD4A5}"/>
          </ac:picMkLst>
        </pc:picChg>
        <pc:picChg chg="mod">
          <ac:chgData name="Wen, Natasha" userId="fa88d1f8-e376-4f37-84ad-a1e0e3e1cb59" providerId="ADAL" clId="{161EB6D4-CAF9-4DC8-AB98-DD51F4409490}" dt="2022-02-23T00:52:49.909" v="152"/>
          <ac:picMkLst>
            <pc:docMk/>
            <pc:sldMk cId="1946680610" sldId="373"/>
            <ac:picMk id="32" creationId="{94BF363C-82E6-4652-9A9B-11D64154539F}"/>
          </ac:picMkLst>
        </pc:picChg>
        <pc:picChg chg="mod">
          <ac:chgData name="Wen, Natasha" userId="fa88d1f8-e376-4f37-84ad-a1e0e3e1cb59" providerId="ADAL" clId="{161EB6D4-CAF9-4DC8-AB98-DD51F4409490}" dt="2022-02-23T00:52:49.909" v="152"/>
          <ac:picMkLst>
            <pc:docMk/>
            <pc:sldMk cId="1946680610" sldId="373"/>
            <ac:picMk id="33" creationId="{BBF762A6-1435-437E-9750-0D8148D964B0}"/>
          </ac:picMkLst>
        </pc:picChg>
      </pc:sldChg>
      <pc:sldChg chg="modSp del mod">
        <pc:chgData name="Wen, Natasha" userId="fa88d1f8-e376-4f37-84ad-a1e0e3e1cb59" providerId="ADAL" clId="{161EB6D4-CAF9-4DC8-AB98-DD51F4409490}" dt="2022-03-03T21:26:32.827" v="315" actId="2696"/>
        <pc:sldMkLst>
          <pc:docMk/>
          <pc:sldMk cId="2423328689" sldId="375"/>
        </pc:sldMkLst>
        <pc:spChg chg="mod">
          <ac:chgData name="Wen, Natasha" userId="fa88d1f8-e376-4f37-84ad-a1e0e3e1cb59" providerId="ADAL" clId="{161EB6D4-CAF9-4DC8-AB98-DD51F4409490}" dt="2022-02-18T21:30:40.543" v="1" actId="27636"/>
          <ac:spMkLst>
            <pc:docMk/>
            <pc:sldMk cId="2423328689" sldId="375"/>
            <ac:spMk id="2" creationId="{46A26586-AFE5-47A7-B498-B9F323C4FC38}"/>
          </ac:spMkLst>
        </pc:spChg>
        <pc:spChg chg="mod">
          <ac:chgData name="Wen, Natasha" userId="fa88d1f8-e376-4f37-84ad-a1e0e3e1cb59" providerId="ADAL" clId="{161EB6D4-CAF9-4DC8-AB98-DD51F4409490}" dt="2022-02-23T00:52:49.909" v="152"/>
          <ac:spMkLst>
            <pc:docMk/>
            <pc:sldMk cId="2423328689" sldId="375"/>
            <ac:spMk id="3" creationId="{528CAECA-E5FE-4789-9800-72B87B889041}"/>
          </ac:spMkLst>
        </pc:spChg>
      </pc:sldChg>
      <pc:sldChg chg="modSp del modNotes">
        <pc:chgData name="Wen, Natasha" userId="fa88d1f8-e376-4f37-84ad-a1e0e3e1cb59" providerId="ADAL" clId="{161EB6D4-CAF9-4DC8-AB98-DD51F4409490}" dt="2022-03-03T21:26:32.827" v="315" actId="2696"/>
        <pc:sldMkLst>
          <pc:docMk/>
          <pc:sldMk cId="1722416194" sldId="410"/>
        </pc:sldMkLst>
        <pc:spChg chg="mod">
          <ac:chgData name="Wen, Natasha" userId="fa88d1f8-e376-4f37-84ad-a1e0e3e1cb59" providerId="ADAL" clId="{161EB6D4-CAF9-4DC8-AB98-DD51F4409490}" dt="2022-02-23T00:52:49.909" v="152"/>
          <ac:spMkLst>
            <pc:docMk/>
            <pc:sldMk cId="1722416194" sldId="410"/>
            <ac:spMk id="4" creationId="{4C49688F-048F-40EC-AA3D-77B7B9C106F3}"/>
          </ac:spMkLst>
        </pc:spChg>
        <pc:spChg chg="mod">
          <ac:chgData name="Wen, Natasha" userId="fa88d1f8-e376-4f37-84ad-a1e0e3e1cb59" providerId="ADAL" clId="{161EB6D4-CAF9-4DC8-AB98-DD51F4409490}" dt="2022-02-23T00:52:49.909" v="152"/>
          <ac:spMkLst>
            <pc:docMk/>
            <pc:sldMk cId="1722416194" sldId="410"/>
            <ac:spMk id="6" creationId="{2EF61DA1-8453-4BCC-A678-27CF23F30CA5}"/>
          </ac:spMkLst>
        </pc:spChg>
        <pc:picChg chg="mod">
          <ac:chgData name="Wen, Natasha" userId="fa88d1f8-e376-4f37-84ad-a1e0e3e1cb59" providerId="ADAL" clId="{161EB6D4-CAF9-4DC8-AB98-DD51F4409490}" dt="2022-02-23T00:52:49.909" v="152"/>
          <ac:picMkLst>
            <pc:docMk/>
            <pc:sldMk cId="1722416194" sldId="410"/>
            <ac:picMk id="1026" creationId="{53C560ED-7FA8-415D-A7AA-8D5DD489F663}"/>
          </ac:picMkLst>
        </pc:picChg>
      </pc:sldChg>
      <pc:sldChg chg="modSp mod">
        <pc:chgData name="Wen, Natasha" userId="fa88d1f8-e376-4f37-84ad-a1e0e3e1cb59" providerId="ADAL" clId="{161EB6D4-CAF9-4DC8-AB98-DD51F4409490}" dt="2022-02-28T22:12:45.769" v="291" actId="207"/>
        <pc:sldMkLst>
          <pc:docMk/>
          <pc:sldMk cId="900991719" sldId="414"/>
        </pc:sldMkLst>
        <pc:spChg chg="mod">
          <ac:chgData name="Wen, Natasha" userId="fa88d1f8-e376-4f37-84ad-a1e0e3e1cb59" providerId="ADAL" clId="{161EB6D4-CAF9-4DC8-AB98-DD51F4409490}" dt="2022-02-23T00:52:49.909" v="152"/>
          <ac:spMkLst>
            <pc:docMk/>
            <pc:sldMk cId="900991719" sldId="414"/>
            <ac:spMk id="2" creationId="{695BB7C9-365A-47FF-90E1-6016251BBD01}"/>
          </ac:spMkLst>
        </pc:spChg>
        <pc:spChg chg="mod">
          <ac:chgData name="Wen, Natasha" userId="fa88d1f8-e376-4f37-84ad-a1e0e3e1cb59" providerId="ADAL" clId="{161EB6D4-CAF9-4DC8-AB98-DD51F4409490}" dt="2022-02-23T00:52:49.909" v="152"/>
          <ac:spMkLst>
            <pc:docMk/>
            <pc:sldMk cId="900991719" sldId="414"/>
            <ac:spMk id="4" creationId="{E88686C7-C736-4CA1-84E6-AAAD3ABFE9DC}"/>
          </ac:spMkLst>
        </pc:spChg>
        <pc:spChg chg="mod">
          <ac:chgData name="Wen, Natasha" userId="fa88d1f8-e376-4f37-84ad-a1e0e3e1cb59" providerId="ADAL" clId="{161EB6D4-CAF9-4DC8-AB98-DD51F4409490}" dt="2022-02-23T00:52:49.909" v="152"/>
          <ac:spMkLst>
            <pc:docMk/>
            <pc:sldMk cId="900991719" sldId="414"/>
            <ac:spMk id="5" creationId="{D12A2CC8-5849-451C-81F5-731A40CD354B}"/>
          </ac:spMkLst>
        </pc:spChg>
        <pc:spChg chg="mod">
          <ac:chgData name="Wen, Natasha" userId="fa88d1f8-e376-4f37-84ad-a1e0e3e1cb59" providerId="ADAL" clId="{161EB6D4-CAF9-4DC8-AB98-DD51F4409490}" dt="2022-02-23T00:52:49.909" v="152"/>
          <ac:spMkLst>
            <pc:docMk/>
            <pc:sldMk cId="900991719" sldId="414"/>
            <ac:spMk id="6" creationId="{3C2688BC-7E88-411A-A72F-BA96A981DF64}"/>
          </ac:spMkLst>
        </pc:spChg>
        <pc:spChg chg="mod">
          <ac:chgData name="Wen, Natasha" userId="fa88d1f8-e376-4f37-84ad-a1e0e3e1cb59" providerId="ADAL" clId="{161EB6D4-CAF9-4DC8-AB98-DD51F4409490}" dt="2022-02-28T22:12:41.678" v="290" actId="207"/>
          <ac:spMkLst>
            <pc:docMk/>
            <pc:sldMk cId="900991719" sldId="414"/>
            <ac:spMk id="10" creationId="{BE632730-0D50-427E-AD47-4DF50B179C8C}"/>
          </ac:spMkLst>
        </pc:spChg>
        <pc:spChg chg="mod">
          <ac:chgData name="Wen, Natasha" userId="fa88d1f8-e376-4f37-84ad-a1e0e3e1cb59" providerId="ADAL" clId="{161EB6D4-CAF9-4DC8-AB98-DD51F4409490}" dt="2022-02-28T22:12:45.769" v="291" actId="207"/>
          <ac:spMkLst>
            <pc:docMk/>
            <pc:sldMk cId="900991719" sldId="414"/>
            <ac:spMk id="11" creationId="{06463B5B-A842-42B0-8F02-0EB69488E22A}"/>
          </ac:spMkLst>
        </pc:spChg>
      </pc:sldChg>
      <pc:sldChg chg="modSp del modNotes">
        <pc:chgData name="Wen, Natasha" userId="fa88d1f8-e376-4f37-84ad-a1e0e3e1cb59" providerId="ADAL" clId="{161EB6D4-CAF9-4DC8-AB98-DD51F4409490}" dt="2022-03-03T21:26:32.827" v="315" actId="2696"/>
        <pc:sldMkLst>
          <pc:docMk/>
          <pc:sldMk cId="1379401668" sldId="567"/>
        </pc:sldMkLst>
        <pc:spChg chg="mod">
          <ac:chgData name="Wen, Natasha" userId="fa88d1f8-e376-4f37-84ad-a1e0e3e1cb59" providerId="ADAL" clId="{161EB6D4-CAF9-4DC8-AB98-DD51F4409490}" dt="2022-02-23T00:52:49.909" v="152"/>
          <ac:spMkLst>
            <pc:docMk/>
            <pc:sldMk cId="1379401668" sldId="567"/>
            <ac:spMk id="6" creationId="{0993FEBA-EF16-471C-9E8A-863A1F1E7DAB}"/>
          </ac:spMkLst>
        </pc:spChg>
        <pc:spChg chg="mod">
          <ac:chgData name="Wen, Natasha" userId="fa88d1f8-e376-4f37-84ad-a1e0e3e1cb59" providerId="ADAL" clId="{161EB6D4-CAF9-4DC8-AB98-DD51F4409490}" dt="2022-02-23T00:52:49.909" v="152"/>
          <ac:spMkLst>
            <pc:docMk/>
            <pc:sldMk cId="1379401668" sldId="567"/>
            <ac:spMk id="9" creationId="{67424DE1-86F7-41A3-B4F2-D58D1B710AA5}"/>
          </ac:spMkLst>
        </pc:spChg>
        <pc:picChg chg="mod">
          <ac:chgData name="Wen, Natasha" userId="fa88d1f8-e376-4f37-84ad-a1e0e3e1cb59" providerId="ADAL" clId="{161EB6D4-CAF9-4DC8-AB98-DD51F4409490}" dt="2022-02-23T00:52:49.909" v="152"/>
          <ac:picMkLst>
            <pc:docMk/>
            <pc:sldMk cId="1379401668" sldId="567"/>
            <ac:picMk id="2050" creationId="{E08C7380-2FF7-47DC-BCCE-D65D4483CEE1}"/>
          </ac:picMkLst>
        </pc:picChg>
      </pc:sldChg>
      <pc:sldChg chg="modSp del modNotes">
        <pc:chgData name="Wen, Natasha" userId="fa88d1f8-e376-4f37-84ad-a1e0e3e1cb59" providerId="ADAL" clId="{161EB6D4-CAF9-4DC8-AB98-DD51F4409490}" dt="2022-03-03T21:26:32.827" v="315" actId="2696"/>
        <pc:sldMkLst>
          <pc:docMk/>
          <pc:sldMk cId="2347466518" sldId="571"/>
        </pc:sldMkLst>
        <pc:spChg chg="mod">
          <ac:chgData name="Wen, Natasha" userId="fa88d1f8-e376-4f37-84ad-a1e0e3e1cb59" providerId="ADAL" clId="{161EB6D4-CAF9-4DC8-AB98-DD51F4409490}" dt="2022-02-23T00:52:49.909" v="152"/>
          <ac:spMkLst>
            <pc:docMk/>
            <pc:sldMk cId="2347466518" sldId="571"/>
            <ac:spMk id="6" creationId="{0993FEBA-EF16-471C-9E8A-863A1F1E7DAB}"/>
          </ac:spMkLst>
        </pc:spChg>
        <pc:spChg chg="mod">
          <ac:chgData name="Wen, Natasha" userId="fa88d1f8-e376-4f37-84ad-a1e0e3e1cb59" providerId="ADAL" clId="{161EB6D4-CAF9-4DC8-AB98-DD51F4409490}" dt="2022-02-23T00:52:49.909" v="152"/>
          <ac:spMkLst>
            <pc:docMk/>
            <pc:sldMk cId="2347466518" sldId="571"/>
            <ac:spMk id="9" creationId="{67424DE1-86F7-41A3-B4F2-D58D1B710AA5}"/>
          </ac:spMkLst>
        </pc:spChg>
        <pc:picChg chg="mod">
          <ac:chgData name="Wen, Natasha" userId="fa88d1f8-e376-4f37-84ad-a1e0e3e1cb59" providerId="ADAL" clId="{161EB6D4-CAF9-4DC8-AB98-DD51F4409490}" dt="2022-02-23T00:52:49.909" v="152"/>
          <ac:picMkLst>
            <pc:docMk/>
            <pc:sldMk cId="2347466518" sldId="571"/>
            <ac:picMk id="1026" creationId="{C1B7674A-D69A-47A3-A3BB-D80C7F947BB7}"/>
          </ac:picMkLst>
        </pc:picChg>
      </pc:sldChg>
      <pc:sldChg chg="modSp del modNotes">
        <pc:chgData name="Wen, Natasha" userId="fa88d1f8-e376-4f37-84ad-a1e0e3e1cb59" providerId="ADAL" clId="{161EB6D4-CAF9-4DC8-AB98-DD51F4409490}" dt="2022-03-03T21:26:32.827" v="315" actId="2696"/>
        <pc:sldMkLst>
          <pc:docMk/>
          <pc:sldMk cId="3913595524" sldId="573"/>
        </pc:sldMkLst>
        <pc:spChg chg="mod">
          <ac:chgData name="Wen, Natasha" userId="fa88d1f8-e376-4f37-84ad-a1e0e3e1cb59" providerId="ADAL" clId="{161EB6D4-CAF9-4DC8-AB98-DD51F4409490}" dt="2022-02-23T00:52:49.909" v="152"/>
          <ac:spMkLst>
            <pc:docMk/>
            <pc:sldMk cId="3913595524" sldId="573"/>
            <ac:spMk id="2" creationId="{75245AB4-3EAB-4A0C-AA60-58CE781C708C}"/>
          </ac:spMkLst>
        </pc:spChg>
        <pc:spChg chg="mod">
          <ac:chgData name="Wen, Natasha" userId="fa88d1f8-e376-4f37-84ad-a1e0e3e1cb59" providerId="ADAL" clId="{161EB6D4-CAF9-4DC8-AB98-DD51F4409490}" dt="2022-02-23T00:52:49.909" v="152"/>
          <ac:spMkLst>
            <pc:docMk/>
            <pc:sldMk cId="3913595524" sldId="573"/>
            <ac:spMk id="3" creationId="{A6A7A1BB-4A8B-4C7E-B474-87F17C97D236}"/>
          </ac:spMkLst>
        </pc:spChg>
        <pc:picChg chg="mod">
          <ac:chgData name="Wen, Natasha" userId="fa88d1f8-e376-4f37-84ad-a1e0e3e1cb59" providerId="ADAL" clId="{161EB6D4-CAF9-4DC8-AB98-DD51F4409490}" dt="2022-02-23T00:52:49.909" v="152"/>
          <ac:picMkLst>
            <pc:docMk/>
            <pc:sldMk cId="3913595524" sldId="573"/>
            <ac:picMk id="2052" creationId="{B1A5F6D1-F669-4C67-9F6B-2B8BCFEF6E90}"/>
          </ac:picMkLst>
        </pc:picChg>
      </pc:sldChg>
      <pc:sldChg chg="modSp del modNotes">
        <pc:chgData name="Wen, Natasha" userId="fa88d1f8-e376-4f37-84ad-a1e0e3e1cb59" providerId="ADAL" clId="{161EB6D4-CAF9-4DC8-AB98-DD51F4409490}" dt="2022-03-03T21:26:32.827" v="315" actId="2696"/>
        <pc:sldMkLst>
          <pc:docMk/>
          <pc:sldMk cId="725629808" sldId="586"/>
        </pc:sldMkLst>
        <pc:spChg chg="mod">
          <ac:chgData name="Wen, Natasha" userId="fa88d1f8-e376-4f37-84ad-a1e0e3e1cb59" providerId="ADAL" clId="{161EB6D4-CAF9-4DC8-AB98-DD51F4409490}" dt="2022-02-23T00:52:49.909" v="152"/>
          <ac:spMkLst>
            <pc:docMk/>
            <pc:sldMk cId="725629808" sldId="586"/>
            <ac:spMk id="2" creationId="{4A8353DB-2A8F-4CAE-BAEC-866772D5303A}"/>
          </ac:spMkLst>
        </pc:spChg>
        <pc:spChg chg="mod">
          <ac:chgData name="Wen, Natasha" userId="fa88d1f8-e376-4f37-84ad-a1e0e3e1cb59" providerId="ADAL" clId="{161EB6D4-CAF9-4DC8-AB98-DD51F4409490}" dt="2022-02-23T00:52:49.909" v="152"/>
          <ac:spMkLst>
            <pc:docMk/>
            <pc:sldMk cId="725629808" sldId="586"/>
            <ac:spMk id="13" creationId="{7CDCE455-09FA-4BDD-BBCB-E397CF883D94}"/>
          </ac:spMkLst>
        </pc:spChg>
        <pc:picChg chg="mod">
          <ac:chgData name="Wen, Natasha" userId="fa88d1f8-e376-4f37-84ad-a1e0e3e1cb59" providerId="ADAL" clId="{161EB6D4-CAF9-4DC8-AB98-DD51F4409490}" dt="2022-02-23T00:52:49.909" v="152"/>
          <ac:picMkLst>
            <pc:docMk/>
            <pc:sldMk cId="725629808" sldId="586"/>
            <ac:picMk id="2056" creationId="{C832C35F-0691-4B3B-9A33-14F059B9EE76}"/>
          </ac:picMkLst>
        </pc:picChg>
      </pc:sldChg>
      <pc:sldChg chg="modSp del modNotes">
        <pc:chgData name="Wen, Natasha" userId="fa88d1f8-e376-4f37-84ad-a1e0e3e1cb59" providerId="ADAL" clId="{161EB6D4-CAF9-4DC8-AB98-DD51F4409490}" dt="2022-03-03T21:26:32.827" v="315" actId="2696"/>
        <pc:sldMkLst>
          <pc:docMk/>
          <pc:sldMk cId="2829183253" sldId="594"/>
        </pc:sldMkLst>
        <pc:spChg chg="mod">
          <ac:chgData name="Wen, Natasha" userId="fa88d1f8-e376-4f37-84ad-a1e0e3e1cb59" providerId="ADAL" clId="{161EB6D4-CAF9-4DC8-AB98-DD51F4409490}" dt="2022-02-23T00:52:49.909" v="152"/>
          <ac:spMkLst>
            <pc:docMk/>
            <pc:sldMk cId="2829183253" sldId="594"/>
            <ac:spMk id="2" creationId="{66A0469A-3B76-49C4-ACCF-E63B5C2811F8}"/>
          </ac:spMkLst>
        </pc:spChg>
        <pc:spChg chg="mod">
          <ac:chgData name="Wen, Natasha" userId="fa88d1f8-e376-4f37-84ad-a1e0e3e1cb59" providerId="ADAL" clId="{161EB6D4-CAF9-4DC8-AB98-DD51F4409490}" dt="2022-02-23T00:52:49.909" v="152"/>
          <ac:spMkLst>
            <pc:docMk/>
            <pc:sldMk cId="2829183253" sldId="594"/>
            <ac:spMk id="6" creationId="{CE94E49F-E61D-4079-B7B9-1AFC6D3584D1}"/>
          </ac:spMkLst>
        </pc:spChg>
        <pc:picChg chg="mod">
          <ac:chgData name="Wen, Natasha" userId="fa88d1f8-e376-4f37-84ad-a1e0e3e1cb59" providerId="ADAL" clId="{161EB6D4-CAF9-4DC8-AB98-DD51F4409490}" dt="2022-02-23T00:52:49.909" v="152"/>
          <ac:picMkLst>
            <pc:docMk/>
            <pc:sldMk cId="2829183253" sldId="594"/>
            <ac:picMk id="7170" creationId="{6937E842-70DC-4F1B-8B17-DBEF1C5B0DA7}"/>
          </ac:picMkLst>
        </pc:picChg>
      </pc:sldChg>
      <pc:sldChg chg="modSp del modNotes">
        <pc:chgData name="Wen, Natasha" userId="fa88d1f8-e376-4f37-84ad-a1e0e3e1cb59" providerId="ADAL" clId="{161EB6D4-CAF9-4DC8-AB98-DD51F4409490}" dt="2022-03-03T21:26:32.827" v="315" actId="2696"/>
        <pc:sldMkLst>
          <pc:docMk/>
          <pc:sldMk cId="2707332191" sldId="595"/>
        </pc:sldMkLst>
        <pc:spChg chg="mod">
          <ac:chgData name="Wen, Natasha" userId="fa88d1f8-e376-4f37-84ad-a1e0e3e1cb59" providerId="ADAL" clId="{161EB6D4-CAF9-4DC8-AB98-DD51F4409490}" dt="2022-02-23T00:52:49.909" v="152"/>
          <ac:spMkLst>
            <pc:docMk/>
            <pc:sldMk cId="2707332191" sldId="595"/>
            <ac:spMk id="2" creationId="{5D5EC06B-3758-4DF4-8032-BB285BA198B5}"/>
          </ac:spMkLst>
        </pc:spChg>
        <pc:spChg chg="mod">
          <ac:chgData name="Wen, Natasha" userId="fa88d1f8-e376-4f37-84ad-a1e0e3e1cb59" providerId="ADAL" clId="{161EB6D4-CAF9-4DC8-AB98-DD51F4409490}" dt="2022-02-23T00:52:49.909" v="152"/>
          <ac:spMkLst>
            <pc:docMk/>
            <pc:sldMk cId="2707332191" sldId="595"/>
            <ac:spMk id="10" creationId="{0380C47F-4A19-4D02-98F3-C193E4027AF2}"/>
          </ac:spMkLst>
        </pc:spChg>
        <pc:picChg chg="mod">
          <ac:chgData name="Wen, Natasha" userId="fa88d1f8-e376-4f37-84ad-a1e0e3e1cb59" providerId="ADAL" clId="{161EB6D4-CAF9-4DC8-AB98-DD51F4409490}" dt="2022-02-23T00:52:49.909" v="152"/>
          <ac:picMkLst>
            <pc:docMk/>
            <pc:sldMk cId="2707332191" sldId="595"/>
            <ac:picMk id="8198" creationId="{881C56D5-756C-4D6E-98E6-881B18F4C0D2}"/>
          </ac:picMkLst>
        </pc:picChg>
      </pc:sldChg>
      <pc:sldChg chg="modSp del modNotes">
        <pc:chgData name="Wen, Natasha" userId="fa88d1f8-e376-4f37-84ad-a1e0e3e1cb59" providerId="ADAL" clId="{161EB6D4-CAF9-4DC8-AB98-DD51F4409490}" dt="2022-03-03T21:26:32.827" v="315" actId="2696"/>
        <pc:sldMkLst>
          <pc:docMk/>
          <pc:sldMk cId="3057075053" sldId="596"/>
        </pc:sldMkLst>
        <pc:spChg chg="mod">
          <ac:chgData name="Wen, Natasha" userId="fa88d1f8-e376-4f37-84ad-a1e0e3e1cb59" providerId="ADAL" clId="{161EB6D4-CAF9-4DC8-AB98-DD51F4409490}" dt="2022-02-23T00:52:49.909" v="152"/>
          <ac:spMkLst>
            <pc:docMk/>
            <pc:sldMk cId="3057075053" sldId="596"/>
            <ac:spMk id="2" creationId="{66A0469A-3B76-49C4-ACCF-E63B5C2811F8}"/>
          </ac:spMkLst>
        </pc:spChg>
        <pc:spChg chg="mod">
          <ac:chgData name="Wen, Natasha" userId="fa88d1f8-e376-4f37-84ad-a1e0e3e1cb59" providerId="ADAL" clId="{161EB6D4-CAF9-4DC8-AB98-DD51F4409490}" dt="2022-02-23T00:52:49.909" v="152"/>
          <ac:spMkLst>
            <pc:docMk/>
            <pc:sldMk cId="3057075053" sldId="596"/>
            <ac:spMk id="6" creationId="{CE94E49F-E61D-4079-B7B9-1AFC6D3584D1}"/>
          </ac:spMkLst>
        </pc:spChg>
        <pc:picChg chg="mod">
          <ac:chgData name="Wen, Natasha" userId="fa88d1f8-e376-4f37-84ad-a1e0e3e1cb59" providerId="ADAL" clId="{161EB6D4-CAF9-4DC8-AB98-DD51F4409490}" dt="2022-02-23T00:52:49.909" v="152"/>
          <ac:picMkLst>
            <pc:docMk/>
            <pc:sldMk cId="3057075053" sldId="596"/>
            <ac:picMk id="9218" creationId="{49C6A8FB-C5F8-43AD-AEDE-E52A68AD690B}"/>
          </ac:picMkLst>
        </pc:picChg>
      </pc:sldChg>
      <pc:sldChg chg="modSp del">
        <pc:chgData name="Wen, Natasha" userId="fa88d1f8-e376-4f37-84ad-a1e0e3e1cb59" providerId="ADAL" clId="{161EB6D4-CAF9-4DC8-AB98-DD51F4409490}" dt="2022-03-03T21:26:32.827" v="315" actId="2696"/>
        <pc:sldMkLst>
          <pc:docMk/>
          <pc:sldMk cId="2078255" sldId="606"/>
        </pc:sldMkLst>
        <pc:spChg chg="mod">
          <ac:chgData name="Wen, Natasha" userId="fa88d1f8-e376-4f37-84ad-a1e0e3e1cb59" providerId="ADAL" clId="{161EB6D4-CAF9-4DC8-AB98-DD51F4409490}" dt="2022-02-23T00:52:49.909" v="152"/>
          <ac:spMkLst>
            <pc:docMk/>
            <pc:sldMk cId="2078255" sldId="606"/>
            <ac:spMk id="3" creationId="{DAFC5B8F-A674-47D7-9F92-DAE4ED8C0521}"/>
          </ac:spMkLst>
        </pc:spChg>
        <pc:spChg chg="mod">
          <ac:chgData name="Wen, Natasha" userId="fa88d1f8-e376-4f37-84ad-a1e0e3e1cb59" providerId="ADAL" clId="{161EB6D4-CAF9-4DC8-AB98-DD51F4409490}" dt="2022-02-23T00:52:49.909" v="152"/>
          <ac:spMkLst>
            <pc:docMk/>
            <pc:sldMk cId="2078255" sldId="606"/>
            <ac:spMk id="9" creationId="{B238A6D2-6523-4E22-9047-AC689DF40E2F}"/>
          </ac:spMkLst>
        </pc:spChg>
        <pc:picChg chg="mod">
          <ac:chgData name="Wen, Natasha" userId="fa88d1f8-e376-4f37-84ad-a1e0e3e1cb59" providerId="ADAL" clId="{161EB6D4-CAF9-4DC8-AB98-DD51F4409490}" dt="2022-02-23T00:52:49.909" v="152"/>
          <ac:picMkLst>
            <pc:docMk/>
            <pc:sldMk cId="2078255" sldId="606"/>
            <ac:picMk id="8" creationId="{548ED856-0A09-4B9F-9E97-D692FE9166D0}"/>
          </ac:picMkLst>
        </pc:picChg>
      </pc:sldChg>
      <pc:sldChg chg="modSp del">
        <pc:chgData name="Wen, Natasha" userId="fa88d1f8-e376-4f37-84ad-a1e0e3e1cb59" providerId="ADAL" clId="{161EB6D4-CAF9-4DC8-AB98-DD51F4409490}" dt="2022-03-03T21:25:58.077" v="314" actId="2696"/>
        <pc:sldMkLst>
          <pc:docMk/>
          <pc:sldMk cId="0" sldId="607"/>
        </pc:sldMkLst>
        <pc:spChg chg="mod">
          <ac:chgData name="Wen, Natasha" userId="fa88d1f8-e376-4f37-84ad-a1e0e3e1cb59" providerId="ADAL" clId="{161EB6D4-CAF9-4DC8-AB98-DD51F4409490}" dt="2022-02-23T00:52:49.909" v="152"/>
          <ac:spMkLst>
            <pc:docMk/>
            <pc:sldMk cId="0" sldId="607"/>
            <ac:spMk id="621" creationId="{00000000-0000-0000-0000-000000000000}"/>
          </ac:spMkLst>
        </pc:spChg>
        <pc:spChg chg="mod">
          <ac:chgData name="Wen, Natasha" userId="fa88d1f8-e376-4f37-84ad-a1e0e3e1cb59" providerId="ADAL" clId="{161EB6D4-CAF9-4DC8-AB98-DD51F4409490}" dt="2022-02-23T00:52:49.909" v="152"/>
          <ac:spMkLst>
            <pc:docMk/>
            <pc:sldMk cId="0" sldId="607"/>
            <ac:spMk id="626" creationId="{00000000-0000-0000-0000-000000000000}"/>
          </ac:spMkLst>
        </pc:spChg>
        <pc:picChg chg="mod">
          <ac:chgData name="Wen, Natasha" userId="fa88d1f8-e376-4f37-84ad-a1e0e3e1cb59" providerId="ADAL" clId="{161EB6D4-CAF9-4DC8-AB98-DD51F4409490}" dt="2022-02-23T00:52:49.909" v="152"/>
          <ac:picMkLst>
            <pc:docMk/>
            <pc:sldMk cId="0" sldId="607"/>
            <ac:picMk id="622" creationId="{00000000-0000-0000-0000-000000000000}"/>
          </ac:picMkLst>
        </pc:picChg>
        <pc:picChg chg="mod">
          <ac:chgData name="Wen, Natasha" userId="fa88d1f8-e376-4f37-84ad-a1e0e3e1cb59" providerId="ADAL" clId="{161EB6D4-CAF9-4DC8-AB98-DD51F4409490}" dt="2022-02-23T00:52:49.909" v="152"/>
          <ac:picMkLst>
            <pc:docMk/>
            <pc:sldMk cId="0" sldId="607"/>
            <ac:picMk id="623" creationId="{00000000-0000-0000-0000-000000000000}"/>
          </ac:picMkLst>
        </pc:picChg>
        <pc:picChg chg="mod">
          <ac:chgData name="Wen, Natasha" userId="fa88d1f8-e376-4f37-84ad-a1e0e3e1cb59" providerId="ADAL" clId="{161EB6D4-CAF9-4DC8-AB98-DD51F4409490}" dt="2022-02-23T00:52:49.909" v="152"/>
          <ac:picMkLst>
            <pc:docMk/>
            <pc:sldMk cId="0" sldId="607"/>
            <ac:picMk id="624" creationId="{00000000-0000-0000-0000-000000000000}"/>
          </ac:picMkLst>
        </pc:picChg>
        <pc:picChg chg="mod">
          <ac:chgData name="Wen, Natasha" userId="fa88d1f8-e376-4f37-84ad-a1e0e3e1cb59" providerId="ADAL" clId="{161EB6D4-CAF9-4DC8-AB98-DD51F4409490}" dt="2022-02-23T00:52:49.909" v="152"/>
          <ac:picMkLst>
            <pc:docMk/>
            <pc:sldMk cId="0" sldId="607"/>
            <ac:picMk id="625" creationId="{00000000-0000-0000-0000-000000000000}"/>
          </ac:picMkLst>
        </pc:picChg>
      </pc:sldChg>
      <pc:sldChg chg="modSp del">
        <pc:chgData name="Wen, Natasha" userId="fa88d1f8-e376-4f37-84ad-a1e0e3e1cb59" providerId="ADAL" clId="{161EB6D4-CAF9-4DC8-AB98-DD51F4409490}" dt="2022-03-03T21:25:58.077" v="314" actId="2696"/>
        <pc:sldMkLst>
          <pc:docMk/>
          <pc:sldMk cId="0" sldId="608"/>
        </pc:sldMkLst>
        <pc:spChg chg="mod">
          <ac:chgData name="Wen, Natasha" userId="fa88d1f8-e376-4f37-84ad-a1e0e3e1cb59" providerId="ADAL" clId="{161EB6D4-CAF9-4DC8-AB98-DD51F4409490}" dt="2022-02-23T00:52:49.909" v="152"/>
          <ac:spMkLst>
            <pc:docMk/>
            <pc:sldMk cId="0" sldId="608"/>
            <ac:spMk id="631" creationId="{00000000-0000-0000-0000-000000000000}"/>
          </ac:spMkLst>
        </pc:spChg>
        <pc:spChg chg="mod">
          <ac:chgData name="Wen, Natasha" userId="fa88d1f8-e376-4f37-84ad-a1e0e3e1cb59" providerId="ADAL" clId="{161EB6D4-CAF9-4DC8-AB98-DD51F4409490}" dt="2022-02-23T00:52:49.909" v="152"/>
          <ac:spMkLst>
            <pc:docMk/>
            <pc:sldMk cId="0" sldId="608"/>
            <ac:spMk id="632" creationId="{00000000-0000-0000-0000-000000000000}"/>
          </ac:spMkLst>
        </pc:spChg>
        <pc:spChg chg="mod">
          <ac:chgData name="Wen, Natasha" userId="fa88d1f8-e376-4f37-84ad-a1e0e3e1cb59" providerId="ADAL" clId="{161EB6D4-CAF9-4DC8-AB98-DD51F4409490}" dt="2022-02-23T00:52:49.909" v="152"/>
          <ac:spMkLst>
            <pc:docMk/>
            <pc:sldMk cId="0" sldId="608"/>
            <ac:spMk id="633" creationId="{00000000-0000-0000-0000-000000000000}"/>
          </ac:spMkLst>
        </pc:spChg>
        <pc:spChg chg="mod">
          <ac:chgData name="Wen, Natasha" userId="fa88d1f8-e376-4f37-84ad-a1e0e3e1cb59" providerId="ADAL" clId="{161EB6D4-CAF9-4DC8-AB98-DD51F4409490}" dt="2022-02-23T00:52:49.909" v="152"/>
          <ac:spMkLst>
            <pc:docMk/>
            <pc:sldMk cId="0" sldId="608"/>
            <ac:spMk id="635" creationId="{00000000-0000-0000-0000-000000000000}"/>
          </ac:spMkLst>
        </pc:spChg>
        <pc:spChg chg="mod">
          <ac:chgData name="Wen, Natasha" userId="fa88d1f8-e376-4f37-84ad-a1e0e3e1cb59" providerId="ADAL" clId="{161EB6D4-CAF9-4DC8-AB98-DD51F4409490}" dt="2022-02-23T00:52:49.909" v="152"/>
          <ac:spMkLst>
            <pc:docMk/>
            <pc:sldMk cId="0" sldId="608"/>
            <ac:spMk id="636" creationId="{00000000-0000-0000-0000-000000000000}"/>
          </ac:spMkLst>
        </pc:spChg>
        <pc:picChg chg="mod">
          <ac:chgData name="Wen, Natasha" userId="fa88d1f8-e376-4f37-84ad-a1e0e3e1cb59" providerId="ADAL" clId="{161EB6D4-CAF9-4DC8-AB98-DD51F4409490}" dt="2022-02-23T00:52:49.909" v="152"/>
          <ac:picMkLst>
            <pc:docMk/>
            <pc:sldMk cId="0" sldId="608"/>
            <ac:picMk id="634" creationId="{00000000-0000-0000-0000-000000000000}"/>
          </ac:picMkLst>
        </pc:picChg>
      </pc:sldChg>
      <pc:sldChg chg="modSp del modNotes">
        <pc:chgData name="Wen, Natasha" userId="fa88d1f8-e376-4f37-84ad-a1e0e3e1cb59" providerId="ADAL" clId="{161EB6D4-CAF9-4DC8-AB98-DD51F4409490}" dt="2022-03-03T21:25:58.077" v="314" actId="2696"/>
        <pc:sldMkLst>
          <pc:docMk/>
          <pc:sldMk cId="0" sldId="609"/>
        </pc:sldMkLst>
        <pc:spChg chg="mod">
          <ac:chgData name="Wen, Natasha" userId="fa88d1f8-e376-4f37-84ad-a1e0e3e1cb59" providerId="ADAL" clId="{161EB6D4-CAF9-4DC8-AB98-DD51F4409490}" dt="2022-02-23T00:52:49.909" v="152"/>
          <ac:spMkLst>
            <pc:docMk/>
            <pc:sldMk cId="0" sldId="609"/>
            <ac:spMk id="641" creationId="{00000000-0000-0000-0000-000000000000}"/>
          </ac:spMkLst>
        </pc:spChg>
        <pc:spChg chg="mod">
          <ac:chgData name="Wen, Natasha" userId="fa88d1f8-e376-4f37-84ad-a1e0e3e1cb59" providerId="ADAL" clId="{161EB6D4-CAF9-4DC8-AB98-DD51F4409490}" dt="2022-02-23T00:52:49.909" v="152"/>
          <ac:spMkLst>
            <pc:docMk/>
            <pc:sldMk cId="0" sldId="609"/>
            <ac:spMk id="644" creationId="{00000000-0000-0000-0000-000000000000}"/>
          </ac:spMkLst>
        </pc:spChg>
        <pc:spChg chg="mod">
          <ac:chgData name="Wen, Natasha" userId="fa88d1f8-e376-4f37-84ad-a1e0e3e1cb59" providerId="ADAL" clId="{161EB6D4-CAF9-4DC8-AB98-DD51F4409490}" dt="2022-02-23T00:52:49.909" v="152"/>
          <ac:spMkLst>
            <pc:docMk/>
            <pc:sldMk cId="0" sldId="609"/>
            <ac:spMk id="645" creationId="{00000000-0000-0000-0000-000000000000}"/>
          </ac:spMkLst>
        </pc:spChg>
        <pc:spChg chg="mod">
          <ac:chgData name="Wen, Natasha" userId="fa88d1f8-e376-4f37-84ad-a1e0e3e1cb59" providerId="ADAL" clId="{161EB6D4-CAF9-4DC8-AB98-DD51F4409490}" dt="2022-02-23T00:52:49.909" v="152"/>
          <ac:spMkLst>
            <pc:docMk/>
            <pc:sldMk cId="0" sldId="609"/>
            <ac:spMk id="646" creationId="{00000000-0000-0000-0000-000000000000}"/>
          </ac:spMkLst>
        </pc:spChg>
        <pc:spChg chg="mod">
          <ac:chgData name="Wen, Natasha" userId="fa88d1f8-e376-4f37-84ad-a1e0e3e1cb59" providerId="ADAL" clId="{161EB6D4-CAF9-4DC8-AB98-DD51F4409490}" dt="2022-02-23T00:52:49.909" v="152"/>
          <ac:spMkLst>
            <pc:docMk/>
            <pc:sldMk cId="0" sldId="609"/>
            <ac:spMk id="647" creationId="{00000000-0000-0000-0000-000000000000}"/>
          </ac:spMkLst>
        </pc:spChg>
        <pc:picChg chg="mod">
          <ac:chgData name="Wen, Natasha" userId="fa88d1f8-e376-4f37-84ad-a1e0e3e1cb59" providerId="ADAL" clId="{161EB6D4-CAF9-4DC8-AB98-DD51F4409490}" dt="2022-02-23T00:52:49.909" v="152"/>
          <ac:picMkLst>
            <pc:docMk/>
            <pc:sldMk cId="0" sldId="609"/>
            <ac:picMk id="642" creationId="{00000000-0000-0000-0000-000000000000}"/>
          </ac:picMkLst>
        </pc:picChg>
        <pc:picChg chg="mod">
          <ac:chgData name="Wen, Natasha" userId="fa88d1f8-e376-4f37-84ad-a1e0e3e1cb59" providerId="ADAL" clId="{161EB6D4-CAF9-4DC8-AB98-DD51F4409490}" dt="2022-02-23T00:52:49.909" v="152"/>
          <ac:picMkLst>
            <pc:docMk/>
            <pc:sldMk cId="0" sldId="609"/>
            <ac:picMk id="643" creationId="{00000000-0000-0000-0000-000000000000}"/>
          </ac:picMkLst>
        </pc:picChg>
      </pc:sldChg>
      <pc:sldChg chg="addSp modSp new modNotes modNotesTx">
        <pc:chgData name="Wen, Natasha" userId="fa88d1f8-e376-4f37-84ad-a1e0e3e1cb59" providerId="ADAL" clId="{161EB6D4-CAF9-4DC8-AB98-DD51F4409490}" dt="2022-02-23T00:52:49.909" v="152"/>
        <pc:sldMkLst>
          <pc:docMk/>
          <pc:sldMk cId="124881803" sldId="610"/>
        </pc:sldMkLst>
        <pc:picChg chg="add mod">
          <ac:chgData name="Wen, Natasha" userId="fa88d1f8-e376-4f37-84ad-a1e0e3e1cb59" providerId="ADAL" clId="{161EB6D4-CAF9-4DC8-AB98-DD51F4409490}" dt="2022-02-23T00:52:49.909" v="152"/>
          <ac:picMkLst>
            <pc:docMk/>
            <pc:sldMk cId="124881803" sldId="610"/>
            <ac:picMk id="2050" creationId="{6421C5F9-6B49-49D1-A76D-53984348ACF1}"/>
          </ac:picMkLst>
        </pc:picChg>
      </pc:sldChg>
      <pc:sldChg chg="addSp modSp new modNotes modNotesTx">
        <pc:chgData name="Wen, Natasha" userId="fa88d1f8-e376-4f37-84ad-a1e0e3e1cb59" providerId="ADAL" clId="{161EB6D4-CAF9-4DC8-AB98-DD51F4409490}" dt="2022-02-23T00:52:49.909" v="152"/>
        <pc:sldMkLst>
          <pc:docMk/>
          <pc:sldMk cId="1938854315" sldId="611"/>
        </pc:sldMkLst>
        <pc:picChg chg="add mod">
          <ac:chgData name="Wen, Natasha" userId="fa88d1f8-e376-4f37-84ad-a1e0e3e1cb59" providerId="ADAL" clId="{161EB6D4-CAF9-4DC8-AB98-DD51F4409490}" dt="2022-02-23T00:52:49.909" v="152"/>
          <ac:picMkLst>
            <pc:docMk/>
            <pc:sldMk cId="1938854315" sldId="611"/>
            <ac:picMk id="3074" creationId="{46EE3FC3-1E94-4835-9035-8F22D52EEAB5}"/>
          </ac:picMkLst>
        </pc:picChg>
      </pc:sldChg>
      <pc:sldChg chg="addSp delSp modSp new modNotes modNotesTx">
        <pc:chgData name="Wen, Natasha" userId="fa88d1f8-e376-4f37-84ad-a1e0e3e1cb59" providerId="ADAL" clId="{161EB6D4-CAF9-4DC8-AB98-DD51F4409490}" dt="2022-02-23T00:52:49.909" v="152"/>
        <pc:sldMkLst>
          <pc:docMk/>
          <pc:sldMk cId="1113074211" sldId="612"/>
        </pc:sldMkLst>
        <pc:picChg chg="add del">
          <ac:chgData name="Wen, Natasha" userId="fa88d1f8-e376-4f37-84ad-a1e0e3e1cb59" providerId="ADAL" clId="{161EB6D4-CAF9-4DC8-AB98-DD51F4409490}" dt="2022-02-18T21:58:49.714" v="28"/>
          <ac:picMkLst>
            <pc:docMk/>
            <pc:sldMk cId="1113074211" sldId="612"/>
            <ac:picMk id="4098" creationId="{A3187A5D-0B5E-4F20-8341-57814AB05018}"/>
          </ac:picMkLst>
        </pc:picChg>
        <pc:picChg chg="add del">
          <ac:chgData name="Wen, Natasha" userId="fa88d1f8-e376-4f37-84ad-a1e0e3e1cb59" providerId="ADAL" clId="{161EB6D4-CAF9-4DC8-AB98-DD51F4409490}" dt="2022-02-18T21:59:22.421" v="30"/>
          <ac:picMkLst>
            <pc:docMk/>
            <pc:sldMk cId="1113074211" sldId="612"/>
            <ac:picMk id="4100" creationId="{035D2869-8F6E-4352-812C-6616682ADBE0}"/>
          </ac:picMkLst>
        </pc:picChg>
        <pc:picChg chg="add del">
          <ac:chgData name="Wen, Natasha" userId="fa88d1f8-e376-4f37-84ad-a1e0e3e1cb59" providerId="ADAL" clId="{161EB6D4-CAF9-4DC8-AB98-DD51F4409490}" dt="2022-02-18T22:00:05.903" v="32" actId="478"/>
          <ac:picMkLst>
            <pc:docMk/>
            <pc:sldMk cId="1113074211" sldId="612"/>
            <ac:picMk id="4102" creationId="{470A82BE-6FC8-44CE-BDE2-21E32811C904}"/>
          </ac:picMkLst>
        </pc:picChg>
        <pc:picChg chg="add mod">
          <ac:chgData name="Wen, Natasha" userId="fa88d1f8-e376-4f37-84ad-a1e0e3e1cb59" providerId="ADAL" clId="{161EB6D4-CAF9-4DC8-AB98-DD51F4409490}" dt="2022-02-23T00:52:49.909" v="152"/>
          <ac:picMkLst>
            <pc:docMk/>
            <pc:sldMk cId="1113074211" sldId="612"/>
            <ac:picMk id="4104" creationId="{DEA58D55-2206-413F-A5CC-9FE17E03A57A}"/>
          </ac:picMkLst>
        </pc:picChg>
      </pc:sldChg>
      <pc:sldChg chg="addSp modSp new modNotes modNotesTx">
        <pc:chgData name="Wen, Natasha" userId="fa88d1f8-e376-4f37-84ad-a1e0e3e1cb59" providerId="ADAL" clId="{161EB6D4-CAF9-4DC8-AB98-DD51F4409490}" dt="2022-02-23T00:52:49.909" v="152"/>
        <pc:sldMkLst>
          <pc:docMk/>
          <pc:sldMk cId="1355834584" sldId="613"/>
        </pc:sldMkLst>
        <pc:picChg chg="add mod">
          <ac:chgData name="Wen, Natasha" userId="fa88d1f8-e376-4f37-84ad-a1e0e3e1cb59" providerId="ADAL" clId="{161EB6D4-CAF9-4DC8-AB98-DD51F4409490}" dt="2022-02-23T00:52:49.909" v="152"/>
          <ac:picMkLst>
            <pc:docMk/>
            <pc:sldMk cId="1355834584" sldId="613"/>
            <ac:picMk id="5122" creationId="{F784874F-C648-429B-A475-9889CE4C3D5F}"/>
          </ac:picMkLst>
        </pc:picChg>
      </pc:sldChg>
      <pc:sldChg chg="addSp delSp modSp new mod modNotes modNotesTx">
        <pc:chgData name="Wen, Natasha" userId="fa88d1f8-e376-4f37-84ad-a1e0e3e1cb59" providerId="ADAL" clId="{161EB6D4-CAF9-4DC8-AB98-DD51F4409490}" dt="2022-02-23T00:52:49.909" v="152"/>
        <pc:sldMkLst>
          <pc:docMk/>
          <pc:sldMk cId="1079631146" sldId="614"/>
        </pc:sldMkLst>
        <pc:picChg chg="add del mod ord">
          <ac:chgData name="Wen, Natasha" userId="fa88d1f8-e376-4f37-84ad-a1e0e3e1cb59" providerId="ADAL" clId="{161EB6D4-CAF9-4DC8-AB98-DD51F4409490}" dt="2022-02-18T22:19:59.552" v="82" actId="478"/>
          <ac:picMkLst>
            <pc:docMk/>
            <pc:sldMk cId="1079631146" sldId="614"/>
            <ac:picMk id="4" creationId="{638B4FB8-DF8F-4B73-A9A9-6186B104AF5A}"/>
          </ac:picMkLst>
        </pc:picChg>
        <pc:picChg chg="add del mod">
          <ac:chgData name="Wen, Natasha" userId="fa88d1f8-e376-4f37-84ad-a1e0e3e1cb59" providerId="ADAL" clId="{161EB6D4-CAF9-4DC8-AB98-DD51F4409490}" dt="2022-02-18T22:21:26.396" v="88"/>
          <ac:picMkLst>
            <pc:docMk/>
            <pc:sldMk cId="1079631146" sldId="614"/>
            <ac:picMk id="6" creationId="{63F8A463-0CD1-4BF3-BAA9-55E13359A988}"/>
          </ac:picMkLst>
        </pc:picChg>
        <pc:picChg chg="add mod">
          <ac:chgData name="Wen, Natasha" userId="fa88d1f8-e376-4f37-84ad-a1e0e3e1cb59" providerId="ADAL" clId="{161EB6D4-CAF9-4DC8-AB98-DD51F4409490}" dt="2022-02-23T00:52:49.909" v="152"/>
          <ac:picMkLst>
            <pc:docMk/>
            <pc:sldMk cId="1079631146" sldId="614"/>
            <ac:picMk id="8" creationId="{D3DF2865-E174-4EF3-A7AF-24F3D03F44B3}"/>
          </ac:picMkLst>
        </pc:picChg>
        <pc:picChg chg="add del">
          <ac:chgData name="Wen, Natasha" userId="fa88d1f8-e376-4f37-84ad-a1e0e3e1cb59" providerId="ADAL" clId="{161EB6D4-CAF9-4DC8-AB98-DD51F4409490}" dt="2022-02-18T22:10:21.441" v="46"/>
          <ac:picMkLst>
            <pc:docMk/>
            <pc:sldMk cId="1079631146" sldId="614"/>
            <ac:picMk id="6146" creationId="{D6154B38-D97C-4C0E-B7A0-727DB3F94DC5}"/>
          </ac:picMkLst>
        </pc:picChg>
        <pc:picChg chg="add del mod">
          <ac:chgData name="Wen, Natasha" userId="fa88d1f8-e376-4f37-84ad-a1e0e3e1cb59" providerId="ADAL" clId="{161EB6D4-CAF9-4DC8-AB98-DD51F4409490}" dt="2022-02-18T22:20:02.829" v="83" actId="478"/>
          <ac:picMkLst>
            <pc:docMk/>
            <pc:sldMk cId="1079631146" sldId="614"/>
            <ac:picMk id="6148" creationId="{D593C213-C684-4CBA-A4B2-088A45ECB8EF}"/>
          </ac:picMkLst>
        </pc:picChg>
        <pc:picChg chg="add del">
          <ac:chgData name="Wen, Natasha" userId="fa88d1f8-e376-4f37-84ad-a1e0e3e1cb59" providerId="ADAL" clId="{161EB6D4-CAF9-4DC8-AB98-DD51F4409490}" dt="2022-02-18T22:21:26.835" v="89"/>
          <ac:picMkLst>
            <pc:docMk/>
            <pc:sldMk cId="1079631146" sldId="614"/>
            <ac:picMk id="6150" creationId="{D524CC24-3E2A-4897-8793-D12229480EDD}"/>
          </ac:picMkLst>
        </pc:picChg>
        <pc:picChg chg="add mod">
          <ac:chgData name="Wen, Natasha" userId="fa88d1f8-e376-4f37-84ad-a1e0e3e1cb59" providerId="ADAL" clId="{161EB6D4-CAF9-4DC8-AB98-DD51F4409490}" dt="2022-02-23T00:52:49.909" v="152"/>
          <ac:picMkLst>
            <pc:docMk/>
            <pc:sldMk cId="1079631146" sldId="614"/>
            <ac:picMk id="6152" creationId="{9A419747-CD45-4CBD-8CF2-DE7B4C3D39BC}"/>
          </ac:picMkLst>
        </pc:picChg>
      </pc:sldChg>
      <pc:sldChg chg="addSp delSp modSp new">
        <pc:chgData name="Wen, Natasha" userId="fa88d1f8-e376-4f37-84ad-a1e0e3e1cb59" providerId="ADAL" clId="{161EB6D4-CAF9-4DC8-AB98-DD51F4409490}" dt="2022-02-23T00:52:49.909" v="152"/>
        <pc:sldMkLst>
          <pc:docMk/>
          <pc:sldMk cId="3649221171" sldId="615"/>
        </pc:sldMkLst>
        <pc:picChg chg="add mod">
          <ac:chgData name="Wen, Natasha" userId="fa88d1f8-e376-4f37-84ad-a1e0e3e1cb59" providerId="ADAL" clId="{161EB6D4-CAF9-4DC8-AB98-DD51F4409490}" dt="2022-02-23T00:52:49.909" v="152"/>
          <ac:picMkLst>
            <pc:docMk/>
            <pc:sldMk cId="3649221171" sldId="615"/>
            <ac:picMk id="4" creationId="{98B48AB8-15D1-4A64-B761-04DD5B563116}"/>
          </ac:picMkLst>
        </pc:picChg>
        <pc:picChg chg="add del">
          <ac:chgData name="Wen, Natasha" userId="fa88d1f8-e376-4f37-84ad-a1e0e3e1cb59" providerId="ADAL" clId="{161EB6D4-CAF9-4DC8-AB98-DD51F4409490}" dt="2022-02-18T22:33:28.158" v="128" actId="478"/>
          <ac:picMkLst>
            <pc:docMk/>
            <pc:sldMk cId="3649221171" sldId="615"/>
            <ac:picMk id="7170" creationId="{981755D4-D515-4432-9A0C-319F2114A2F6}"/>
          </ac:picMkLst>
        </pc:picChg>
        <pc:picChg chg="add mod">
          <ac:chgData name="Wen, Natasha" userId="fa88d1f8-e376-4f37-84ad-a1e0e3e1cb59" providerId="ADAL" clId="{161EB6D4-CAF9-4DC8-AB98-DD51F4409490}" dt="2022-02-23T00:52:49.909" v="152"/>
          <ac:picMkLst>
            <pc:docMk/>
            <pc:sldMk cId="3649221171" sldId="615"/>
            <ac:picMk id="7172" creationId="{D50624E7-E0C1-409D-87F9-021FF25F5140}"/>
          </ac:picMkLst>
        </pc:picChg>
      </pc:sldChg>
      <pc:sldChg chg="addSp modSp new del mod modClrScheme chgLayout">
        <pc:chgData name="Wen, Natasha" userId="fa88d1f8-e376-4f37-84ad-a1e0e3e1cb59" providerId="ADAL" clId="{161EB6D4-CAF9-4DC8-AB98-DD51F4409490}" dt="2022-03-01T16:21:04.348" v="305" actId="2696"/>
        <pc:sldMkLst>
          <pc:docMk/>
          <pc:sldMk cId="4020455819" sldId="616"/>
        </pc:sldMkLst>
        <pc:spChg chg="add mod">
          <ac:chgData name="Wen, Natasha" userId="fa88d1f8-e376-4f37-84ad-a1e0e3e1cb59" providerId="ADAL" clId="{161EB6D4-CAF9-4DC8-AB98-DD51F4409490}" dt="2022-02-28T15:09:10.984" v="280" actId="207"/>
          <ac:spMkLst>
            <pc:docMk/>
            <pc:sldMk cId="4020455819" sldId="616"/>
            <ac:spMk id="4" creationId="{3D9A45CB-8EAC-462F-BA29-BA6D47B8C036}"/>
          </ac:spMkLst>
        </pc:spChg>
        <pc:spChg chg="add mod">
          <ac:chgData name="Wen, Natasha" userId="fa88d1f8-e376-4f37-84ad-a1e0e3e1cb59" providerId="ADAL" clId="{161EB6D4-CAF9-4DC8-AB98-DD51F4409490}" dt="2022-02-28T15:09:07.885" v="279" actId="207"/>
          <ac:spMkLst>
            <pc:docMk/>
            <pc:sldMk cId="4020455819" sldId="616"/>
            <ac:spMk id="5" creationId="{ACF8CF81-9DE9-45F7-8921-D6E39F7601E8}"/>
          </ac:spMkLst>
        </pc:spChg>
        <pc:picChg chg="add mod ord">
          <ac:chgData name="Wen, Natasha" userId="fa88d1f8-e376-4f37-84ad-a1e0e3e1cb59" providerId="ADAL" clId="{161EB6D4-CAF9-4DC8-AB98-DD51F4409490}" dt="2022-02-28T15:06:39.321" v="271" actId="1076"/>
          <ac:picMkLst>
            <pc:docMk/>
            <pc:sldMk cId="4020455819" sldId="616"/>
            <ac:picMk id="3" creationId="{0E5AB592-FCA7-4C31-9123-85FBE33817D3}"/>
          </ac:picMkLst>
        </pc:picChg>
      </pc:sldChg>
      <pc:sldChg chg="addSp modSp add mod">
        <pc:chgData name="Wen, Natasha" userId="fa88d1f8-e376-4f37-84ad-a1e0e3e1cb59" providerId="ADAL" clId="{161EB6D4-CAF9-4DC8-AB98-DD51F4409490}" dt="2022-03-01T16:19:19.413" v="304" actId="120"/>
        <pc:sldMkLst>
          <pc:docMk/>
          <pc:sldMk cId="1042824232" sldId="617"/>
        </pc:sldMkLst>
        <pc:spChg chg="mod">
          <ac:chgData name="Wen, Natasha" userId="fa88d1f8-e376-4f37-84ad-a1e0e3e1cb59" providerId="ADAL" clId="{161EB6D4-CAF9-4DC8-AB98-DD51F4409490}" dt="2022-03-01T16:19:19.413" v="304" actId="120"/>
          <ac:spMkLst>
            <pc:docMk/>
            <pc:sldMk cId="1042824232" sldId="617"/>
            <ac:spMk id="4" creationId="{3D9A45CB-8EAC-462F-BA29-BA6D47B8C036}"/>
          </ac:spMkLst>
        </pc:spChg>
        <pc:spChg chg="mod">
          <ac:chgData name="Wen, Natasha" userId="fa88d1f8-e376-4f37-84ad-a1e0e3e1cb59" providerId="ADAL" clId="{161EB6D4-CAF9-4DC8-AB98-DD51F4409490}" dt="2022-03-01T16:14:53.621" v="294" actId="207"/>
          <ac:spMkLst>
            <pc:docMk/>
            <pc:sldMk cId="1042824232" sldId="617"/>
            <ac:spMk id="5" creationId="{ACF8CF81-9DE9-45F7-8921-D6E39F7601E8}"/>
          </ac:spMkLst>
        </pc:spChg>
        <pc:picChg chg="mod">
          <ac:chgData name="Wen, Natasha" userId="fa88d1f8-e376-4f37-84ad-a1e0e3e1cb59" providerId="ADAL" clId="{161EB6D4-CAF9-4DC8-AB98-DD51F4409490}" dt="2022-03-01T16:17:47.486" v="301" actId="1076"/>
          <ac:picMkLst>
            <pc:docMk/>
            <pc:sldMk cId="1042824232" sldId="617"/>
            <ac:picMk id="3" creationId="{0E5AB592-FCA7-4C31-9123-85FBE33817D3}"/>
          </ac:picMkLst>
        </pc:picChg>
        <pc:picChg chg="add mod">
          <ac:chgData name="Wen, Natasha" userId="fa88d1f8-e376-4f37-84ad-a1e0e3e1cb59" providerId="ADAL" clId="{161EB6D4-CAF9-4DC8-AB98-DD51F4409490}" dt="2022-03-01T16:16:57.288" v="297" actId="1076"/>
          <ac:picMkLst>
            <pc:docMk/>
            <pc:sldMk cId="1042824232" sldId="617"/>
            <ac:picMk id="6" creationId="{12BD0DF6-6AC4-43C4-8957-F02B026CFC90}"/>
          </ac:picMkLst>
        </pc:picChg>
      </pc:sldChg>
      <pc:sldChg chg="modSp add mod">
        <pc:chgData name="Wen, Natasha" userId="fa88d1f8-e376-4f37-84ad-a1e0e3e1cb59" providerId="ADAL" clId="{161EB6D4-CAF9-4DC8-AB98-DD51F4409490}" dt="2022-03-02T17:21:25.918" v="313" actId="207"/>
        <pc:sldMkLst>
          <pc:docMk/>
          <pc:sldMk cId="191245569" sldId="618"/>
        </pc:sldMkLst>
        <pc:spChg chg="mod">
          <ac:chgData name="Wen, Natasha" userId="fa88d1f8-e376-4f37-84ad-a1e0e3e1cb59" providerId="ADAL" clId="{161EB6D4-CAF9-4DC8-AB98-DD51F4409490}" dt="2022-03-02T17:21:22.083" v="312" actId="207"/>
          <ac:spMkLst>
            <pc:docMk/>
            <pc:sldMk cId="191245569" sldId="618"/>
            <ac:spMk id="4" creationId="{3D9A45CB-8EAC-462F-BA29-BA6D47B8C036}"/>
          </ac:spMkLst>
        </pc:spChg>
        <pc:spChg chg="mod">
          <ac:chgData name="Wen, Natasha" userId="fa88d1f8-e376-4f37-84ad-a1e0e3e1cb59" providerId="ADAL" clId="{161EB6D4-CAF9-4DC8-AB98-DD51F4409490}" dt="2022-03-02T17:21:25.918" v="313" actId="207"/>
          <ac:spMkLst>
            <pc:docMk/>
            <pc:sldMk cId="191245569" sldId="618"/>
            <ac:spMk id="5" creationId="{ACF8CF81-9DE9-45F7-8921-D6E39F7601E8}"/>
          </ac:spMkLst>
        </pc:spChg>
      </pc:sldChg>
      <pc:sldChg chg="modSp mod">
        <pc:chgData name="Wen, Natasha" userId="fa88d1f8-e376-4f37-84ad-a1e0e3e1cb59" providerId="ADAL" clId="{161EB6D4-CAF9-4DC8-AB98-DD51F4409490}" dt="2022-03-11T17:29:43.835" v="7594" actId="20577"/>
        <pc:sldMkLst>
          <pc:docMk/>
          <pc:sldMk cId="1025178025" sldId="619"/>
        </pc:sldMkLst>
        <pc:spChg chg="mod">
          <ac:chgData name="Wen, Natasha" userId="fa88d1f8-e376-4f37-84ad-a1e0e3e1cb59" providerId="ADAL" clId="{161EB6D4-CAF9-4DC8-AB98-DD51F4409490}" dt="2022-03-11T17:29:31.388" v="7589" actId="20577"/>
          <ac:spMkLst>
            <pc:docMk/>
            <pc:sldMk cId="1025178025" sldId="619"/>
            <ac:spMk id="2" creationId="{00000000-0000-0000-0000-000000000000}"/>
          </ac:spMkLst>
        </pc:spChg>
        <pc:spChg chg="mod">
          <ac:chgData name="Wen, Natasha" userId="fa88d1f8-e376-4f37-84ad-a1e0e3e1cb59" providerId="ADAL" clId="{161EB6D4-CAF9-4DC8-AB98-DD51F4409490}" dt="2022-03-04T00:15:54.328" v="500" actId="20577"/>
          <ac:spMkLst>
            <pc:docMk/>
            <pc:sldMk cId="1025178025" sldId="619"/>
            <ac:spMk id="3" creationId="{00000000-0000-0000-0000-000000000000}"/>
          </ac:spMkLst>
        </pc:spChg>
        <pc:spChg chg="mod">
          <ac:chgData name="Wen, Natasha" userId="fa88d1f8-e376-4f37-84ad-a1e0e3e1cb59" providerId="ADAL" clId="{161EB6D4-CAF9-4DC8-AB98-DD51F4409490}" dt="2022-03-11T17:29:43.835" v="7594" actId="20577"/>
          <ac:spMkLst>
            <pc:docMk/>
            <pc:sldMk cId="1025178025" sldId="619"/>
            <ac:spMk id="9" creationId="{AC10F636-A40C-47C1-AC89-76D2FCB721BA}"/>
          </ac:spMkLst>
        </pc:spChg>
        <pc:spChg chg="mod">
          <ac:chgData name="Wen, Natasha" userId="fa88d1f8-e376-4f37-84ad-a1e0e3e1cb59" providerId="ADAL" clId="{161EB6D4-CAF9-4DC8-AB98-DD51F4409490}" dt="2022-03-04T00:16:07.972" v="501"/>
          <ac:spMkLst>
            <pc:docMk/>
            <pc:sldMk cId="1025178025" sldId="619"/>
            <ac:spMk id="10" creationId="{338CF9F2-F185-426B-8C3A-80F08F39855B}"/>
          </ac:spMkLst>
        </pc:spChg>
      </pc:sldChg>
      <pc:sldChg chg="modSp mod ord">
        <pc:chgData name="Wen, Natasha" userId="fa88d1f8-e376-4f37-84ad-a1e0e3e1cb59" providerId="ADAL" clId="{161EB6D4-CAF9-4DC8-AB98-DD51F4409490}" dt="2022-03-11T18:37:26.156" v="7676" actId="20577"/>
        <pc:sldMkLst>
          <pc:docMk/>
          <pc:sldMk cId="640563212" sldId="621"/>
        </pc:sldMkLst>
        <pc:spChg chg="mod">
          <ac:chgData name="Wen, Natasha" userId="fa88d1f8-e376-4f37-84ad-a1e0e3e1cb59" providerId="ADAL" clId="{161EB6D4-CAF9-4DC8-AB98-DD51F4409490}" dt="2022-03-11T18:37:26.156" v="7676" actId="20577"/>
          <ac:spMkLst>
            <pc:docMk/>
            <pc:sldMk cId="640563212" sldId="621"/>
            <ac:spMk id="13" creationId="{30171304-E523-43C0-B614-9D2A5263A396}"/>
          </ac:spMkLst>
        </pc:spChg>
      </pc:sldChg>
      <pc:sldChg chg="modTransition">
        <pc:chgData name="Wen, Natasha" userId="fa88d1f8-e376-4f37-84ad-a1e0e3e1cb59" providerId="ADAL" clId="{161EB6D4-CAF9-4DC8-AB98-DD51F4409490}" dt="2022-03-09T01:49:20.402" v="7467"/>
        <pc:sldMkLst>
          <pc:docMk/>
          <pc:sldMk cId="3317773" sldId="622"/>
        </pc:sldMkLst>
      </pc:sldChg>
      <pc:sldChg chg="modSp mod">
        <pc:chgData name="Wen, Natasha" userId="fa88d1f8-e376-4f37-84ad-a1e0e3e1cb59" providerId="ADAL" clId="{161EB6D4-CAF9-4DC8-AB98-DD51F4409490}" dt="2022-03-11T20:00:37.764" v="7684" actId="6549"/>
        <pc:sldMkLst>
          <pc:docMk/>
          <pc:sldMk cId="3399072210" sldId="624"/>
        </pc:sldMkLst>
        <pc:spChg chg="mod">
          <ac:chgData name="Wen, Natasha" userId="fa88d1f8-e376-4f37-84ad-a1e0e3e1cb59" providerId="ADAL" clId="{161EB6D4-CAF9-4DC8-AB98-DD51F4409490}" dt="2022-03-11T20:00:37.764" v="7684" actId="6549"/>
          <ac:spMkLst>
            <pc:docMk/>
            <pc:sldMk cId="3399072210" sldId="624"/>
            <ac:spMk id="8" creationId="{00000000-0000-0000-0000-000000000000}"/>
          </ac:spMkLst>
        </pc:spChg>
      </pc:sldChg>
      <pc:sldChg chg="modSp mod">
        <pc:chgData name="Wen, Natasha" userId="fa88d1f8-e376-4f37-84ad-a1e0e3e1cb59" providerId="ADAL" clId="{161EB6D4-CAF9-4DC8-AB98-DD51F4409490}" dt="2022-03-11T20:00:36.472" v="7682" actId="20577"/>
        <pc:sldMkLst>
          <pc:docMk/>
          <pc:sldMk cId="2366253325" sldId="625"/>
        </pc:sldMkLst>
        <pc:spChg chg="mod">
          <ac:chgData name="Wen, Natasha" userId="fa88d1f8-e376-4f37-84ad-a1e0e3e1cb59" providerId="ADAL" clId="{161EB6D4-CAF9-4DC8-AB98-DD51F4409490}" dt="2022-03-11T20:00:36.472" v="7682" actId="20577"/>
          <ac:spMkLst>
            <pc:docMk/>
            <pc:sldMk cId="2366253325" sldId="625"/>
            <ac:spMk id="8" creationId="{00000000-0000-0000-0000-000000000000}"/>
          </ac:spMkLst>
        </pc:spChg>
      </pc:sldChg>
      <pc:sldChg chg="del">
        <pc:chgData name="Wen, Natasha" userId="fa88d1f8-e376-4f37-84ad-a1e0e3e1cb59" providerId="ADAL" clId="{161EB6D4-CAF9-4DC8-AB98-DD51F4409490}" dt="2022-03-04T00:41:51.630" v="506" actId="2696"/>
        <pc:sldMkLst>
          <pc:docMk/>
          <pc:sldMk cId="3568997531" sldId="627"/>
        </pc:sldMkLst>
      </pc:sldChg>
      <pc:sldChg chg="del">
        <pc:chgData name="Wen, Natasha" userId="fa88d1f8-e376-4f37-84ad-a1e0e3e1cb59" providerId="ADAL" clId="{161EB6D4-CAF9-4DC8-AB98-DD51F4409490}" dt="2022-03-04T17:07:36.770" v="1310" actId="2696"/>
        <pc:sldMkLst>
          <pc:docMk/>
          <pc:sldMk cId="2292197754" sldId="628"/>
        </pc:sldMkLst>
      </pc:sldChg>
      <pc:sldChg chg="modSp new mod ord">
        <pc:chgData name="Wen, Natasha" userId="fa88d1f8-e376-4f37-84ad-a1e0e3e1cb59" providerId="ADAL" clId="{161EB6D4-CAF9-4DC8-AB98-DD51F4409490}" dt="2022-03-04T00:17:39.046" v="505" actId="20577"/>
        <pc:sldMkLst>
          <pc:docMk/>
          <pc:sldMk cId="3738375275" sldId="635"/>
        </pc:sldMkLst>
        <pc:spChg chg="mod">
          <ac:chgData name="Wen, Natasha" userId="fa88d1f8-e376-4f37-84ad-a1e0e3e1cb59" providerId="ADAL" clId="{161EB6D4-CAF9-4DC8-AB98-DD51F4409490}" dt="2022-03-04T00:17:39.046" v="505" actId="20577"/>
          <ac:spMkLst>
            <pc:docMk/>
            <pc:sldMk cId="3738375275" sldId="635"/>
            <ac:spMk id="3" creationId="{5946F775-7224-4C09-A83A-444168B22646}"/>
          </ac:spMkLst>
        </pc:spChg>
      </pc:sldChg>
      <pc:sldChg chg="addSp delSp modSp new mod modNotesTx">
        <pc:chgData name="Wen, Natasha" userId="fa88d1f8-e376-4f37-84ad-a1e0e3e1cb59" providerId="ADAL" clId="{161EB6D4-CAF9-4DC8-AB98-DD51F4409490}" dt="2022-03-04T01:19:48.686" v="1309" actId="1076"/>
        <pc:sldMkLst>
          <pc:docMk/>
          <pc:sldMk cId="3741915218" sldId="636"/>
        </pc:sldMkLst>
        <pc:spChg chg="mod">
          <ac:chgData name="Wen, Natasha" userId="fa88d1f8-e376-4f37-84ad-a1e0e3e1cb59" providerId="ADAL" clId="{161EB6D4-CAF9-4DC8-AB98-DD51F4409490}" dt="2022-03-04T01:08:59.371" v="654" actId="1076"/>
          <ac:spMkLst>
            <pc:docMk/>
            <pc:sldMk cId="3741915218" sldId="636"/>
            <ac:spMk id="2" creationId="{85C9F526-81D8-4D1F-BB8C-78B775948424}"/>
          </ac:spMkLst>
        </pc:spChg>
        <pc:spChg chg="del">
          <ac:chgData name="Wen, Natasha" userId="fa88d1f8-e376-4f37-84ad-a1e0e3e1cb59" providerId="ADAL" clId="{161EB6D4-CAF9-4DC8-AB98-DD51F4409490}" dt="2022-03-04T00:42:50.858" v="508" actId="478"/>
          <ac:spMkLst>
            <pc:docMk/>
            <pc:sldMk cId="3741915218" sldId="636"/>
            <ac:spMk id="3" creationId="{9B96B086-88BD-434E-9806-DEF88D4D564B}"/>
          </ac:spMkLst>
        </pc:spChg>
        <pc:spChg chg="add mod">
          <ac:chgData name="Wen, Natasha" userId="fa88d1f8-e376-4f37-84ad-a1e0e3e1cb59" providerId="ADAL" clId="{161EB6D4-CAF9-4DC8-AB98-DD51F4409490}" dt="2022-03-04T01:19:31.188" v="1306" actId="1076"/>
          <ac:spMkLst>
            <pc:docMk/>
            <pc:sldMk cId="3741915218" sldId="636"/>
            <ac:spMk id="5" creationId="{E2E07BCA-700F-4080-8C2A-034D817D4614}"/>
          </ac:spMkLst>
        </pc:spChg>
        <pc:spChg chg="add mod">
          <ac:chgData name="Wen, Natasha" userId="fa88d1f8-e376-4f37-84ad-a1e0e3e1cb59" providerId="ADAL" clId="{161EB6D4-CAF9-4DC8-AB98-DD51F4409490}" dt="2022-03-04T01:09:20.067" v="657" actId="1076"/>
          <ac:spMkLst>
            <pc:docMk/>
            <pc:sldMk cId="3741915218" sldId="636"/>
            <ac:spMk id="7" creationId="{77CA4209-53B4-476B-9934-1E8F43D173AE}"/>
          </ac:spMkLst>
        </pc:spChg>
        <pc:spChg chg="add mod">
          <ac:chgData name="Wen, Natasha" userId="fa88d1f8-e376-4f37-84ad-a1e0e3e1cb59" providerId="ADAL" clId="{161EB6D4-CAF9-4DC8-AB98-DD51F4409490}" dt="2022-03-04T01:19:48.686" v="1309" actId="1076"/>
          <ac:spMkLst>
            <pc:docMk/>
            <pc:sldMk cId="3741915218" sldId="636"/>
            <ac:spMk id="9" creationId="{3BF221DA-B527-4C41-8511-A881D796A622}"/>
          </ac:spMkLst>
        </pc:spChg>
        <pc:picChg chg="add del mod">
          <ac:chgData name="Wen, Natasha" userId="fa88d1f8-e376-4f37-84ad-a1e0e3e1cb59" providerId="ADAL" clId="{161EB6D4-CAF9-4DC8-AB98-DD51F4409490}" dt="2022-03-04T00:59:21.887" v="593" actId="478"/>
          <ac:picMkLst>
            <pc:docMk/>
            <pc:sldMk cId="3741915218" sldId="636"/>
            <ac:picMk id="4" creationId="{C5FFC545-AC21-4DBC-8D62-2BB7D0238127}"/>
          </ac:picMkLst>
        </pc:picChg>
        <pc:picChg chg="add mod">
          <ac:chgData name="Wen, Natasha" userId="fa88d1f8-e376-4f37-84ad-a1e0e3e1cb59" providerId="ADAL" clId="{161EB6D4-CAF9-4DC8-AB98-DD51F4409490}" dt="2022-03-04T01:08:50.702" v="652" actId="1076"/>
          <ac:picMkLst>
            <pc:docMk/>
            <pc:sldMk cId="3741915218" sldId="636"/>
            <ac:picMk id="6" creationId="{52094AD6-FE80-4A31-BE55-801C8C5BAE03}"/>
          </ac:picMkLst>
        </pc:picChg>
        <pc:picChg chg="add mod">
          <ac:chgData name="Wen, Natasha" userId="fa88d1f8-e376-4f37-84ad-a1e0e3e1cb59" providerId="ADAL" clId="{161EB6D4-CAF9-4DC8-AB98-DD51F4409490}" dt="2022-03-04T01:08:55.469" v="653" actId="1076"/>
          <ac:picMkLst>
            <pc:docMk/>
            <pc:sldMk cId="3741915218" sldId="636"/>
            <ac:picMk id="1026" creationId="{3AD75DD2-23EE-4DAD-92B7-BB85E47EB915}"/>
          </ac:picMkLst>
        </pc:picChg>
      </pc:sldChg>
      <pc:sldChg chg="addSp delSp modSp new mod modNotesTx">
        <pc:chgData name="Wen, Natasha" userId="fa88d1f8-e376-4f37-84ad-a1e0e3e1cb59" providerId="ADAL" clId="{161EB6D4-CAF9-4DC8-AB98-DD51F4409490}" dt="2022-03-05T00:57:06.073" v="3115" actId="14100"/>
        <pc:sldMkLst>
          <pc:docMk/>
          <pc:sldMk cId="1573772937" sldId="637"/>
        </pc:sldMkLst>
        <pc:spChg chg="del mod">
          <ac:chgData name="Wen, Natasha" userId="fa88d1f8-e376-4f37-84ad-a1e0e3e1cb59" providerId="ADAL" clId="{161EB6D4-CAF9-4DC8-AB98-DD51F4409490}" dt="2022-03-04T22:39:11.814" v="2687" actId="478"/>
          <ac:spMkLst>
            <pc:docMk/>
            <pc:sldMk cId="1573772937" sldId="637"/>
            <ac:spMk id="2" creationId="{4BDF5007-FC1B-489B-8140-DDEEDFE1396D}"/>
          </ac:spMkLst>
        </pc:spChg>
        <pc:spChg chg="mod">
          <ac:chgData name="Wen, Natasha" userId="fa88d1f8-e376-4f37-84ad-a1e0e3e1cb59" providerId="ADAL" clId="{161EB6D4-CAF9-4DC8-AB98-DD51F4409490}" dt="2022-03-05T00:57:01.927" v="3114" actId="14100"/>
          <ac:spMkLst>
            <pc:docMk/>
            <pc:sldMk cId="1573772937" sldId="637"/>
            <ac:spMk id="3" creationId="{A5BC0A24-782B-4D36-8828-877B6158D701}"/>
          </ac:spMkLst>
        </pc:spChg>
        <pc:spChg chg="del">
          <ac:chgData name="Wen, Natasha" userId="fa88d1f8-e376-4f37-84ad-a1e0e3e1cb59" providerId="ADAL" clId="{161EB6D4-CAF9-4DC8-AB98-DD51F4409490}" dt="2022-03-05T00:07:53.372" v="2918" actId="478"/>
          <ac:spMkLst>
            <pc:docMk/>
            <pc:sldMk cId="1573772937" sldId="637"/>
            <ac:spMk id="4" creationId="{59B080FE-D9E0-423B-9C5C-739A512BCB8B}"/>
          </ac:spMkLst>
        </pc:spChg>
        <pc:spChg chg="mod">
          <ac:chgData name="Wen, Natasha" userId="fa88d1f8-e376-4f37-84ad-a1e0e3e1cb59" providerId="ADAL" clId="{161EB6D4-CAF9-4DC8-AB98-DD51F4409490}" dt="2022-03-05T00:57:06.073" v="3115" actId="14100"/>
          <ac:spMkLst>
            <pc:docMk/>
            <pc:sldMk cId="1573772937" sldId="637"/>
            <ac:spMk id="5" creationId="{619A8A28-1B16-4A97-93EF-5CF825400DA5}"/>
          </ac:spMkLst>
        </pc:spChg>
        <pc:spChg chg="del">
          <ac:chgData name="Wen, Natasha" userId="fa88d1f8-e376-4f37-84ad-a1e0e3e1cb59" providerId="ADAL" clId="{161EB6D4-CAF9-4DC8-AB98-DD51F4409490}" dt="2022-03-05T00:07:37.587" v="2915" actId="478"/>
          <ac:spMkLst>
            <pc:docMk/>
            <pc:sldMk cId="1573772937" sldId="637"/>
            <ac:spMk id="6" creationId="{15707058-CAC1-4877-87E1-A97105CDAB90}"/>
          </ac:spMkLst>
        </pc:spChg>
        <pc:spChg chg="add mod">
          <ac:chgData name="Wen, Natasha" userId="fa88d1f8-e376-4f37-84ad-a1e0e3e1cb59" providerId="ADAL" clId="{161EB6D4-CAF9-4DC8-AB98-DD51F4409490}" dt="2022-03-04T21:04:40.829" v="1398" actId="1076"/>
          <ac:spMkLst>
            <pc:docMk/>
            <pc:sldMk cId="1573772937" sldId="637"/>
            <ac:spMk id="7" creationId="{5E46784E-2A7E-44C0-B952-71D513F82DB2}"/>
          </ac:spMkLst>
        </pc:spChg>
        <pc:picChg chg="add mod modCrop">
          <ac:chgData name="Wen, Natasha" userId="fa88d1f8-e376-4f37-84ad-a1e0e3e1cb59" providerId="ADAL" clId="{161EB6D4-CAF9-4DC8-AB98-DD51F4409490}" dt="2022-03-05T00:56:55.748" v="3113" actId="14100"/>
          <ac:picMkLst>
            <pc:docMk/>
            <pc:sldMk cId="1573772937" sldId="637"/>
            <ac:picMk id="9" creationId="{33F64E29-C8FE-48F1-AB21-F88A75B9D746}"/>
          </ac:picMkLst>
        </pc:picChg>
        <pc:picChg chg="add mod">
          <ac:chgData name="Wen, Natasha" userId="fa88d1f8-e376-4f37-84ad-a1e0e3e1cb59" providerId="ADAL" clId="{161EB6D4-CAF9-4DC8-AB98-DD51F4409490}" dt="2022-03-05T00:56:50.956" v="3112" actId="14100"/>
          <ac:picMkLst>
            <pc:docMk/>
            <pc:sldMk cId="1573772937" sldId="637"/>
            <ac:picMk id="11" creationId="{02E5FDFE-4A70-48EA-B8BC-338E5ECD4684}"/>
          </ac:picMkLst>
        </pc:picChg>
      </pc:sldChg>
      <pc:sldChg chg="new del">
        <pc:chgData name="Wen, Natasha" userId="fa88d1f8-e376-4f37-84ad-a1e0e3e1cb59" providerId="ADAL" clId="{161EB6D4-CAF9-4DC8-AB98-DD51F4409490}" dt="2022-03-04T21:02:17.041" v="1344" actId="680"/>
        <pc:sldMkLst>
          <pc:docMk/>
          <pc:sldMk cId="875871794" sldId="638"/>
        </pc:sldMkLst>
      </pc:sldChg>
      <pc:sldChg chg="addSp modSp new mod">
        <pc:chgData name="Wen, Natasha" userId="fa88d1f8-e376-4f37-84ad-a1e0e3e1cb59" providerId="ADAL" clId="{161EB6D4-CAF9-4DC8-AB98-DD51F4409490}" dt="2022-03-04T21:04:05.527" v="1394" actId="1076"/>
        <pc:sldMkLst>
          <pc:docMk/>
          <pc:sldMk cId="3601433223" sldId="638"/>
        </pc:sldMkLst>
        <pc:spChg chg="mod">
          <ac:chgData name="Wen, Natasha" userId="fa88d1f8-e376-4f37-84ad-a1e0e3e1cb59" providerId="ADAL" clId="{161EB6D4-CAF9-4DC8-AB98-DD51F4409490}" dt="2022-03-04T21:03:56.198" v="1393" actId="14100"/>
          <ac:spMkLst>
            <pc:docMk/>
            <pc:sldMk cId="3601433223" sldId="638"/>
            <ac:spMk id="2" creationId="{8D007326-63B2-487C-BCA3-F50B558987D4}"/>
          </ac:spMkLst>
        </pc:spChg>
        <pc:spChg chg="add mod">
          <ac:chgData name="Wen, Natasha" userId="fa88d1f8-e376-4f37-84ad-a1e0e3e1cb59" providerId="ADAL" clId="{161EB6D4-CAF9-4DC8-AB98-DD51F4409490}" dt="2022-03-04T21:04:05.527" v="1394" actId="1076"/>
          <ac:spMkLst>
            <pc:docMk/>
            <pc:sldMk cId="3601433223" sldId="638"/>
            <ac:spMk id="4" creationId="{624D265F-8793-4BD8-9D8F-812DC930A6B2}"/>
          </ac:spMkLst>
        </pc:spChg>
      </pc:sldChg>
      <pc:sldChg chg="addSp modSp new del mod modClrScheme chgLayout modNotesTx">
        <pc:chgData name="Wen, Natasha" userId="fa88d1f8-e376-4f37-84ad-a1e0e3e1cb59" providerId="ADAL" clId="{161EB6D4-CAF9-4DC8-AB98-DD51F4409490}" dt="2022-03-04T22:57:20.590" v="2743" actId="2696"/>
        <pc:sldMkLst>
          <pc:docMk/>
          <pc:sldMk cId="639247370" sldId="639"/>
        </pc:sldMkLst>
        <pc:spChg chg="add mod ord">
          <ac:chgData name="Wen, Natasha" userId="fa88d1f8-e376-4f37-84ad-a1e0e3e1cb59" providerId="ADAL" clId="{161EB6D4-CAF9-4DC8-AB98-DD51F4409490}" dt="2022-03-04T21:26:39.468" v="1765" actId="20577"/>
          <ac:spMkLst>
            <pc:docMk/>
            <pc:sldMk cId="639247370" sldId="639"/>
            <ac:spMk id="6" creationId="{A0012B11-86B2-4238-8AA2-CDB54D443A38}"/>
          </ac:spMkLst>
        </pc:spChg>
        <pc:spChg chg="add mod">
          <ac:chgData name="Wen, Natasha" userId="fa88d1f8-e376-4f37-84ad-a1e0e3e1cb59" providerId="ADAL" clId="{161EB6D4-CAF9-4DC8-AB98-DD51F4409490}" dt="2022-03-04T21:26:54.793" v="1766"/>
          <ac:spMkLst>
            <pc:docMk/>
            <pc:sldMk cId="639247370" sldId="639"/>
            <ac:spMk id="7" creationId="{BF60EAC7-E4BD-441F-A832-4A005DD1364D}"/>
          </ac:spMkLst>
        </pc:spChg>
        <pc:picChg chg="add mod">
          <ac:chgData name="Wen, Natasha" userId="fa88d1f8-e376-4f37-84ad-a1e0e3e1cb59" providerId="ADAL" clId="{161EB6D4-CAF9-4DC8-AB98-DD51F4409490}" dt="2022-03-04T21:29:22.535" v="1784"/>
          <ac:picMkLst>
            <pc:docMk/>
            <pc:sldMk cId="639247370" sldId="639"/>
            <ac:picMk id="3" creationId="{2A3BF515-DE10-4C7D-80C8-2C75C1A24356}"/>
          </ac:picMkLst>
        </pc:picChg>
        <pc:picChg chg="add mod">
          <ac:chgData name="Wen, Natasha" userId="fa88d1f8-e376-4f37-84ad-a1e0e3e1cb59" providerId="ADAL" clId="{161EB6D4-CAF9-4DC8-AB98-DD51F4409490}" dt="2022-03-04T21:30:22.185" v="1810"/>
          <ac:picMkLst>
            <pc:docMk/>
            <pc:sldMk cId="639247370" sldId="639"/>
            <ac:picMk id="5" creationId="{3288FB6D-46DE-458F-95A8-F8A4F7B9BF8D}"/>
          </ac:picMkLst>
        </pc:picChg>
      </pc:sldChg>
      <pc:sldChg chg="new del">
        <pc:chgData name="Wen, Natasha" userId="fa88d1f8-e376-4f37-84ad-a1e0e3e1cb59" providerId="ADAL" clId="{161EB6D4-CAF9-4DC8-AB98-DD51F4409490}" dt="2022-03-04T21:16:24.602" v="1503" actId="2696"/>
        <pc:sldMkLst>
          <pc:docMk/>
          <pc:sldMk cId="905520236" sldId="640"/>
        </pc:sldMkLst>
      </pc:sldChg>
      <pc:sldChg chg="addSp modSp add del mod">
        <pc:chgData name="Wen, Natasha" userId="fa88d1f8-e376-4f37-84ad-a1e0e3e1cb59" providerId="ADAL" clId="{161EB6D4-CAF9-4DC8-AB98-DD51F4409490}" dt="2022-03-05T00:04:31.555" v="2902" actId="2696"/>
        <pc:sldMkLst>
          <pc:docMk/>
          <pc:sldMk cId="2292924376" sldId="640"/>
        </pc:sldMkLst>
        <pc:spChg chg="add mod">
          <ac:chgData name="Wen, Natasha" userId="fa88d1f8-e376-4f37-84ad-a1e0e3e1cb59" providerId="ADAL" clId="{161EB6D4-CAF9-4DC8-AB98-DD51F4409490}" dt="2022-03-04T22:46:38.528" v="2715" actId="14100"/>
          <ac:spMkLst>
            <pc:docMk/>
            <pc:sldMk cId="2292924376" sldId="640"/>
            <ac:spMk id="8" creationId="{79E6590E-4FBA-4230-9A96-5293FBBA91C5}"/>
          </ac:spMkLst>
        </pc:spChg>
        <pc:spChg chg="add mod">
          <ac:chgData name="Wen, Natasha" userId="fa88d1f8-e376-4f37-84ad-a1e0e3e1cb59" providerId="ADAL" clId="{161EB6D4-CAF9-4DC8-AB98-DD51F4409490}" dt="2022-03-04T22:46:56.075" v="2719" actId="14100"/>
          <ac:spMkLst>
            <pc:docMk/>
            <pc:sldMk cId="2292924376" sldId="640"/>
            <ac:spMk id="9" creationId="{1B61F4F0-0854-4009-BFA7-157689567E98}"/>
          </ac:spMkLst>
        </pc:spChg>
      </pc:sldChg>
      <pc:sldChg chg="addSp modSp add del mod ord">
        <pc:chgData name="Wen, Natasha" userId="fa88d1f8-e376-4f37-84ad-a1e0e3e1cb59" providerId="ADAL" clId="{161EB6D4-CAF9-4DC8-AB98-DD51F4409490}" dt="2022-03-04T23:23:56.956" v="2852" actId="2696"/>
        <pc:sldMkLst>
          <pc:docMk/>
          <pc:sldMk cId="194016007" sldId="641"/>
        </pc:sldMkLst>
        <pc:spChg chg="mod">
          <ac:chgData name="Wen, Natasha" userId="fa88d1f8-e376-4f37-84ad-a1e0e3e1cb59" providerId="ADAL" clId="{161EB6D4-CAF9-4DC8-AB98-DD51F4409490}" dt="2022-03-04T21:25:45.532" v="1714" actId="20577"/>
          <ac:spMkLst>
            <pc:docMk/>
            <pc:sldMk cId="194016007" sldId="641"/>
            <ac:spMk id="6" creationId="{A0012B11-86B2-4238-8AA2-CDB54D443A38}"/>
          </ac:spMkLst>
        </pc:spChg>
        <pc:spChg chg="mod">
          <ac:chgData name="Wen, Natasha" userId="fa88d1f8-e376-4f37-84ad-a1e0e3e1cb59" providerId="ADAL" clId="{161EB6D4-CAF9-4DC8-AB98-DD51F4409490}" dt="2022-03-04T21:25:55.021" v="1715"/>
          <ac:spMkLst>
            <pc:docMk/>
            <pc:sldMk cId="194016007" sldId="641"/>
            <ac:spMk id="7" creationId="{BF60EAC7-E4BD-441F-A832-4A005DD1364D}"/>
          </ac:spMkLst>
        </pc:spChg>
        <pc:spChg chg="add mod">
          <ac:chgData name="Wen, Natasha" userId="fa88d1f8-e376-4f37-84ad-a1e0e3e1cb59" providerId="ADAL" clId="{161EB6D4-CAF9-4DC8-AB98-DD51F4409490}" dt="2022-03-04T22:35:05.867" v="2654" actId="14100"/>
          <ac:spMkLst>
            <pc:docMk/>
            <pc:sldMk cId="194016007" sldId="641"/>
            <ac:spMk id="8" creationId="{224E44C9-18EC-4FB3-AC35-9D156C57D27C}"/>
          </ac:spMkLst>
        </pc:spChg>
        <pc:spChg chg="add mod">
          <ac:chgData name="Wen, Natasha" userId="fa88d1f8-e376-4f37-84ad-a1e0e3e1cb59" providerId="ADAL" clId="{161EB6D4-CAF9-4DC8-AB98-DD51F4409490}" dt="2022-03-04T22:35:37.399" v="2658" actId="14100"/>
          <ac:spMkLst>
            <pc:docMk/>
            <pc:sldMk cId="194016007" sldId="641"/>
            <ac:spMk id="9" creationId="{C921E802-5547-4DD8-AD47-531B3FD700E6}"/>
          </ac:spMkLst>
        </pc:spChg>
      </pc:sldChg>
      <pc:sldChg chg="addSp delSp modSp add del mod">
        <pc:chgData name="Wen, Natasha" userId="fa88d1f8-e376-4f37-84ad-a1e0e3e1cb59" providerId="ADAL" clId="{161EB6D4-CAF9-4DC8-AB98-DD51F4409490}" dt="2022-03-04T23:10:21.629" v="2794" actId="2696"/>
        <pc:sldMkLst>
          <pc:docMk/>
          <pc:sldMk cId="3304656200" sldId="642"/>
        </pc:sldMkLst>
        <pc:spChg chg="add mod">
          <ac:chgData name="Wen, Natasha" userId="fa88d1f8-e376-4f37-84ad-a1e0e3e1cb59" providerId="ADAL" clId="{161EB6D4-CAF9-4DC8-AB98-DD51F4409490}" dt="2022-03-04T21:53:08.109" v="1871" actId="14100"/>
          <ac:spMkLst>
            <pc:docMk/>
            <pc:sldMk cId="3304656200" sldId="642"/>
            <ac:spMk id="2" creationId="{B5583BD7-84F7-4B38-B670-E4CEF24CDB6E}"/>
          </ac:spMkLst>
        </pc:spChg>
        <pc:spChg chg="mod">
          <ac:chgData name="Wen, Natasha" userId="fa88d1f8-e376-4f37-84ad-a1e0e3e1cb59" providerId="ADAL" clId="{161EB6D4-CAF9-4DC8-AB98-DD51F4409490}" dt="2022-03-04T21:38:29.464" v="1825" actId="20577"/>
          <ac:spMkLst>
            <pc:docMk/>
            <pc:sldMk cId="3304656200" sldId="642"/>
            <ac:spMk id="6" creationId="{A0012B11-86B2-4238-8AA2-CDB54D443A38}"/>
          </ac:spMkLst>
        </pc:spChg>
        <pc:spChg chg="mod">
          <ac:chgData name="Wen, Natasha" userId="fa88d1f8-e376-4f37-84ad-a1e0e3e1cb59" providerId="ADAL" clId="{161EB6D4-CAF9-4DC8-AB98-DD51F4409490}" dt="2022-03-04T21:38:34.532" v="1826" actId="6549"/>
          <ac:spMkLst>
            <pc:docMk/>
            <pc:sldMk cId="3304656200" sldId="642"/>
            <ac:spMk id="7" creationId="{BF60EAC7-E4BD-441F-A832-4A005DD1364D}"/>
          </ac:spMkLst>
        </pc:spChg>
        <pc:spChg chg="add del mod">
          <ac:chgData name="Wen, Natasha" userId="fa88d1f8-e376-4f37-84ad-a1e0e3e1cb59" providerId="ADAL" clId="{161EB6D4-CAF9-4DC8-AB98-DD51F4409490}" dt="2022-03-04T21:54:41.522" v="1880" actId="14100"/>
          <ac:spMkLst>
            <pc:docMk/>
            <pc:sldMk cId="3304656200" sldId="642"/>
            <ac:spMk id="8" creationId="{9C099005-09B3-4B18-B3E4-A091F1D2C279}"/>
          </ac:spMkLst>
        </pc:spChg>
      </pc:sldChg>
      <pc:sldChg chg="addSp delSp modSp add del mod modNotesTx">
        <pc:chgData name="Wen, Natasha" userId="fa88d1f8-e376-4f37-84ad-a1e0e3e1cb59" providerId="ADAL" clId="{161EB6D4-CAF9-4DC8-AB98-DD51F4409490}" dt="2022-03-04T23:00:07.510" v="2753" actId="2696"/>
        <pc:sldMkLst>
          <pc:docMk/>
          <pc:sldMk cId="3768970988" sldId="643"/>
        </pc:sldMkLst>
        <pc:spChg chg="mod">
          <ac:chgData name="Wen, Natasha" userId="fa88d1f8-e376-4f37-84ad-a1e0e3e1cb59" providerId="ADAL" clId="{161EB6D4-CAF9-4DC8-AB98-DD51F4409490}" dt="2022-03-04T21:27:05.811" v="1769" actId="20577"/>
          <ac:spMkLst>
            <pc:docMk/>
            <pc:sldMk cId="3768970988" sldId="643"/>
            <ac:spMk id="6" creationId="{A0012B11-86B2-4238-8AA2-CDB54D443A38}"/>
          </ac:spMkLst>
        </pc:spChg>
        <pc:spChg chg="mod">
          <ac:chgData name="Wen, Natasha" userId="fa88d1f8-e376-4f37-84ad-a1e0e3e1cb59" providerId="ADAL" clId="{161EB6D4-CAF9-4DC8-AB98-DD51F4409490}" dt="2022-03-04T21:27:11.399" v="1771" actId="20577"/>
          <ac:spMkLst>
            <pc:docMk/>
            <pc:sldMk cId="3768970988" sldId="643"/>
            <ac:spMk id="7" creationId="{BF60EAC7-E4BD-441F-A832-4A005DD1364D}"/>
          </ac:spMkLst>
        </pc:spChg>
        <pc:picChg chg="del">
          <ac:chgData name="Wen, Natasha" userId="fa88d1f8-e376-4f37-84ad-a1e0e3e1cb59" providerId="ADAL" clId="{161EB6D4-CAF9-4DC8-AB98-DD51F4409490}" dt="2022-03-04T21:27:24.996" v="1772" actId="478"/>
          <ac:picMkLst>
            <pc:docMk/>
            <pc:sldMk cId="3768970988" sldId="643"/>
            <ac:picMk id="3" creationId="{2A3BF515-DE10-4C7D-80C8-2C75C1A24356}"/>
          </ac:picMkLst>
        </pc:picChg>
        <pc:picChg chg="add mod">
          <ac:chgData name="Wen, Natasha" userId="fa88d1f8-e376-4f37-84ad-a1e0e3e1cb59" providerId="ADAL" clId="{161EB6D4-CAF9-4DC8-AB98-DD51F4409490}" dt="2022-03-04T21:29:29.235" v="1785"/>
          <ac:picMkLst>
            <pc:docMk/>
            <pc:sldMk cId="3768970988" sldId="643"/>
            <ac:picMk id="4" creationId="{A9FCEABB-51AF-4BF4-9686-78E33706114A}"/>
          </ac:picMkLst>
        </pc:picChg>
        <pc:picChg chg="del">
          <ac:chgData name="Wen, Natasha" userId="fa88d1f8-e376-4f37-84ad-a1e0e3e1cb59" providerId="ADAL" clId="{161EB6D4-CAF9-4DC8-AB98-DD51F4409490}" dt="2022-03-04T21:28:15.763" v="1778" actId="478"/>
          <ac:picMkLst>
            <pc:docMk/>
            <pc:sldMk cId="3768970988" sldId="643"/>
            <ac:picMk id="5" creationId="{3288FB6D-46DE-458F-95A8-F8A4F7B9BF8D}"/>
          </ac:picMkLst>
        </pc:picChg>
        <pc:picChg chg="add mod">
          <ac:chgData name="Wen, Natasha" userId="fa88d1f8-e376-4f37-84ad-a1e0e3e1cb59" providerId="ADAL" clId="{161EB6D4-CAF9-4DC8-AB98-DD51F4409490}" dt="2022-03-04T21:30:28.952" v="1811"/>
          <ac:picMkLst>
            <pc:docMk/>
            <pc:sldMk cId="3768970988" sldId="643"/>
            <ac:picMk id="9" creationId="{A959E584-614E-40BC-AC8C-09016EA818C6}"/>
          </ac:picMkLst>
        </pc:picChg>
      </pc:sldChg>
      <pc:sldChg chg="addSp delSp modSp add mod modClrScheme chgLayout">
        <pc:chgData name="Wen, Natasha" userId="fa88d1f8-e376-4f37-84ad-a1e0e3e1cb59" providerId="ADAL" clId="{161EB6D4-CAF9-4DC8-AB98-DD51F4409490}" dt="2022-03-04T23:12:55.445" v="2819" actId="113"/>
        <pc:sldMkLst>
          <pc:docMk/>
          <pc:sldMk cId="24382750" sldId="644"/>
        </pc:sldMkLst>
        <pc:spChg chg="add del mod ord">
          <ac:chgData name="Wen, Natasha" userId="fa88d1f8-e376-4f37-84ad-a1e0e3e1cb59" providerId="ADAL" clId="{161EB6D4-CAF9-4DC8-AB98-DD51F4409490}" dt="2022-03-04T22:02:55.437" v="1971" actId="478"/>
          <ac:spMkLst>
            <pc:docMk/>
            <pc:sldMk cId="24382750" sldId="644"/>
            <ac:spMk id="2" creationId="{E5F5ADE4-794A-435C-A8E5-A1555DEBDDC7}"/>
          </ac:spMkLst>
        </pc:spChg>
        <pc:spChg chg="add del mod ord">
          <ac:chgData name="Wen, Natasha" userId="fa88d1f8-e376-4f37-84ad-a1e0e3e1cb59" providerId="ADAL" clId="{161EB6D4-CAF9-4DC8-AB98-DD51F4409490}" dt="2022-03-04T22:00:48.869" v="1885" actId="22"/>
          <ac:spMkLst>
            <pc:docMk/>
            <pc:sldMk cId="24382750" sldId="644"/>
            <ac:spMk id="4" creationId="{83E70D86-77EF-406D-99C4-1398FC2D627B}"/>
          </ac:spMkLst>
        </pc:spChg>
        <pc:spChg chg="del mod ord">
          <ac:chgData name="Wen, Natasha" userId="fa88d1f8-e376-4f37-84ad-a1e0e3e1cb59" providerId="ADAL" clId="{161EB6D4-CAF9-4DC8-AB98-DD51F4409490}" dt="2022-03-04T22:06:23.986" v="2142" actId="478"/>
          <ac:spMkLst>
            <pc:docMk/>
            <pc:sldMk cId="24382750" sldId="644"/>
            <ac:spMk id="6" creationId="{A0012B11-86B2-4238-8AA2-CDB54D443A38}"/>
          </ac:spMkLst>
        </pc:spChg>
        <pc:spChg chg="del">
          <ac:chgData name="Wen, Natasha" userId="fa88d1f8-e376-4f37-84ad-a1e0e3e1cb59" providerId="ADAL" clId="{161EB6D4-CAF9-4DC8-AB98-DD51F4409490}" dt="2022-03-04T21:59:59.827" v="1884" actId="478"/>
          <ac:spMkLst>
            <pc:docMk/>
            <pc:sldMk cId="24382750" sldId="644"/>
            <ac:spMk id="7" creationId="{BF60EAC7-E4BD-441F-A832-4A005DD1364D}"/>
          </ac:spMkLst>
        </pc:spChg>
        <pc:spChg chg="add del mod ord">
          <ac:chgData name="Wen, Natasha" userId="fa88d1f8-e376-4f37-84ad-a1e0e3e1cb59" providerId="ADAL" clId="{161EB6D4-CAF9-4DC8-AB98-DD51F4409490}" dt="2022-03-04T22:01:34.052" v="1886" actId="22"/>
          <ac:spMkLst>
            <pc:docMk/>
            <pc:sldMk cId="24382750" sldId="644"/>
            <ac:spMk id="8" creationId="{702F2BFC-556E-4773-A580-4403EE7C4497}"/>
          </ac:spMkLst>
        </pc:spChg>
        <pc:spChg chg="add del mod ord">
          <ac:chgData name="Wen, Natasha" userId="fa88d1f8-e376-4f37-84ad-a1e0e3e1cb59" providerId="ADAL" clId="{161EB6D4-CAF9-4DC8-AB98-DD51F4409490}" dt="2022-03-04T22:07:31.360" v="2222" actId="478"/>
          <ac:spMkLst>
            <pc:docMk/>
            <pc:sldMk cId="24382750" sldId="644"/>
            <ac:spMk id="13" creationId="{4993B13A-6367-4869-8E52-5732D1C2F8D2}"/>
          </ac:spMkLst>
        </pc:spChg>
        <pc:spChg chg="add mod ord">
          <ac:chgData name="Wen, Natasha" userId="fa88d1f8-e376-4f37-84ad-a1e0e3e1cb59" providerId="ADAL" clId="{161EB6D4-CAF9-4DC8-AB98-DD51F4409490}" dt="2022-03-04T23:12:55.445" v="2819" actId="113"/>
          <ac:spMkLst>
            <pc:docMk/>
            <pc:sldMk cId="24382750" sldId="644"/>
            <ac:spMk id="14" creationId="{B34F263A-4A89-4878-923A-D6CB68530937}"/>
          </ac:spMkLst>
        </pc:spChg>
        <pc:spChg chg="add mod">
          <ac:chgData name="Wen, Natasha" userId="fa88d1f8-e376-4f37-84ad-a1e0e3e1cb59" providerId="ADAL" clId="{161EB6D4-CAF9-4DC8-AB98-DD51F4409490}" dt="2022-03-04T23:12:49.791" v="2818" actId="113"/>
          <ac:spMkLst>
            <pc:docMk/>
            <pc:sldMk cId="24382750" sldId="644"/>
            <ac:spMk id="15" creationId="{0A5631A9-4842-470E-BE9D-A276C7D69782}"/>
          </ac:spMkLst>
        </pc:spChg>
        <pc:picChg chg="del mod modCrop">
          <ac:chgData name="Wen, Natasha" userId="fa88d1f8-e376-4f37-84ad-a1e0e3e1cb59" providerId="ADAL" clId="{161EB6D4-CAF9-4DC8-AB98-DD51F4409490}" dt="2022-03-04T21:56:55.317" v="1881" actId="478"/>
          <ac:picMkLst>
            <pc:docMk/>
            <pc:sldMk cId="24382750" sldId="644"/>
            <ac:picMk id="3" creationId="{2A3BF515-DE10-4C7D-80C8-2C75C1A24356}"/>
          </ac:picMkLst>
        </pc:picChg>
        <pc:picChg chg="del mod modCrop">
          <ac:chgData name="Wen, Natasha" userId="fa88d1f8-e376-4f37-84ad-a1e0e3e1cb59" providerId="ADAL" clId="{161EB6D4-CAF9-4DC8-AB98-DD51F4409490}" dt="2022-03-04T21:56:58.923" v="1882" actId="478"/>
          <ac:picMkLst>
            <pc:docMk/>
            <pc:sldMk cId="24382750" sldId="644"/>
            <ac:picMk id="5" creationId="{3288FB6D-46DE-458F-95A8-F8A4F7B9BF8D}"/>
          </ac:picMkLst>
        </pc:picChg>
        <pc:picChg chg="add mod ord modCrop">
          <ac:chgData name="Wen, Natasha" userId="fa88d1f8-e376-4f37-84ad-a1e0e3e1cb59" providerId="ADAL" clId="{161EB6D4-CAF9-4DC8-AB98-DD51F4409490}" dt="2022-03-04T22:11:13.595" v="2264" actId="208"/>
          <ac:picMkLst>
            <pc:docMk/>
            <pc:sldMk cId="24382750" sldId="644"/>
            <ac:picMk id="10" creationId="{E3F4C3AE-EF07-4015-B8A8-9C336F74C81C}"/>
          </ac:picMkLst>
        </pc:picChg>
        <pc:picChg chg="add mod ord modCrop">
          <ac:chgData name="Wen, Natasha" userId="fa88d1f8-e376-4f37-84ad-a1e0e3e1cb59" providerId="ADAL" clId="{161EB6D4-CAF9-4DC8-AB98-DD51F4409490}" dt="2022-03-04T22:11:16.284" v="2265" actId="208"/>
          <ac:picMkLst>
            <pc:docMk/>
            <pc:sldMk cId="24382750" sldId="644"/>
            <ac:picMk id="12" creationId="{CD4E7543-C3B5-488C-A422-3944D61AAAEF}"/>
          </ac:picMkLst>
        </pc:picChg>
        <pc:cxnChg chg="add mod">
          <ac:chgData name="Wen, Natasha" userId="fa88d1f8-e376-4f37-84ad-a1e0e3e1cb59" providerId="ADAL" clId="{161EB6D4-CAF9-4DC8-AB98-DD51F4409490}" dt="2022-03-04T22:12:30.204" v="2269" actId="1582"/>
          <ac:cxnSpMkLst>
            <pc:docMk/>
            <pc:sldMk cId="24382750" sldId="644"/>
            <ac:cxnSpMk id="17" creationId="{97A7626E-C626-4633-AF8A-22CB7DA6B16F}"/>
          </ac:cxnSpMkLst>
        </pc:cxnChg>
        <pc:cxnChg chg="add mod">
          <ac:chgData name="Wen, Natasha" userId="fa88d1f8-e376-4f37-84ad-a1e0e3e1cb59" providerId="ADAL" clId="{161EB6D4-CAF9-4DC8-AB98-DD51F4409490}" dt="2022-03-04T22:13:39.877" v="2277" actId="1076"/>
          <ac:cxnSpMkLst>
            <pc:docMk/>
            <pc:sldMk cId="24382750" sldId="644"/>
            <ac:cxnSpMk id="18" creationId="{E3EFB58D-53F1-4910-8754-7A2FEFDA0949}"/>
          </ac:cxnSpMkLst>
        </pc:cxnChg>
        <pc:cxnChg chg="add mod">
          <ac:chgData name="Wen, Natasha" userId="fa88d1f8-e376-4f37-84ad-a1e0e3e1cb59" providerId="ADAL" clId="{161EB6D4-CAF9-4DC8-AB98-DD51F4409490}" dt="2022-03-04T22:13:57.927" v="2280" actId="14100"/>
          <ac:cxnSpMkLst>
            <pc:docMk/>
            <pc:sldMk cId="24382750" sldId="644"/>
            <ac:cxnSpMk id="24" creationId="{676050F2-10A0-4F10-BDA0-A11BDAF76013}"/>
          </ac:cxnSpMkLst>
        </pc:cxnChg>
        <pc:cxnChg chg="add mod">
          <ac:chgData name="Wen, Natasha" userId="fa88d1f8-e376-4f37-84ad-a1e0e3e1cb59" providerId="ADAL" clId="{161EB6D4-CAF9-4DC8-AB98-DD51F4409490}" dt="2022-03-04T22:14:20.954" v="2283" actId="14100"/>
          <ac:cxnSpMkLst>
            <pc:docMk/>
            <pc:sldMk cId="24382750" sldId="644"/>
            <ac:cxnSpMk id="26" creationId="{01542EF2-5F97-433D-9B17-5D9B9BE9D1B9}"/>
          </ac:cxnSpMkLst>
        </pc:cxnChg>
        <pc:cxnChg chg="add mod">
          <ac:chgData name="Wen, Natasha" userId="fa88d1f8-e376-4f37-84ad-a1e0e3e1cb59" providerId="ADAL" clId="{161EB6D4-CAF9-4DC8-AB98-DD51F4409490}" dt="2022-03-04T22:14:46.087" v="2288" actId="14100"/>
          <ac:cxnSpMkLst>
            <pc:docMk/>
            <pc:sldMk cId="24382750" sldId="644"/>
            <ac:cxnSpMk id="28" creationId="{697392D6-B3D4-4372-93C0-D4C4DA620A0C}"/>
          </ac:cxnSpMkLst>
        </pc:cxnChg>
        <pc:cxnChg chg="add mod">
          <ac:chgData name="Wen, Natasha" userId="fa88d1f8-e376-4f37-84ad-a1e0e3e1cb59" providerId="ADAL" clId="{161EB6D4-CAF9-4DC8-AB98-DD51F4409490}" dt="2022-03-04T22:15:20.195" v="2291" actId="14100"/>
          <ac:cxnSpMkLst>
            <pc:docMk/>
            <pc:sldMk cId="24382750" sldId="644"/>
            <ac:cxnSpMk id="31" creationId="{31D1DA1C-FD56-4CE3-A3A2-F632140F5B8C}"/>
          </ac:cxnSpMkLst>
        </pc:cxnChg>
        <pc:cxnChg chg="add del mod">
          <ac:chgData name="Wen, Natasha" userId="fa88d1f8-e376-4f37-84ad-a1e0e3e1cb59" providerId="ADAL" clId="{161EB6D4-CAF9-4DC8-AB98-DD51F4409490}" dt="2022-03-04T22:15:27.771" v="2292" actId="478"/>
          <ac:cxnSpMkLst>
            <pc:docMk/>
            <pc:sldMk cId="24382750" sldId="644"/>
            <ac:cxnSpMk id="32" creationId="{2D9FB3C1-2D42-445F-A668-EDBCBE1A114C}"/>
          </ac:cxnSpMkLst>
        </pc:cxnChg>
        <pc:cxnChg chg="add mod">
          <ac:chgData name="Wen, Natasha" userId="fa88d1f8-e376-4f37-84ad-a1e0e3e1cb59" providerId="ADAL" clId="{161EB6D4-CAF9-4DC8-AB98-DD51F4409490}" dt="2022-03-04T22:15:42.208" v="2295" actId="14100"/>
          <ac:cxnSpMkLst>
            <pc:docMk/>
            <pc:sldMk cId="24382750" sldId="644"/>
            <ac:cxnSpMk id="33" creationId="{DA091777-FA44-4AC0-A714-890A4FE5B374}"/>
          </ac:cxnSpMkLst>
        </pc:cxnChg>
        <pc:cxnChg chg="add mod">
          <ac:chgData name="Wen, Natasha" userId="fa88d1f8-e376-4f37-84ad-a1e0e3e1cb59" providerId="ADAL" clId="{161EB6D4-CAF9-4DC8-AB98-DD51F4409490}" dt="2022-03-04T22:16:17.447" v="2301" actId="14100"/>
          <ac:cxnSpMkLst>
            <pc:docMk/>
            <pc:sldMk cId="24382750" sldId="644"/>
            <ac:cxnSpMk id="34" creationId="{BEDC118A-297B-41BC-8EA9-658966B425AD}"/>
          </ac:cxnSpMkLst>
        </pc:cxnChg>
        <pc:cxnChg chg="add mod">
          <ac:chgData name="Wen, Natasha" userId="fa88d1f8-e376-4f37-84ad-a1e0e3e1cb59" providerId="ADAL" clId="{161EB6D4-CAF9-4DC8-AB98-DD51F4409490}" dt="2022-03-04T22:16:38.862" v="2302" actId="14100"/>
          <ac:cxnSpMkLst>
            <pc:docMk/>
            <pc:sldMk cId="24382750" sldId="644"/>
            <ac:cxnSpMk id="35" creationId="{8E05B9C5-60B0-4825-A6BA-D38770AEE7D9}"/>
          </ac:cxnSpMkLst>
        </pc:cxnChg>
      </pc:sldChg>
      <pc:sldChg chg="addSp delSp modSp add del mod modClrScheme chgLayout">
        <pc:chgData name="Wen, Natasha" userId="fa88d1f8-e376-4f37-84ad-a1e0e3e1cb59" providerId="ADAL" clId="{161EB6D4-CAF9-4DC8-AB98-DD51F4409490}" dt="2022-03-04T22:06:37.425" v="2143" actId="2696"/>
        <pc:sldMkLst>
          <pc:docMk/>
          <pc:sldMk cId="521747346" sldId="645"/>
        </pc:sldMkLst>
        <pc:spChg chg="add del mod ord">
          <ac:chgData name="Wen, Natasha" userId="fa88d1f8-e376-4f37-84ad-a1e0e3e1cb59" providerId="ADAL" clId="{161EB6D4-CAF9-4DC8-AB98-DD51F4409490}" dt="2022-03-04T21:44:43.228" v="1834" actId="700"/>
          <ac:spMkLst>
            <pc:docMk/>
            <pc:sldMk cId="521747346" sldId="645"/>
            <ac:spMk id="2" creationId="{D9BA3962-CDE6-49DF-B0A2-FB4603ED44D9}"/>
          </ac:spMkLst>
        </pc:spChg>
        <pc:spChg chg="add del mod ord">
          <ac:chgData name="Wen, Natasha" userId="fa88d1f8-e376-4f37-84ad-a1e0e3e1cb59" providerId="ADAL" clId="{161EB6D4-CAF9-4DC8-AB98-DD51F4409490}" dt="2022-03-04T21:44:43.228" v="1834" actId="700"/>
          <ac:spMkLst>
            <pc:docMk/>
            <pc:sldMk cId="521747346" sldId="645"/>
            <ac:spMk id="4" creationId="{F3CA3159-43A4-42B5-A209-198EFE029420}"/>
          </ac:spMkLst>
        </pc:spChg>
        <pc:spChg chg="mod ord">
          <ac:chgData name="Wen, Natasha" userId="fa88d1f8-e376-4f37-84ad-a1e0e3e1cb59" providerId="ADAL" clId="{161EB6D4-CAF9-4DC8-AB98-DD51F4409490}" dt="2022-03-04T21:44:56.407" v="1836" actId="700"/>
          <ac:spMkLst>
            <pc:docMk/>
            <pc:sldMk cId="521747346" sldId="645"/>
            <ac:spMk id="6" creationId="{A0012B11-86B2-4238-8AA2-CDB54D443A38}"/>
          </ac:spMkLst>
        </pc:spChg>
        <pc:spChg chg="add del mod ord">
          <ac:chgData name="Wen, Natasha" userId="fa88d1f8-e376-4f37-84ad-a1e0e3e1cb59" providerId="ADAL" clId="{161EB6D4-CAF9-4DC8-AB98-DD51F4409490}" dt="2022-03-04T21:44:43.228" v="1834" actId="700"/>
          <ac:spMkLst>
            <pc:docMk/>
            <pc:sldMk cId="521747346" sldId="645"/>
            <ac:spMk id="8" creationId="{0B9924F6-872D-4DE7-AFE1-E512524658C5}"/>
          </ac:spMkLst>
        </pc:spChg>
        <pc:spChg chg="add mod ord">
          <ac:chgData name="Wen, Natasha" userId="fa88d1f8-e376-4f37-84ad-a1e0e3e1cb59" providerId="ADAL" clId="{161EB6D4-CAF9-4DC8-AB98-DD51F4409490}" dt="2022-03-04T21:44:56.407" v="1836" actId="700"/>
          <ac:spMkLst>
            <pc:docMk/>
            <pc:sldMk cId="521747346" sldId="645"/>
            <ac:spMk id="9" creationId="{A2A8C125-4505-48FF-AFE7-5F020329D201}"/>
          </ac:spMkLst>
        </pc:spChg>
        <pc:spChg chg="add del mod ord">
          <ac:chgData name="Wen, Natasha" userId="fa88d1f8-e376-4f37-84ad-a1e0e3e1cb59" providerId="ADAL" clId="{161EB6D4-CAF9-4DC8-AB98-DD51F4409490}" dt="2022-03-04T21:45:14.059" v="1838"/>
          <ac:spMkLst>
            <pc:docMk/>
            <pc:sldMk cId="521747346" sldId="645"/>
            <ac:spMk id="10" creationId="{7B3F92BE-2560-487C-9558-A46615E7725E}"/>
          </ac:spMkLst>
        </pc:spChg>
        <pc:spChg chg="add del mod ord">
          <ac:chgData name="Wen, Natasha" userId="fa88d1f8-e376-4f37-84ad-a1e0e3e1cb59" providerId="ADAL" clId="{161EB6D4-CAF9-4DC8-AB98-DD51F4409490}" dt="2022-03-04T21:45:36.019" v="1841"/>
          <ac:spMkLst>
            <pc:docMk/>
            <pc:sldMk cId="521747346" sldId="645"/>
            <ac:spMk id="11" creationId="{14EF5124-92F6-4E54-ACD3-2D436913B766}"/>
          </ac:spMkLst>
        </pc:spChg>
        <pc:spChg chg="add del mod">
          <ac:chgData name="Wen, Natasha" userId="fa88d1f8-e376-4f37-84ad-a1e0e3e1cb59" providerId="ADAL" clId="{161EB6D4-CAF9-4DC8-AB98-DD51F4409490}" dt="2022-03-04T21:45:29.784" v="1840"/>
          <ac:spMkLst>
            <pc:docMk/>
            <pc:sldMk cId="521747346" sldId="645"/>
            <ac:spMk id="14" creationId="{3E905881-3E60-452B-A47B-40D2AC70648E}"/>
          </ac:spMkLst>
        </pc:spChg>
        <pc:picChg chg="del mod">
          <ac:chgData name="Wen, Natasha" userId="fa88d1f8-e376-4f37-84ad-a1e0e3e1cb59" providerId="ADAL" clId="{161EB6D4-CAF9-4DC8-AB98-DD51F4409490}" dt="2022-03-04T21:45:41.991" v="1843" actId="478"/>
          <ac:picMkLst>
            <pc:docMk/>
            <pc:sldMk cId="521747346" sldId="645"/>
            <ac:picMk id="3" creationId="{2A3BF515-DE10-4C7D-80C8-2C75C1A24356}"/>
          </ac:picMkLst>
        </pc:picChg>
        <pc:picChg chg="del">
          <ac:chgData name="Wen, Natasha" userId="fa88d1f8-e376-4f37-84ad-a1e0e3e1cb59" providerId="ADAL" clId="{161EB6D4-CAF9-4DC8-AB98-DD51F4409490}" dt="2022-03-04T21:45:38.898" v="1842" actId="478"/>
          <ac:picMkLst>
            <pc:docMk/>
            <pc:sldMk cId="521747346" sldId="645"/>
            <ac:picMk id="5" creationId="{3288FB6D-46DE-458F-95A8-F8A4F7B9BF8D}"/>
          </ac:picMkLst>
        </pc:picChg>
        <pc:picChg chg="add del mod">
          <ac:chgData name="Wen, Natasha" userId="fa88d1f8-e376-4f37-84ad-a1e0e3e1cb59" providerId="ADAL" clId="{161EB6D4-CAF9-4DC8-AB98-DD51F4409490}" dt="2022-03-04T21:45:19.507" v="1839" actId="478"/>
          <ac:picMkLst>
            <pc:docMk/>
            <pc:sldMk cId="521747346" sldId="645"/>
            <ac:picMk id="12" creationId="{86FE8C56-AEE2-4ECA-9A18-E29CBAB0B1DD}"/>
          </ac:picMkLst>
        </pc:picChg>
        <pc:picChg chg="add mod">
          <ac:chgData name="Wen, Natasha" userId="fa88d1f8-e376-4f37-84ad-a1e0e3e1cb59" providerId="ADAL" clId="{161EB6D4-CAF9-4DC8-AB98-DD51F4409490}" dt="2022-03-04T21:45:29.784" v="1840"/>
          <ac:picMkLst>
            <pc:docMk/>
            <pc:sldMk cId="521747346" sldId="645"/>
            <ac:picMk id="15" creationId="{BA3ADBC4-7874-42DA-97B3-8F2F54AAE212}"/>
          </ac:picMkLst>
        </pc:picChg>
        <pc:picChg chg="add mod">
          <ac:chgData name="Wen, Natasha" userId="fa88d1f8-e376-4f37-84ad-a1e0e3e1cb59" providerId="ADAL" clId="{161EB6D4-CAF9-4DC8-AB98-DD51F4409490}" dt="2022-03-04T21:45:36.019" v="1841"/>
          <ac:picMkLst>
            <pc:docMk/>
            <pc:sldMk cId="521747346" sldId="645"/>
            <ac:picMk id="16" creationId="{83C97FC2-C7FC-4429-AD16-24DBAAB4FB19}"/>
          </ac:picMkLst>
        </pc:picChg>
      </pc:sldChg>
      <pc:sldChg chg="addSp delSp modSp add mod ord">
        <pc:chgData name="Wen, Natasha" userId="fa88d1f8-e376-4f37-84ad-a1e0e3e1cb59" providerId="ADAL" clId="{161EB6D4-CAF9-4DC8-AB98-DD51F4409490}" dt="2022-03-04T23:21:47.907" v="2821"/>
        <pc:sldMkLst>
          <pc:docMk/>
          <pc:sldMk cId="1204436676" sldId="645"/>
        </pc:sldMkLst>
        <pc:spChg chg="add del mod">
          <ac:chgData name="Wen, Natasha" userId="fa88d1f8-e376-4f37-84ad-a1e0e3e1cb59" providerId="ADAL" clId="{161EB6D4-CAF9-4DC8-AB98-DD51F4409490}" dt="2022-03-04T22:21:21.272" v="2574" actId="478"/>
          <ac:spMkLst>
            <pc:docMk/>
            <pc:sldMk cId="1204436676" sldId="645"/>
            <ac:spMk id="3" creationId="{F3E65B47-4BD9-4293-B378-1657B5D9E0BC}"/>
          </ac:spMkLst>
        </pc:spChg>
        <pc:spChg chg="add del mod">
          <ac:chgData name="Wen, Natasha" userId="fa88d1f8-e376-4f37-84ad-a1e0e3e1cb59" providerId="ADAL" clId="{161EB6D4-CAF9-4DC8-AB98-DD51F4409490}" dt="2022-03-04T22:23:02.469" v="2580" actId="22"/>
          <ac:spMkLst>
            <pc:docMk/>
            <pc:sldMk cId="1204436676" sldId="645"/>
            <ac:spMk id="5" creationId="{E2169FDF-EFDE-46E9-8566-02742F515FAD}"/>
          </ac:spMkLst>
        </pc:spChg>
        <pc:spChg chg="add del mod">
          <ac:chgData name="Wen, Natasha" userId="fa88d1f8-e376-4f37-84ad-a1e0e3e1cb59" providerId="ADAL" clId="{161EB6D4-CAF9-4DC8-AB98-DD51F4409490}" dt="2022-03-04T22:24:08.264" v="2583" actId="22"/>
          <ac:spMkLst>
            <pc:docMk/>
            <pc:sldMk cId="1204436676" sldId="645"/>
            <ac:spMk id="9" creationId="{AC902BA6-8038-496A-8F95-BE93ACFB8A0A}"/>
          </ac:spMkLst>
        </pc:spChg>
        <pc:spChg chg="del mod">
          <ac:chgData name="Wen, Natasha" userId="fa88d1f8-e376-4f37-84ad-a1e0e3e1cb59" providerId="ADAL" clId="{161EB6D4-CAF9-4DC8-AB98-DD51F4409490}" dt="2022-03-04T22:21:01.494" v="2570" actId="478"/>
          <ac:spMkLst>
            <pc:docMk/>
            <pc:sldMk cId="1204436676" sldId="645"/>
            <ac:spMk id="14" creationId="{B34F263A-4A89-4878-923A-D6CB68530937}"/>
          </ac:spMkLst>
        </pc:spChg>
        <pc:spChg chg="mod">
          <ac:chgData name="Wen, Natasha" userId="fa88d1f8-e376-4f37-84ad-a1e0e3e1cb59" providerId="ADAL" clId="{161EB6D4-CAF9-4DC8-AB98-DD51F4409490}" dt="2022-03-04T22:21:53.789" v="2577" actId="14100"/>
          <ac:spMkLst>
            <pc:docMk/>
            <pc:sldMk cId="1204436676" sldId="645"/>
            <ac:spMk id="15" creationId="{0A5631A9-4842-470E-BE9D-A276C7D69782}"/>
          </ac:spMkLst>
        </pc:spChg>
        <pc:spChg chg="add mod">
          <ac:chgData name="Wen, Natasha" userId="fa88d1f8-e376-4f37-84ad-a1e0e3e1cb59" providerId="ADAL" clId="{161EB6D4-CAF9-4DC8-AB98-DD51F4409490}" dt="2022-03-04T22:21:59.449" v="2578" actId="14100"/>
          <ac:spMkLst>
            <pc:docMk/>
            <pc:sldMk cId="1204436676" sldId="645"/>
            <ac:spMk id="19" creationId="{76FCF459-B35B-4C05-8B64-94A4D6B0AF76}"/>
          </ac:spMkLst>
        </pc:spChg>
        <pc:spChg chg="add mod">
          <ac:chgData name="Wen, Natasha" userId="fa88d1f8-e376-4f37-84ad-a1e0e3e1cb59" providerId="ADAL" clId="{161EB6D4-CAF9-4DC8-AB98-DD51F4409490}" dt="2022-03-04T22:25:39.197" v="2590" actId="478"/>
          <ac:spMkLst>
            <pc:docMk/>
            <pc:sldMk cId="1204436676" sldId="645"/>
            <ac:spMk id="22" creationId="{44DD66A7-0A3F-497B-9236-4849429C7F25}"/>
          </ac:spMkLst>
        </pc:spChg>
        <pc:picChg chg="add del mod ord modCrop">
          <ac:chgData name="Wen, Natasha" userId="fa88d1f8-e376-4f37-84ad-a1e0e3e1cb59" providerId="ADAL" clId="{161EB6D4-CAF9-4DC8-AB98-DD51F4409490}" dt="2022-03-04T22:25:39.197" v="2590" actId="478"/>
          <ac:picMkLst>
            <pc:docMk/>
            <pc:sldMk cId="1204436676" sldId="645"/>
            <ac:picMk id="7" creationId="{2118C12D-E917-457D-9763-15FDC392DDA6}"/>
          </ac:picMkLst>
        </pc:picChg>
        <pc:picChg chg="del">
          <ac:chgData name="Wen, Natasha" userId="fa88d1f8-e376-4f37-84ad-a1e0e3e1cb59" providerId="ADAL" clId="{161EB6D4-CAF9-4DC8-AB98-DD51F4409490}" dt="2022-03-04T22:22:54.249" v="2579" actId="478"/>
          <ac:picMkLst>
            <pc:docMk/>
            <pc:sldMk cId="1204436676" sldId="645"/>
            <ac:picMk id="10" creationId="{E3F4C3AE-EF07-4015-B8A8-9C336F74C81C}"/>
          </ac:picMkLst>
        </pc:picChg>
        <pc:picChg chg="del">
          <ac:chgData name="Wen, Natasha" userId="fa88d1f8-e376-4f37-84ad-a1e0e3e1cb59" providerId="ADAL" clId="{161EB6D4-CAF9-4DC8-AB98-DD51F4409490}" dt="2022-03-04T22:23:53.438" v="2581" actId="478"/>
          <ac:picMkLst>
            <pc:docMk/>
            <pc:sldMk cId="1204436676" sldId="645"/>
            <ac:picMk id="12" creationId="{CD4E7543-C3B5-488C-A422-3944D61AAAEF}"/>
          </ac:picMkLst>
        </pc:picChg>
        <pc:picChg chg="add del mod ord modCrop">
          <ac:chgData name="Wen, Natasha" userId="fa88d1f8-e376-4f37-84ad-a1e0e3e1cb59" providerId="ADAL" clId="{161EB6D4-CAF9-4DC8-AB98-DD51F4409490}" dt="2022-03-04T22:24:08.264" v="2583" actId="22"/>
          <ac:picMkLst>
            <pc:docMk/>
            <pc:sldMk cId="1204436676" sldId="645"/>
            <ac:picMk id="13" creationId="{0479E2F9-E709-466F-9478-4A5ABA55D15D}"/>
          </ac:picMkLst>
        </pc:picChg>
        <pc:picChg chg="add mod">
          <ac:chgData name="Wen, Natasha" userId="fa88d1f8-e376-4f37-84ad-a1e0e3e1cb59" providerId="ADAL" clId="{161EB6D4-CAF9-4DC8-AB98-DD51F4409490}" dt="2022-03-04T22:26:48.270" v="2598" actId="208"/>
          <ac:picMkLst>
            <pc:docMk/>
            <pc:sldMk cId="1204436676" sldId="645"/>
            <ac:picMk id="20" creationId="{ED137064-EA49-4A36-9492-706D486FDDDA}"/>
          </ac:picMkLst>
        </pc:picChg>
        <pc:picChg chg="add mod">
          <ac:chgData name="Wen, Natasha" userId="fa88d1f8-e376-4f37-84ad-a1e0e3e1cb59" providerId="ADAL" clId="{161EB6D4-CAF9-4DC8-AB98-DD51F4409490}" dt="2022-03-04T22:26:45.806" v="2597" actId="208"/>
          <ac:picMkLst>
            <pc:docMk/>
            <pc:sldMk cId="1204436676" sldId="645"/>
            <ac:picMk id="25" creationId="{F5E08A7D-4001-402A-B2DE-D72DD1CE370C}"/>
          </ac:picMkLst>
        </pc:picChg>
        <pc:cxnChg chg="add mod">
          <ac:chgData name="Wen, Natasha" userId="fa88d1f8-e376-4f37-84ad-a1e0e3e1cb59" providerId="ADAL" clId="{161EB6D4-CAF9-4DC8-AB98-DD51F4409490}" dt="2022-03-04T22:27:39.642" v="2604" actId="1076"/>
          <ac:cxnSpMkLst>
            <pc:docMk/>
            <pc:sldMk cId="1204436676" sldId="645"/>
            <ac:cxnSpMk id="29" creationId="{F4D6CF54-F505-48FB-AB04-B6AD0F0D31CD}"/>
          </ac:cxnSpMkLst>
        </pc:cxnChg>
        <pc:cxnChg chg="add mod">
          <ac:chgData name="Wen, Natasha" userId="fa88d1f8-e376-4f37-84ad-a1e0e3e1cb59" providerId="ADAL" clId="{161EB6D4-CAF9-4DC8-AB98-DD51F4409490}" dt="2022-03-04T22:27:59.711" v="2607" actId="14100"/>
          <ac:cxnSpMkLst>
            <pc:docMk/>
            <pc:sldMk cId="1204436676" sldId="645"/>
            <ac:cxnSpMk id="36" creationId="{CC968DC0-A7FC-4553-8D2B-A260E25B01C7}"/>
          </ac:cxnSpMkLst>
        </pc:cxnChg>
        <pc:cxnChg chg="add mod">
          <ac:chgData name="Wen, Natasha" userId="fa88d1f8-e376-4f37-84ad-a1e0e3e1cb59" providerId="ADAL" clId="{161EB6D4-CAF9-4DC8-AB98-DD51F4409490}" dt="2022-03-04T22:28:23.158" v="2611" actId="14100"/>
          <ac:cxnSpMkLst>
            <pc:docMk/>
            <pc:sldMk cId="1204436676" sldId="645"/>
            <ac:cxnSpMk id="37" creationId="{FC4055E1-A12E-44BB-A408-6FC1941ED895}"/>
          </ac:cxnSpMkLst>
        </pc:cxnChg>
        <pc:cxnChg chg="add mod">
          <ac:chgData name="Wen, Natasha" userId="fa88d1f8-e376-4f37-84ad-a1e0e3e1cb59" providerId="ADAL" clId="{161EB6D4-CAF9-4DC8-AB98-DD51F4409490}" dt="2022-03-04T22:28:54.841" v="2614" actId="14100"/>
          <ac:cxnSpMkLst>
            <pc:docMk/>
            <pc:sldMk cId="1204436676" sldId="645"/>
            <ac:cxnSpMk id="40" creationId="{72A1FDB3-3639-46AA-817B-21CE2F1270A6}"/>
          </ac:cxnSpMkLst>
        </pc:cxnChg>
        <pc:cxnChg chg="add mod">
          <ac:chgData name="Wen, Natasha" userId="fa88d1f8-e376-4f37-84ad-a1e0e3e1cb59" providerId="ADAL" clId="{161EB6D4-CAF9-4DC8-AB98-DD51F4409490}" dt="2022-03-04T22:29:17.225" v="2617" actId="14100"/>
          <ac:cxnSpMkLst>
            <pc:docMk/>
            <pc:sldMk cId="1204436676" sldId="645"/>
            <ac:cxnSpMk id="42" creationId="{D73DC14E-97AC-4C32-AC5A-66ACA0D42492}"/>
          </ac:cxnSpMkLst>
        </pc:cxnChg>
        <pc:cxnChg chg="add mod">
          <ac:chgData name="Wen, Natasha" userId="fa88d1f8-e376-4f37-84ad-a1e0e3e1cb59" providerId="ADAL" clId="{161EB6D4-CAF9-4DC8-AB98-DD51F4409490}" dt="2022-03-04T22:30:00.368" v="2624" actId="14100"/>
          <ac:cxnSpMkLst>
            <pc:docMk/>
            <pc:sldMk cId="1204436676" sldId="645"/>
            <ac:cxnSpMk id="44" creationId="{723D8C79-533A-4757-8BAA-F17F74E12C11}"/>
          </ac:cxnSpMkLst>
        </pc:cxnChg>
        <pc:cxnChg chg="add mod">
          <ac:chgData name="Wen, Natasha" userId="fa88d1f8-e376-4f37-84ad-a1e0e3e1cb59" providerId="ADAL" clId="{161EB6D4-CAF9-4DC8-AB98-DD51F4409490}" dt="2022-03-04T22:30:05.769" v="2625" actId="14100"/>
          <ac:cxnSpMkLst>
            <pc:docMk/>
            <pc:sldMk cId="1204436676" sldId="645"/>
            <ac:cxnSpMk id="45" creationId="{A7C721B6-5BD0-464C-82C4-21B3CE1A75C0}"/>
          </ac:cxnSpMkLst>
        </pc:cxnChg>
        <pc:cxnChg chg="add mod">
          <ac:chgData name="Wen, Natasha" userId="fa88d1f8-e376-4f37-84ad-a1e0e3e1cb59" providerId="ADAL" clId="{161EB6D4-CAF9-4DC8-AB98-DD51F4409490}" dt="2022-03-04T22:30:12.935" v="2626" actId="14100"/>
          <ac:cxnSpMkLst>
            <pc:docMk/>
            <pc:sldMk cId="1204436676" sldId="645"/>
            <ac:cxnSpMk id="46" creationId="{C39036D4-5A14-4FCE-AAE9-8B3BCF553668}"/>
          </ac:cxnSpMkLst>
        </pc:cxnChg>
        <pc:cxnChg chg="add mod">
          <ac:chgData name="Wen, Natasha" userId="fa88d1f8-e376-4f37-84ad-a1e0e3e1cb59" providerId="ADAL" clId="{161EB6D4-CAF9-4DC8-AB98-DD51F4409490}" dt="2022-03-04T22:31:06.585" v="2630" actId="14100"/>
          <ac:cxnSpMkLst>
            <pc:docMk/>
            <pc:sldMk cId="1204436676" sldId="645"/>
            <ac:cxnSpMk id="50" creationId="{921C8600-2928-4517-97EA-3ECD46D82083}"/>
          </ac:cxnSpMkLst>
        </pc:cxnChg>
        <pc:cxnChg chg="add mod">
          <ac:chgData name="Wen, Natasha" userId="fa88d1f8-e376-4f37-84ad-a1e0e3e1cb59" providerId="ADAL" clId="{161EB6D4-CAF9-4DC8-AB98-DD51F4409490}" dt="2022-03-04T22:31:11.904" v="2631" actId="14100"/>
          <ac:cxnSpMkLst>
            <pc:docMk/>
            <pc:sldMk cId="1204436676" sldId="645"/>
            <ac:cxnSpMk id="51" creationId="{A8F9ACBB-81B2-470F-B02C-640EBE494B08}"/>
          </ac:cxnSpMkLst>
        </pc:cxnChg>
        <pc:cxnChg chg="add mod">
          <ac:chgData name="Wen, Natasha" userId="fa88d1f8-e376-4f37-84ad-a1e0e3e1cb59" providerId="ADAL" clId="{161EB6D4-CAF9-4DC8-AB98-DD51F4409490}" dt="2022-03-04T22:31:22.502" v="2633" actId="1076"/>
          <ac:cxnSpMkLst>
            <pc:docMk/>
            <pc:sldMk cId="1204436676" sldId="645"/>
            <ac:cxnSpMk id="52" creationId="{12431961-03C5-4AF3-B7A9-1B2F5067952E}"/>
          </ac:cxnSpMkLst>
        </pc:cxnChg>
        <pc:cxnChg chg="add mod">
          <ac:chgData name="Wen, Natasha" userId="fa88d1f8-e376-4f37-84ad-a1e0e3e1cb59" providerId="ADAL" clId="{161EB6D4-CAF9-4DC8-AB98-DD51F4409490}" dt="2022-03-04T22:31:34.501" v="2635" actId="1076"/>
          <ac:cxnSpMkLst>
            <pc:docMk/>
            <pc:sldMk cId="1204436676" sldId="645"/>
            <ac:cxnSpMk id="53" creationId="{5367080C-D162-4EBE-8FA3-037E85367551}"/>
          </ac:cxnSpMkLst>
        </pc:cxnChg>
        <pc:cxnChg chg="add mod">
          <ac:chgData name="Wen, Natasha" userId="fa88d1f8-e376-4f37-84ad-a1e0e3e1cb59" providerId="ADAL" clId="{161EB6D4-CAF9-4DC8-AB98-DD51F4409490}" dt="2022-03-04T22:31:50.788" v="2637" actId="14100"/>
          <ac:cxnSpMkLst>
            <pc:docMk/>
            <pc:sldMk cId="1204436676" sldId="645"/>
            <ac:cxnSpMk id="54" creationId="{4E7A2F9F-CFDA-41B8-A7B5-84CB5EB27BC0}"/>
          </ac:cxnSpMkLst>
        </pc:cxnChg>
        <pc:cxnChg chg="add mod">
          <ac:chgData name="Wen, Natasha" userId="fa88d1f8-e376-4f37-84ad-a1e0e3e1cb59" providerId="ADAL" clId="{161EB6D4-CAF9-4DC8-AB98-DD51F4409490}" dt="2022-03-04T22:32:09.482" v="2639" actId="14100"/>
          <ac:cxnSpMkLst>
            <pc:docMk/>
            <pc:sldMk cId="1204436676" sldId="645"/>
            <ac:cxnSpMk id="55" creationId="{B4F2312D-BBD6-4B58-93BB-8ACC8878C1AF}"/>
          </ac:cxnSpMkLst>
        </pc:cxnChg>
        <pc:cxnChg chg="add mod">
          <ac:chgData name="Wen, Natasha" userId="fa88d1f8-e376-4f37-84ad-a1e0e3e1cb59" providerId="ADAL" clId="{161EB6D4-CAF9-4DC8-AB98-DD51F4409490}" dt="2022-03-04T22:32:36.253" v="2644" actId="14100"/>
          <ac:cxnSpMkLst>
            <pc:docMk/>
            <pc:sldMk cId="1204436676" sldId="645"/>
            <ac:cxnSpMk id="62" creationId="{9F11F4E2-29A3-44E2-9CB6-2E4E46704595}"/>
          </ac:cxnSpMkLst>
        </pc:cxnChg>
      </pc:sldChg>
      <pc:sldChg chg="addSp delSp modSp del mod modClrScheme chgLayout">
        <pc:chgData name="Wen, Natasha" userId="fa88d1f8-e376-4f37-84ad-a1e0e3e1cb59" providerId="ADAL" clId="{161EB6D4-CAF9-4DC8-AB98-DD51F4409490}" dt="2022-03-04T22:38:47.486" v="2684" actId="2696"/>
        <pc:sldMkLst>
          <pc:docMk/>
          <pc:sldMk cId="397554909" sldId="646"/>
        </pc:sldMkLst>
        <pc:spChg chg="add del mod ord">
          <ac:chgData name="Wen, Natasha" userId="fa88d1f8-e376-4f37-84ad-a1e0e3e1cb59" providerId="ADAL" clId="{161EB6D4-CAF9-4DC8-AB98-DD51F4409490}" dt="2022-03-04T22:38:40.778" v="2682" actId="700"/>
          <ac:spMkLst>
            <pc:docMk/>
            <pc:sldMk cId="397554909" sldId="646"/>
            <ac:spMk id="3" creationId="{E1944ED7-B7C0-40C8-B6C1-F9D5B29E2D19}"/>
          </ac:spMkLst>
        </pc:spChg>
        <pc:spChg chg="add del mod">
          <ac:chgData name="Wen, Natasha" userId="fa88d1f8-e376-4f37-84ad-a1e0e3e1cb59" providerId="ADAL" clId="{161EB6D4-CAF9-4DC8-AB98-DD51F4409490}" dt="2022-03-04T22:38:40.778" v="2682" actId="700"/>
          <ac:spMkLst>
            <pc:docMk/>
            <pc:sldMk cId="397554909" sldId="646"/>
            <ac:spMk id="5" creationId="{A6725CCA-39EC-448E-B4E9-EE34F6F74E2A}"/>
          </ac:spMkLst>
        </pc:spChg>
        <pc:spChg chg="add mod ord">
          <ac:chgData name="Wen, Natasha" userId="fa88d1f8-e376-4f37-84ad-a1e0e3e1cb59" providerId="ADAL" clId="{161EB6D4-CAF9-4DC8-AB98-DD51F4409490}" dt="2022-03-04T22:38:40.778" v="2682" actId="700"/>
          <ac:spMkLst>
            <pc:docMk/>
            <pc:sldMk cId="397554909" sldId="646"/>
            <ac:spMk id="6" creationId="{60B02EE7-3BDB-4250-BAE7-B67BF80AD759}"/>
          </ac:spMkLst>
        </pc:spChg>
        <pc:spChg chg="add mod ord">
          <ac:chgData name="Wen, Natasha" userId="fa88d1f8-e376-4f37-84ad-a1e0e3e1cb59" providerId="ADAL" clId="{161EB6D4-CAF9-4DC8-AB98-DD51F4409490}" dt="2022-03-04T22:38:40.778" v="2682" actId="700"/>
          <ac:spMkLst>
            <pc:docMk/>
            <pc:sldMk cId="397554909" sldId="646"/>
            <ac:spMk id="7" creationId="{A43B469D-C52C-4A2B-9F90-CB870D55C1CB}"/>
          </ac:spMkLst>
        </pc:spChg>
        <pc:spChg chg="mod ord">
          <ac:chgData name="Wen, Natasha" userId="fa88d1f8-e376-4f37-84ad-a1e0e3e1cb59" providerId="ADAL" clId="{161EB6D4-CAF9-4DC8-AB98-DD51F4409490}" dt="2022-03-04T22:38:40.852" v="2683" actId="27636"/>
          <ac:spMkLst>
            <pc:docMk/>
            <pc:sldMk cId="397554909" sldId="646"/>
            <ac:spMk id="14" creationId="{B34F263A-4A89-4878-923A-D6CB68530937}"/>
          </ac:spMkLst>
        </pc:spChg>
        <pc:spChg chg="mod">
          <ac:chgData name="Wen, Natasha" userId="fa88d1f8-e376-4f37-84ad-a1e0e3e1cb59" providerId="ADAL" clId="{161EB6D4-CAF9-4DC8-AB98-DD51F4409490}" dt="2022-03-04T22:36:50.185" v="2681" actId="20577"/>
          <ac:spMkLst>
            <pc:docMk/>
            <pc:sldMk cId="397554909" sldId="646"/>
            <ac:spMk id="15" creationId="{0A5631A9-4842-470E-BE9D-A276C7D69782}"/>
          </ac:spMkLst>
        </pc:spChg>
        <pc:picChg chg="del">
          <ac:chgData name="Wen, Natasha" userId="fa88d1f8-e376-4f37-84ad-a1e0e3e1cb59" providerId="ADAL" clId="{161EB6D4-CAF9-4DC8-AB98-DD51F4409490}" dt="2022-03-04T22:36:35.596" v="2659" actId="478"/>
          <ac:picMkLst>
            <pc:docMk/>
            <pc:sldMk cId="397554909" sldId="646"/>
            <ac:picMk id="10" creationId="{E3F4C3AE-EF07-4015-B8A8-9C336F74C81C}"/>
          </ac:picMkLst>
        </pc:picChg>
        <pc:picChg chg="del">
          <ac:chgData name="Wen, Natasha" userId="fa88d1f8-e376-4f37-84ad-a1e0e3e1cb59" providerId="ADAL" clId="{161EB6D4-CAF9-4DC8-AB98-DD51F4409490}" dt="2022-03-04T22:36:37.070" v="2660" actId="478"/>
          <ac:picMkLst>
            <pc:docMk/>
            <pc:sldMk cId="397554909" sldId="646"/>
            <ac:picMk id="12" creationId="{CD4E7543-C3B5-488C-A422-3944D61AAAEF}"/>
          </ac:picMkLst>
        </pc:picChg>
      </pc:sldChg>
      <pc:sldChg chg="addSp delSp modSp add mod modClrScheme chgLayout">
        <pc:chgData name="Wen, Natasha" userId="fa88d1f8-e376-4f37-84ad-a1e0e3e1cb59" providerId="ADAL" clId="{161EB6D4-CAF9-4DC8-AB98-DD51F4409490}" dt="2022-03-04T22:57:08.610" v="2742" actId="478"/>
        <pc:sldMkLst>
          <pc:docMk/>
          <pc:sldMk cId="2773920969" sldId="646"/>
        </pc:sldMkLst>
        <pc:spChg chg="add mod ord">
          <ac:chgData name="Wen, Natasha" userId="fa88d1f8-e376-4f37-84ad-a1e0e3e1cb59" providerId="ADAL" clId="{161EB6D4-CAF9-4DC8-AB98-DD51F4409490}" dt="2022-03-04T22:56:44.821" v="2737" actId="122"/>
          <ac:spMkLst>
            <pc:docMk/>
            <pc:sldMk cId="2773920969" sldId="646"/>
            <ac:spMk id="2" creationId="{128401BE-E2E0-490E-9E74-213A7F99AC64}"/>
          </ac:spMkLst>
        </pc:spChg>
        <pc:spChg chg="add del mod ord">
          <ac:chgData name="Wen, Natasha" userId="fa88d1f8-e376-4f37-84ad-a1e0e3e1cb59" providerId="ADAL" clId="{161EB6D4-CAF9-4DC8-AB98-DD51F4409490}" dt="2022-03-04T22:57:05.301" v="2741" actId="478"/>
          <ac:spMkLst>
            <pc:docMk/>
            <pc:sldMk cId="2773920969" sldId="646"/>
            <ac:spMk id="4" creationId="{B53CBAB0-6014-4A9C-9E1B-A6A4924F77D7}"/>
          </ac:spMkLst>
        </pc:spChg>
        <pc:spChg chg="del mod ord">
          <ac:chgData name="Wen, Natasha" userId="fa88d1f8-e376-4f37-84ad-a1e0e3e1cb59" providerId="ADAL" clId="{161EB6D4-CAF9-4DC8-AB98-DD51F4409490}" dt="2022-03-04T22:48:14.965" v="2723" actId="478"/>
          <ac:spMkLst>
            <pc:docMk/>
            <pc:sldMk cId="2773920969" sldId="646"/>
            <ac:spMk id="6" creationId="{A0012B11-86B2-4238-8AA2-CDB54D443A38}"/>
          </ac:spMkLst>
        </pc:spChg>
        <pc:spChg chg="del">
          <ac:chgData name="Wen, Natasha" userId="fa88d1f8-e376-4f37-84ad-a1e0e3e1cb59" providerId="ADAL" clId="{161EB6D4-CAF9-4DC8-AB98-DD51F4409490}" dt="2022-03-04T22:48:11.688" v="2722" actId="478"/>
          <ac:spMkLst>
            <pc:docMk/>
            <pc:sldMk cId="2773920969" sldId="646"/>
            <ac:spMk id="7" creationId="{BF60EAC7-E4BD-441F-A832-4A005DD1364D}"/>
          </ac:spMkLst>
        </pc:spChg>
        <pc:spChg chg="add mod ord">
          <ac:chgData name="Wen, Natasha" userId="fa88d1f8-e376-4f37-84ad-a1e0e3e1cb59" providerId="ADAL" clId="{161EB6D4-CAF9-4DC8-AB98-DD51F4409490}" dt="2022-03-04T22:56:50.537" v="2738" actId="122"/>
          <ac:spMkLst>
            <pc:docMk/>
            <pc:sldMk cId="2773920969" sldId="646"/>
            <ac:spMk id="8" creationId="{F0E52C35-D407-4B64-B05F-8E898BEF3638}"/>
          </ac:spMkLst>
        </pc:spChg>
        <pc:spChg chg="add del mod ord">
          <ac:chgData name="Wen, Natasha" userId="fa88d1f8-e376-4f37-84ad-a1e0e3e1cb59" providerId="ADAL" clId="{161EB6D4-CAF9-4DC8-AB98-DD51F4409490}" dt="2022-03-04T22:57:08.610" v="2742" actId="478"/>
          <ac:spMkLst>
            <pc:docMk/>
            <pc:sldMk cId="2773920969" sldId="646"/>
            <ac:spMk id="9" creationId="{752916AA-1A3C-48ED-99FC-9CDAB4574DA8}"/>
          </ac:spMkLst>
        </pc:spChg>
        <pc:spChg chg="add del mod">
          <ac:chgData name="Wen, Natasha" userId="fa88d1f8-e376-4f37-84ad-a1e0e3e1cb59" providerId="ADAL" clId="{161EB6D4-CAF9-4DC8-AB98-DD51F4409490}" dt="2022-03-04T22:48:17.642" v="2724" actId="478"/>
          <ac:spMkLst>
            <pc:docMk/>
            <pc:sldMk cId="2773920969" sldId="646"/>
            <ac:spMk id="11" creationId="{E0A025D5-5A80-43B4-9D26-6558D128E769}"/>
          </ac:spMkLst>
        </pc:spChg>
        <pc:picChg chg="add del">
          <ac:chgData name="Wen, Natasha" userId="fa88d1f8-e376-4f37-84ad-a1e0e3e1cb59" providerId="ADAL" clId="{161EB6D4-CAF9-4DC8-AB98-DD51F4409490}" dt="2022-03-04T22:57:02.210" v="2740" actId="478"/>
          <ac:picMkLst>
            <pc:docMk/>
            <pc:sldMk cId="2773920969" sldId="646"/>
            <ac:picMk id="3" creationId="{2A3BF515-DE10-4C7D-80C8-2C75C1A24356}"/>
          </ac:picMkLst>
        </pc:picChg>
      </pc:sldChg>
      <pc:sldChg chg="addSp delSp modSp add mod">
        <pc:chgData name="Wen, Natasha" userId="fa88d1f8-e376-4f37-84ad-a1e0e3e1cb59" providerId="ADAL" clId="{161EB6D4-CAF9-4DC8-AB98-DD51F4409490}" dt="2022-03-04T22:59:56.969" v="2752"/>
        <pc:sldMkLst>
          <pc:docMk/>
          <pc:sldMk cId="2431844856" sldId="647"/>
        </pc:sldMkLst>
        <pc:spChg chg="mod">
          <ac:chgData name="Wen, Natasha" userId="fa88d1f8-e376-4f37-84ad-a1e0e3e1cb59" providerId="ADAL" clId="{161EB6D4-CAF9-4DC8-AB98-DD51F4409490}" dt="2022-03-04T22:58:55.797" v="2746" actId="20577"/>
          <ac:spMkLst>
            <pc:docMk/>
            <pc:sldMk cId="2431844856" sldId="647"/>
            <ac:spMk id="2" creationId="{128401BE-E2E0-490E-9E74-213A7F99AC64}"/>
          </ac:spMkLst>
        </pc:spChg>
        <pc:spChg chg="mod">
          <ac:chgData name="Wen, Natasha" userId="fa88d1f8-e376-4f37-84ad-a1e0e3e1cb59" providerId="ADAL" clId="{161EB6D4-CAF9-4DC8-AB98-DD51F4409490}" dt="2022-03-04T22:58:59.225" v="2748" actId="20577"/>
          <ac:spMkLst>
            <pc:docMk/>
            <pc:sldMk cId="2431844856" sldId="647"/>
            <ac:spMk id="8" creationId="{F0E52C35-D407-4B64-B05F-8E898BEF3638}"/>
          </ac:spMkLst>
        </pc:spChg>
        <pc:picChg chg="del">
          <ac:chgData name="Wen, Natasha" userId="fa88d1f8-e376-4f37-84ad-a1e0e3e1cb59" providerId="ADAL" clId="{161EB6D4-CAF9-4DC8-AB98-DD51F4409490}" dt="2022-03-04T22:59:06.963" v="2749" actId="478"/>
          <ac:picMkLst>
            <pc:docMk/>
            <pc:sldMk cId="2431844856" sldId="647"/>
            <ac:picMk id="3" creationId="{2A3BF515-DE10-4C7D-80C8-2C75C1A24356}"/>
          </ac:picMkLst>
        </pc:picChg>
        <pc:picChg chg="del">
          <ac:chgData name="Wen, Natasha" userId="fa88d1f8-e376-4f37-84ad-a1e0e3e1cb59" providerId="ADAL" clId="{161EB6D4-CAF9-4DC8-AB98-DD51F4409490}" dt="2022-03-04T22:59:09.432" v="2750" actId="478"/>
          <ac:picMkLst>
            <pc:docMk/>
            <pc:sldMk cId="2431844856" sldId="647"/>
            <ac:picMk id="5" creationId="{3288FB6D-46DE-458F-95A8-F8A4F7B9BF8D}"/>
          </ac:picMkLst>
        </pc:picChg>
        <pc:picChg chg="add mod">
          <ac:chgData name="Wen, Natasha" userId="fa88d1f8-e376-4f37-84ad-a1e0e3e1cb59" providerId="ADAL" clId="{161EB6D4-CAF9-4DC8-AB98-DD51F4409490}" dt="2022-03-04T22:59:47.228" v="2751"/>
          <ac:picMkLst>
            <pc:docMk/>
            <pc:sldMk cId="2431844856" sldId="647"/>
            <ac:picMk id="6" creationId="{A9A14DA6-8339-4E66-B150-4B67BFB7856E}"/>
          </ac:picMkLst>
        </pc:picChg>
        <pc:picChg chg="add mod">
          <ac:chgData name="Wen, Natasha" userId="fa88d1f8-e376-4f37-84ad-a1e0e3e1cb59" providerId="ADAL" clId="{161EB6D4-CAF9-4DC8-AB98-DD51F4409490}" dt="2022-03-04T22:59:56.969" v="2752"/>
          <ac:picMkLst>
            <pc:docMk/>
            <pc:sldMk cId="2431844856" sldId="647"/>
            <ac:picMk id="7" creationId="{11CD9EDA-BEA2-4ABC-B6CC-A70BF499ED46}"/>
          </ac:picMkLst>
        </pc:picChg>
      </pc:sldChg>
      <pc:sldChg chg="addSp delSp modSp add mod">
        <pc:chgData name="Wen, Natasha" userId="fa88d1f8-e376-4f37-84ad-a1e0e3e1cb59" providerId="ADAL" clId="{161EB6D4-CAF9-4DC8-AB98-DD51F4409490}" dt="2022-03-04T23:22:28.935" v="2829" actId="403"/>
        <pc:sldMkLst>
          <pc:docMk/>
          <pc:sldMk cId="3829436702" sldId="648"/>
        </pc:sldMkLst>
        <pc:spChg chg="mod">
          <ac:chgData name="Wen, Natasha" userId="fa88d1f8-e376-4f37-84ad-a1e0e3e1cb59" providerId="ADAL" clId="{161EB6D4-CAF9-4DC8-AB98-DD51F4409490}" dt="2022-03-04T23:22:28.935" v="2829" actId="403"/>
          <ac:spMkLst>
            <pc:docMk/>
            <pc:sldMk cId="3829436702" sldId="648"/>
            <ac:spMk id="2" creationId="{128401BE-E2E0-490E-9E74-213A7F99AC64}"/>
          </ac:spMkLst>
        </pc:spChg>
        <pc:spChg chg="mod">
          <ac:chgData name="Wen, Natasha" userId="fa88d1f8-e376-4f37-84ad-a1e0e3e1cb59" providerId="ADAL" clId="{161EB6D4-CAF9-4DC8-AB98-DD51F4409490}" dt="2022-03-04T23:22:23.643" v="2827" actId="403"/>
          <ac:spMkLst>
            <pc:docMk/>
            <pc:sldMk cId="3829436702" sldId="648"/>
            <ac:spMk id="8" creationId="{F0E52C35-D407-4B64-B05F-8E898BEF3638}"/>
          </ac:spMkLst>
        </pc:spChg>
        <pc:spChg chg="add mod">
          <ac:chgData name="Wen, Natasha" userId="fa88d1f8-e376-4f37-84ad-a1e0e3e1cb59" providerId="ADAL" clId="{161EB6D4-CAF9-4DC8-AB98-DD51F4409490}" dt="2022-03-04T23:09:13.147" v="2757"/>
          <ac:spMkLst>
            <pc:docMk/>
            <pc:sldMk cId="3829436702" sldId="648"/>
            <ac:spMk id="11" creationId="{347E4B6E-0E3B-4EE1-A303-04F18FE5B3E4}"/>
          </ac:spMkLst>
        </pc:spChg>
        <pc:spChg chg="add mod">
          <ac:chgData name="Wen, Natasha" userId="fa88d1f8-e376-4f37-84ad-a1e0e3e1cb59" providerId="ADAL" clId="{161EB6D4-CAF9-4DC8-AB98-DD51F4409490}" dt="2022-03-04T23:09:13.147" v="2757"/>
          <ac:spMkLst>
            <pc:docMk/>
            <pc:sldMk cId="3829436702" sldId="648"/>
            <ac:spMk id="12" creationId="{EEB3FDA4-AD48-4BD8-B9A7-B0279E954D96}"/>
          </ac:spMkLst>
        </pc:spChg>
        <pc:picChg chg="del">
          <ac:chgData name="Wen, Natasha" userId="fa88d1f8-e376-4f37-84ad-a1e0e3e1cb59" providerId="ADAL" clId="{161EB6D4-CAF9-4DC8-AB98-DD51F4409490}" dt="2022-03-04T23:08:55.226" v="2756" actId="478"/>
          <ac:picMkLst>
            <pc:docMk/>
            <pc:sldMk cId="3829436702" sldId="648"/>
            <ac:picMk id="6" creationId="{A9A14DA6-8339-4E66-B150-4B67BFB7856E}"/>
          </ac:picMkLst>
        </pc:picChg>
        <pc:picChg chg="del">
          <ac:chgData name="Wen, Natasha" userId="fa88d1f8-e376-4f37-84ad-a1e0e3e1cb59" providerId="ADAL" clId="{161EB6D4-CAF9-4DC8-AB98-DD51F4409490}" dt="2022-03-04T23:08:53.339" v="2755" actId="478"/>
          <ac:picMkLst>
            <pc:docMk/>
            <pc:sldMk cId="3829436702" sldId="648"/>
            <ac:picMk id="7" creationId="{11CD9EDA-BEA2-4ABC-B6CC-A70BF499ED46}"/>
          </ac:picMkLst>
        </pc:picChg>
        <pc:picChg chg="add mod">
          <ac:chgData name="Wen, Natasha" userId="fa88d1f8-e376-4f37-84ad-a1e0e3e1cb59" providerId="ADAL" clId="{161EB6D4-CAF9-4DC8-AB98-DD51F4409490}" dt="2022-03-04T23:09:13.147" v="2757"/>
          <ac:picMkLst>
            <pc:docMk/>
            <pc:sldMk cId="3829436702" sldId="648"/>
            <ac:picMk id="9" creationId="{8BF6D440-CD91-4C68-A1B7-C2424E03AB4C}"/>
          </ac:picMkLst>
        </pc:picChg>
        <pc:picChg chg="add mod">
          <ac:chgData name="Wen, Natasha" userId="fa88d1f8-e376-4f37-84ad-a1e0e3e1cb59" providerId="ADAL" clId="{161EB6D4-CAF9-4DC8-AB98-DD51F4409490}" dt="2022-03-04T23:09:13.147" v="2757"/>
          <ac:picMkLst>
            <pc:docMk/>
            <pc:sldMk cId="3829436702" sldId="648"/>
            <ac:picMk id="10" creationId="{932DC92C-CB09-4751-9FB3-B3B2666B5F93}"/>
          </ac:picMkLst>
        </pc:picChg>
      </pc:sldChg>
      <pc:sldChg chg="addSp delSp modSp add mod ord">
        <pc:chgData name="Wen, Natasha" userId="fa88d1f8-e376-4f37-84ad-a1e0e3e1cb59" providerId="ADAL" clId="{161EB6D4-CAF9-4DC8-AB98-DD51F4409490}" dt="2022-03-05T00:05:01.885" v="2910" actId="403"/>
        <pc:sldMkLst>
          <pc:docMk/>
          <pc:sldMk cId="3144792748" sldId="649"/>
        </pc:sldMkLst>
        <pc:spChg chg="mod">
          <ac:chgData name="Wen, Natasha" userId="fa88d1f8-e376-4f37-84ad-a1e0e3e1cb59" providerId="ADAL" clId="{161EB6D4-CAF9-4DC8-AB98-DD51F4409490}" dt="2022-03-05T00:04:55.695" v="2908" actId="403"/>
          <ac:spMkLst>
            <pc:docMk/>
            <pc:sldMk cId="3144792748" sldId="649"/>
            <ac:spMk id="2" creationId="{128401BE-E2E0-490E-9E74-213A7F99AC64}"/>
          </ac:spMkLst>
        </pc:spChg>
        <pc:spChg chg="mod">
          <ac:chgData name="Wen, Natasha" userId="fa88d1f8-e376-4f37-84ad-a1e0e3e1cb59" providerId="ADAL" clId="{161EB6D4-CAF9-4DC8-AB98-DD51F4409490}" dt="2022-03-05T00:05:01.885" v="2910" actId="403"/>
          <ac:spMkLst>
            <pc:docMk/>
            <pc:sldMk cId="3144792748" sldId="649"/>
            <ac:spMk id="8" creationId="{F0E52C35-D407-4B64-B05F-8E898BEF3638}"/>
          </ac:spMkLst>
        </pc:spChg>
        <pc:spChg chg="del">
          <ac:chgData name="Wen, Natasha" userId="fa88d1f8-e376-4f37-84ad-a1e0e3e1cb59" providerId="ADAL" clId="{161EB6D4-CAF9-4DC8-AB98-DD51F4409490}" dt="2022-03-04T23:23:27.769" v="2850" actId="21"/>
          <ac:spMkLst>
            <pc:docMk/>
            <pc:sldMk cId="3144792748" sldId="649"/>
            <ac:spMk id="11" creationId="{347E4B6E-0E3B-4EE1-A303-04F18FE5B3E4}"/>
          </ac:spMkLst>
        </pc:spChg>
        <pc:spChg chg="del">
          <ac:chgData name="Wen, Natasha" userId="fa88d1f8-e376-4f37-84ad-a1e0e3e1cb59" providerId="ADAL" clId="{161EB6D4-CAF9-4DC8-AB98-DD51F4409490}" dt="2022-03-04T23:23:27.769" v="2850" actId="21"/>
          <ac:spMkLst>
            <pc:docMk/>
            <pc:sldMk cId="3144792748" sldId="649"/>
            <ac:spMk id="12" creationId="{EEB3FDA4-AD48-4BD8-B9A7-B0279E954D96}"/>
          </ac:spMkLst>
        </pc:spChg>
        <pc:spChg chg="add mod">
          <ac:chgData name="Wen, Natasha" userId="fa88d1f8-e376-4f37-84ad-a1e0e3e1cb59" providerId="ADAL" clId="{161EB6D4-CAF9-4DC8-AB98-DD51F4409490}" dt="2022-03-04T23:23:51.123" v="2851"/>
          <ac:spMkLst>
            <pc:docMk/>
            <pc:sldMk cId="3144792748" sldId="649"/>
            <ac:spMk id="15" creationId="{7E41A095-BEF6-4DE3-834E-1C4E26F28644}"/>
          </ac:spMkLst>
        </pc:spChg>
        <pc:spChg chg="add mod">
          <ac:chgData name="Wen, Natasha" userId="fa88d1f8-e376-4f37-84ad-a1e0e3e1cb59" providerId="ADAL" clId="{161EB6D4-CAF9-4DC8-AB98-DD51F4409490}" dt="2022-03-04T23:23:51.123" v="2851"/>
          <ac:spMkLst>
            <pc:docMk/>
            <pc:sldMk cId="3144792748" sldId="649"/>
            <ac:spMk id="16" creationId="{3F9067B2-4CED-4FB1-BC47-DEB4A29415CA}"/>
          </ac:spMkLst>
        </pc:spChg>
        <pc:picChg chg="del">
          <ac:chgData name="Wen, Natasha" userId="fa88d1f8-e376-4f37-84ad-a1e0e3e1cb59" providerId="ADAL" clId="{161EB6D4-CAF9-4DC8-AB98-DD51F4409490}" dt="2022-03-04T23:23:27.769" v="2850" actId="21"/>
          <ac:picMkLst>
            <pc:docMk/>
            <pc:sldMk cId="3144792748" sldId="649"/>
            <ac:picMk id="9" creationId="{8BF6D440-CD91-4C68-A1B7-C2424E03AB4C}"/>
          </ac:picMkLst>
        </pc:picChg>
        <pc:picChg chg="del">
          <ac:chgData name="Wen, Natasha" userId="fa88d1f8-e376-4f37-84ad-a1e0e3e1cb59" providerId="ADAL" clId="{161EB6D4-CAF9-4DC8-AB98-DD51F4409490}" dt="2022-03-04T23:23:27.769" v="2850" actId="21"/>
          <ac:picMkLst>
            <pc:docMk/>
            <pc:sldMk cId="3144792748" sldId="649"/>
            <ac:picMk id="10" creationId="{932DC92C-CB09-4751-9FB3-B3B2666B5F93}"/>
          </ac:picMkLst>
        </pc:picChg>
        <pc:picChg chg="add mod">
          <ac:chgData name="Wen, Natasha" userId="fa88d1f8-e376-4f37-84ad-a1e0e3e1cb59" providerId="ADAL" clId="{161EB6D4-CAF9-4DC8-AB98-DD51F4409490}" dt="2022-03-04T23:23:51.123" v="2851"/>
          <ac:picMkLst>
            <pc:docMk/>
            <pc:sldMk cId="3144792748" sldId="649"/>
            <ac:picMk id="13" creationId="{2BB6E8B7-B0EC-44DA-A92C-683C7C893D8E}"/>
          </ac:picMkLst>
        </pc:picChg>
        <pc:picChg chg="add mod">
          <ac:chgData name="Wen, Natasha" userId="fa88d1f8-e376-4f37-84ad-a1e0e3e1cb59" providerId="ADAL" clId="{161EB6D4-CAF9-4DC8-AB98-DD51F4409490}" dt="2022-03-04T23:23:51.123" v="2851"/>
          <ac:picMkLst>
            <pc:docMk/>
            <pc:sldMk cId="3144792748" sldId="649"/>
            <ac:picMk id="14" creationId="{2C76D83E-52DC-4996-A645-5B677A2AFB51}"/>
          </ac:picMkLst>
        </pc:picChg>
      </pc:sldChg>
      <pc:sldChg chg="addSp delSp modSp add mod ord">
        <pc:chgData name="Wen, Natasha" userId="fa88d1f8-e376-4f37-84ad-a1e0e3e1cb59" providerId="ADAL" clId="{161EB6D4-CAF9-4DC8-AB98-DD51F4409490}" dt="2022-03-05T00:04:48.339" v="2906" actId="403"/>
        <pc:sldMkLst>
          <pc:docMk/>
          <pc:sldMk cId="372269798" sldId="650"/>
        </pc:sldMkLst>
        <pc:spChg chg="mod">
          <ac:chgData name="Wen, Natasha" userId="fa88d1f8-e376-4f37-84ad-a1e0e3e1cb59" providerId="ADAL" clId="{161EB6D4-CAF9-4DC8-AB98-DD51F4409490}" dt="2022-03-05T00:04:44.287" v="2904" actId="403"/>
          <ac:spMkLst>
            <pc:docMk/>
            <pc:sldMk cId="372269798" sldId="650"/>
            <ac:spMk id="2" creationId="{128401BE-E2E0-490E-9E74-213A7F99AC64}"/>
          </ac:spMkLst>
        </pc:spChg>
        <pc:spChg chg="mod">
          <ac:chgData name="Wen, Natasha" userId="fa88d1f8-e376-4f37-84ad-a1e0e3e1cb59" providerId="ADAL" clId="{161EB6D4-CAF9-4DC8-AB98-DD51F4409490}" dt="2022-03-05T00:04:48.339" v="2906" actId="403"/>
          <ac:spMkLst>
            <pc:docMk/>
            <pc:sldMk cId="372269798" sldId="650"/>
            <ac:spMk id="8" creationId="{F0E52C35-D407-4B64-B05F-8E898BEF3638}"/>
          </ac:spMkLst>
        </pc:spChg>
        <pc:spChg chg="add mod">
          <ac:chgData name="Wen, Natasha" userId="fa88d1f8-e376-4f37-84ad-a1e0e3e1cb59" providerId="ADAL" clId="{161EB6D4-CAF9-4DC8-AB98-DD51F4409490}" dt="2022-03-05T00:04:20.751" v="2901"/>
          <ac:spMkLst>
            <pc:docMk/>
            <pc:sldMk cId="372269798" sldId="650"/>
            <ac:spMk id="11" creationId="{E5E70CFA-4209-4395-BAE9-D52C8113DC34}"/>
          </ac:spMkLst>
        </pc:spChg>
        <pc:spChg chg="add mod">
          <ac:chgData name="Wen, Natasha" userId="fa88d1f8-e376-4f37-84ad-a1e0e3e1cb59" providerId="ADAL" clId="{161EB6D4-CAF9-4DC8-AB98-DD51F4409490}" dt="2022-03-05T00:04:20.751" v="2901"/>
          <ac:spMkLst>
            <pc:docMk/>
            <pc:sldMk cId="372269798" sldId="650"/>
            <ac:spMk id="12" creationId="{61A8AE2A-8515-4A67-BF46-B2C3E833E774}"/>
          </ac:spMkLst>
        </pc:spChg>
        <pc:spChg chg="del">
          <ac:chgData name="Wen, Natasha" userId="fa88d1f8-e376-4f37-84ad-a1e0e3e1cb59" providerId="ADAL" clId="{161EB6D4-CAF9-4DC8-AB98-DD51F4409490}" dt="2022-03-05T00:04:01.976" v="2900" actId="21"/>
          <ac:spMkLst>
            <pc:docMk/>
            <pc:sldMk cId="372269798" sldId="650"/>
            <ac:spMk id="15" creationId="{7E41A095-BEF6-4DE3-834E-1C4E26F28644}"/>
          </ac:spMkLst>
        </pc:spChg>
        <pc:spChg chg="del">
          <ac:chgData name="Wen, Natasha" userId="fa88d1f8-e376-4f37-84ad-a1e0e3e1cb59" providerId="ADAL" clId="{161EB6D4-CAF9-4DC8-AB98-DD51F4409490}" dt="2022-03-05T00:04:01.976" v="2900" actId="21"/>
          <ac:spMkLst>
            <pc:docMk/>
            <pc:sldMk cId="372269798" sldId="650"/>
            <ac:spMk id="16" creationId="{3F9067B2-4CED-4FB1-BC47-DEB4A29415CA}"/>
          </ac:spMkLst>
        </pc:spChg>
        <pc:picChg chg="add mod">
          <ac:chgData name="Wen, Natasha" userId="fa88d1f8-e376-4f37-84ad-a1e0e3e1cb59" providerId="ADAL" clId="{161EB6D4-CAF9-4DC8-AB98-DD51F4409490}" dt="2022-03-05T00:04:20.751" v="2901"/>
          <ac:picMkLst>
            <pc:docMk/>
            <pc:sldMk cId="372269798" sldId="650"/>
            <ac:picMk id="9" creationId="{0F506AB6-4689-499D-82F1-73F77DEF7EF6}"/>
          </ac:picMkLst>
        </pc:picChg>
        <pc:picChg chg="add mod">
          <ac:chgData name="Wen, Natasha" userId="fa88d1f8-e376-4f37-84ad-a1e0e3e1cb59" providerId="ADAL" clId="{161EB6D4-CAF9-4DC8-AB98-DD51F4409490}" dt="2022-03-05T00:04:20.751" v="2901"/>
          <ac:picMkLst>
            <pc:docMk/>
            <pc:sldMk cId="372269798" sldId="650"/>
            <ac:picMk id="10" creationId="{6E6338C2-75D1-46B2-8B78-A80896B3F979}"/>
          </ac:picMkLst>
        </pc:picChg>
        <pc:picChg chg="del">
          <ac:chgData name="Wen, Natasha" userId="fa88d1f8-e376-4f37-84ad-a1e0e3e1cb59" providerId="ADAL" clId="{161EB6D4-CAF9-4DC8-AB98-DD51F4409490}" dt="2022-03-05T00:04:01.976" v="2900" actId="21"/>
          <ac:picMkLst>
            <pc:docMk/>
            <pc:sldMk cId="372269798" sldId="650"/>
            <ac:picMk id="13" creationId="{2BB6E8B7-B0EC-44DA-A92C-683C7C893D8E}"/>
          </ac:picMkLst>
        </pc:picChg>
        <pc:picChg chg="del">
          <ac:chgData name="Wen, Natasha" userId="fa88d1f8-e376-4f37-84ad-a1e0e3e1cb59" providerId="ADAL" clId="{161EB6D4-CAF9-4DC8-AB98-DD51F4409490}" dt="2022-03-05T00:04:01.976" v="2900" actId="21"/>
          <ac:picMkLst>
            <pc:docMk/>
            <pc:sldMk cId="372269798" sldId="650"/>
            <ac:picMk id="14" creationId="{2C76D83E-52DC-4996-A645-5B677A2AFB51}"/>
          </ac:picMkLst>
        </pc:picChg>
      </pc:sldChg>
      <pc:sldChg chg="modSp add mod ord">
        <pc:chgData name="Wen, Natasha" userId="fa88d1f8-e376-4f37-84ad-a1e0e3e1cb59" providerId="ADAL" clId="{161EB6D4-CAF9-4DC8-AB98-DD51F4409490}" dt="2022-03-05T00:39:08.086" v="3014"/>
        <pc:sldMkLst>
          <pc:docMk/>
          <pc:sldMk cId="1215617178" sldId="651"/>
        </pc:sldMkLst>
        <pc:spChg chg="mod">
          <ac:chgData name="Wen, Natasha" userId="fa88d1f8-e376-4f37-84ad-a1e0e3e1cb59" providerId="ADAL" clId="{161EB6D4-CAF9-4DC8-AB98-DD51F4409490}" dt="2022-03-05T00:38:29.699" v="3009" actId="20577"/>
          <ac:spMkLst>
            <pc:docMk/>
            <pc:sldMk cId="1215617178" sldId="651"/>
            <ac:spMk id="2" creationId="{128401BE-E2E0-490E-9E74-213A7F99AC64}"/>
          </ac:spMkLst>
        </pc:spChg>
        <pc:spChg chg="mod">
          <ac:chgData name="Wen, Natasha" userId="fa88d1f8-e376-4f37-84ad-a1e0e3e1cb59" providerId="ADAL" clId="{161EB6D4-CAF9-4DC8-AB98-DD51F4409490}" dt="2022-03-05T00:39:08.086" v="3014"/>
          <ac:spMkLst>
            <pc:docMk/>
            <pc:sldMk cId="1215617178" sldId="651"/>
            <ac:spMk id="8" creationId="{F0E52C35-D407-4B64-B05F-8E898BEF3638}"/>
          </ac:spMkLst>
        </pc:spChg>
        <pc:spChg chg="mod">
          <ac:chgData name="Wen, Natasha" userId="fa88d1f8-e376-4f37-84ad-a1e0e3e1cb59" providerId="ADAL" clId="{161EB6D4-CAF9-4DC8-AB98-DD51F4409490}" dt="2022-03-05T00:38:49.193" v="3011" actId="14100"/>
          <ac:spMkLst>
            <pc:docMk/>
            <pc:sldMk cId="1215617178" sldId="651"/>
            <ac:spMk id="11" creationId="{E5E70CFA-4209-4395-BAE9-D52C8113DC34}"/>
          </ac:spMkLst>
        </pc:spChg>
        <pc:spChg chg="mod">
          <ac:chgData name="Wen, Natasha" userId="fa88d1f8-e376-4f37-84ad-a1e0e3e1cb59" providerId="ADAL" clId="{161EB6D4-CAF9-4DC8-AB98-DD51F4409490}" dt="2022-03-05T00:38:58.941" v="3013" actId="14100"/>
          <ac:spMkLst>
            <pc:docMk/>
            <pc:sldMk cId="1215617178" sldId="651"/>
            <ac:spMk id="12" creationId="{61A8AE2A-8515-4A67-BF46-B2C3E833E774}"/>
          </ac:spMkLst>
        </pc:spChg>
      </pc:sldChg>
      <pc:sldChg chg="addSp delSp modSp add mod ord">
        <pc:chgData name="Wen, Natasha" userId="fa88d1f8-e376-4f37-84ad-a1e0e3e1cb59" providerId="ADAL" clId="{161EB6D4-CAF9-4DC8-AB98-DD51F4409490}" dt="2022-03-05T00:56:08.628" v="3111" actId="27636"/>
        <pc:sldMkLst>
          <pc:docMk/>
          <pc:sldMk cId="245667381" sldId="652"/>
        </pc:sldMkLst>
        <pc:spChg chg="mod">
          <ac:chgData name="Wen, Natasha" userId="fa88d1f8-e376-4f37-84ad-a1e0e3e1cb59" providerId="ADAL" clId="{161EB6D4-CAF9-4DC8-AB98-DD51F4409490}" dt="2022-03-05T00:56:08.626" v="3110" actId="27636"/>
          <ac:spMkLst>
            <pc:docMk/>
            <pc:sldMk cId="245667381" sldId="652"/>
            <ac:spMk id="3" creationId="{A5BC0A24-782B-4D36-8828-877B6158D701}"/>
          </ac:spMkLst>
        </pc:spChg>
        <pc:spChg chg="mod">
          <ac:chgData name="Wen, Natasha" userId="fa88d1f8-e376-4f37-84ad-a1e0e3e1cb59" providerId="ADAL" clId="{161EB6D4-CAF9-4DC8-AB98-DD51F4409490}" dt="2022-03-05T00:56:08.628" v="3111" actId="27636"/>
          <ac:spMkLst>
            <pc:docMk/>
            <pc:sldMk cId="245667381" sldId="652"/>
            <ac:spMk id="5" creationId="{619A8A28-1B16-4A97-93EF-5CF825400DA5}"/>
          </ac:spMkLst>
        </pc:spChg>
        <pc:spChg chg="del">
          <ac:chgData name="Wen, Natasha" userId="fa88d1f8-e376-4f37-84ad-a1e0e3e1cb59" providerId="ADAL" clId="{161EB6D4-CAF9-4DC8-AB98-DD51F4409490}" dt="2022-03-05T00:55:33.652" v="3081" actId="478"/>
          <ac:spMkLst>
            <pc:docMk/>
            <pc:sldMk cId="245667381" sldId="652"/>
            <ac:spMk id="7" creationId="{5E46784E-2A7E-44C0-B952-71D513F82DB2}"/>
          </ac:spMkLst>
        </pc:spChg>
        <pc:picChg chg="add mod modCrop">
          <ac:chgData name="Wen, Natasha" userId="fa88d1f8-e376-4f37-84ad-a1e0e3e1cb59" providerId="ADAL" clId="{161EB6D4-CAF9-4DC8-AB98-DD51F4409490}" dt="2022-03-05T00:54:37.490" v="3041" actId="14100"/>
          <ac:picMkLst>
            <pc:docMk/>
            <pc:sldMk cId="245667381" sldId="652"/>
            <ac:picMk id="4" creationId="{47FD1FE6-0496-46A4-9BC8-98E986B332F9}"/>
          </ac:picMkLst>
        </pc:picChg>
        <pc:picChg chg="add mod modCrop">
          <ac:chgData name="Wen, Natasha" userId="fa88d1f8-e376-4f37-84ad-a1e0e3e1cb59" providerId="ADAL" clId="{161EB6D4-CAF9-4DC8-AB98-DD51F4409490}" dt="2022-03-05T00:54:55.295" v="3044" actId="14100"/>
          <ac:picMkLst>
            <pc:docMk/>
            <pc:sldMk cId="245667381" sldId="652"/>
            <ac:picMk id="8" creationId="{EBBFAB94-11C0-4F89-A153-F069D3CEC615}"/>
          </ac:picMkLst>
        </pc:picChg>
        <pc:picChg chg="add del">
          <ac:chgData name="Wen, Natasha" userId="fa88d1f8-e376-4f37-84ad-a1e0e3e1cb59" providerId="ADAL" clId="{161EB6D4-CAF9-4DC8-AB98-DD51F4409490}" dt="2022-03-05T00:52:45.721" v="3032" actId="478"/>
          <ac:picMkLst>
            <pc:docMk/>
            <pc:sldMk cId="245667381" sldId="652"/>
            <ac:picMk id="9" creationId="{33F64E29-C8FE-48F1-AB21-F88A75B9D746}"/>
          </ac:picMkLst>
        </pc:picChg>
        <pc:picChg chg="add del">
          <ac:chgData name="Wen, Natasha" userId="fa88d1f8-e376-4f37-84ad-a1e0e3e1cb59" providerId="ADAL" clId="{161EB6D4-CAF9-4DC8-AB98-DD51F4409490}" dt="2022-03-05T00:50:48.939" v="3022" actId="478"/>
          <ac:picMkLst>
            <pc:docMk/>
            <pc:sldMk cId="245667381" sldId="652"/>
            <ac:picMk id="11" creationId="{02E5FDFE-4A70-48EA-B8BC-338E5ECD4684}"/>
          </ac:picMkLst>
        </pc:picChg>
      </pc:sldChg>
      <pc:sldChg chg="addSp modSp add mod ord">
        <pc:chgData name="Wen, Natasha" userId="fa88d1f8-e376-4f37-84ad-a1e0e3e1cb59" providerId="ADAL" clId="{161EB6D4-CAF9-4DC8-AB98-DD51F4409490}" dt="2022-03-07T16:19:54.371" v="3152" actId="1076"/>
        <pc:sldMkLst>
          <pc:docMk/>
          <pc:sldMk cId="3062013109" sldId="653"/>
        </pc:sldMkLst>
        <pc:spChg chg="mod">
          <ac:chgData name="Wen, Natasha" userId="fa88d1f8-e376-4f37-84ad-a1e0e3e1cb59" providerId="ADAL" clId="{161EB6D4-CAF9-4DC8-AB98-DD51F4409490}" dt="2022-03-07T16:19:00.418" v="3143" actId="403"/>
          <ac:spMkLst>
            <pc:docMk/>
            <pc:sldMk cId="3062013109" sldId="653"/>
            <ac:spMk id="2" creationId="{128401BE-E2E0-490E-9E74-213A7F99AC64}"/>
          </ac:spMkLst>
        </pc:spChg>
        <pc:spChg chg="mod">
          <ac:chgData name="Wen, Natasha" userId="fa88d1f8-e376-4f37-84ad-a1e0e3e1cb59" providerId="ADAL" clId="{161EB6D4-CAF9-4DC8-AB98-DD51F4409490}" dt="2022-03-07T16:19:05.122" v="3145" actId="403"/>
          <ac:spMkLst>
            <pc:docMk/>
            <pc:sldMk cId="3062013109" sldId="653"/>
            <ac:spMk id="8" creationId="{F0E52C35-D407-4B64-B05F-8E898BEF3638}"/>
          </ac:spMkLst>
        </pc:spChg>
        <pc:spChg chg="add mod">
          <ac:chgData name="Wen, Natasha" userId="fa88d1f8-e376-4f37-84ad-a1e0e3e1cb59" providerId="ADAL" clId="{161EB6D4-CAF9-4DC8-AB98-DD51F4409490}" dt="2022-03-07T16:19:36.693" v="3150" actId="14100"/>
          <ac:spMkLst>
            <pc:docMk/>
            <pc:sldMk cId="3062013109" sldId="653"/>
            <ac:spMk id="9" creationId="{6C2580A1-B1C5-4341-BE6A-DEAA7DEC16F0}"/>
          </ac:spMkLst>
        </pc:spChg>
        <pc:spChg chg="add mod">
          <ac:chgData name="Wen, Natasha" userId="fa88d1f8-e376-4f37-84ad-a1e0e3e1cb59" providerId="ADAL" clId="{161EB6D4-CAF9-4DC8-AB98-DD51F4409490}" dt="2022-03-07T16:19:54.371" v="3152" actId="1076"/>
          <ac:spMkLst>
            <pc:docMk/>
            <pc:sldMk cId="3062013109" sldId="653"/>
            <ac:spMk id="10" creationId="{24F508DA-D478-4FEB-BE6A-EB70EDFF085B}"/>
          </ac:spMkLst>
        </pc:spChg>
        <pc:picChg chg="mod">
          <ac:chgData name="Wen, Natasha" userId="fa88d1f8-e376-4f37-84ad-a1e0e3e1cb59" providerId="ADAL" clId="{161EB6D4-CAF9-4DC8-AB98-DD51F4409490}" dt="2022-03-07T16:19:25.284" v="3148" actId="1076"/>
          <ac:picMkLst>
            <pc:docMk/>
            <pc:sldMk cId="3062013109" sldId="653"/>
            <ac:picMk id="7" creationId="{11CD9EDA-BEA2-4ABC-B6CC-A70BF499ED46}"/>
          </ac:picMkLst>
        </pc:picChg>
      </pc:sldChg>
      <pc:sldChg chg="addSp delSp modSp add mod ord">
        <pc:chgData name="Wen, Natasha" userId="fa88d1f8-e376-4f37-84ad-a1e0e3e1cb59" providerId="ADAL" clId="{161EB6D4-CAF9-4DC8-AB98-DD51F4409490}" dt="2022-03-07T16:27:08.690" v="3213" actId="14100"/>
        <pc:sldMkLst>
          <pc:docMk/>
          <pc:sldMk cId="3304924371" sldId="654"/>
        </pc:sldMkLst>
        <pc:spChg chg="mod">
          <ac:chgData name="Wen, Natasha" userId="fa88d1f8-e376-4f37-84ad-a1e0e3e1cb59" providerId="ADAL" clId="{161EB6D4-CAF9-4DC8-AB98-DD51F4409490}" dt="2022-03-07T16:27:08.690" v="3213" actId="14100"/>
          <ac:spMkLst>
            <pc:docMk/>
            <pc:sldMk cId="3304924371" sldId="654"/>
            <ac:spMk id="3" creationId="{A5BC0A24-782B-4D36-8828-877B6158D701}"/>
          </ac:spMkLst>
        </pc:spChg>
        <pc:spChg chg="mod">
          <ac:chgData name="Wen, Natasha" userId="fa88d1f8-e376-4f37-84ad-a1e0e3e1cb59" providerId="ADAL" clId="{161EB6D4-CAF9-4DC8-AB98-DD51F4409490}" dt="2022-03-07T16:27:01.344" v="3211" actId="14100"/>
          <ac:spMkLst>
            <pc:docMk/>
            <pc:sldMk cId="3304924371" sldId="654"/>
            <ac:spMk id="5" creationId="{619A8A28-1B16-4A97-93EF-5CF825400DA5}"/>
          </ac:spMkLst>
        </pc:spChg>
        <pc:picChg chg="add mod">
          <ac:chgData name="Wen, Natasha" userId="fa88d1f8-e376-4f37-84ad-a1e0e3e1cb59" providerId="ADAL" clId="{161EB6D4-CAF9-4DC8-AB98-DD51F4409490}" dt="2022-03-07T16:26:45.293" v="3207" actId="14100"/>
          <ac:picMkLst>
            <pc:docMk/>
            <pc:sldMk cId="3304924371" sldId="654"/>
            <ac:picMk id="4" creationId="{DF3EF301-C316-45AB-9C4D-059F6975B48B}"/>
          </ac:picMkLst>
        </pc:picChg>
        <pc:picChg chg="add mod">
          <ac:chgData name="Wen, Natasha" userId="fa88d1f8-e376-4f37-84ad-a1e0e3e1cb59" providerId="ADAL" clId="{161EB6D4-CAF9-4DC8-AB98-DD51F4409490}" dt="2022-03-07T16:26:53.857" v="3210" actId="1076"/>
          <ac:picMkLst>
            <pc:docMk/>
            <pc:sldMk cId="3304924371" sldId="654"/>
            <ac:picMk id="8" creationId="{379DF91C-32F9-4CF4-B52B-342CCB6AE022}"/>
          </ac:picMkLst>
        </pc:picChg>
        <pc:picChg chg="del">
          <ac:chgData name="Wen, Natasha" userId="fa88d1f8-e376-4f37-84ad-a1e0e3e1cb59" providerId="ADAL" clId="{161EB6D4-CAF9-4DC8-AB98-DD51F4409490}" dt="2022-03-07T16:24:18.824" v="3194" actId="478"/>
          <ac:picMkLst>
            <pc:docMk/>
            <pc:sldMk cId="3304924371" sldId="654"/>
            <ac:picMk id="9" creationId="{33F64E29-C8FE-48F1-AB21-F88A75B9D746}"/>
          </ac:picMkLst>
        </pc:picChg>
        <pc:picChg chg="del">
          <ac:chgData name="Wen, Natasha" userId="fa88d1f8-e376-4f37-84ad-a1e0e3e1cb59" providerId="ADAL" clId="{161EB6D4-CAF9-4DC8-AB98-DD51F4409490}" dt="2022-03-07T16:23:24.601" v="3188" actId="478"/>
          <ac:picMkLst>
            <pc:docMk/>
            <pc:sldMk cId="3304924371" sldId="654"/>
            <ac:picMk id="11" creationId="{02E5FDFE-4A70-48EA-B8BC-338E5ECD4684}"/>
          </ac:picMkLst>
        </pc:picChg>
      </pc:sldChg>
      <pc:sldChg chg="modSp add mod ord">
        <pc:chgData name="Wen, Natasha" userId="fa88d1f8-e376-4f37-84ad-a1e0e3e1cb59" providerId="ADAL" clId="{161EB6D4-CAF9-4DC8-AB98-DD51F4409490}" dt="2022-03-07T16:29:23.914" v="3280"/>
        <pc:sldMkLst>
          <pc:docMk/>
          <pc:sldMk cId="3983414947" sldId="655"/>
        </pc:sldMkLst>
        <pc:spChg chg="mod">
          <ac:chgData name="Wen, Natasha" userId="fa88d1f8-e376-4f37-84ad-a1e0e3e1cb59" providerId="ADAL" clId="{161EB6D4-CAF9-4DC8-AB98-DD51F4409490}" dt="2022-03-07T16:28:14.201" v="3244" actId="20577"/>
          <ac:spMkLst>
            <pc:docMk/>
            <pc:sldMk cId="3983414947" sldId="655"/>
            <ac:spMk id="2" creationId="{128401BE-E2E0-490E-9E74-213A7F99AC64}"/>
          </ac:spMkLst>
        </pc:spChg>
        <pc:spChg chg="mod">
          <ac:chgData name="Wen, Natasha" userId="fa88d1f8-e376-4f37-84ad-a1e0e3e1cb59" providerId="ADAL" clId="{161EB6D4-CAF9-4DC8-AB98-DD51F4409490}" dt="2022-03-07T16:28:22.655" v="3270" actId="20577"/>
          <ac:spMkLst>
            <pc:docMk/>
            <pc:sldMk cId="3983414947" sldId="655"/>
            <ac:spMk id="8" creationId="{F0E52C35-D407-4B64-B05F-8E898BEF3638}"/>
          </ac:spMkLst>
        </pc:spChg>
        <pc:spChg chg="mod">
          <ac:chgData name="Wen, Natasha" userId="fa88d1f8-e376-4f37-84ad-a1e0e3e1cb59" providerId="ADAL" clId="{161EB6D4-CAF9-4DC8-AB98-DD51F4409490}" dt="2022-03-07T16:28:56.015" v="3274" actId="14100"/>
          <ac:spMkLst>
            <pc:docMk/>
            <pc:sldMk cId="3983414947" sldId="655"/>
            <ac:spMk id="9" creationId="{6C2580A1-B1C5-4341-BE6A-DEAA7DEC16F0}"/>
          </ac:spMkLst>
        </pc:spChg>
        <pc:spChg chg="mod">
          <ac:chgData name="Wen, Natasha" userId="fa88d1f8-e376-4f37-84ad-a1e0e3e1cb59" providerId="ADAL" clId="{161EB6D4-CAF9-4DC8-AB98-DD51F4409490}" dt="2022-03-07T16:29:13.908" v="3278" actId="14100"/>
          <ac:spMkLst>
            <pc:docMk/>
            <pc:sldMk cId="3983414947" sldId="655"/>
            <ac:spMk id="10" creationId="{24F508DA-D478-4FEB-BE6A-EB70EDFF085B}"/>
          </ac:spMkLst>
        </pc:spChg>
        <pc:picChg chg="mod">
          <ac:chgData name="Wen, Natasha" userId="fa88d1f8-e376-4f37-84ad-a1e0e3e1cb59" providerId="ADAL" clId="{161EB6D4-CAF9-4DC8-AB98-DD51F4409490}" dt="2022-03-07T16:29:01.515" v="3276" actId="1076"/>
          <ac:picMkLst>
            <pc:docMk/>
            <pc:sldMk cId="3983414947" sldId="655"/>
            <ac:picMk id="6" creationId="{A9A14DA6-8339-4E66-B150-4B67BFB7856E}"/>
          </ac:picMkLst>
        </pc:picChg>
      </pc:sldChg>
      <pc:sldChg chg="addSp delSp modSp add mod ord">
        <pc:chgData name="Wen, Natasha" userId="fa88d1f8-e376-4f37-84ad-a1e0e3e1cb59" providerId="ADAL" clId="{161EB6D4-CAF9-4DC8-AB98-DD51F4409490}" dt="2022-03-07T16:32:42.352" v="3349" actId="1076"/>
        <pc:sldMkLst>
          <pc:docMk/>
          <pc:sldMk cId="4033329510" sldId="656"/>
        </pc:sldMkLst>
        <pc:spChg chg="mod">
          <ac:chgData name="Wen, Natasha" userId="fa88d1f8-e376-4f37-84ad-a1e0e3e1cb59" providerId="ADAL" clId="{161EB6D4-CAF9-4DC8-AB98-DD51F4409490}" dt="2022-03-07T16:29:57.851" v="3314" actId="20577"/>
          <ac:spMkLst>
            <pc:docMk/>
            <pc:sldMk cId="4033329510" sldId="656"/>
            <ac:spMk id="3" creationId="{A5BC0A24-782B-4D36-8828-877B6158D701}"/>
          </ac:spMkLst>
        </pc:spChg>
        <pc:spChg chg="mod">
          <ac:chgData name="Wen, Natasha" userId="fa88d1f8-e376-4f37-84ad-a1e0e3e1cb59" providerId="ADAL" clId="{161EB6D4-CAF9-4DC8-AB98-DD51F4409490}" dt="2022-03-07T16:30:04.584" v="3340" actId="20577"/>
          <ac:spMkLst>
            <pc:docMk/>
            <pc:sldMk cId="4033329510" sldId="656"/>
            <ac:spMk id="5" creationId="{619A8A28-1B16-4A97-93EF-5CF825400DA5}"/>
          </ac:spMkLst>
        </pc:spChg>
        <pc:spChg chg="del">
          <ac:chgData name="Wen, Natasha" userId="fa88d1f8-e376-4f37-84ad-a1e0e3e1cb59" providerId="ADAL" clId="{161EB6D4-CAF9-4DC8-AB98-DD51F4409490}" dt="2022-03-07T16:29:44.894" v="3284" actId="478"/>
          <ac:spMkLst>
            <pc:docMk/>
            <pc:sldMk cId="4033329510" sldId="656"/>
            <ac:spMk id="7" creationId="{5E46784E-2A7E-44C0-B952-71D513F82DB2}"/>
          </ac:spMkLst>
        </pc:spChg>
        <pc:picChg chg="del">
          <ac:chgData name="Wen, Natasha" userId="fa88d1f8-e376-4f37-84ad-a1e0e3e1cb59" providerId="ADAL" clId="{161EB6D4-CAF9-4DC8-AB98-DD51F4409490}" dt="2022-03-07T16:31:09.145" v="3341" actId="478"/>
          <ac:picMkLst>
            <pc:docMk/>
            <pc:sldMk cId="4033329510" sldId="656"/>
            <ac:picMk id="4" creationId="{DF3EF301-C316-45AB-9C4D-059F6975B48B}"/>
          </ac:picMkLst>
        </pc:picChg>
        <pc:picChg chg="add mod">
          <ac:chgData name="Wen, Natasha" userId="fa88d1f8-e376-4f37-84ad-a1e0e3e1cb59" providerId="ADAL" clId="{161EB6D4-CAF9-4DC8-AB98-DD51F4409490}" dt="2022-03-07T16:32:02.151" v="3345" actId="1076"/>
          <ac:picMkLst>
            <pc:docMk/>
            <pc:sldMk cId="4033329510" sldId="656"/>
            <ac:picMk id="6" creationId="{20F62D5F-23EF-4D94-BCF9-9D30D0045119}"/>
          </ac:picMkLst>
        </pc:picChg>
        <pc:picChg chg="del">
          <ac:chgData name="Wen, Natasha" userId="fa88d1f8-e376-4f37-84ad-a1e0e3e1cb59" providerId="ADAL" clId="{161EB6D4-CAF9-4DC8-AB98-DD51F4409490}" dt="2022-03-07T16:32:04.309" v="3346" actId="478"/>
          <ac:picMkLst>
            <pc:docMk/>
            <pc:sldMk cId="4033329510" sldId="656"/>
            <ac:picMk id="8" creationId="{379DF91C-32F9-4CF4-B52B-342CCB6AE022}"/>
          </ac:picMkLst>
        </pc:picChg>
        <pc:picChg chg="add mod">
          <ac:chgData name="Wen, Natasha" userId="fa88d1f8-e376-4f37-84ad-a1e0e3e1cb59" providerId="ADAL" clId="{161EB6D4-CAF9-4DC8-AB98-DD51F4409490}" dt="2022-03-07T16:32:42.352" v="3349" actId="1076"/>
          <ac:picMkLst>
            <pc:docMk/>
            <pc:sldMk cId="4033329510" sldId="656"/>
            <ac:picMk id="10" creationId="{F51997DD-66A2-4DEF-B262-C96C3C99E697}"/>
          </ac:picMkLst>
        </pc:picChg>
      </pc:sldChg>
      <pc:sldChg chg="modSp add mod">
        <pc:chgData name="Wen, Natasha" userId="fa88d1f8-e376-4f37-84ad-a1e0e3e1cb59" providerId="ADAL" clId="{161EB6D4-CAF9-4DC8-AB98-DD51F4409490}" dt="2022-03-07T16:34:05.269" v="3401" actId="14100"/>
        <pc:sldMkLst>
          <pc:docMk/>
          <pc:sldMk cId="1286639299" sldId="657"/>
        </pc:sldMkLst>
        <pc:spChg chg="mod">
          <ac:chgData name="Wen, Natasha" userId="fa88d1f8-e376-4f37-84ad-a1e0e3e1cb59" providerId="ADAL" clId="{161EB6D4-CAF9-4DC8-AB98-DD51F4409490}" dt="2022-03-07T16:33:26.168" v="3372" actId="20577"/>
          <ac:spMkLst>
            <pc:docMk/>
            <pc:sldMk cId="1286639299" sldId="657"/>
            <ac:spMk id="2" creationId="{128401BE-E2E0-490E-9E74-213A7F99AC64}"/>
          </ac:spMkLst>
        </pc:spChg>
        <pc:spChg chg="mod">
          <ac:chgData name="Wen, Natasha" userId="fa88d1f8-e376-4f37-84ad-a1e0e3e1cb59" providerId="ADAL" clId="{161EB6D4-CAF9-4DC8-AB98-DD51F4409490}" dt="2022-03-07T16:33:33.984" v="3396" actId="20577"/>
          <ac:spMkLst>
            <pc:docMk/>
            <pc:sldMk cId="1286639299" sldId="657"/>
            <ac:spMk id="8" creationId="{F0E52C35-D407-4B64-B05F-8E898BEF3638}"/>
          </ac:spMkLst>
        </pc:spChg>
        <pc:spChg chg="mod">
          <ac:chgData name="Wen, Natasha" userId="fa88d1f8-e376-4f37-84ad-a1e0e3e1cb59" providerId="ADAL" clId="{161EB6D4-CAF9-4DC8-AB98-DD51F4409490}" dt="2022-03-07T16:33:47.138" v="3399" actId="1076"/>
          <ac:spMkLst>
            <pc:docMk/>
            <pc:sldMk cId="1286639299" sldId="657"/>
            <ac:spMk id="9" creationId="{6C2580A1-B1C5-4341-BE6A-DEAA7DEC16F0}"/>
          </ac:spMkLst>
        </pc:spChg>
        <pc:spChg chg="mod">
          <ac:chgData name="Wen, Natasha" userId="fa88d1f8-e376-4f37-84ad-a1e0e3e1cb59" providerId="ADAL" clId="{161EB6D4-CAF9-4DC8-AB98-DD51F4409490}" dt="2022-03-07T16:34:05.269" v="3401" actId="14100"/>
          <ac:spMkLst>
            <pc:docMk/>
            <pc:sldMk cId="1286639299" sldId="657"/>
            <ac:spMk id="10" creationId="{24F508DA-D478-4FEB-BE6A-EB70EDFF085B}"/>
          </ac:spMkLst>
        </pc:spChg>
        <pc:picChg chg="mod">
          <ac:chgData name="Wen, Natasha" userId="fa88d1f8-e376-4f37-84ad-a1e0e3e1cb59" providerId="ADAL" clId="{161EB6D4-CAF9-4DC8-AB98-DD51F4409490}" dt="2022-03-07T16:33:42.918" v="3398" actId="1076"/>
          <ac:picMkLst>
            <pc:docMk/>
            <pc:sldMk cId="1286639299" sldId="657"/>
            <ac:picMk id="7" creationId="{11CD9EDA-BEA2-4ABC-B6CC-A70BF499ED46}"/>
          </ac:picMkLst>
        </pc:picChg>
      </pc:sldChg>
      <pc:sldChg chg="addSp delSp modSp add mod replId">
        <pc:chgData name="Wen, Natasha" userId="fa88d1f8-e376-4f37-84ad-a1e0e3e1cb59" providerId="ADAL" clId="{161EB6D4-CAF9-4DC8-AB98-DD51F4409490}" dt="2022-03-07T16:37:21.923" v="3464" actId="14100"/>
        <pc:sldMkLst>
          <pc:docMk/>
          <pc:sldMk cId="1013303322" sldId="658"/>
        </pc:sldMkLst>
        <pc:spChg chg="mod">
          <ac:chgData name="Wen, Natasha" userId="fa88d1f8-e376-4f37-84ad-a1e0e3e1cb59" providerId="ADAL" clId="{161EB6D4-CAF9-4DC8-AB98-DD51F4409490}" dt="2022-03-07T16:36:54.324" v="3460" actId="14100"/>
          <ac:spMkLst>
            <pc:docMk/>
            <pc:sldMk cId="1013303322" sldId="658"/>
            <ac:spMk id="3" creationId="{A5BC0A24-782B-4D36-8828-877B6158D701}"/>
          </ac:spMkLst>
        </pc:spChg>
        <pc:spChg chg="mod">
          <ac:chgData name="Wen, Natasha" userId="fa88d1f8-e376-4f37-84ad-a1e0e3e1cb59" providerId="ADAL" clId="{161EB6D4-CAF9-4DC8-AB98-DD51F4409490}" dt="2022-03-07T16:37:21.923" v="3464" actId="14100"/>
          <ac:spMkLst>
            <pc:docMk/>
            <pc:sldMk cId="1013303322" sldId="658"/>
            <ac:spMk id="5" creationId="{619A8A28-1B16-4A97-93EF-5CF825400DA5}"/>
          </ac:spMkLst>
        </pc:spChg>
        <pc:picChg chg="add mod">
          <ac:chgData name="Wen, Natasha" userId="fa88d1f8-e376-4f37-84ad-a1e0e3e1cb59" providerId="ADAL" clId="{161EB6D4-CAF9-4DC8-AB98-DD51F4409490}" dt="2022-03-07T16:35:40.849" v="3453" actId="1076"/>
          <ac:picMkLst>
            <pc:docMk/>
            <pc:sldMk cId="1013303322" sldId="658"/>
            <ac:picMk id="4" creationId="{69D4AC50-3EA8-4C9F-B176-ACEF0E687A61}"/>
          </ac:picMkLst>
        </pc:picChg>
        <pc:picChg chg="del">
          <ac:chgData name="Wen, Natasha" userId="fa88d1f8-e376-4f37-84ad-a1e0e3e1cb59" providerId="ADAL" clId="{161EB6D4-CAF9-4DC8-AB98-DD51F4409490}" dt="2022-03-07T16:35:24.907" v="3451" actId="478"/>
          <ac:picMkLst>
            <pc:docMk/>
            <pc:sldMk cId="1013303322" sldId="658"/>
            <ac:picMk id="6" creationId="{20F62D5F-23EF-4D94-BCF9-9D30D0045119}"/>
          </ac:picMkLst>
        </pc:picChg>
        <pc:picChg chg="add mod">
          <ac:chgData name="Wen, Natasha" userId="fa88d1f8-e376-4f37-84ad-a1e0e3e1cb59" providerId="ADAL" clId="{161EB6D4-CAF9-4DC8-AB98-DD51F4409490}" dt="2022-03-07T16:37:15.543" v="3462" actId="14100"/>
          <ac:picMkLst>
            <pc:docMk/>
            <pc:sldMk cId="1013303322" sldId="658"/>
            <ac:picMk id="8" creationId="{5A64D794-FB6C-4808-89A4-9F491B0817ED}"/>
          </ac:picMkLst>
        </pc:picChg>
        <pc:picChg chg="del">
          <ac:chgData name="Wen, Natasha" userId="fa88d1f8-e376-4f37-84ad-a1e0e3e1cb59" providerId="ADAL" clId="{161EB6D4-CAF9-4DC8-AB98-DD51F4409490}" dt="2022-03-07T16:35:48.320" v="3454" actId="478"/>
          <ac:picMkLst>
            <pc:docMk/>
            <pc:sldMk cId="1013303322" sldId="658"/>
            <ac:picMk id="10" creationId="{F51997DD-66A2-4DEF-B262-C96C3C99E697}"/>
          </ac:picMkLst>
        </pc:picChg>
      </pc:sldChg>
      <pc:sldChg chg="modSp add mod ord">
        <pc:chgData name="Wen, Natasha" userId="fa88d1f8-e376-4f37-84ad-a1e0e3e1cb59" providerId="ADAL" clId="{161EB6D4-CAF9-4DC8-AB98-DD51F4409490}" dt="2022-03-07T16:42:31.051" v="3520"/>
        <pc:sldMkLst>
          <pc:docMk/>
          <pc:sldMk cId="2099542079" sldId="659"/>
        </pc:sldMkLst>
        <pc:spChg chg="mod">
          <ac:chgData name="Wen, Natasha" userId="fa88d1f8-e376-4f37-84ad-a1e0e3e1cb59" providerId="ADAL" clId="{161EB6D4-CAF9-4DC8-AB98-DD51F4409490}" dt="2022-03-07T16:42:12.058" v="3518" actId="14100"/>
          <ac:spMkLst>
            <pc:docMk/>
            <pc:sldMk cId="2099542079" sldId="659"/>
            <ac:spMk id="2" creationId="{8D007326-63B2-487C-BCA3-F50B558987D4}"/>
          </ac:spMkLst>
        </pc:spChg>
        <pc:spChg chg="mod">
          <ac:chgData name="Wen, Natasha" userId="fa88d1f8-e376-4f37-84ad-a1e0e3e1cb59" providerId="ADAL" clId="{161EB6D4-CAF9-4DC8-AB98-DD51F4409490}" dt="2022-03-07T16:42:31.051" v="3520"/>
          <ac:spMkLst>
            <pc:docMk/>
            <pc:sldMk cId="2099542079" sldId="659"/>
            <ac:spMk id="4" creationId="{624D265F-8793-4BD8-9D8F-812DC930A6B2}"/>
          </ac:spMkLst>
        </pc:spChg>
      </pc:sldChg>
      <pc:sldChg chg="addSp delSp modSp new del mod modClrScheme chgLayout">
        <pc:chgData name="Wen, Natasha" userId="fa88d1f8-e376-4f37-84ad-a1e0e3e1cb59" providerId="ADAL" clId="{161EB6D4-CAF9-4DC8-AB98-DD51F4409490}" dt="2022-03-07T17:07:47.092" v="3924" actId="2696"/>
        <pc:sldMkLst>
          <pc:docMk/>
          <pc:sldMk cId="447720631" sldId="660"/>
        </pc:sldMkLst>
        <pc:spChg chg="mod ord">
          <ac:chgData name="Wen, Natasha" userId="fa88d1f8-e376-4f37-84ad-a1e0e3e1cb59" providerId="ADAL" clId="{161EB6D4-CAF9-4DC8-AB98-DD51F4409490}" dt="2022-03-07T17:02:14.653" v="3714" actId="700"/>
          <ac:spMkLst>
            <pc:docMk/>
            <pc:sldMk cId="447720631" sldId="660"/>
            <ac:spMk id="2" creationId="{D13EA1EC-B4B7-41A9-9AF0-E735D71BDF47}"/>
          </ac:spMkLst>
        </pc:spChg>
        <pc:spChg chg="del">
          <ac:chgData name="Wen, Natasha" userId="fa88d1f8-e376-4f37-84ad-a1e0e3e1cb59" providerId="ADAL" clId="{161EB6D4-CAF9-4DC8-AB98-DD51F4409490}" dt="2022-03-07T16:58:25.225" v="3536" actId="700"/>
          <ac:spMkLst>
            <pc:docMk/>
            <pc:sldMk cId="447720631" sldId="660"/>
            <ac:spMk id="3" creationId="{C5748DC5-37B3-4DD2-BD83-9EBFB48CBEE6}"/>
          </ac:spMkLst>
        </pc:spChg>
        <pc:spChg chg="del mod ord">
          <ac:chgData name="Wen, Natasha" userId="fa88d1f8-e376-4f37-84ad-a1e0e3e1cb59" providerId="ADAL" clId="{161EB6D4-CAF9-4DC8-AB98-DD51F4409490}" dt="2022-03-07T16:58:25.225" v="3536" actId="700"/>
          <ac:spMkLst>
            <pc:docMk/>
            <pc:sldMk cId="447720631" sldId="660"/>
            <ac:spMk id="4" creationId="{11B50DBE-E04A-4354-A211-49F0CC2C9998}"/>
          </ac:spMkLst>
        </pc:spChg>
        <pc:spChg chg="del">
          <ac:chgData name="Wen, Natasha" userId="fa88d1f8-e376-4f37-84ad-a1e0e3e1cb59" providerId="ADAL" clId="{161EB6D4-CAF9-4DC8-AB98-DD51F4409490}" dt="2022-03-07T16:58:25.225" v="3536" actId="700"/>
          <ac:spMkLst>
            <pc:docMk/>
            <pc:sldMk cId="447720631" sldId="660"/>
            <ac:spMk id="5" creationId="{98A2B7F4-192E-4696-9469-94DBD1FCD41B}"/>
          </ac:spMkLst>
        </pc:spChg>
        <pc:spChg chg="del mod ord">
          <ac:chgData name="Wen, Natasha" userId="fa88d1f8-e376-4f37-84ad-a1e0e3e1cb59" providerId="ADAL" clId="{161EB6D4-CAF9-4DC8-AB98-DD51F4409490}" dt="2022-03-07T16:58:25.225" v="3536" actId="700"/>
          <ac:spMkLst>
            <pc:docMk/>
            <pc:sldMk cId="447720631" sldId="660"/>
            <ac:spMk id="6" creationId="{3758F6DA-D026-4891-A587-F5A2A50A2759}"/>
          </ac:spMkLst>
        </pc:spChg>
        <pc:spChg chg="add mod ord">
          <ac:chgData name="Wen, Natasha" userId="fa88d1f8-e376-4f37-84ad-a1e0e3e1cb59" providerId="ADAL" clId="{161EB6D4-CAF9-4DC8-AB98-DD51F4409490}" dt="2022-03-07T17:02:14.653" v="3714" actId="700"/>
          <ac:spMkLst>
            <pc:docMk/>
            <pc:sldMk cId="447720631" sldId="660"/>
            <ac:spMk id="7" creationId="{7243E5CA-898E-47E5-BB0D-4CF3B69DE766}"/>
          </ac:spMkLst>
        </pc:spChg>
        <pc:spChg chg="add del mod ord">
          <ac:chgData name="Wen, Natasha" userId="fa88d1f8-e376-4f37-84ad-a1e0e3e1cb59" providerId="ADAL" clId="{161EB6D4-CAF9-4DC8-AB98-DD51F4409490}" dt="2022-03-07T17:02:00.707" v="3712" actId="700"/>
          <ac:spMkLst>
            <pc:docMk/>
            <pc:sldMk cId="447720631" sldId="660"/>
            <ac:spMk id="8" creationId="{B384A0D0-A93D-490F-A77C-45AF91F7D08B}"/>
          </ac:spMkLst>
        </pc:spChg>
        <pc:spChg chg="add mod">
          <ac:chgData name="Wen, Natasha" userId="fa88d1f8-e376-4f37-84ad-a1e0e3e1cb59" providerId="ADAL" clId="{161EB6D4-CAF9-4DC8-AB98-DD51F4409490}" dt="2022-03-07T16:58:45.763" v="3540" actId="1076"/>
          <ac:spMkLst>
            <pc:docMk/>
            <pc:sldMk cId="447720631" sldId="660"/>
            <ac:spMk id="9" creationId="{57F146D2-F3E1-4843-8316-79777C46C0F2}"/>
          </ac:spMkLst>
        </pc:spChg>
        <pc:spChg chg="add del mod ord">
          <ac:chgData name="Wen, Natasha" userId="fa88d1f8-e376-4f37-84ad-a1e0e3e1cb59" providerId="ADAL" clId="{161EB6D4-CAF9-4DC8-AB98-DD51F4409490}" dt="2022-03-07T17:02:14.653" v="3714" actId="700"/>
          <ac:spMkLst>
            <pc:docMk/>
            <pc:sldMk cId="447720631" sldId="660"/>
            <ac:spMk id="10" creationId="{238F0736-3482-4614-925D-3C06D6F14CFD}"/>
          </ac:spMkLst>
        </pc:spChg>
        <pc:spChg chg="add mod ord">
          <ac:chgData name="Wen, Natasha" userId="fa88d1f8-e376-4f37-84ad-a1e0e3e1cb59" providerId="ADAL" clId="{161EB6D4-CAF9-4DC8-AB98-DD51F4409490}" dt="2022-03-07T17:02:14.653" v="3714" actId="700"/>
          <ac:spMkLst>
            <pc:docMk/>
            <pc:sldMk cId="447720631" sldId="660"/>
            <ac:spMk id="11" creationId="{514F8ED8-98A8-41CF-B7A0-11DDF2B0783D}"/>
          </ac:spMkLst>
        </pc:spChg>
        <pc:spChg chg="add mod ord">
          <ac:chgData name="Wen, Natasha" userId="fa88d1f8-e376-4f37-84ad-a1e0e3e1cb59" providerId="ADAL" clId="{161EB6D4-CAF9-4DC8-AB98-DD51F4409490}" dt="2022-03-07T17:02:14.653" v="3714" actId="700"/>
          <ac:spMkLst>
            <pc:docMk/>
            <pc:sldMk cId="447720631" sldId="660"/>
            <ac:spMk id="12" creationId="{7AF26B78-4F68-4464-8397-932A9165D09A}"/>
          </ac:spMkLst>
        </pc:spChg>
      </pc:sldChg>
      <pc:sldChg chg="modSp new del mod">
        <pc:chgData name="Wen, Natasha" userId="fa88d1f8-e376-4f37-84ad-a1e0e3e1cb59" providerId="ADAL" clId="{161EB6D4-CAF9-4DC8-AB98-DD51F4409490}" dt="2022-03-07T17:07:47.092" v="3924" actId="2696"/>
        <pc:sldMkLst>
          <pc:docMk/>
          <pc:sldMk cId="1798242642" sldId="661"/>
        </pc:sldMkLst>
        <pc:spChg chg="mod">
          <ac:chgData name="Wen, Natasha" userId="fa88d1f8-e376-4f37-84ad-a1e0e3e1cb59" providerId="ADAL" clId="{161EB6D4-CAF9-4DC8-AB98-DD51F4409490}" dt="2022-03-07T17:04:15.426" v="3799" actId="20577"/>
          <ac:spMkLst>
            <pc:docMk/>
            <pc:sldMk cId="1798242642" sldId="661"/>
            <ac:spMk id="2" creationId="{88688E32-FB7A-426A-BE51-32877AEDA1AD}"/>
          </ac:spMkLst>
        </pc:spChg>
        <pc:spChg chg="mod">
          <ac:chgData name="Wen, Natasha" userId="fa88d1f8-e376-4f37-84ad-a1e0e3e1cb59" providerId="ADAL" clId="{161EB6D4-CAF9-4DC8-AB98-DD51F4409490}" dt="2022-03-07T17:03:11.342" v="3716" actId="2711"/>
          <ac:spMkLst>
            <pc:docMk/>
            <pc:sldMk cId="1798242642" sldId="661"/>
            <ac:spMk id="4" creationId="{92161EAE-B1F3-424D-AF47-645A4CC28CF0}"/>
          </ac:spMkLst>
        </pc:spChg>
      </pc:sldChg>
      <pc:sldChg chg="addSp delSp modSp new mod">
        <pc:chgData name="Wen, Natasha" userId="fa88d1f8-e376-4f37-84ad-a1e0e3e1cb59" providerId="ADAL" clId="{161EB6D4-CAF9-4DC8-AB98-DD51F4409490}" dt="2022-03-07T17:07:28.283" v="3923" actId="478"/>
        <pc:sldMkLst>
          <pc:docMk/>
          <pc:sldMk cId="595769479" sldId="662"/>
        </pc:sldMkLst>
        <pc:spChg chg="del">
          <ac:chgData name="Wen, Natasha" userId="fa88d1f8-e376-4f37-84ad-a1e0e3e1cb59" providerId="ADAL" clId="{161EB6D4-CAF9-4DC8-AB98-DD51F4409490}" dt="2022-03-07T17:07:28.283" v="3923" actId="478"/>
          <ac:spMkLst>
            <pc:docMk/>
            <pc:sldMk cId="595769479" sldId="662"/>
            <ac:spMk id="2" creationId="{8DB029EF-E1AA-42E9-877A-74820A503A7A}"/>
          </ac:spMkLst>
        </pc:spChg>
        <pc:spChg chg="mod">
          <ac:chgData name="Wen, Natasha" userId="fa88d1f8-e376-4f37-84ad-a1e0e3e1cb59" providerId="ADAL" clId="{161EB6D4-CAF9-4DC8-AB98-DD51F4409490}" dt="2022-03-07T17:06:09.323" v="3868" actId="14100"/>
          <ac:spMkLst>
            <pc:docMk/>
            <pc:sldMk cId="595769479" sldId="662"/>
            <ac:spMk id="3" creationId="{7C87AB81-DA68-4079-96DA-7F5F1BC8CF24}"/>
          </ac:spMkLst>
        </pc:spChg>
        <pc:spChg chg="mod">
          <ac:chgData name="Wen, Natasha" userId="fa88d1f8-e376-4f37-84ad-a1e0e3e1cb59" providerId="ADAL" clId="{161EB6D4-CAF9-4DC8-AB98-DD51F4409490}" dt="2022-03-07T17:07:11.353" v="3922" actId="20577"/>
          <ac:spMkLst>
            <pc:docMk/>
            <pc:sldMk cId="595769479" sldId="662"/>
            <ac:spMk id="4" creationId="{C69E82D6-28EF-4407-8A1E-44CA58FAC2A5}"/>
          </ac:spMkLst>
        </pc:spChg>
        <pc:spChg chg="add mod">
          <ac:chgData name="Wen, Natasha" userId="fa88d1f8-e376-4f37-84ad-a1e0e3e1cb59" providerId="ADAL" clId="{161EB6D4-CAF9-4DC8-AB98-DD51F4409490}" dt="2022-03-07T17:06:24.929" v="3871" actId="1076"/>
          <ac:spMkLst>
            <pc:docMk/>
            <pc:sldMk cId="595769479" sldId="662"/>
            <ac:spMk id="5" creationId="{3A9F7808-EF16-46AA-89E1-59BAEA1C58A6}"/>
          </ac:spMkLst>
        </pc:spChg>
      </pc:sldChg>
      <pc:sldChg chg="addSp delSp modSp new del mod modClrScheme chgLayout modNotesTx">
        <pc:chgData name="Wen, Natasha" userId="fa88d1f8-e376-4f37-84ad-a1e0e3e1cb59" providerId="ADAL" clId="{161EB6D4-CAF9-4DC8-AB98-DD51F4409490}" dt="2022-03-07T23:58:14.815" v="5162" actId="2696"/>
        <pc:sldMkLst>
          <pc:docMk/>
          <pc:sldMk cId="2306372325" sldId="663"/>
        </pc:sldMkLst>
        <pc:spChg chg="mod ord">
          <ac:chgData name="Wen, Natasha" userId="fa88d1f8-e376-4f37-84ad-a1e0e3e1cb59" providerId="ADAL" clId="{161EB6D4-CAF9-4DC8-AB98-DD51F4409490}" dt="2022-03-07T22:25:35.053" v="4799" actId="14100"/>
          <ac:spMkLst>
            <pc:docMk/>
            <pc:sldMk cId="2306372325" sldId="663"/>
            <ac:spMk id="2" creationId="{5681B293-6077-402A-8FE1-610E7AE54924}"/>
          </ac:spMkLst>
        </pc:spChg>
        <pc:spChg chg="del mod ord">
          <ac:chgData name="Wen, Natasha" userId="fa88d1f8-e376-4f37-84ad-a1e0e3e1cb59" providerId="ADAL" clId="{161EB6D4-CAF9-4DC8-AB98-DD51F4409490}" dt="2022-03-07T20:52:21.254" v="3967" actId="700"/>
          <ac:spMkLst>
            <pc:docMk/>
            <pc:sldMk cId="2306372325" sldId="663"/>
            <ac:spMk id="3" creationId="{AD8C74CD-E154-45E0-93AF-ACB933C16E87}"/>
          </ac:spMkLst>
        </pc:spChg>
        <pc:spChg chg="add mod ord">
          <ac:chgData name="Wen, Natasha" userId="fa88d1f8-e376-4f37-84ad-a1e0e3e1cb59" providerId="ADAL" clId="{161EB6D4-CAF9-4DC8-AB98-DD51F4409490}" dt="2022-03-07T22:24:55.831" v="4783" actId="27636"/>
          <ac:spMkLst>
            <pc:docMk/>
            <pc:sldMk cId="2306372325" sldId="663"/>
            <ac:spMk id="4" creationId="{149AC5A9-A2F9-42E0-9117-FFE6089EDF90}"/>
          </ac:spMkLst>
        </pc:spChg>
        <pc:spChg chg="add del mod ord">
          <ac:chgData name="Wen, Natasha" userId="fa88d1f8-e376-4f37-84ad-a1e0e3e1cb59" providerId="ADAL" clId="{161EB6D4-CAF9-4DC8-AB98-DD51F4409490}" dt="2022-03-07T22:15:11.731" v="4145"/>
          <ac:spMkLst>
            <pc:docMk/>
            <pc:sldMk cId="2306372325" sldId="663"/>
            <ac:spMk id="5" creationId="{4AF30E4C-7FD1-4A68-9CE1-DE27807D5A08}"/>
          </ac:spMkLst>
        </pc:spChg>
        <pc:spChg chg="add mod">
          <ac:chgData name="Wen, Natasha" userId="fa88d1f8-e376-4f37-84ad-a1e0e3e1cb59" providerId="ADAL" clId="{161EB6D4-CAF9-4DC8-AB98-DD51F4409490}" dt="2022-03-07T22:25:45.766" v="4802" actId="1076"/>
          <ac:spMkLst>
            <pc:docMk/>
            <pc:sldMk cId="2306372325" sldId="663"/>
            <ac:spMk id="6" creationId="{2ACB6605-2F67-407D-9147-502B70D8BCAB}"/>
          </ac:spMkLst>
        </pc:spChg>
        <pc:spChg chg="add mod">
          <ac:chgData name="Wen, Natasha" userId="fa88d1f8-e376-4f37-84ad-a1e0e3e1cb59" providerId="ADAL" clId="{161EB6D4-CAF9-4DC8-AB98-DD51F4409490}" dt="2022-03-07T22:26:17.681" v="4807" actId="1076"/>
          <ac:spMkLst>
            <pc:docMk/>
            <pc:sldMk cId="2306372325" sldId="663"/>
            <ac:spMk id="7" creationId="{352FA694-B858-49CD-BDCE-4C66EF9B2DD5}"/>
          </ac:spMkLst>
        </pc:spChg>
        <pc:graphicFrameChg chg="add del modGraphic">
          <ac:chgData name="Wen, Natasha" userId="fa88d1f8-e376-4f37-84ad-a1e0e3e1cb59" providerId="ADAL" clId="{161EB6D4-CAF9-4DC8-AB98-DD51F4409490}" dt="2022-03-07T22:35:14.914" v="4812" actId="1032"/>
          <ac:graphicFrameMkLst>
            <pc:docMk/>
            <pc:sldMk cId="2306372325" sldId="663"/>
            <ac:graphicFrameMk id="3" creationId="{C2487047-D0E1-49F8-9C3B-7B52FBBEF4E7}"/>
          </ac:graphicFrameMkLst>
        </pc:graphicFrameChg>
        <pc:picChg chg="add mod">
          <ac:chgData name="Wen, Natasha" userId="fa88d1f8-e376-4f37-84ad-a1e0e3e1cb59" providerId="ADAL" clId="{161EB6D4-CAF9-4DC8-AB98-DD51F4409490}" dt="2022-03-07T22:26:39.666" v="4810" actId="1076"/>
          <ac:picMkLst>
            <pc:docMk/>
            <pc:sldMk cId="2306372325" sldId="663"/>
            <ac:picMk id="1026" creationId="{1D8C4B4D-2AA4-4CC3-8E05-25AE2082FBC0}"/>
          </ac:picMkLst>
        </pc:picChg>
      </pc:sldChg>
      <pc:sldChg chg="addSp modSp new mod ord modNotesTx">
        <pc:chgData name="Wen, Natasha" userId="fa88d1f8-e376-4f37-84ad-a1e0e3e1cb59" providerId="ADAL" clId="{161EB6D4-CAF9-4DC8-AB98-DD51F4409490}" dt="2022-03-08T00:29:40.398" v="6341"/>
        <pc:sldMkLst>
          <pc:docMk/>
          <pc:sldMk cId="2212273993" sldId="664"/>
        </pc:sldMkLst>
        <pc:spChg chg="mod">
          <ac:chgData name="Wen, Natasha" userId="fa88d1f8-e376-4f37-84ad-a1e0e3e1cb59" providerId="ADAL" clId="{161EB6D4-CAF9-4DC8-AB98-DD51F4409490}" dt="2022-03-08T00:01:55.709" v="5257" actId="14100"/>
          <ac:spMkLst>
            <pc:docMk/>
            <pc:sldMk cId="2212273993" sldId="664"/>
            <ac:spMk id="2" creationId="{1FBE24C8-E1E2-4347-828B-08784F141629}"/>
          </ac:spMkLst>
        </pc:spChg>
        <pc:spChg chg="mod">
          <ac:chgData name="Wen, Natasha" userId="fa88d1f8-e376-4f37-84ad-a1e0e3e1cb59" providerId="ADAL" clId="{161EB6D4-CAF9-4DC8-AB98-DD51F4409490}" dt="2022-03-08T00:28:39.458" v="6338" actId="6549"/>
          <ac:spMkLst>
            <pc:docMk/>
            <pc:sldMk cId="2212273993" sldId="664"/>
            <ac:spMk id="3" creationId="{34AF096E-A07B-4921-9A55-41C4FCF8DA9E}"/>
          </ac:spMkLst>
        </pc:spChg>
        <pc:spChg chg="mod">
          <ac:chgData name="Wen, Natasha" userId="fa88d1f8-e376-4f37-84ad-a1e0e3e1cb59" providerId="ADAL" clId="{161EB6D4-CAF9-4DC8-AB98-DD51F4409490}" dt="2022-03-08T00:29:40.398" v="6341"/>
          <ac:spMkLst>
            <pc:docMk/>
            <pc:sldMk cId="2212273993" sldId="664"/>
            <ac:spMk id="4" creationId="{11BE2E51-BE2D-471B-A5EE-6F8BBE10BFAD}"/>
          </ac:spMkLst>
        </pc:spChg>
        <pc:spChg chg="add mod">
          <ac:chgData name="Wen, Natasha" userId="fa88d1f8-e376-4f37-84ad-a1e0e3e1cb59" providerId="ADAL" clId="{161EB6D4-CAF9-4DC8-AB98-DD51F4409490}" dt="2022-03-08T00:02:08.459" v="5260" actId="1076"/>
          <ac:spMkLst>
            <pc:docMk/>
            <pc:sldMk cId="2212273993" sldId="664"/>
            <ac:spMk id="5" creationId="{4EDD47D7-685D-4E80-9FD3-153047DD6FB2}"/>
          </ac:spMkLst>
        </pc:spChg>
      </pc:sldChg>
      <pc:sldChg chg="addSp delSp modSp mod modNotesTx">
        <pc:chgData name="Wen, Natasha" userId="fa88d1f8-e376-4f37-84ad-a1e0e3e1cb59" providerId="ADAL" clId="{161EB6D4-CAF9-4DC8-AB98-DD51F4409490}" dt="2022-03-08T00:01:04.593" v="5212" actId="27636"/>
        <pc:sldMkLst>
          <pc:docMk/>
          <pc:sldMk cId="0" sldId="665"/>
        </pc:sldMkLst>
        <pc:spChg chg="add mod">
          <ac:chgData name="Wen, Natasha" userId="fa88d1f8-e376-4f37-84ad-a1e0e3e1cb59" providerId="ADAL" clId="{161EB6D4-CAF9-4DC8-AB98-DD51F4409490}" dt="2022-03-08T00:01:04.593" v="5212" actId="27636"/>
          <ac:spMkLst>
            <pc:docMk/>
            <pc:sldMk cId="0" sldId="665"/>
            <ac:spMk id="3" creationId="{50816CC8-EEF4-41D2-A49C-D161F690C7F8}"/>
          </ac:spMkLst>
        </pc:spChg>
        <pc:spChg chg="add mod">
          <ac:chgData name="Wen, Natasha" userId="fa88d1f8-e376-4f37-84ad-a1e0e3e1cb59" providerId="ADAL" clId="{161EB6D4-CAF9-4DC8-AB98-DD51F4409490}" dt="2022-03-08T00:00:59.698" v="5210" actId="403"/>
          <ac:spMkLst>
            <pc:docMk/>
            <pc:sldMk cId="0" sldId="665"/>
            <ac:spMk id="62" creationId="{3125B20F-A6E8-4EC3-8496-042A06E7B976}"/>
          </ac:spMkLst>
        </pc:spChg>
        <pc:spChg chg="add mod">
          <ac:chgData name="Wen, Natasha" userId="fa88d1f8-e376-4f37-84ad-a1e0e3e1cb59" providerId="ADAL" clId="{161EB6D4-CAF9-4DC8-AB98-DD51F4409490}" dt="2022-03-07T23:31:11.108" v="5064" actId="14100"/>
          <ac:spMkLst>
            <pc:docMk/>
            <pc:sldMk cId="0" sldId="665"/>
            <ac:spMk id="63" creationId="{A0B6AEDD-355E-4C99-8725-53BEBFD061B4}"/>
          </ac:spMkLst>
        </pc:spChg>
        <pc:spChg chg="add mod">
          <ac:chgData name="Wen, Natasha" userId="fa88d1f8-e376-4f37-84ad-a1e0e3e1cb59" providerId="ADAL" clId="{161EB6D4-CAF9-4DC8-AB98-DD51F4409490}" dt="2022-03-07T23:26:21.237" v="5062" actId="1076"/>
          <ac:spMkLst>
            <pc:docMk/>
            <pc:sldMk cId="0" sldId="665"/>
            <ac:spMk id="64" creationId="{0AE7AC16-5F08-465B-9A8D-236CF3CCA270}"/>
          </ac:spMkLst>
        </pc:spChg>
        <pc:spChg chg="add mod">
          <ac:chgData name="Wen, Natasha" userId="fa88d1f8-e376-4f37-84ad-a1e0e3e1cb59" providerId="ADAL" clId="{161EB6D4-CAF9-4DC8-AB98-DD51F4409490}" dt="2022-03-07T23:31:36.288" v="5069" actId="1076"/>
          <ac:spMkLst>
            <pc:docMk/>
            <pc:sldMk cId="0" sldId="665"/>
            <ac:spMk id="65" creationId="{F0453E47-6E0A-48DE-AB21-A2C6FD343706}"/>
          </ac:spMkLst>
        </pc:spChg>
        <pc:spChg chg="add mod">
          <ac:chgData name="Wen, Natasha" userId="fa88d1f8-e376-4f37-84ad-a1e0e3e1cb59" providerId="ADAL" clId="{161EB6D4-CAF9-4DC8-AB98-DD51F4409490}" dt="2022-03-07T23:32:31.594" v="5085" actId="1076"/>
          <ac:spMkLst>
            <pc:docMk/>
            <pc:sldMk cId="0" sldId="665"/>
            <ac:spMk id="66" creationId="{ABF2FE18-62AF-4C99-98AB-ACE54CFF4E17}"/>
          </ac:spMkLst>
        </pc:spChg>
        <pc:spChg chg="add del mod">
          <ac:chgData name="Wen, Natasha" userId="fa88d1f8-e376-4f37-84ad-a1e0e3e1cb59" providerId="ADAL" clId="{161EB6D4-CAF9-4DC8-AB98-DD51F4409490}" dt="2022-03-07T23:47:15.048" v="5109"/>
          <ac:spMkLst>
            <pc:docMk/>
            <pc:sldMk cId="0" sldId="665"/>
            <ac:spMk id="67" creationId="{3F23C75F-73D4-4214-8379-1457C4E85F6B}"/>
          </ac:spMkLst>
        </pc:spChg>
        <pc:spChg chg="add mod">
          <ac:chgData name="Wen, Natasha" userId="fa88d1f8-e376-4f37-84ad-a1e0e3e1cb59" providerId="ADAL" clId="{161EB6D4-CAF9-4DC8-AB98-DD51F4409490}" dt="2022-03-07T23:48:25.719" v="5121" actId="1076"/>
          <ac:spMkLst>
            <pc:docMk/>
            <pc:sldMk cId="0" sldId="665"/>
            <ac:spMk id="68" creationId="{B40C0D7B-10E5-4E93-BB32-80C75EF16C79}"/>
          </ac:spMkLst>
        </pc:spChg>
        <pc:spChg chg="del">
          <ac:chgData name="Wen, Natasha" userId="fa88d1f8-e376-4f37-84ad-a1e0e3e1cb59" providerId="ADAL" clId="{161EB6D4-CAF9-4DC8-AB98-DD51F4409490}" dt="2022-03-07T22:51:11.865" v="4818" actId="478"/>
          <ac:spMkLst>
            <pc:docMk/>
            <pc:sldMk cId="0" sldId="665"/>
            <ac:spMk id="335" creationId="{00000000-0000-0000-0000-000000000000}"/>
          </ac:spMkLst>
        </pc:spChg>
        <pc:spChg chg="mod">
          <ac:chgData name="Wen, Natasha" userId="fa88d1f8-e376-4f37-84ad-a1e0e3e1cb59" providerId="ADAL" clId="{161EB6D4-CAF9-4DC8-AB98-DD51F4409490}" dt="2022-03-07T23:22:32.831" v="5040" actId="1076"/>
          <ac:spMkLst>
            <pc:docMk/>
            <pc:sldMk cId="0" sldId="665"/>
            <ac:spMk id="336" creationId="{00000000-0000-0000-0000-000000000000}"/>
          </ac:spMkLst>
        </pc:spChg>
        <pc:spChg chg="del">
          <ac:chgData name="Wen, Natasha" userId="fa88d1f8-e376-4f37-84ad-a1e0e3e1cb59" providerId="ADAL" clId="{161EB6D4-CAF9-4DC8-AB98-DD51F4409490}" dt="2022-03-07T22:51:09.898" v="4817" actId="478"/>
          <ac:spMkLst>
            <pc:docMk/>
            <pc:sldMk cId="0" sldId="665"/>
            <ac:spMk id="337" creationId="{00000000-0000-0000-0000-000000000000}"/>
          </ac:spMkLst>
        </pc:spChg>
        <pc:spChg chg="mod">
          <ac:chgData name="Wen, Natasha" userId="fa88d1f8-e376-4f37-84ad-a1e0e3e1cb59" providerId="ADAL" clId="{161EB6D4-CAF9-4DC8-AB98-DD51F4409490}" dt="2022-03-07T23:31:20.649" v="5066" actId="14100"/>
          <ac:spMkLst>
            <pc:docMk/>
            <pc:sldMk cId="0" sldId="665"/>
            <ac:spMk id="354" creationId="{00000000-0000-0000-0000-000000000000}"/>
          </ac:spMkLst>
        </pc:spChg>
        <pc:spChg chg="mod">
          <ac:chgData name="Wen, Natasha" userId="fa88d1f8-e376-4f37-84ad-a1e0e3e1cb59" providerId="ADAL" clId="{161EB6D4-CAF9-4DC8-AB98-DD51F4409490}" dt="2022-03-07T22:52:47.424" v="4843" actId="20577"/>
          <ac:spMkLst>
            <pc:docMk/>
            <pc:sldMk cId="0" sldId="665"/>
            <ac:spMk id="355" creationId="{00000000-0000-0000-0000-000000000000}"/>
          </ac:spMkLst>
        </pc:spChg>
        <pc:spChg chg="mod">
          <ac:chgData name="Wen, Natasha" userId="fa88d1f8-e376-4f37-84ad-a1e0e3e1cb59" providerId="ADAL" clId="{161EB6D4-CAF9-4DC8-AB98-DD51F4409490}" dt="2022-03-07T23:55:40.635" v="5157" actId="20577"/>
          <ac:spMkLst>
            <pc:docMk/>
            <pc:sldMk cId="0" sldId="665"/>
            <ac:spMk id="363" creationId="{00000000-0000-0000-0000-000000000000}"/>
          </ac:spMkLst>
        </pc:spChg>
        <pc:spChg chg="mod">
          <ac:chgData name="Wen, Natasha" userId="fa88d1f8-e376-4f37-84ad-a1e0e3e1cb59" providerId="ADAL" clId="{161EB6D4-CAF9-4DC8-AB98-DD51F4409490}" dt="2022-03-07T23:23:37.335" v="5044" actId="1076"/>
          <ac:spMkLst>
            <pc:docMk/>
            <pc:sldMk cId="0" sldId="665"/>
            <ac:spMk id="364" creationId="{00000000-0000-0000-0000-000000000000}"/>
          </ac:spMkLst>
        </pc:spChg>
        <pc:spChg chg="mod">
          <ac:chgData name="Wen, Natasha" userId="fa88d1f8-e376-4f37-84ad-a1e0e3e1cb59" providerId="ADAL" clId="{161EB6D4-CAF9-4DC8-AB98-DD51F4409490}" dt="2022-03-07T23:48:08.201" v="5118" actId="14100"/>
          <ac:spMkLst>
            <pc:docMk/>
            <pc:sldMk cId="0" sldId="665"/>
            <ac:spMk id="372" creationId="{00000000-0000-0000-0000-000000000000}"/>
          </ac:spMkLst>
        </pc:spChg>
        <pc:spChg chg="mod">
          <ac:chgData name="Wen, Natasha" userId="fa88d1f8-e376-4f37-84ad-a1e0e3e1cb59" providerId="ADAL" clId="{161EB6D4-CAF9-4DC8-AB98-DD51F4409490}" dt="2022-03-07T22:52:29.681" v="4831" actId="20577"/>
          <ac:spMkLst>
            <pc:docMk/>
            <pc:sldMk cId="0" sldId="665"/>
            <ac:spMk id="373" creationId="{00000000-0000-0000-0000-000000000000}"/>
          </ac:spMkLst>
        </pc:spChg>
        <pc:spChg chg="mod">
          <ac:chgData name="Wen, Natasha" userId="fa88d1f8-e376-4f37-84ad-a1e0e3e1cb59" providerId="ADAL" clId="{161EB6D4-CAF9-4DC8-AB98-DD51F4409490}" dt="2022-03-07T23:25:58.732" v="5059" actId="14100"/>
          <ac:spMkLst>
            <pc:docMk/>
            <pc:sldMk cId="0" sldId="665"/>
            <ac:spMk id="381" creationId="{00000000-0000-0000-0000-000000000000}"/>
          </ac:spMkLst>
        </pc:spChg>
        <pc:spChg chg="mod">
          <ac:chgData name="Wen, Natasha" userId="fa88d1f8-e376-4f37-84ad-a1e0e3e1cb59" providerId="ADAL" clId="{161EB6D4-CAF9-4DC8-AB98-DD51F4409490}" dt="2022-03-07T22:52:41.560" v="4839" actId="20577"/>
          <ac:spMkLst>
            <pc:docMk/>
            <pc:sldMk cId="0" sldId="665"/>
            <ac:spMk id="382" creationId="{00000000-0000-0000-0000-000000000000}"/>
          </ac:spMkLst>
        </pc:spChg>
        <pc:spChg chg="mod">
          <ac:chgData name="Wen, Natasha" userId="fa88d1f8-e376-4f37-84ad-a1e0e3e1cb59" providerId="ADAL" clId="{161EB6D4-CAF9-4DC8-AB98-DD51F4409490}" dt="2022-03-07T23:31:07.313" v="5063" actId="14100"/>
          <ac:spMkLst>
            <pc:docMk/>
            <pc:sldMk cId="0" sldId="665"/>
            <ac:spMk id="390" creationId="{00000000-0000-0000-0000-000000000000}"/>
          </ac:spMkLst>
        </pc:spChg>
        <pc:spChg chg="mod">
          <ac:chgData name="Wen, Natasha" userId="fa88d1f8-e376-4f37-84ad-a1e0e3e1cb59" providerId="ADAL" clId="{161EB6D4-CAF9-4DC8-AB98-DD51F4409490}" dt="2022-03-07T22:52:54.012" v="4847" actId="20577"/>
          <ac:spMkLst>
            <pc:docMk/>
            <pc:sldMk cId="0" sldId="665"/>
            <ac:spMk id="391" creationId="{00000000-0000-0000-0000-000000000000}"/>
          </ac:spMkLst>
        </pc:spChg>
        <pc:grpChg chg="del">
          <ac:chgData name="Wen, Natasha" userId="fa88d1f8-e376-4f37-84ad-a1e0e3e1cb59" providerId="ADAL" clId="{161EB6D4-CAF9-4DC8-AB98-DD51F4409490}" dt="2022-03-07T22:51:02.488" v="4816" actId="21"/>
          <ac:grpSpMkLst>
            <pc:docMk/>
            <pc:sldMk cId="0" sldId="665"/>
            <ac:grpSpMk id="338" creationId="{00000000-0000-0000-0000-000000000000}"/>
          </ac:grpSpMkLst>
        </pc:grpChg>
        <pc:grpChg chg="mod">
          <ac:chgData name="Wen, Natasha" userId="fa88d1f8-e376-4f37-84ad-a1e0e3e1cb59" providerId="ADAL" clId="{161EB6D4-CAF9-4DC8-AB98-DD51F4409490}" dt="2022-03-07T23:23:24.080" v="5043" actId="1076"/>
          <ac:grpSpMkLst>
            <pc:docMk/>
            <pc:sldMk cId="0" sldId="665"/>
            <ac:grpSpMk id="347" creationId="{00000000-0000-0000-0000-000000000000}"/>
          </ac:grpSpMkLst>
        </pc:grpChg>
        <pc:grpChg chg="mod">
          <ac:chgData name="Wen, Natasha" userId="fa88d1f8-e376-4f37-84ad-a1e0e3e1cb59" providerId="ADAL" clId="{161EB6D4-CAF9-4DC8-AB98-DD51F4409490}" dt="2022-03-07T23:23:46.099" v="5045" actId="1076"/>
          <ac:grpSpMkLst>
            <pc:docMk/>
            <pc:sldMk cId="0" sldId="665"/>
            <ac:grpSpMk id="356" creationId="{00000000-0000-0000-0000-000000000000}"/>
          </ac:grpSpMkLst>
        </pc:grpChg>
        <pc:grpChg chg="mod">
          <ac:chgData name="Wen, Natasha" userId="fa88d1f8-e376-4f37-84ad-a1e0e3e1cb59" providerId="ADAL" clId="{161EB6D4-CAF9-4DC8-AB98-DD51F4409490}" dt="2022-03-07T23:21:58.488" v="5035" actId="14100"/>
          <ac:grpSpMkLst>
            <pc:docMk/>
            <pc:sldMk cId="0" sldId="665"/>
            <ac:grpSpMk id="365" creationId="{00000000-0000-0000-0000-000000000000}"/>
          </ac:grpSpMkLst>
        </pc:grpChg>
        <pc:grpChg chg="mod">
          <ac:chgData name="Wen, Natasha" userId="fa88d1f8-e376-4f37-84ad-a1e0e3e1cb59" providerId="ADAL" clId="{161EB6D4-CAF9-4DC8-AB98-DD51F4409490}" dt="2022-03-07T23:23:56.948" v="5046" actId="1076"/>
          <ac:grpSpMkLst>
            <pc:docMk/>
            <pc:sldMk cId="0" sldId="665"/>
            <ac:grpSpMk id="374" creationId="{00000000-0000-0000-0000-000000000000}"/>
          </ac:grpSpMkLst>
        </pc:grpChg>
        <pc:grpChg chg="mod">
          <ac:chgData name="Wen, Natasha" userId="fa88d1f8-e376-4f37-84ad-a1e0e3e1cb59" providerId="ADAL" clId="{161EB6D4-CAF9-4DC8-AB98-DD51F4409490}" dt="2022-03-07T23:23:05.088" v="5042" actId="1076"/>
          <ac:grpSpMkLst>
            <pc:docMk/>
            <pc:sldMk cId="0" sldId="665"/>
            <ac:grpSpMk id="383" creationId="{00000000-0000-0000-0000-000000000000}"/>
          </ac:grpSpMkLst>
        </pc:grpChg>
        <pc:picChg chg="add mod">
          <ac:chgData name="Wen, Natasha" userId="fa88d1f8-e376-4f37-84ad-a1e0e3e1cb59" providerId="ADAL" clId="{161EB6D4-CAF9-4DC8-AB98-DD51F4409490}" dt="2022-03-07T23:49:05.059" v="5137" actId="1076"/>
          <ac:picMkLst>
            <pc:docMk/>
            <pc:sldMk cId="0" sldId="665"/>
            <ac:picMk id="61" creationId="{CB60BD7F-3822-4C26-B756-BA2949122383}"/>
          </ac:picMkLst>
        </pc:picChg>
      </pc:sldChg>
      <pc:sldChg chg="addSp delSp modSp add mod modNotesTx">
        <pc:chgData name="Wen, Natasha" userId="fa88d1f8-e376-4f37-84ad-a1e0e3e1cb59" providerId="ADAL" clId="{161EB6D4-CAF9-4DC8-AB98-DD51F4409490}" dt="2022-03-08T01:22:30.546" v="7423" actId="114"/>
        <pc:sldMkLst>
          <pc:docMk/>
          <pc:sldMk cId="790863330" sldId="666"/>
        </pc:sldMkLst>
        <pc:spChg chg="mod">
          <ac:chgData name="Wen, Natasha" userId="fa88d1f8-e376-4f37-84ad-a1e0e3e1cb59" providerId="ADAL" clId="{161EB6D4-CAF9-4DC8-AB98-DD51F4409490}" dt="2022-03-08T01:22:27.238" v="7422" actId="114"/>
          <ac:spMkLst>
            <pc:docMk/>
            <pc:sldMk cId="790863330" sldId="666"/>
            <ac:spMk id="2" creationId="{1FBE24C8-E1E2-4347-828B-08784F141629}"/>
          </ac:spMkLst>
        </pc:spChg>
        <pc:spChg chg="del mod">
          <ac:chgData name="Wen, Natasha" userId="fa88d1f8-e376-4f37-84ad-a1e0e3e1cb59" providerId="ADAL" clId="{161EB6D4-CAF9-4DC8-AB98-DD51F4409490}" dt="2022-03-08T01:19:25.231" v="7401"/>
          <ac:spMkLst>
            <pc:docMk/>
            <pc:sldMk cId="790863330" sldId="666"/>
            <ac:spMk id="3" creationId="{34AF096E-A07B-4921-9A55-41C4FCF8DA9E}"/>
          </ac:spMkLst>
        </pc:spChg>
        <pc:spChg chg="mod">
          <ac:chgData name="Wen, Natasha" userId="fa88d1f8-e376-4f37-84ad-a1e0e3e1cb59" providerId="ADAL" clId="{161EB6D4-CAF9-4DC8-AB98-DD51F4409490}" dt="2022-03-08T01:22:16.717" v="7421" actId="403"/>
          <ac:spMkLst>
            <pc:docMk/>
            <pc:sldMk cId="790863330" sldId="666"/>
            <ac:spMk id="4" creationId="{11BE2E51-BE2D-471B-A5EE-6F8BBE10BFAD}"/>
          </ac:spMkLst>
        </pc:spChg>
        <pc:spChg chg="add mod">
          <ac:chgData name="Wen, Natasha" userId="fa88d1f8-e376-4f37-84ad-a1e0e3e1cb59" providerId="ADAL" clId="{161EB6D4-CAF9-4DC8-AB98-DD51F4409490}" dt="2022-03-08T01:22:30.546" v="7423" actId="114"/>
          <ac:spMkLst>
            <pc:docMk/>
            <pc:sldMk cId="790863330" sldId="666"/>
            <ac:spMk id="5" creationId="{C4D56983-3D6B-4BF8-9524-A726B78BCCC5}"/>
          </ac:spMkLst>
        </pc:spChg>
        <pc:spChg chg="add mod">
          <ac:chgData name="Wen, Natasha" userId="fa88d1f8-e376-4f37-84ad-a1e0e3e1cb59" providerId="ADAL" clId="{161EB6D4-CAF9-4DC8-AB98-DD51F4409490}" dt="2022-03-08T01:22:04.051" v="7417" actId="14100"/>
          <ac:spMkLst>
            <pc:docMk/>
            <pc:sldMk cId="790863330" sldId="666"/>
            <ac:spMk id="6" creationId="{409C64FB-B561-4531-AB10-DF5B6838C39C}"/>
          </ac:spMkLst>
        </pc:spChg>
        <pc:spChg chg="add del mod">
          <ac:chgData name="Wen, Natasha" userId="fa88d1f8-e376-4f37-84ad-a1e0e3e1cb59" providerId="ADAL" clId="{161EB6D4-CAF9-4DC8-AB98-DD51F4409490}" dt="2022-03-08T01:21:23.431" v="7408"/>
          <ac:spMkLst>
            <pc:docMk/>
            <pc:sldMk cId="790863330" sldId="666"/>
            <ac:spMk id="7" creationId="{1B1A19C7-1CB6-404B-89EA-E6D1F8DE2AB4}"/>
          </ac:spMkLst>
        </pc:spChg>
        <pc:picChg chg="add del mod">
          <ac:chgData name="Wen, Natasha" userId="fa88d1f8-e376-4f37-84ad-a1e0e3e1cb59" providerId="ADAL" clId="{161EB6D4-CAF9-4DC8-AB98-DD51F4409490}" dt="2022-03-08T01:20:53.281" v="7405" actId="478"/>
          <ac:picMkLst>
            <pc:docMk/>
            <pc:sldMk cId="790863330" sldId="666"/>
            <ac:picMk id="2050" creationId="{B076808F-2281-409D-BD1F-F22812EFDEFA}"/>
          </ac:picMkLst>
        </pc:picChg>
        <pc:picChg chg="add del mod">
          <ac:chgData name="Wen, Natasha" userId="fa88d1f8-e376-4f37-84ad-a1e0e3e1cb59" providerId="ADAL" clId="{161EB6D4-CAF9-4DC8-AB98-DD51F4409490}" dt="2022-03-08T01:21:05.314" v="7407"/>
          <ac:picMkLst>
            <pc:docMk/>
            <pc:sldMk cId="790863330" sldId="666"/>
            <ac:picMk id="2052" creationId="{9CFC8612-2529-49C3-9029-922A2831C3DB}"/>
          </ac:picMkLst>
        </pc:picChg>
        <pc:picChg chg="add mod">
          <ac:chgData name="Wen, Natasha" userId="fa88d1f8-e376-4f37-84ad-a1e0e3e1cb59" providerId="ADAL" clId="{161EB6D4-CAF9-4DC8-AB98-DD51F4409490}" dt="2022-03-08T01:21:46.326" v="7413" actId="14100"/>
          <ac:picMkLst>
            <pc:docMk/>
            <pc:sldMk cId="790863330" sldId="666"/>
            <ac:picMk id="2054" creationId="{CA2C64B9-3ABB-4C22-A95E-ABE5F9FDD0F4}"/>
          </ac:picMkLst>
        </pc:picChg>
      </pc:sldChg>
      <pc:sldChg chg="addSp delSp modSp new mod modNotesTx">
        <pc:chgData name="Wen, Natasha" userId="fa88d1f8-e376-4f37-84ad-a1e0e3e1cb59" providerId="ADAL" clId="{161EB6D4-CAF9-4DC8-AB98-DD51F4409490}" dt="2022-03-10T16:28:36.784" v="7529" actId="208"/>
        <pc:sldMkLst>
          <pc:docMk/>
          <pc:sldMk cId="93315799" sldId="667"/>
        </pc:sldMkLst>
        <pc:spChg chg="mod">
          <ac:chgData name="Wen, Natasha" userId="fa88d1f8-e376-4f37-84ad-a1e0e3e1cb59" providerId="ADAL" clId="{161EB6D4-CAF9-4DC8-AB98-DD51F4409490}" dt="2022-03-10T16:28:17.482" v="7526" actId="1076"/>
          <ac:spMkLst>
            <pc:docMk/>
            <pc:sldMk cId="93315799" sldId="667"/>
            <ac:spMk id="2" creationId="{46DB95AB-FB92-470D-98C2-EF31D3B93AA1}"/>
          </ac:spMkLst>
        </pc:spChg>
        <pc:spChg chg="del">
          <ac:chgData name="Wen, Natasha" userId="fa88d1f8-e376-4f37-84ad-a1e0e3e1cb59" providerId="ADAL" clId="{161EB6D4-CAF9-4DC8-AB98-DD51F4409490}" dt="2022-03-10T16:20:34.655" v="7476" actId="22"/>
          <ac:spMkLst>
            <pc:docMk/>
            <pc:sldMk cId="93315799" sldId="667"/>
            <ac:spMk id="3" creationId="{D15289C9-2538-453B-B339-C3FEED4CCA0E}"/>
          </ac:spMkLst>
        </pc:spChg>
        <pc:spChg chg="del">
          <ac:chgData name="Wen, Natasha" userId="fa88d1f8-e376-4f37-84ad-a1e0e3e1cb59" providerId="ADAL" clId="{161EB6D4-CAF9-4DC8-AB98-DD51F4409490}" dt="2022-03-10T16:19:09.082" v="7473" actId="22"/>
          <ac:spMkLst>
            <pc:docMk/>
            <pc:sldMk cId="93315799" sldId="667"/>
            <ac:spMk id="4" creationId="{7015C3CE-9D2D-4B5E-9D40-9BA1D295B935}"/>
          </ac:spMkLst>
        </pc:spChg>
        <pc:spChg chg="add del mod">
          <ac:chgData name="Wen, Natasha" userId="fa88d1f8-e376-4f37-84ad-a1e0e3e1cb59" providerId="ADAL" clId="{161EB6D4-CAF9-4DC8-AB98-DD51F4409490}" dt="2022-03-10T16:22:41.113" v="7481" actId="22"/>
          <ac:spMkLst>
            <pc:docMk/>
            <pc:sldMk cId="93315799" sldId="667"/>
            <ac:spMk id="10" creationId="{AB66B1E3-2B36-4DE2-ACAE-7AA8FD85D5BE}"/>
          </ac:spMkLst>
        </pc:spChg>
        <pc:spChg chg="add mod">
          <ac:chgData name="Wen, Natasha" userId="fa88d1f8-e376-4f37-84ad-a1e0e3e1cb59" providerId="ADAL" clId="{161EB6D4-CAF9-4DC8-AB98-DD51F4409490}" dt="2022-03-10T16:28:31.221" v="7528" actId="1076"/>
          <ac:spMkLst>
            <pc:docMk/>
            <pc:sldMk cId="93315799" sldId="667"/>
            <ac:spMk id="13" creationId="{F6F7A78F-79C8-4E88-9FED-318AC8A0524B}"/>
          </ac:spMkLst>
        </pc:spChg>
        <pc:picChg chg="add mod ord modCrop">
          <ac:chgData name="Wen, Natasha" userId="fa88d1f8-e376-4f37-84ad-a1e0e3e1cb59" providerId="ADAL" clId="{161EB6D4-CAF9-4DC8-AB98-DD51F4409490}" dt="2022-03-10T16:23:05.314" v="7483" actId="208"/>
          <ac:picMkLst>
            <pc:docMk/>
            <pc:sldMk cId="93315799" sldId="667"/>
            <ac:picMk id="6" creationId="{1EB29D50-04C8-423E-A5BC-82CD639185F1}"/>
          </ac:picMkLst>
        </pc:picChg>
        <pc:picChg chg="add del mod ord modCrop">
          <ac:chgData name="Wen, Natasha" userId="fa88d1f8-e376-4f37-84ad-a1e0e3e1cb59" providerId="ADAL" clId="{161EB6D4-CAF9-4DC8-AB98-DD51F4409490}" dt="2022-03-10T16:21:37.180" v="7480" actId="478"/>
          <ac:picMkLst>
            <pc:docMk/>
            <pc:sldMk cId="93315799" sldId="667"/>
            <ac:picMk id="8" creationId="{AFC969C9-D202-45D5-9BFD-73C140DD918E}"/>
          </ac:picMkLst>
        </pc:picChg>
        <pc:picChg chg="add mod ord">
          <ac:chgData name="Wen, Natasha" userId="fa88d1f8-e376-4f37-84ad-a1e0e3e1cb59" providerId="ADAL" clId="{161EB6D4-CAF9-4DC8-AB98-DD51F4409490}" dt="2022-03-10T16:28:36.784" v="7529" actId="208"/>
          <ac:picMkLst>
            <pc:docMk/>
            <pc:sldMk cId="93315799" sldId="667"/>
            <ac:picMk id="12" creationId="{146CB8B3-5549-4095-AAA6-1C8D1F189E7D}"/>
          </ac:picMkLst>
        </pc:picChg>
      </pc:sldChg>
      <pc:sldChg chg="addSp delSp modSp new mod modNotesTx">
        <pc:chgData name="Wen, Natasha" userId="fa88d1f8-e376-4f37-84ad-a1e0e3e1cb59" providerId="ADAL" clId="{161EB6D4-CAF9-4DC8-AB98-DD51F4409490}" dt="2022-03-08T18:37:13.695" v="7460" actId="1076"/>
        <pc:sldMkLst>
          <pc:docMk/>
          <pc:sldMk cId="2185581027" sldId="668"/>
        </pc:sldMkLst>
        <pc:spChg chg="mod">
          <ac:chgData name="Wen, Natasha" userId="fa88d1f8-e376-4f37-84ad-a1e0e3e1cb59" providerId="ADAL" clId="{161EB6D4-CAF9-4DC8-AB98-DD51F4409490}" dt="2022-03-08T18:37:13.695" v="7460" actId="1076"/>
          <ac:spMkLst>
            <pc:docMk/>
            <pc:sldMk cId="2185581027" sldId="668"/>
            <ac:spMk id="2" creationId="{7FABD679-41FC-4FCF-BF30-C72DAF2FAE1C}"/>
          </ac:spMkLst>
        </pc:spChg>
        <pc:spChg chg="del">
          <ac:chgData name="Wen, Natasha" userId="fa88d1f8-e376-4f37-84ad-a1e0e3e1cb59" providerId="ADAL" clId="{161EB6D4-CAF9-4DC8-AB98-DD51F4409490}" dt="2022-03-08T18:36:19.837" v="7455" actId="478"/>
          <ac:spMkLst>
            <pc:docMk/>
            <pc:sldMk cId="2185581027" sldId="668"/>
            <ac:spMk id="3" creationId="{120CB85F-6467-4AF2-A5E5-2C89D84C0A74}"/>
          </ac:spMkLst>
        </pc:spChg>
        <pc:spChg chg="del">
          <ac:chgData name="Wen, Natasha" userId="fa88d1f8-e376-4f37-84ad-a1e0e3e1cb59" providerId="ADAL" clId="{161EB6D4-CAF9-4DC8-AB98-DD51F4409490}" dt="2022-03-08T18:33:01.241" v="7426" actId="22"/>
          <ac:spMkLst>
            <pc:docMk/>
            <pc:sldMk cId="2185581027" sldId="668"/>
            <ac:spMk id="4" creationId="{FEE1AD53-F407-4E1C-B5C8-3142FA2CFAD6}"/>
          </ac:spMkLst>
        </pc:spChg>
        <pc:spChg chg="del">
          <ac:chgData name="Wen, Natasha" userId="fa88d1f8-e376-4f37-84ad-a1e0e3e1cb59" providerId="ADAL" clId="{161EB6D4-CAF9-4DC8-AB98-DD51F4409490}" dt="2022-03-08T18:34:55.544" v="7442" actId="22"/>
          <ac:spMkLst>
            <pc:docMk/>
            <pc:sldMk cId="2185581027" sldId="668"/>
            <ac:spMk id="5" creationId="{9CAD6620-579B-45FB-9C39-D51589E452D0}"/>
          </ac:spMkLst>
        </pc:spChg>
        <pc:spChg chg="add mod">
          <ac:chgData name="Wen, Natasha" userId="fa88d1f8-e376-4f37-84ad-a1e0e3e1cb59" providerId="ADAL" clId="{161EB6D4-CAF9-4DC8-AB98-DD51F4409490}" dt="2022-03-08T18:36:55.841" v="7459" actId="1076"/>
          <ac:spMkLst>
            <pc:docMk/>
            <pc:sldMk cId="2185581027" sldId="668"/>
            <ac:spMk id="10" creationId="{361AF7BE-C2B2-47CF-88A1-282728B0B24E}"/>
          </ac:spMkLst>
        </pc:spChg>
        <pc:picChg chg="add mod ord modCrop">
          <ac:chgData name="Wen, Natasha" userId="fa88d1f8-e376-4f37-84ad-a1e0e3e1cb59" providerId="ADAL" clId="{161EB6D4-CAF9-4DC8-AB98-DD51F4409490}" dt="2022-03-08T18:33:29.194" v="7427"/>
          <ac:picMkLst>
            <pc:docMk/>
            <pc:sldMk cId="2185581027" sldId="668"/>
            <ac:picMk id="7" creationId="{65B234CB-E8C0-48E1-B6D2-00F5E850284C}"/>
          </ac:picMkLst>
        </pc:picChg>
        <pc:picChg chg="add mod ord modCrop">
          <ac:chgData name="Wen, Natasha" userId="fa88d1f8-e376-4f37-84ad-a1e0e3e1cb59" providerId="ADAL" clId="{161EB6D4-CAF9-4DC8-AB98-DD51F4409490}" dt="2022-03-08T18:35:12.022" v="7443"/>
          <ac:picMkLst>
            <pc:docMk/>
            <pc:sldMk cId="2185581027" sldId="668"/>
            <ac:picMk id="9" creationId="{FAFBEDDB-EBFE-400F-9B1B-79D2F0837786}"/>
          </ac:picMkLst>
        </pc:picChg>
      </pc:sldChg>
      <pc:sldChg chg="addSp delSp modSp add mod modNotesTx">
        <pc:chgData name="Wen, Natasha" userId="fa88d1f8-e376-4f37-84ad-a1e0e3e1cb59" providerId="ADAL" clId="{161EB6D4-CAF9-4DC8-AB98-DD51F4409490}" dt="2022-03-10T17:40:38.695" v="7555"/>
        <pc:sldMkLst>
          <pc:docMk/>
          <pc:sldMk cId="3389600048" sldId="669"/>
        </pc:sldMkLst>
        <pc:spChg chg="mod">
          <ac:chgData name="Wen, Natasha" userId="fa88d1f8-e376-4f37-84ad-a1e0e3e1cb59" providerId="ADAL" clId="{161EB6D4-CAF9-4DC8-AB98-DD51F4409490}" dt="2022-03-10T16:28:52.539" v="7538" actId="20577"/>
          <ac:spMkLst>
            <pc:docMk/>
            <pc:sldMk cId="3389600048" sldId="669"/>
            <ac:spMk id="2" creationId="{46DB95AB-FB92-470D-98C2-EF31D3B93AA1}"/>
          </ac:spMkLst>
        </pc:spChg>
        <pc:spChg chg="add del mod">
          <ac:chgData name="Wen, Natasha" userId="fa88d1f8-e376-4f37-84ad-a1e0e3e1cb59" providerId="ADAL" clId="{161EB6D4-CAF9-4DC8-AB98-DD51F4409490}" dt="2022-03-10T17:30:24.379" v="7546" actId="22"/>
          <ac:spMkLst>
            <pc:docMk/>
            <pc:sldMk cId="3389600048" sldId="669"/>
            <ac:spMk id="4" creationId="{CF01C43E-CFE7-4EBD-99DD-EDF1C08CE680}"/>
          </ac:spMkLst>
        </pc:spChg>
        <pc:spChg chg="add del mod">
          <ac:chgData name="Wen, Natasha" userId="fa88d1f8-e376-4f37-84ad-a1e0e3e1cb59" providerId="ADAL" clId="{161EB6D4-CAF9-4DC8-AB98-DD51F4409490}" dt="2022-03-10T17:31:42.929" v="7549" actId="22"/>
          <ac:spMkLst>
            <pc:docMk/>
            <pc:sldMk cId="3389600048" sldId="669"/>
            <ac:spMk id="9" creationId="{9213D7A2-ACCC-4B06-B599-B41CF63F626B}"/>
          </ac:spMkLst>
        </pc:spChg>
        <pc:spChg chg="mod">
          <ac:chgData name="Wen, Natasha" userId="fa88d1f8-e376-4f37-84ad-a1e0e3e1cb59" providerId="ADAL" clId="{161EB6D4-CAF9-4DC8-AB98-DD51F4409490}" dt="2022-03-10T16:28:58.443" v="7544" actId="20577"/>
          <ac:spMkLst>
            <pc:docMk/>
            <pc:sldMk cId="3389600048" sldId="669"/>
            <ac:spMk id="13" creationId="{F6F7A78F-79C8-4E88-9FED-318AC8A0524B}"/>
          </ac:spMkLst>
        </pc:spChg>
        <pc:spChg chg="add del mod">
          <ac:chgData name="Wen, Natasha" userId="fa88d1f8-e376-4f37-84ad-a1e0e3e1cb59" providerId="ADAL" clId="{161EB6D4-CAF9-4DC8-AB98-DD51F4409490}" dt="2022-03-10T17:40:13.091" v="7553" actId="22"/>
          <ac:spMkLst>
            <pc:docMk/>
            <pc:sldMk cId="3389600048" sldId="669"/>
            <ac:spMk id="15" creationId="{41D487CD-C321-4CBF-937A-FED0FE710D58}"/>
          </ac:spMkLst>
        </pc:spChg>
        <pc:picChg chg="del">
          <ac:chgData name="Wen, Natasha" userId="fa88d1f8-e376-4f37-84ad-a1e0e3e1cb59" providerId="ADAL" clId="{161EB6D4-CAF9-4DC8-AB98-DD51F4409490}" dt="2022-03-10T17:40:09.117" v="7552" actId="478"/>
          <ac:picMkLst>
            <pc:docMk/>
            <pc:sldMk cId="3389600048" sldId="669"/>
            <ac:picMk id="6" creationId="{1EB29D50-04C8-423E-A5BC-82CD639185F1}"/>
          </ac:picMkLst>
        </pc:picChg>
        <pc:picChg chg="add del mod ord">
          <ac:chgData name="Wen, Natasha" userId="fa88d1f8-e376-4f37-84ad-a1e0e3e1cb59" providerId="ADAL" clId="{161EB6D4-CAF9-4DC8-AB98-DD51F4409490}" dt="2022-03-10T17:31:35.409" v="7548" actId="478"/>
          <ac:picMkLst>
            <pc:docMk/>
            <pc:sldMk cId="3389600048" sldId="669"/>
            <ac:picMk id="7" creationId="{7C64EDEA-1E5B-4FAD-81D8-F029F2C4C366}"/>
          </ac:picMkLst>
        </pc:picChg>
        <pc:picChg chg="add mod ord">
          <ac:chgData name="Wen, Natasha" userId="fa88d1f8-e376-4f37-84ad-a1e0e3e1cb59" providerId="ADAL" clId="{161EB6D4-CAF9-4DC8-AB98-DD51F4409490}" dt="2022-03-10T17:31:52.527" v="7551" actId="1076"/>
          <ac:picMkLst>
            <pc:docMk/>
            <pc:sldMk cId="3389600048" sldId="669"/>
            <ac:picMk id="11" creationId="{390BC0A0-57D8-4500-B3A5-67E199EF0BFB}"/>
          </ac:picMkLst>
        </pc:picChg>
        <pc:picChg chg="del">
          <ac:chgData name="Wen, Natasha" userId="fa88d1f8-e376-4f37-84ad-a1e0e3e1cb59" providerId="ADAL" clId="{161EB6D4-CAF9-4DC8-AB98-DD51F4409490}" dt="2022-03-10T17:29:52.894" v="7545" actId="478"/>
          <ac:picMkLst>
            <pc:docMk/>
            <pc:sldMk cId="3389600048" sldId="669"/>
            <ac:picMk id="12" creationId="{146CB8B3-5549-4095-AAA6-1C8D1F189E7D}"/>
          </ac:picMkLst>
        </pc:picChg>
        <pc:picChg chg="add mod ord modCrop">
          <ac:chgData name="Wen, Natasha" userId="fa88d1f8-e376-4f37-84ad-a1e0e3e1cb59" providerId="ADAL" clId="{161EB6D4-CAF9-4DC8-AB98-DD51F4409490}" dt="2022-03-10T17:40:33.531" v="7554"/>
          <ac:picMkLst>
            <pc:docMk/>
            <pc:sldMk cId="3389600048" sldId="669"/>
            <ac:picMk id="17" creationId="{691EBA31-472C-4CBB-A2DC-99A08E6A5B80}"/>
          </ac:picMkLst>
        </pc:picChg>
      </pc:sldChg>
      <pc:sldChg chg="addSp delSp modSp add mod modNotesTx">
        <pc:chgData name="Wen, Natasha" userId="fa88d1f8-e376-4f37-84ad-a1e0e3e1cb59" providerId="ADAL" clId="{161EB6D4-CAF9-4DC8-AB98-DD51F4409490}" dt="2022-03-10T18:45:05.760" v="7584" actId="20577"/>
        <pc:sldMkLst>
          <pc:docMk/>
          <pc:sldMk cId="3115462636" sldId="670"/>
        </pc:sldMkLst>
        <pc:spChg chg="mod">
          <ac:chgData name="Wen, Natasha" userId="fa88d1f8-e376-4f37-84ad-a1e0e3e1cb59" providerId="ADAL" clId="{161EB6D4-CAF9-4DC8-AB98-DD51F4409490}" dt="2022-03-10T18:45:05.760" v="7584" actId="20577"/>
          <ac:spMkLst>
            <pc:docMk/>
            <pc:sldMk cId="3115462636" sldId="670"/>
            <ac:spMk id="2" creationId="{46DB95AB-FB92-470D-98C2-EF31D3B93AA1}"/>
          </ac:spMkLst>
        </pc:spChg>
        <pc:spChg chg="add del mod">
          <ac:chgData name="Wen, Natasha" userId="fa88d1f8-e376-4f37-84ad-a1e0e3e1cb59" providerId="ADAL" clId="{161EB6D4-CAF9-4DC8-AB98-DD51F4409490}" dt="2022-03-10T17:50:48.613" v="7558" actId="22"/>
          <ac:spMkLst>
            <pc:docMk/>
            <pc:sldMk cId="3115462636" sldId="670"/>
            <ac:spMk id="4" creationId="{1737C0AF-7181-41B6-834C-42B5D8F91EA1}"/>
          </ac:spMkLst>
        </pc:spChg>
        <pc:spChg chg="add del mod">
          <ac:chgData name="Wen, Natasha" userId="fa88d1f8-e376-4f37-84ad-a1e0e3e1cb59" providerId="ADAL" clId="{161EB6D4-CAF9-4DC8-AB98-DD51F4409490}" dt="2022-03-10T17:52:44.863" v="7562" actId="22"/>
          <ac:spMkLst>
            <pc:docMk/>
            <pc:sldMk cId="3115462636" sldId="670"/>
            <ac:spMk id="8" creationId="{CBD8F280-4722-4F32-BE61-7AD959761AE3}"/>
          </ac:spMkLst>
        </pc:spChg>
        <pc:picChg chg="add mod ord">
          <ac:chgData name="Wen, Natasha" userId="fa88d1f8-e376-4f37-84ad-a1e0e3e1cb59" providerId="ADAL" clId="{161EB6D4-CAF9-4DC8-AB98-DD51F4409490}" dt="2022-03-10T17:50:56.406" v="7560" actId="14100"/>
          <ac:picMkLst>
            <pc:docMk/>
            <pc:sldMk cId="3115462636" sldId="670"/>
            <ac:picMk id="6" creationId="{FD3ACF95-419E-42DD-9D3A-06259E00DA2E}"/>
          </ac:picMkLst>
        </pc:picChg>
        <pc:picChg chg="add mod ord modCrop">
          <ac:chgData name="Wen, Natasha" userId="fa88d1f8-e376-4f37-84ad-a1e0e3e1cb59" providerId="ADAL" clId="{161EB6D4-CAF9-4DC8-AB98-DD51F4409490}" dt="2022-03-10T17:52:44.863" v="7562" actId="22"/>
          <ac:picMkLst>
            <pc:docMk/>
            <pc:sldMk cId="3115462636" sldId="670"/>
            <ac:picMk id="10" creationId="{105BCC47-F51B-47C7-9450-C2C5D16D8042}"/>
          </ac:picMkLst>
        </pc:picChg>
        <pc:picChg chg="del">
          <ac:chgData name="Wen, Natasha" userId="fa88d1f8-e376-4f37-84ad-a1e0e3e1cb59" providerId="ADAL" clId="{161EB6D4-CAF9-4DC8-AB98-DD51F4409490}" dt="2022-03-10T17:50:46.246" v="7557" actId="478"/>
          <ac:picMkLst>
            <pc:docMk/>
            <pc:sldMk cId="3115462636" sldId="670"/>
            <ac:picMk id="11" creationId="{390BC0A0-57D8-4500-B3A5-67E199EF0BFB}"/>
          </ac:picMkLst>
        </pc:picChg>
        <pc:picChg chg="del">
          <ac:chgData name="Wen, Natasha" userId="fa88d1f8-e376-4f37-84ad-a1e0e3e1cb59" providerId="ADAL" clId="{161EB6D4-CAF9-4DC8-AB98-DD51F4409490}" dt="2022-03-10T17:51:05.384" v="7561" actId="478"/>
          <ac:picMkLst>
            <pc:docMk/>
            <pc:sldMk cId="3115462636" sldId="670"/>
            <ac:picMk id="17" creationId="{691EBA31-472C-4CBB-A2DC-99A08E6A5B80}"/>
          </ac:picMkLst>
        </pc:picChg>
      </pc:sldChg>
      <pc:sldChg chg="addSp delSp modSp add mod modNotesTx">
        <pc:chgData name="Wen, Natasha" userId="fa88d1f8-e376-4f37-84ad-a1e0e3e1cb59" providerId="ADAL" clId="{161EB6D4-CAF9-4DC8-AB98-DD51F4409490}" dt="2022-03-17T23:17:35.678" v="7701" actId="20577"/>
        <pc:sldMkLst>
          <pc:docMk/>
          <pc:sldMk cId="2808043197" sldId="671"/>
        </pc:sldMkLst>
        <pc:spChg chg="add mod">
          <ac:chgData name="Wen, Natasha" userId="fa88d1f8-e376-4f37-84ad-a1e0e3e1cb59" providerId="ADAL" clId="{161EB6D4-CAF9-4DC8-AB98-DD51F4409490}" dt="2022-03-17T23:17:24.139" v="7686" actId="478"/>
          <ac:spMkLst>
            <pc:docMk/>
            <pc:sldMk cId="2808043197" sldId="671"/>
            <ac:spMk id="4" creationId="{B13AC059-5E04-4310-A458-8BB7AD6A1196}"/>
          </ac:spMkLst>
        </pc:spChg>
        <pc:spChg chg="add mod">
          <ac:chgData name="Wen, Natasha" userId="fa88d1f8-e376-4f37-84ad-a1e0e3e1cb59" providerId="ADAL" clId="{161EB6D4-CAF9-4DC8-AB98-DD51F4409490}" dt="2022-03-17T23:17:27.869" v="7687" actId="478"/>
          <ac:spMkLst>
            <pc:docMk/>
            <pc:sldMk cId="2808043197" sldId="671"/>
            <ac:spMk id="7" creationId="{32DE2105-DA1D-4C58-8FD7-3CBC8B484ADE}"/>
          </ac:spMkLst>
        </pc:spChg>
        <pc:picChg chg="del">
          <ac:chgData name="Wen, Natasha" userId="fa88d1f8-e376-4f37-84ad-a1e0e3e1cb59" providerId="ADAL" clId="{161EB6D4-CAF9-4DC8-AB98-DD51F4409490}" dt="2022-03-17T23:17:24.139" v="7686" actId="478"/>
          <ac:picMkLst>
            <pc:docMk/>
            <pc:sldMk cId="2808043197" sldId="671"/>
            <ac:picMk id="6" creationId="{1EB29D50-04C8-423E-A5BC-82CD639185F1}"/>
          </ac:picMkLst>
        </pc:picChg>
        <pc:picChg chg="del">
          <ac:chgData name="Wen, Natasha" userId="fa88d1f8-e376-4f37-84ad-a1e0e3e1cb59" providerId="ADAL" clId="{161EB6D4-CAF9-4DC8-AB98-DD51F4409490}" dt="2022-03-17T23:17:27.869" v="7687" actId="478"/>
          <ac:picMkLst>
            <pc:docMk/>
            <pc:sldMk cId="2808043197" sldId="671"/>
            <ac:picMk id="12" creationId="{146CB8B3-5549-4095-AAA6-1C8D1F189E7D}"/>
          </ac:picMkLst>
        </pc:picChg>
      </pc:sldChg>
      <pc:sldMasterChg chg="modSp delSldLayout modSldLayout">
        <pc:chgData name="Wen, Natasha" userId="fa88d1f8-e376-4f37-84ad-a1e0e3e1cb59" providerId="ADAL" clId="{161EB6D4-CAF9-4DC8-AB98-DD51F4409490}" dt="2022-03-03T21:26:32.827" v="315" actId="2696"/>
        <pc:sldMasterMkLst>
          <pc:docMk/>
          <pc:sldMasterMk cId="535636480" sldId="2147483660"/>
        </pc:sldMasterMkLst>
        <pc:spChg chg="mod">
          <ac:chgData name="Wen, Natasha" userId="fa88d1f8-e376-4f37-84ad-a1e0e3e1cb59" providerId="ADAL" clId="{161EB6D4-CAF9-4DC8-AB98-DD51F4409490}" dt="2022-02-23T00:52:49.909" v="152"/>
          <ac:spMkLst>
            <pc:docMk/>
            <pc:sldMasterMk cId="535636480" sldId="2147483660"/>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ac:spMk id="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ac:spMk id="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ac:spMk id="6" creationId="{00000000-0000-0000-0000-000000000000}"/>
          </ac:spMkLst>
        </pc:spChg>
        <pc:sldLayoutChg chg="modSp">
          <pc:chgData name="Wen, Natasha" userId="fa88d1f8-e376-4f37-84ad-a1e0e3e1cb59" providerId="ADAL" clId="{161EB6D4-CAF9-4DC8-AB98-DD51F4409490}" dt="2022-02-23T00:52:49.909" v="152"/>
          <pc:sldLayoutMkLst>
            <pc:docMk/>
            <pc:sldMasterMk cId="535636480" sldId="2147483660"/>
            <pc:sldLayoutMk cId="674356654" sldId="2147483661"/>
          </pc:sldLayoutMkLst>
          <pc:spChg chg="mod">
            <ac:chgData name="Wen, Natasha" userId="fa88d1f8-e376-4f37-84ad-a1e0e3e1cb59" providerId="ADAL" clId="{161EB6D4-CAF9-4DC8-AB98-DD51F4409490}" dt="2022-02-23T00:52:49.909" v="152"/>
            <ac:spMkLst>
              <pc:docMk/>
              <pc:sldMasterMk cId="535636480" sldId="2147483660"/>
              <pc:sldLayoutMk cId="674356654" sldId="2147483661"/>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2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674356654" sldId="2147483661"/>
              <ac:spMk id="379"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674356654" sldId="2147483661"/>
              <ac:grpSpMk id="256"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2614472672" sldId="2147483662"/>
          </pc:sldLayoutMkLst>
          <pc:spChg chg="mod">
            <ac:chgData name="Wen, Natasha" userId="fa88d1f8-e376-4f37-84ad-a1e0e3e1cb59" providerId="ADAL" clId="{161EB6D4-CAF9-4DC8-AB98-DD51F4409490}" dt="2022-02-23T00:52:49.909" v="152"/>
            <ac:spMkLst>
              <pc:docMk/>
              <pc:sldMasterMk cId="535636480" sldId="2147483660"/>
              <pc:sldLayoutMk cId="2614472672" sldId="2147483662"/>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1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614472672" sldId="2147483662"/>
              <ac:spMk id="241"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2614472672" sldId="2147483662"/>
              <ac:grpSpMk id="167"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4058797780" sldId="2147483663"/>
          </pc:sldLayoutMkLst>
          <pc:spChg chg="mod">
            <ac:chgData name="Wen, Natasha" userId="fa88d1f8-e376-4f37-84ad-a1e0e3e1cb59" providerId="ADAL" clId="{161EB6D4-CAF9-4DC8-AB98-DD51F4409490}" dt="2022-02-23T00:52:49.909" v="152"/>
            <ac:spMkLst>
              <pc:docMk/>
              <pc:sldMasterMk cId="535636480" sldId="2147483660"/>
              <pc:sldLayoutMk cId="4058797780" sldId="2147483663"/>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2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058797780" sldId="2147483663"/>
              <ac:spMk id="378"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4058797780" sldId="2147483663"/>
              <ac:grpSpMk id="255"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1683294107" sldId="2147483664"/>
          </pc:sldLayoutMkLst>
          <pc:spChg chg="mod">
            <ac:chgData name="Wen, Natasha" userId="fa88d1f8-e376-4f37-84ad-a1e0e3e1cb59" providerId="ADAL" clId="{161EB6D4-CAF9-4DC8-AB98-DD51F4409490}" dt="2022-02-23T00:52:49.909" v="152"/>
            <ac:spMkLst>
              <pc:docMk/>
              <pc:sldMasterMk cId="535636480" sldId="2147483660"/>
              <pc:sldLayoutMk cId="1683294107" sldId="2147483664"/>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1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1683294107" sldId="2147483664"/>
              <ac:spMk id="232"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1683294107" sldId="2147483664"/>
              <ac:grpSpMk id="158"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4182491816" sldId="2147483665"/>
          </pc:sldLayoutMkLst>
          <pc:spChg chg="mod">
            <ac:chgData name="Wen, Natasha" userId="fa88d1f8-e376-4f37-84ad-a1e0e3e1cb59" providerId="ADAL" clId="{161EB6D4-CAF9-4DC8-AB98-DD51F4409490}" dt="2022-02-23T00:52:49.909" v="152"/>
            <ac:spMkLst>
              <pc:docMk/>
              <pc:sldMasterMk cId="535636480" sldId="2147483660"/>
              <pc:sldLayoutMk cId="4182491816" sldId="2147483665"/>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1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182491816" sldId="2147483665"/>
              <ac:spMk id="234"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4182491816" sldId="2147483665"/>
              <ac:grpSpMk id="160"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2531561462" sldId="2147483666"/>
          </pc:sldLayoutMkLst>
          <pc:spChg chg="mod">
            <ac:chgData name="Wen, Natasha" userId="fa88d1f8-e376-4f37-84ad-a1e0e3e1cb59" providerId="ADAL" clId="{161EB6D4-CAF9-4DC8-AB98-DD51F4409490}" dt="2022-02-23T00:52:49.909" v="152"/>
            <ac:spMkLst>
              <pc:docMk/>
              <pc:sldMasterMk cId="535636480" sldId="2147483660"/>
              <pc:sldLayoutMk cId="2531561462" sldId="2147483666"/>
              <ac:spMk id="1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1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531561462" sldId="2147483666"/>
              <ac:spMk id="230"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2531561462" sldId="2147483666"/>
              <ac:grpSpMk id="156"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962116614" sldId="2147483668"/>
          </pc:sldLayoutMkLst>
          <pc:spChg chg="mod">
            <ac:chgData name="Wen, Natasha" userId="fa88d1f8-e376-4f37-84ad-a1e0e3e1cb59" providerId="ADAL" clId="{161EB6D4-CAF9-4DC8-AB98-DD51F4409490}" dt="2022-02-23T00:52:49.909" v="152"/>
            <ac:spMkLst>
              <pc:docMk/>
              <pc:sldMasterMk cId="535636480" sldId="2147483660"/>
              <pc:sldLayoutMk cId="962116614" sldId="2147483668"/>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6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7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8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962116614" sldId="2147483668"/>
              <ac:spMk id="917"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615"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616"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617"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618"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619"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768"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962116614" sldId="2147483668"/>
              <ac:grpSpMk id="769"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3617694101" sldId="2147483669"/>
          </pc:sldLayoutMkLst>
          <pc:spChg chg="mod">
            <ac:chgData name="Wen, Natasha" userId="fa88d1f8-e376-4f37-84ad-a1e0e3e1cb59" providerId="ADAL" clId="{161EB6D4-CAF9-4DC8-AB98-DD51F4409490}" dt="2022-02-23T00:52:49.909" v="152"/>
            <ac:spMkLst>
              <pc:docMk/>
              <pc:sldMasterMk cId="535636480" sldId="2147483660"/>
              <pc:sldLayoutMk cId="3617694101" sldId="2147483669"/>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6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7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8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89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0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3617694101" sldId="2147483669"/>
              <ac:spMk id="916"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614"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615"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616"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617"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618"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767" creationId="{00000000-0000-0000-0000-000000000000}"/>
            </ac:grpSpMkLst>
          </pc:grpChg>
          <pc:grpChg chg="mod">
            <ac:chgData name="Wen, Natasha" userId="fa88d1f8-e376-4f37-84ad-a1e0e3e1cb59" providerId="ADAL" clId="{161EB6D4-CAF9-4DC8-AB98-DD51F4409490}" dt="2022-02-23T00:52:49.909" v="152"/>
            <ac:grpSpMkLst>
              <pc:docMk/>
              <pc:sldMasterMk cId="535636480" sldId="2147483660"/>
              <pc:sldLayoutMk cId="3617694101" sldId="2147483669"/>
              <ac:grpSpMk id="768"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2126793511" sldId="2147483670"/>
          </pc:sldLayoutMkLst>
          <pc:spChg chg="mod">
            <ac:chgData name="Wen, Natasha" userId="fa88d1f8-e376-4f37-84ad-a1e0e3e1cb59" providerId="ADAL" clId="{161EB6D4-CAF9-4DC8-AB98-DD51F4409490}" dt="2022-02-23T00:52:49.909" v="152"/>
            <ac:spMkLst>
              <pc:docMk/>
              <pc:sldMasterMk cId="535636480" sldId="2147483660"/>
              <pc:sldLayoutMk cId="2126793511" sldId="2147483670"/>
              <ac:spMk id="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126793511" sldId="2147483670"/>
              <ac:spMk id="81"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2126793511" sldId="2147483670"/>
              <ac:grpSpMk id="7" creationId="{00000000-0000-0000-0000-000000000000}"/>
            </ac:grpSpMkLst>
          </pc:grpChg>
        </pc:sldLayoutChg>
        <pc:sldLayoutChg chg="modSp">
          <pc:chgData name="Wen, Natasha" userId="fa88d1f8-e376-4f37-84ad-a1e0e3e1cb59" providerId="ADAL" clId="{161EB6D4-CAF9-4DC8-AB98-DD51F4409490}" dt="2022-02-23T00:52:49.909" v="152"/>
          <pc:sldLayoutMkLst>
            <pc:docMk/>
            <pc:sldMasterMk cId="535636480" sldId="2147483660"/>
            <pc:sldLayoutMk cId="2211791015" sldId="2147483671"/>
          </pc:sldLayoutMkLst>
          <pc:spChg chg="mod">
            <ac:chgData name="Wen, Natasha" userId="fa88d1f8-e376-4f37-84ad-a1e0e3e1cb59" providerId="ADAL" clId="{161EB6D4-CAF9-4DC8-AB98-DD51F4409490}" dt="2022-02-23T00:52:49.909" v="152"/>
            <ac:spMkLst>
              <pc:docMk/>
              <pc:sldMasterMk cId="535636480" sldId="2147483660"/>
              <pc:sldLayoutMk cId="2211791015" sldId="2147483671"/>
              <ac:spMk id="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1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2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3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4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5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6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2"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3"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4"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5"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6"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7"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8"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79"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8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2211791015" sldId="2147483671"/>
              <ac:spMk id="81" creationId="{00000000-0000-0000-0000-000000000000}"/>
            </ac:spMkLst>
          </pc:spChg>
          <pc:grpChg chg="mod">
            <ac:chgData name="Wen, Natasha" userId="fa88d1f8-e376-4f37-84ad-a1e0e3e1cb59" providerId="ADAL" clId="{161EB6D4-CAF9-4DC8-AB98-DD51F4409490}" dt="2022-02-23T00:52:49.909" v="152"/>
            <ac:grpSpMkLst>
              <pc:docMk/>
              <pc:sldMasterMk cId="535636480" sldId="2147483660"/>
              <pc:sldLayoutMk cId="2211791015" sldId="2147483671"/>
              <ac:grpSpMk id="7" creationId="{00000000-0000-0000-0000-000000000000}"/>
            </ac:grpSpMkLst>
          </pc:grpChg>
        </pc:sldLayoutChg>
        <pc:sldLayoutChg chg="modSp del">
          <pc:chgData name="Wen, Natasha" userId="fa88d1f8-e376-4f37-84ad-a1e0e3e1cb59" providerId="ADAL" clId="{161EB6D4-CAF9-4DC8-AB98-DD51F4409490}" dt="2022-03-03T21:26:32.827" v="315" actId="2696"/>
          <pc:sldLayoutMkLst>
            <pc:docMk/>
            <pc:sldMasterMk cId="535636480" sldId="2147483660"/>
            <pc:sldLayoutMk cId="4284429362" sldId="2147483672"/>
          </pc:sldLayoutMkLst>
          <pc:spChg chg="mod">
            <ac:chgData name="Wen, Natasha" userId="fa88d1f8-e376-4f37-84ad-a1e0e3e1cb59" providerId="ADAL" clId="{161EB6D4-CAF9-4DC8-AB98-DD51F4409490}" dt="2022-02-23T00:52:49.909" v="152"/>
            <ac:spMkLst>
              <pc:docMk/>
              <pc:sldMasterMk cId="535636480" sldId="2147483660"/>
              <pc:sldLayoutMk cId="4284429362" sldId="2147483672"/>
              <ac:spMk id="20"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284429362" sldId="2147483672"/>
              <ac:spMk id="21" creationId="{00000000-0000-0000-0000-000000000000}"/>
            </ac:spMkLst>
          </pc:spChg>
          <pc:spChg chg="mod">
            <ac:chgData name="Wen, Natasha" userId="fa88d1f8-e376-4f37-84ad-a1e0e3e1cb59" providerId="ADAL" clId="{161EB6D4-CAF9-4DC8-AB98-DD51F4409490}" dt="2022-02-23T00:52:49.909" v="152"/>
            <ac:spMkLst>
              <pc:docMk/>
              <pc:sldMasterMk cId="535636480" sldId="2147483660"/>
              <pc:sldLayoutMk cId="4284429362" sldId="2147483672"/>
              <ac:spMk id="22" creationId="{00000000-0000-0000-0000-000000000000}"/>
            </ac:spMkLst>
          </pc:spChg>
        </pc:sldLayoutChg>
        <pc:sldLayoutChg chg="modSp">
          <pc:chgData name="Wen, Natasha" userId="fa88d1f8-e376-4f37-84ad-a1e0e3e1cb59" providerId="ADAL" clId="{161EB6D4-CAF9-4DC8-AB98-DD51F4409490}" dt="2022-02-23T00:52:49.909" v="152"/>
          <pc:sldLayoutMkLst>
            <pc:docMk/>
            <pc:sldMasterMk cId="535636480" sldId="2147483660"/>
            <pc:sldLayoutMk cId="3531871236" sldId="2147483673"/>
          </pc:sldLayoutMkLst>
          <pc:spChg chg="mod">
            <ac:chgData name="Wen, Natasha" userId="fa88d1f8-e376-4f37-84ad-a1e0e3e1cb59" providerId="ADAL" clId="{161EB6D4-CAF9-4DC8-AB98-DD51F4409490}" dt="2022-02-23T00:52:49.909" v="152"/>
            <ac:spMkLst>
              <pc:docMk/>
              <pc:sldMasterMk cId="535636480" sldId="2147483660"/>
              <pc:sldLayoutMk cId="3531871236" sldId="2147483673"/>
              <ac:spMk id="6" creationId="{78A7506A-23D3-4E50-B632-7D75C652FB02}"/>
            </ac:spMkLst>
          </pc:spChg>
          <pc:spChg chg="mod">
            <ac:chgData name="Wen, Natasha" userId="fa88d1f8-e376-4f37-84ad-a1e0e3e1cb59" providerId="ADAL" clId="{161EB6D4-CAF9-4DC8-AB98-DD51F4409490}" dt="2022-02-23T00:52:49.909" v="152"/>
            <ac:spMkLst>
              <pc:docMk/>
              <pc:sldMasterMk cId="535636480" sldId="2147483660"/>
              <pc:sldLayoutMk cId="3531871236" sldId="2147483673"/>
              <ac:spMk id="10" creationId="{4FA34E2F-6A4E-4CFF-ACA1-994BA9CED3A9}"/>
            </ac:spMkLst>
          </pc:spChg>
          <pc:spChg chg="mod">
            <ac:chgData name="Wen, Natasha" userId="fa88d1f8-e376-4f37-84ad-a1e0e3e1cb59" providerId="ADAL" clId="{161EB6D4-CAF9-4DC8-AB98-DD51F4409490}" dt="2022-02-23T00:52:49.909" v="152"/>
            <ac:spMkLst>
              <pc:docMk/>
              <pc:sldMasterMk cId="535636480" sldId="2147483660"/>
              <pc:sldLayoutMk cId="3531871236" sldId="2147483673"/>
              <ac:spMk id="11" creationId="{A8B9C0BE-DE84-42B6-9610-684AC81E50B3}"/>
            </ac:spMkLst>
          </pc:spChg>
          <pc:spChg chg="mod">
            <ac:chgData name="Wen, Natasha" userId="fa88d1f8-e376-4f37-84ad-a1e0e3e1cb59" providerId="ADAL" clId="{161EB6D4-CAF9-4DC8-AB98-DD51F4409490}" dt="2022-02-23T00:52:49.909" v="152"/>
            <ac:spMkLst>
              <pc:docMk/>
              <pc:sldMasterMk cId="535636480" sldId="2147483660"/>
              <pc:sldLayoutMk cId="3531871236" sldId="2147483673"/>
              <ac:spMk id="12" creationId="{C95C06E1-E8B8-4F7A-8EB7-E594AFEE6492}"/>
            </ac:spMkLst>
          </pc:spChg>
          <pc:spChg chg="mod">
            <ac:chgData name="Wen, Natasha" userId="fa88d1f8-e376-4f37-84ad-a1e0e3e1cb59" providerId="ADAL" clId="{161EB6D4-CAF9-4DC8-AB98-DD51F4409490}" dt="2022-02-23T00:52:49.909" v="152"/>
            <ac:spMkLst>
              <pc:docMk/>
              <pc:sldMasterMk cId="535636480" sldId="2147483660"/>
              <pc:sldLayoutMk cId="3531871236" sldId="2147483673"/>
              <ac:spMk id="16" creationId="{E340614F-452E-4022-B834-FFDC63466D3C}"/>
            </ac:spMkLst>
          </pc:spChg>
          <pc:spChg chg="mod">
            <ac:chgData name="Wen, Natasha" userId="fa88d1f8-e376-4f37-84ad-a1e0e3e1cb59" providerId="ADAL" clId="{161EB6D4-CAF9-4DC8-AB98-DD51F4409490}" dt="2022-02-23T00:52:49.909" v="152"/>
            <ac:spMkLst>
              <pc:docMk/>
              <pc:sldMasterMk cId="535636480" sldId="2147483660"/>
              <pc:sldLayoutMk cId="3531871236" sldId="2147483673"/>
              <ac:spMk id="17" creationId="{C9F0368A-AE83-428C-ABF7-694386AB6231}"/>
            </ac:spMkLst>
          </pc:spChg>
          <pc:grpChg chg="mod">
            <ac:chgData name="Wen, Natasha" userId="fa88d1f8-e376-4f37-84ad-a1e0e3e1cb59" providerId="ADAL" clId="{161EB6D4-CAF9-4DC8-AB98-DD51F4409490}" dt="2022-02-23T00:52:49.909" v="152"/>
            <ac:grpSpMkLst>
              <pc:docMk/>
              <pc:sldMasterMk cId="535636480" sldId="2147483660"/>
              <pc:sldLayoutMk cId="3531871236" sldId="2147483673"/>
              <ac:grpSpMk id="7" creationId="{082A1112-7DAD-487B-84EF-9F2B9F4A6194}"/>
            </ac:grpSpMkLst>
          </pc:grpChg>
          <pc:picChg chg="mod">
            <ac:chgData name="Wen, Natasha" userId="fa88d1f8-e376-4f37-84ad-a1e0e3e1cb59" providerId="ADAL" clId="{161EB6D4-CAF9-4DC8-AB98-DD51F4409490}" dt="2022-02-23T00:52:49.909" v="152"/>
            <ac:picMkLst>
              <pc:docMk/>
              <pc:sldMasterMk cId="535636480" sldId="2147483660"/>
              <pc:sldLayoutMk cId="3531871236" sldId="2147483673"/>
              <ac:picMk id="8" creationId="{52E39B3F-C08C-424B-908B-8A3E017C641B}"/>
            </ac:picMkLst>
          </pc:picChg>
          <pc:picChg chg="mod">
            <ac:chgData name="Wen, Natasha" userId="fa88d1f8-e376-4f37-84ad-a1e0e3e1cb59" providerId="ADAL" clId="{161EB6D4-CAF9-4DC8-AB98-DD51F4409490}" dt="2022-02-23T00:52:49.909" v="152"/>
            <ac:picMkLst>
              <pc:docMk/>
              <pc:sldMasterMk cId="535636480" sldId="2147483660"/>
              <pc:sldLayoutMk cId="3531871236" sldId="2147483673"/>
              <ac:picMk id="9" creationId="{80050DD2-3323-4041-91C6-8BFA52F381B7}"/>
            </ac:picMkLst>
          </pc:picChg>
        </pc:sldLayoutChg>
        <pc:sldLayoutChg chg="modSp del">
          <pc:chgData name="Wen, Natasha" userId="fa88d1f8-e376-4f37-84ad-a1e0e3e1cb59" providerId="ADAL" clId="{161EB6D4-CAF9-4DC8-AB98-DD51F4409490}" dt="2022-03-03T21:26:32.827" v="315" actId="2696"/>
          <pc:sldLayoutMkLst>
            <pc:docMk/>
            <pc:sldMasterMk cId="535636480" sldId="2147483660"/>
            <pc:sldLayoutMk cId="2571045979" sldId="2147483674"/>
          </pc:sldLayoutMkLst>
          <pc:spChg chg="mod">
            <ac:chgData name="Wen, Natasha" userId="fa88d1f8-e376-4f37-84ad-a1e0e3e1cb59" providerId="ADAL" clId="{161EB6D4-CAF9-4DC8-AB98-DD51F4409490}" dt="2022-02-23T00:52:49.909" v="152"/>
            <ac:spMkLst>
              <pc:docMk/>
              <pc:sldMasterMk cId="535636480" sldId="2147483660"/>
              <pc:sldLayoutMk cId="2571045979" sldId="2147483674"/>
              <ac:spMk id="9" creationId="{3EA3C8E6-EF45-4F18-A0CB-F0527540DAD7}"/>
            </ac:spMkLst>
          </pc:spChg>
          <pc:spChg chg="mod">
            <ac:chgData name="Wen, Natasha" userId="fa88d1f8-e376-4f37-84ad-a1e0e3e1cb59" providerId="ADAL" clId="{161EB6D4-CAF9-4DC8-AB98-DD51F4409490}" dt="2022-02-23T00:52:49.909" v="152"/>
            <ac:spMkLst>
              <pc:docMk/>
              <pc:sldMasterMk cId="535636480" sldId="2147483660"/>
              <pc:sldLayoutMk cId="2571045979" sldId="2147483674"/>
              <ac:spMk id="10" creationId="{50CA1F7B-7E1E-4745-8E06-38C79906EE1E}"/>
            </ac:spMkLst>
          </pc:spChg>
          <pc:spChg chg="mod">
            <ac:chgData name="Wen, Natasha" userId="fa88d1f8-e376-4f37-84ad-a1e0e3e1cb59" providerId="ADAL" clId="{161EB6D4-CAF9-4DC8-AB98-DD51F4409490}" dt="2022-02-23T00:52:49.909" v="152"/>
            <ac:spMkLst>
              <pc:docMk/>
              <pc:sldMasterMk cId="535636480" sldId="2147483660"/>
              <pc:sldLayoutMk cId="2571045979" sldId="2147483674"/>
              <ac:spMk id="13" creationId="{C027CA11-7EE7-4C3B-AF4D-F50756E4EF64}"/>
            </ac:spMkLst>
          </pc:spChg>
          <pc:grpChg chg="mod">
            <ac:chgData name="Wen, Natasha" userId="fa88d1f8-e376-4f37-84ad-a1e0e3e1cb59" providerId="ADAL" clId="{161EB6D4-CAF9-4DC8-AB98-DD51F4409490}" dt="2022-02-23T00:52:49.909" v="152"/>
            <ac:grpSpMkLst>
              <pc:docMk/>
              <pc:sldMasterMk cId="535636480" sldId="2147483660"/>
              <pc:sldLayoutMk cId="2571045979" sldId="2147483674"/>
              <ac:grpSpMk id="6" creationId="{2253A4E8-5A11-4C9C-8FC8-9D78AB5D392A}"/>
            </ac:grpSpMkLst>
          </pc:grpChg>
          <pc:picChg chg="mod">
            <ac:chgData name="Wen, Natasha" userId="fa88d1f8-e376-4f37-84ad-a1e0e3e1cb59" providerId="ADAL" clId="{161EB6D4-CAF9-4DC8-AB98-DD51F4409490}" dt="2022-02-23T00:52:49.909" v="152"/>
            <ac:picMkLst>
              <pc:docMk/>
              <pc:sldMasterMk cId="535636480" sldId="2147483660"/>
              <pc:sldLayoutMk cId="2571045979" sldId="2147483674"/>
              <ac:picMk id="7" creationId="{77D633C1-4A46-44EA-B1E7-96EA9C44CB40}"/>
            </ac:picMkLst>
          </pc:picChg>
          <pc:picChg chg="mod">
            <ac:chgData name="Wen, Natasha" userId="fa88d1f8-e376-4f37-84ad-a1e0e3e1cb59" providerId="ADAL" clId="{161EB6D4-CAF9-4DC8-AB98-DD51F4409490}" dt="2022-02-23T00:52:49.909" v="152"/>
            <ac:picMkLst>
              <pc:docMk/>
              <pc:sldMasterMk cId="535636480" sldId="2147483660"/>
              <pc:sldLayoutMk cId="2571045979" sldId="2147483674"/>
              <ac:picMk id="8" creationId="{89667DF8-B73B-497B-95A4-5212EE667059}"/>
            </ac:picMkLst>
          </pc:picChg>
        </pc:sldLayoutChg>
        <pc:sldLayoutChg chg="modSp del">
          <pc:chgData name="Wen, Natasha" userId="fa88d1f8-e376-4f37-84ad-a1e0e3e1cb59" providerId="ADAL" clId="{161EB6D4-CAF9-4DC8-AB98-DD51F4409490}" dt="2022-03-03T21:26:32.827" v="315" actId="2696"/>
          <pc:sldLayoutMkLst>
            <pc:docMk/>
            <pc:sldMasterMk cId="535636480" sldId="2147483660"/>
            <pc:sldLayoutMk cId="3631967573" sldId="2147483675"/>
          </pc:sldLayoutMkLst>
          <pc:spChg chg="mod">
            <ac:chgData name="Wen, Natasha" userId="fa88d1f8-e376-4f37-84ad-a1e0e3e1cb59" providerId="ADAL" clId="{161EB6D4-CAF9-4DC8-AB98-DD51F4409490}" dt="2022-02-23T00:52:49.909" v="152"/>
            <ac:spMkLst>
              <pc:docMk/>
              <pc:sldMasterMk cId="535636480" sldId="2147483660"/>
              <pc:sldLayoutMk cId="3631967573" sldId="2147483675"/>
              <ac:spMk id="2" creationId="{57D7E23D-3E50-4ADE-A13A-33C83F2457B8}"/>
            </ac:spMkLst>
          </pc:spChg>
          <pc:spChg chg="mod">
            <ac:chgData name="Wen, Natasha" userId="fa88d1f8-e376-4f37-84ad-a1e0e3e1cb59" providerId="ADAL" clId="{161EB6D4-CAF9-4DC8-AB98-DD51F4409490}" dt="2022-02-23T00:52:49.909" v="152"/>
            <ac:spMkLst>
              <pc:docMk/>
              <pc:sldMasterMk cId="535636480" sldId="2147483660"/>
              <pc:sldLayoutMk cId="3631967573" sldId="2147483675"/>
              <ac:spMk id="11" creationId="{D2283B08-056D-4175-A5DF-38ADD097EA31}"/>
            </ac:spMkLst>
          </pc:spChg>
        </pc:sldLayoutChg>
        <pc:sldLayoutChg chg="modSp del">
          <pc:chgData name="Wen, Natasha" userId="fa88d1f8-e376-4f37-84ad-a1e0e3e1cb59" providerId="ADAL" clId="{161EB6D4-CAF9-4DC8-AB98-DD51F4409490}" dt="2022-03-03T21:26:32.827" v="315" actId="2696"/>
          <pc:sldLayoutMkLst>
            <pc:docMk/>
            <pc:sldMasterMk cId="535636480" sldId="2147483660"/>
            <pc:sldLayoutMk cId="2869634127" sldId="2147483676"/>
          </pc:sldLayoutMkLst>
          <pc:spChg chg="mod">
            <ac:chgData name="Wen, Natasha" userId="fa88d1f8-e376-4f37-84ad-a1e0e3e1cb59" providerId="ADAL" clId="{161EB6D4-CAF9-4DC8-AB98-DD51F4409490}" dt="2022-02-23T00:52:49.909" v="152"/>
            <ac:spMkLst>
              <pc:docMk/>
              <pc:sldMasterMk cId="535636480" sldId="2147483660"/>
              <pc:sldLayoutMk cId="2869634127" sldId="2147483676"/>
              <ac:spMk id="2" creationId="{A16B0CBD-272B-4415-ADBE-A584C5C2DE96}"/>
            </ac:spMkLst>
          </pc:spChg>
          <pc:spChg chg="mod">
            <ac:chgData name="Wen, Natasha" userId="fa88d1f8-e376-4f37-84ad-a1e0e3e1cb59" providerId="ADAL" clId="{161EB6D4-CAF9-4DC8-AB98-DD51F4409490}" dt="2022-02-23T00:52:49.909" v="152"/>
            <ac:spMkLst>
              <pc:docMk/>
              <pc:sldMasterMk cId="535636480" sldId="2147483660"/>
              <pc:sldLayoutMk cId="2869634127" sldId="2147483676"/>
              <ac:spMk id="3" creationId="{F020EFC9-1B9B-42DF-B8FA-28FAD0A8C1ED}"/>
            </ac:spMkLst>
          </pc:spChg>
          <pc:spChg chg="mod">
            <ac:chgData name="Wen, Natasha" userId="fa88d1f8-e376-4f37-84ad-a1e0e3e1cb59" providerId="ADAL" clId="{161EB6D4-CAF9-4DC8-AB98-DD51F4409490}" dt="2022-02-23T00:52:49.909" v="152"/>
            <ac:spMkLst>
              <pc:docMk/>
              <pc:sldMasterMk cId="535636480" sldId="2147483660"/>
              <pc:sldLayoutMk cId="2869634127" sldId="2147483676"/>
              <ac:spMk id="9" creationId="{70519103-6EFB-4FA0-AB5B-27CAE752C640}"/>
            </ac:spMkLst>
          </pc:spChg>
          <pc:spChg chg="mod">
            <ac:chgData name="Wen, Natasha" userId="fa88d1f8-e376-4f37-84ad-a1e0e3e1cb59" providerId="ADAL" clId="{161EB6D4-CAF9-4DC8-AB98-DD51F4409490}" dt="2022-02-23T00:52:49.909" v="152"/>
            <ac:spMkLst>
              <pc:docMk/>
              <pc:sldMasterMk cId="535636480" sldId="2147483660"/>
              <pc:sldLayoutMk cId="2869634127" sldId="2147483676"/>
              <ac:spMk id="11" creationId="{D6E23365-0494-4D9C-A874-E8DBA58E1DBF}"/>
            </ac:spMkLst>
          </pc:spChg>
        </pc:sldLayoutChg>
        <pc:sldLayoutChg chg="modSp del">
          <pc:chgData name="Wen, Natasha" userId="fa88d1f8-e376-4f37-84ad-a1e0e3e1cb59" providerId="ADAL" clId="{161EB6D4-CAF9-4DC8-AB98-DD51F4409490}" dt="2022-03-03T21:26:32.827" v="315" actId="2696"/>
          <pc:sldLayoutMkLst>
            <pc:docMk/>
            <pc:sldMasterMk cId="535636480" sldId="2147483660"/>
            <pc:sldLayoutMk cId="2139922312" sldId="2147483677"/>
          </pc:sldLayoutMkLst>
          <pc:spChg chg="mod">
            <ac:chgData name="Wen, Natasha" userId="fa88d1f8-e376-4f37-84ad-a1e0e3e1cb59" providerId="ADAL" clId="{161EB6D4-CAF9-4DC8-AB98-DD51F4409490}" dt="2022-02-23T00:52:49.909" v="152"/>
            <ac:spMkLst>
              <pc:docMk/>
              <pc:sldMasterMk cId="535636480" sldId="2147483660"/>
              <pc:sldLayoutMk cId="2139922312" sldId="2147483677"/>
              <ac:spMk id="2" creationId="{6BE830E1-85E6-44C1-A694-D6246F716DCE}"/>
            </ac:spMkLst>
          </pc:spChg>
          <pc:spChg chg="mod">
            <ac:chgData name="Wen, Natasha" userId="fa88d1f8-e376-4f37-84ad-a1e0e3e1cb59" providerId="ADAL" clId="{161EB6D4-CAF9-4DC8-AB98-DD51F4409490}" dt="2022-02-23T00:52:49.909" v="152"/>
            <ac:spMkLst>
              <pc:docMk/>
              <pc:sldMasterMk cId="535636480" sldId="2147483660"/>
              <pc:sldLayoutMk cId="2139922312" sldId="2147483677"/>
              <ac:spMk id="7" creationId="{FF7B4223-8763-4D08-A786-C04DF24C12A3}"/>
            </ac:spMkLst>
          </pc:spChg>
          <pc:spChg chg="mod">
            <ac:chgData name="Wen, Natasha" userId="fa88d1f8-e376-4f37-84ad-a1e0e3e1cb59" providerId="ADAL" clId="{161EB6D4-CAF9-4DC8-AB98-DD51F4409490}" dt="2022-02-23T00:52:49.909" v="152"/>
            <ac:spMkLst>
              <pc:docMk/>
              <pc:sldMasterMk cId="535636480" sldId="2147483660"/>
              <pc:sldLayoutMk cId="2139922312" sldId="2147483677"/>
              <ac:spMk id="9" creationId="{4D2C70A8-94D8-4746-9C41-A278D01A2643}"/>
            </ac:spMkLst>
          </pc:spChg>
        </pc:sldLayoutChg>
        <pc:sldLayoutChg chg="modSp del">
          <pc:chgData name="Wen, Natasha" userId="fa88d1f8-e376-4f37-84ad-a1e0e3e1cb59" providerId="ADAL" clId="{161EB6D4-CAF9-4DC8-AB98-DD51F4409490}" dt="2022-03-03T21:26:32.827" v="315" actId="2696"/>
          <pc:sldLayoutMkLst>
            <pc:docMk/>
            <pc:sldMasterMk cId="535636480" sldId="2147483660"/>
            <pc:sldLayoutMk cId="3871119045" sldId="2147483678"/>
          </pc:sldLayoutMkLst>
          <pc:spChg chg="mod">
            <ac:chgData name="Wen, Natasha" userId="fa88d1f8-e376-4f37-84ad-a1e0e3e1cb59" providerId="ADAL" clId="{161EB6D4-CAF9-4DC8-AB98-DD51F4409490}" dt="2022-02-23T00:52:49.909" v="152"/>
            <ac:spMkLst>
              <pc:docMk/>
              <pc:sldMasterMk cId="535636480" sldId="2147483660"/>
              <pc:sldLayoutMk cId="3871119045" sldId="2147483678"/>
              <ac:spMk id="2" creationId="{805C508C-8BC0-4351-BCAE-DDECF4E29A89}"/>
            </ac:spMkLst>
          </pc:spChg>
          <pc:spChg chg="mod">
            <ac:chgData name="Wen, Natasha" userId="fa88d1f8-e376-4f37-84ad-a1e0e3e1cb59" providerId="ADAL" clId="{161EB6D4-CAF9-4DC8-AB98-DD51F4409490}" dt="2022-02-23T00:52:49.909" v="152"/>
            <ac:spMkLst>
              <pc:docMk/>
              <pc:sldMasterMk cId="535636480" sldId="2147483660"/>
              <pc:sldLayoutMk cId="3871119045" sldId="2147483678"/>
              <ac:spMk id="9" creationId="{305A6496-6D42-4AE9-B602-1A46157E3152}"/>
            </ac:spMkLst>
          </pc:spChg>
        </pc:sldLayoutChg>
      </pc:sldMasterChg>
    </pc:docChg>
  </pc:docChgLst>
  <pc:docChgLst>
    <pc:chgData name="Wen, Natasha" userId="fa88d1f8-e376-4f37-84ad-a1e0e3e1cb59" providerId="ADAL" clId="{E1F88731-968B-4D90-B1E8-AB29F8B540E1}"/>
    <pc:docChg chg="undo redo custSel addSld delSld modSld sldOrd delMainMaster addSection modSection">
      <pc:chgData name="Wen, Natasha" userId="fa88d1f8-e376-4f37-84ad-a1e0e3e1cb59" providerId="ADAL" clId="{E1F88731-968B-4D90-B1E8-AB29F8B540E1}" dt="2022-06-24T23:17:49.884" v="3938" actId="17846"/>
      <pc:docMkLst>
        <pc:docMk/>
      </pc:docMkLst>
      <pc:sldChg chg="del">
        <pc:chgData name="Wen, Natasha" userId="fa88d1f8-e376-4f37-84ad-a1e0e3e1cb59" providerId="ADAL" clId="{E1F88731-968B-4D90-B1E8-AB29F8B540E1}" dt="2022-06-24T20:47:01.831" v="3877" actId="2696"/>
        <pc:sldMkLst>
          <pc:docMk/>
          <pc:sldMk cId="2128536031" sldId="257"/>
        </pc:sldMkLst>
      </pc:sldChg>
      <pc:sldChg chg="del">
        <pc:chgData name="Wen, Natasha" userId="fa88d1f8-e376-4f37-84ad-a1e0e3e1cb59" providerId="ADAL" clId="{E1F88731-968B-4D90-B1E8-AB29F8B540E1}" dt="2022-06-24T20:47:01.831" v="3877" actId="2696"/>
        <pc:sldMkLst>
          <pc:docMk/>
          <pc:sldMk cId="3847750985" sldId="258"/>
        </pc:sldMkLst>
      </pc:sldChg>
      <pc:sldChg chg="del">
        <pc:chgData name="Wen, Natasha" userId="fa88d1f8-e376-4f37-84ad-a1e0e3e1cb59" providerId="ADAL" clId="{E1F88731-968B-4D90-B1E8-AB29F8B540E1}" dt="2022-06-24T20:47:01.831" v="3877" actId="2696"/>
        <pc:sldMkLst>
          <pc:docMk/>
          <pc:sldMk cId="4135151317" sldId="260"/>
        </pc:sldMkLst>
      </pc:sldChg>
      <pc:sldChg chg="del">
        <pc:chgData name="Wen, Natasha" userId="fa88d1f8-e376-4f37-84ad-a1e0e3e1cb59" providerId="ADAL" clId="{E1F88731-968B-4D90-B1E8-AB29F8B540E1}" dt="2022-06-24T20:47:01.831" v="3877" actId="2696"/>
        <pc:sldMkLst>
          <pc:docMk/>
          <pc:sldMk cId="2215894925" sldId="261"/>
        </pc:sldMkLst>
      </pc:sldChg>
      <pc:sldChg chg="del">
        <pc:chgData name="Wen, Natasha" userId="fa88d1f8-e376-4f37-84ad-a1e0e3e1cb59" providerId="ADAL" clId="{E1F88731-968B-4D90-B1E8-AB29F8B540E1}" dt="2022-06-24T20:47:01.831" v="3877" actId="2696"/>
        <pc:sldMkLst>
          <pc:docMk/>
          <pc:sldMk cId="465021443" sldId="262"/>
        </pc:sldMkLst>
      </pc:sldChg>
      <pc:sldChg chg="del">
        <pc:chgData name="Wen, Natasha" userId="fa88d1f8-e376-4f37-84ad-a1e0e3e1cb59" providerId="ADAL" clId="{E1F88731-968B-4D90-B1E8-AB29F8B540E1}" dt="2022-06-24T20:47:01.831" v="3877" actId="2696"/>
        <pc:sldMkLst>
          <pc:docMk/>
          <pc:sldMk cId="1797304117" sldId="263"/>
        </pc:sldMkLst>
      </pc:sldChg>
      <pc:sldChg chg="del">
        <pc:chgData name="Wen, Natasha" userId="fa88d1f8-e376-4f37-84ad-a1e0e3e1cb59" providerId="ADAL" clId="{E1F88731-968B-4D90-B1E8-AB29F8B540E1}" dt="2022-06-24T20:47:01.831" v="3877" actId="2696"/>
        <pc:sldMkLst>
          <pc:docMk/>
          <pc:sldMk cId="1160959328" sldId="266"/>
        </pc:sldMkLst>
      </pc:sldChg>
      <pc:sldChg chg="del">
        <pc:chgData name="Wen, Natasha" userId="fa88d1f8-e376-4f37-84ad-a1e0e3e1cb59" providerId="ADAL" clId="{E1F88731-968B-4D90-B1E8-AB29F8B540E1}" dt="2022-06-24T20:47:01.831" v="3877" actId="2696"/>
        <pc:sldMkLst>
          <pc:docMk/>
          <pc:sldMk cId="3965807363" sldId="267"/>
        </pc:sldMkLst>
      </pc:sldChg>
      <pc:sldChg chg="del">
        <pc:chgData name="Wen, Natasha" userId="fa88d1f8-e376-4f37-84ad-a1e0e3e1cb59" providerId="ADAL" clId="{E1F88731-968B-4D90-B1E8-AB29F8B540E1}" dt="2022-06-24T20:47:01.831" v="3877" actId="2696"/>
        <pc:sldMkLst>
          <pc:docMk/>
          <pc:sldMk cId="223730991" sldId="268"/>
        </pc:sldMkLst>
      </pc:sldChg>
      <pc:sldChg chg="del">
        <pc:chgData name="Wen, Natasha" userId="fa88d1f8-e376-4f37-84ad-a1e0e3e1cb59" providerId="ADAL" clId="{E1F88731-968B-4D90-B1E8-AB29F8B540E1}" dt="2022-06-24T20:47:01.831" v="3877" actId="2696"/>
        <pc:sldMkLst>
          <pc:docMk/>
          <pc:sldMk cId="1989555738" sldId="269"/>
        </pc:sldMkLst>
      </pc:sldChg>
      <pc:sldChg chg="del">
        <pc:chgData name="Wen, Natasha" userId="fa88d1f8-e376-4f37-84ad-a1e0e3e1cb59" providerId="ADAL" clId="{E1F88731-968B-4D90-B1E8-AB29F8B540E1}" dt="2022-06-23T21:59:17.796" v="1344" actId="2696"/>
        <pc:sldMkLst>
          <pc:docMk/>
          <pc:sldMk cId="2514394288" sldId="276"/>
        </pc:sldMkLst>
      </pc:sldChg>
      <pc:sldChg chg="modSp mod">
        <pc:chgData name="Wen, Natasha" userId="fa88d1f8-e376-4f37-84ad-a1e0e3e1cb59" providerId="ADAL" clId="{E1F88731-968B-4D90-B1E8-AB29F8B540E1}" dt="2022-06-24T18:01:27.927" v="2850" actId="6549"/>
        <pc:sldMkLst>
          <pc:docMk/>
          <pc:sldMk cId="3072759455" sldId="294"/>
        </pc:sldMkLst>
        <pc:spChg chg="mod">
          <ac:chgData name="Wen, Natasha" userId="fa88d1f8-e376-4f37-84ad-a1e0e3e1cb59" providerId="ADAL" clId="{E1F88731-968B-4D90-B1E8-AB29F8B540E1}" dt="2022-06-24T18:01:03.728" v="2827" actId="113"/>
          <ac:spMkLst>
            <pc:docMk/>
            <pc:sldMk cId="3072759455" sldId="294"/>
            <ac:spMk id="2" creationId="{6C8D7865-6817-4694-8451-FEAA309B0F14}"/>
          </ac:spMkLst>
        </pc:spChg>
        <pc:spChg chg="mod">
          <ac:chgData name="Wen, Natasha" userId="fa88d1f8-e376-4f37-84ad-a1e0e3e1cb59" providerId="ADAL" clId="{E1F88731-968B-4D90-B1E8-AB29F8B540E1}" dt="2022-06-24T18:01:27.927" v="2850" actId="6549"/>
          <ac:spMkLst>
            <pc:docMk/>
            <pc:sldMk cId="3072759455" sldId="294"/>
            <ac:spMk id="3" creationId="{4217B89F-D034-4DA1-BFA7-900F007A223A}"/>
          </ac:spMkLst>
        </pc:spChg>
        <pc:spChg chg="mod">
          <ac:chgData name="Wen, Natasha" userId="fa88d1f8-e376-4f37-84ad-a1e0e3e1cb59" providerId="ADAL" clId="{E1F88731-968B-4D90-B1E8-AB29F8B540E1}" dt="2022-06-24T18:00:20.298" v="2802" actId="27636"/>
          <ac:spMkLst>
            <pc:docMk/>
            <pc:sldMk cId="3072759455" sldId="294"/>
            <ac:spMk id="4" creationId="{1C1A5824-80F9-4999-BA9B-3D5F1B367845}"/>
          </ac:spMkLst>
        </pc:spChg>
      </pc:sldChg>
      <pc:sldChg chg="modSp mod ord modNotesTx">
        <pc:chgData name="Wen, Natasha" userId="fa88d1f8-e376-4f37-84ad-a1e0e3e1cb59" providerId="ADAL" clId="{E1F88731-968B-4D90-B1E8-AB29F8B540E1}" dt="2022-06-24T19:46:34.409" v="2883" actId="404"/>
        <pc:sldMkLst>
          <pc:docMk/>
          <pc:sldMk cId="997694140" sldId="296"/>
        </pc:sldMkLst>
        <pc:spChg chg="mod">
          <ac:chgData name="Wen, Natasha" userId="fa88d1f8-e376-4f37-84ad-a1e0e3e1cb59" providerId="ADAL" clId="{E1F88731-968B-4D90-B1E8-AB29F8B540E1}" dt="2022-06-24T19:46:34.409" v="2883" actId="404"/>
          <ac:spMkLst>
            <pc:docMk/>
            <pc:sldMk cId="997694140" sldId="296"/>
            <ac:spMk id="2" creationId="{00000000-0000-0000-0000-000000000000}"/>
          </ac:spMkLst>
        </pc:spChg>
        <pc:spChg chg="mod">
          <ac:chgData name="Wen, Natasha" userId="fa88d1f8-e376-4f37-84ad-a1e0e3e1cb59" providerId="ADAL" clId="{E1F88731-968B-4D90-B1E8-AB29F8B540E1}" dt="2022-06-24T15:15:44.669" v="2230" actId="20577"/>
          <ac:spMkLst>
            <pc:docMk/>
            <pc:sldMk cId="997694140" sldId="296"/>
            <ac:spMk id="4" creationId="{00000000-0000-0000-0000-000000000000}"/>
          </ac:spMkLst>
        </pc:spChg>
        <pc:spChg chg="mod">
          <ac:chgData name="Wen, Natasha" userId="fa88d1f8-e376-4f37-84ad-a1e0e3e1cb59" providerId="ADAL" clId="{E1F88731-968B-4D90-B1E8-AB29F8B540E1}" dt="2022-06-24T19:46:34.409" v="2883" actId="404"/>
          <ac:spMkLst>
            <pc:docMk/>
            <pc:sldMk cId="997694140" sldId="296"/>
            <ac:spMk id="7" creationId="{0BAC5E4D-988C-494B-90A8-15CC238CE5BB}"/>
          </ac:spMkLst>
        </pc:spChg>
        <pc:spChg chg="mod">
          <ac:chgData name="Wen, Natasha" userId="fa88d1f8-e376-4f37-84ad-a1e0e3e1cb59" providerId="ADAL" clId="{E1F88731-968B-4D90-B1E8-AB29F8B540E1}" dt="2022-06-24T15:15:56.434" v="2242" actId="20577"/>
          <ac:spMkLst>
            <pc:docMk/>
            <pc:sldMk cId="997694140" sldId="296"/>
            <ac:spMk id="8" creationId="{5482526C-6376-46F3-8BF5-8B351E040673}"/>
          </ac:spMkLst>
        </pc:spChg>
      </pc:sldChg>
      <pc:sldChg chg="del">
        <pc:chgData name="Wen, Natasha" userId="fa88d1f8-e376-4f37-84ad-a1e0e3e1cb59" providerId="ADAL" clId="{E1F88731-968B-4D90-B1E8-AB29F8B540E1}" dt="2022-06-24T17:51:40.981" v="2587" actId="2696"/>
        <pc:sldMkLst>
          <pc:docMk/>
          <pc:sldMk cId="2382782078" sldId="297"/>
        </pc:sldMkLst>
      </pc:sldChg>
      <pc:sldChg chg="del">
        <pc:chgData name="Wen, Natasha" userId="fa88d1f8-e376-4f37-84ad-a1e0e3e1cb59" providerId="ADAL" clId="{E1F88731-968B-4D90-B1E8-AB29F8B540E1}" dt="2022-06-24T15:47:04.498" v="2326" actId="2696"/>
        <pc:sldMkLst>
          <pc:docMk/>
          <pc:sldMk cId="4164583301" sldId="318"/>
        </pc:sldMkLst>
      </pc:sldChg>
      <pc:sldChg chg="del">
        <pc:chgData name="Wen, Natasha" userId="fa88d1f8-e376-4f37-84ad-a1e0e3e1cb59" providerId="ADAL" clId="{E1F88731-968B-4D90-B1E8-AB29F8B540E1}" dt="2022-06-24T20:44:11.088" v="3853" actId="2696"/>
        <pc:sldMkLst>
          <pc:docMk/>
          <pc:sldMk cId="1680284039" sldId="333"/>
        </pc:sldMkLst>
      </pc:sldChg>
      <pc:sldChg chg="del">
        <pc:chgData name="Wen, Natasha" userId="fa88d1f8-e376-4f37-84ad-a1e0e3e1cb59" providerId="ADAL" clId="{E1F88731-968B-4D90-B1E8-AB29F8B540E1}" dt="2022-06-24T20:47:01.831" v="3877" actId="2696"/>
        <pc:sldMkLst>
          <pc:docMk/>
          <pc:sldMk cId="622363716" sldId="340"/>
        </pc:sldMkLst>
      </pc:sldChg>
      <pc:sldChg chg="del">
        <pc:chgData name="Wen, Natasha" userId="fa88d1f8-e376-4f37-84ad-a1e0e3e1cb59" providerId="ADAL" clId="{E1F88731-968B-4D90-B1E8-AB29F8B540E1}" dt="2022-06-23T22:32:18.496" v="1740" actId="2696"/>
        <pc:sldMkLst>
          <pc:docMk/>
          <pc:sldMk cId="2176718720" sldId="343"/>
        </pc:sldMkLst>
      </pc:sldChg>
      <pc:sldChg chg="del">
        <pc:chgData name="Wen, Natasha" userId="fa88d1f8-e376-4f37-84ad-a1e0e3e1cb59" providerId="ADAL" clId="{E1F88731-968B-4D90-B1E8-AB29F8B540E1}" dt="2022-06-24T15:14:24.881" v="2211" actId="2696"/>
        <pc:sldMkLst>
          <pc:docMk/>
          <pc:sldMk cId="734547973" sldId="346"/>
        </pc:sldMkLst>
      </pc:sldChg>
      <pc:sldChg chg="del modNotesTx">
        <pc:chgData name="Wen, Natasha" userId="fa88d1f8-e376-4f37-84ad-a1e0e3e1cb59" providerId="ADAL" clId="{E1F88731-968B-4D90-B1E8-AB29F8B540E1}" dt="2022-06-24T15:47:07.197" v="2327" actId="2696"/>
        <pc:sldMkLst>
          <pc:docMk/>
          <pc:sldMk cId="985145590" sldId="347"/>
        </pc:sldMkLst>
      </pc:sldChg>
      <pc:sldChg chg="modSp del">
        <pc:chgData name="Wen, Natasha" userId="fa88d1f8-e376-4f37-84ad-a1e0e3e1cb59" providerId="ADAL" clId="{E1F88731-968B-4D90-B1E8-AB29F8B540E1}" dt="2022-06-23T22:33:11.413" v="1745" actId="2696"/>
        <pc:sldMkLst>
          <pc:docMk/>
          <pc:sldMk cId="3982755883" sldId="359"/>
        </pc:sldMkLst>
        <pc:picChg chg="mod">
          <ac:chgData name="Wen, Natasha" userId="fa88d1f8-e376-4f37-84ad-a1e0e3e1cb59" providerId="ADAL" clId="{E1F88731-968B-4D90-B1E8-AB29F8B540E1}" dt="2022-06-23T21:41:07.215" v="1172" actId="1076"/>
          <ac:picMkLst>
            <pc:docMk/>
            <pc:sldMk cId="3982755883" sldId="359"/>
            <ac:picMk id="2052" creationId="{4555B345-5442-4742-9BA1-BC4763582201}"/>
          </ac:picMkLst>
        </pc:picChg>
      </pc:sldChg>
      <pc:sldChg chg="modSp del mod">
        <pc:chgData name="Wen, Natasha" userId="fa88d1f8-e376-4f37-84ad-a1e0e3e1cb59" providerId="ADAL" clId="{E1F88731-968B-4D90-B1E8-AB29F8B540E1}" dt="2022-06-24T15:50:09.531" v="2330" actId="2696"/>
        <pc:sldMkLst>
          <pc:docMk/>
          <pc:sldMk cId="2029496492" sldId="369"/>
        </pc:sldMkLst>
        <pc:spChg chg="mod">
          <ac:chgData name="Wen, Natasha" userId="fa88d1f8-e376-4f37-84ad-a1e0e3e1cb59" providerId="ADAL" clId="{E1F88731-968B-4D90-B1E8-AB29F8B540E1}" dt="2022-06-23T17:31:23.929" v="355" actId="27636"/>
          <ac:spMkLst>
            <pc:docMk/>
            <pc:sldMk cId="2029496492" sldId="369"/>
            <ac:spMk id="5" creationId="{0FEE7F0B-3604-412E-A897-A2C6C76B665E}"/>
          </ac:spMkLst>
        </pc:spChg>
      </pc:sldChg>
      <pc:sldChg chg="del">
        <pc:chgData name="Wen, Natasha" userId="fa88d1f8-e376-4f37-84ad-a1e0e3e1cb59" providerId="ADAL" clId="{E1F88731-968B-4D90-B1E8-AB29F8B540E1}" dt="2022-06-24T20:47:01.831" v="3877" actId="2696"/>
        <pc:sldMkLst>
          <pc:docMk/>
          <pc:sldMk cId="900991719" sldId="414"/>
        </pc:sldMkLst>
      </pc:sldChg>
      <pc:sldChg chg="modSp mod modClrScheme chgLayout modNotesTx">
        <pc:chgData name="Wen, Natasha" userId="fa88d1f8-e376-4f37-84ad-a1e0e3e1cb59" providerId="ADAL" clId="{E1F88731-968B-4D90-B1E8-AB29F8B540E1}" dt="2022-06-24T17:55:33.128" v="2689" actId="14100"/>
        <pc:sldMkLst>
          <pc:docMk/>
          <pc:sldMk cId="273309774" sldId="474"/>
        </pc:sldMkLst>
        <pc:spChg chg="mod ord">
          <ac:chgData name="Wen, Natasha" userId="fa88d1f8-e376-4f37-84ad-a1e0e3e1cb59" providerId="ADAL" clId="{E1F88731-968B-4D90-B1E8-AB29F8B540E1}" dt="2022-06-24T17:55:29.377" v="2688" actId="14100"/>
          <ac:spMkLst>
            <pc:docMk/>
            <pc:sldMk cId="273309774" sldId="474"/>
            <ac:spMk id="2" creationId="{DD916C48-C20A-41A0-B1D8-9CC2657E638E}"/>
          </ac:spMkLst>
        </pc:spChg>
        <pc:spChg chg="mod ord">
          <ac:chgData name="Wen, Natasha" userId="fa88d1f8-e376-4f37-84ad-a1e0e3e1cb59" providerId="ADAL" clId="{E1F88731-968B-4D90-B1E8-AB29F8B540E1}" dt="2022-06-24T17:54:51.464" v="2682" actId="700"/>
          <ac:spMkLst>
            <pc:docMk/>
            <pc:sldMk cId="273309774" sldId="474"/>
            <ac:spMk id="6" creationId="{8BC37C07-FD70-458A-8FFD-81E5FBAF116F}"/>
          </ac:spMkLst>
        </pc:spChg>
        <pc:spChg chg="mod">
          <ac:chgData name="Wen, Natasha" userId="fa88d1f8-e376-4f37-84ad-a1e0e3e1cb59" providerId="ADAL" clId="{E1F88731-968B-4D90-B1E8-AB29F8B540E1}" dt="2022-06-24T17:55:33.128" v="2689" actId="14100"/>
          <ac:spMkLst>
            <pc:docMk/>
            <pc:sldMk cId="273309774" sldId="474"/>
            <ac:spMk id="7" creationId="{2CA728BB-DA7A-49A1-AF8B-192B9AD7DEB5}"/>
          </ac:spMkLst>
        </pc:spChg>
        <pc:picChg chg="mod">
          <ac:chgData name="Wen, Natasha" userId="fa88d1f8-e376-4f37-84ad-a1e0e3e1cb59" providerId="ADAL" clId="{E1F88731-968B-4D90-B1E8-AB29F8B540E1}" dt="2022-06-23T19:32:33.056" v="375" actId="1076"/>
          <ac:picMkLst>
            <pc:docMk/>
            <pc:sldMk cId="273309774" sldId="474"/>
            <ac:picMk id="2050" creationId="{9EBFCCAC-5B06-4610-8ADA-BD59262ADF04}"/>
          </ac:picMkLst>
        </pc:picChg>
      </pc:sldChg>
      <pc:sldChg chg="modSp del mod modClrScheme chgLayout">
        <pc:chgData name="Wen, Natasha" userId="fa88d1f8-e376-4f37-84ad-a1e0e3e1cb59" providerId="ADAL" clId="{E1F88731-968B-4D90-B1E8-AB29F8B540E1}" dt="2022-06-24T17:05:39.698" v="2401" actId="2696"/>
        <pc:sldMkLst>
          <pc:docMk/>
          <pc:sldMk cId="809076025" sldId="586"/>
        </pc:sldMkLst>
        <pc:spChg chg="mod ord">
          <ac:chgData name="Wen, Natasha" userId="fa88d1f8-e376-4f37-84ad-a1e0e3e1cb59" providerId="ADAL" clId="{E1F88731-968B-4D90-B1E8-AB29F8B540E1}" dt="2022-06-24T16:58:51.824" v="2400" actId="700"/>
          <ac:spMkLst>
            <pc:docMk/>
            <pc:sldMk cId="809076025" sldId="586"/>
            <ac:spMk id="2" creationId="{4A8353DB-2A8F-4CAE-BAEC-866772D5303A}"/>
          </ac:spMkLst>
        </pc:spChg>
        <pc:spChg chg="mod ord">
          <ac:chgData name="Wen, Natasha" userId="fa88d1f8-e376-4f37-84ad-a1e0e3e1cb59" providerId="ADAL" clId="{E1F88731-968B-4D90-B1E8-AB29F8B540E1}" dt="2022-06-24T16:58:51.824" v="2400" actId="700"/>
          <ac:spMkLst>
            <pc:docMk/>
            <pc:sldMk cId="809076025" sldId="586"/>
            <ac:spMk id="9" creationId="{9750EB8E-99E0-4A94-91B0-E2BD308AD9B6}"/>
          </ac:spMkLst>
        </pc:spChg>
      </pc:sldChg>
      <pc:sldChg chg="modSp mod">
        <pc:chgData name="Wen, Natasha" userId="fa88d1f8-e376-4f37-84ad-a1e0e3e1cb59" providerId="ADAL" clId="{E1F88731-968B-4D90-B1E8-AB29F8B540E1}" dt="2022-06-24T17:48:09.914" v="2586" actId="14100"/>
        <pc:sldMkLst>
          <pc:docMk/>
          <pc:sldMk cId="3315241352" sldId="597"/>
        </pc:sldMkLst>
        <pc:spChg chg="mod">
          <ac:chgData name="Wen, Natasha" userId="fa88d1f8-e376-4f37-84ad-a1e0e3e1cb59" providerId="ADAL" clId="{E1F88731-968B-4D90-B1E8-AB29F8B540E1}" dt="2022-06-24T17:47:54.692" v="2584" actId="14100"/>
          <ac:spMkLst>
            <pc:docMk/>
            <pc:sldMk cId="3315241352" sldId="597"/>
            <ac:spMk id="2" creationId="{75245AB4-3EAB-4A0C-AA60-58CE781C708C}"/>
          </ac:spMkLst>
        </pc:spChg>
        <pc:spChg chg="mod">
          <ac:chgData name="Wen, Natasha" userId="fa88d1f8-e376-4f37-84ad-a1e0e3e1cb59" providerId="ADAL" clId="{E1F88731-968B-4D90-B1E8-AB29F8B540E1}" dt="2022-06-24T17:48:09.914" v="2586" actId="14100"/>
          <ac:spMkLst>
            <pc:docMk/>
            <pc:sldMk cId="3315241352" sldId="597"/>
            <ac:spMk id="3" creationId="{A6A7A1BB-4A8B-4C7E-B474-87F17C97D236}"/>
          </ac:spMkLst>
        </pc:spChg>
      </pc:sldChg>
      <pc:sldChg chg="del">
        <pc:chgData name="Wen, Natasha" userId="fa88d1f8-e376-4f37-84ad-a1e0e3e1cb59" providerId="ADAL" clId="{E1F88731-968B-4D90-B1E8-AB29F8B540E1}" dt="2022-06-24T20:46:26.255" v="3876" actId="2696"/>
        <pc:sldMkLst>
          <pc:docMk/>
          <pc:sldMk cId="3224701003" sldId="601"/>
        </pc:sldMkLst>
      </pc:sldChg>
      <pc:sldChg chg="del">
        <pc:chgData name="Wen, Natasha" userId="fa88d1f8-e376-4f37-84ad-a1e0e3e1cb59" providerId="ADAL" clId="{E1F88731-968B-4D90-B1E8-AB29F8B540E1}" dt="2022-06-24T20:44:37.298" v="3854" actId="2696"/>
        <pc:sldMkLst>
          <pc:docMk/>
          <pc:sldMk cId="2480686427" sldId="602"/>
        </pc:sldMkLst>
      </pc:sldChg>
      <pc:sldChg chg="modSp mod">
        <pc:chgData name="Wen, Natasha" userId="fa88d1f8-e376-4f37-84ad-a1e0e3e1cb59" providerId="ADAL" clId="{E1F88731-968B-4D90-B1E8-AB29F8B540E1}" dt="2022-06-24T17:45:57.849" v="2562" actId="14100"/>
        <pc:sldMkLst>
          <pc:docMk/>
          <pc:sldMk cId="2764081345" sldId="603"/>
        </pc:sldMkLst>
        <pc:spChg chg="mod">
          <ac:chgData name="Wen, Natasha" userId="fa88d1f8-e376-4f37-84ad-a1e0e3e1cb59" providerId="ADAL" clId="{E1F88731-968B-4D90-B1E8-AB29F8B540E1}" dt="2022-06-24T17:45:51.220" v="2560" actId="14100"/>
          <ac:spMkLst>
            <pc:docMk/>
            <pc:sldMk cId="2764081345" sldId="603"/>
            <ac:spMk id="2" creationId="{75245AB4-3EAB-4A0C-AA60-58CE781C708C}"/>
          </ac:spMkLst>
        </pc:spChg>
        <pc:spChg chg="mod">
          <ac:chgData name="Wen, Natasha" userId="fa88d1f8-e376-4f37-84ad-a1e0e3e1cb59" providerId="ADAL" clId="{E1F88731-968B-4D90-B1E8-AB29F8B540E1}" dt="2022-06-24T17:45:57.849" v="2562" actId="14100"/>
          <ac:spMkLst>
            <pc:docMk/>
            <pc:sldMk cId="2764081345" sldId="603"/>
            <ac:spMk id="3" creationId="{A6A7A1BB-4A8B-4C7E-B474-87F17C97D236}"/>
          </ac:spMkLst>
        </pc:spChg>
        <pc:picChg chg="mod">
          <ac:chgData name="Wen, Natasha" userId="fa88d1f8-e376-4f37-84ad-a1e0e3e1cb59" providerId="ADAL" clId="{E1F88731-968B-4D90-B1E8-AB29F8B540E1}" dt="2022-06-24T17:44:31.213" v="2531" actId="1076"/>
          <ac:picMkLst>
            <pc:docMk/>
            <pc:sldMk cId="2764081345" sldId="603"/>
            <ac:picMk id="2052" creationId="{B1A5F6D1-F669-4C67-9F6B-2B8BCFEF6E90}"/>
          </ac:picMkLst>
        </pc:picChg>
      </pc:sldChg>
      <pc:sldChg chg="del">
        <pc:chgData name="Wen, Natasha" userId="fa88d1f8-e376-4f37-84ad-a1e0e3e1cb59" providerId="ADAL" clId="{E1F88731-968B-4D90-B1E8-AB29F8B540E1}" dt="2022-06-24T20:47:01.831" v="3877" actId="2696"/>
        <pc:sldMkLst>
          <pc:docMk/>
          <pc:sldMk cId="2920474016" sldId="604"/>
        </pc:sldMkLst>
      </pc:sldChg>
      <pc:sldChg chg="del">
        <pc:chgData name="Wen, Natasha" userId="fa88d1f8-e376-4f37-84ad-a1e0e3e1cb59" providerId="ADAL" clId="{E1F88731-968B-4D90-B1E8-AB29F8B540E1}" dt="2022-06-24T19:53:32.058" v="2899" actId="2696"/>
        <pc:sldMkLst>
          <pc:docMk/>
          <pc:sldMk cId="121114234" sldId="605"/>
        </pc:sldMkLst>
      </pc:sldChg>
      <pc:sldChg chg="del">
        <pc:chgData name="Wen, Natasha" userId="fa88d1f8-e376-4f37-84ad-a1e0e3e1cb59" providerId="ADAL" clId="{E1F88731-968B-4D90-B1E8-AB29F8B540E1}" dt="2022-06-24T20:47:01.831" v="3877" actId="2696"/>
        <pc:sldMkLst>
          <pc:docMk/>
          <pc:sldMk cId="124881803" sldId="610"/>
        </pc:sldMkLst>
      </pc:sldChg>
      <pc:sldChg chg="del">
        <pc:chgData name="Wen, Natasha" userId="fa88d1f8-e376-4f37-84ad-a1e0e3e1cb59" providerId="ADAL" clId="{E1F88731-968B-4D90-B1E8-AB29F8B540E1}" dt="2022-06-24T20:47:01.831" v="3877" actId="2696"/>
        <pc:sldMkLst>
          <pc:docMk/>
          <pc:sldMk cId="1938854315" sldId="611"/>
        </pc:sldMkLst>
      </pc:sldChg>
      <pc:sldChg chg="del">
        <pc:chgData name="Wen, Natasha" userId="fa88d1f8-e376-4f37-84ad-a1e0e3e1cb59" providerId="ADAL" clId="{E1F88731-968B-4D90-B1E8-AB29F8B540E1}" dt="2022-06-24T20:47:01.831" v="3877" actId="2696"/>
        <pc:sldMkLst>
          <pc:docMk/>
          <pc:sldMk cId="1113074211" sldId="612"/>
        </pc:sldMkLst>
      </pc:sldChg>
      <pc:sldChg chg="del">
        <pc:chgData name="Wen, Natasha" userId="fa88d1f8-e376-4f37-84ad-a1e0e3e1cb59" providerId="ADAL" clId="{E1F88731-968B-4D90-B1E8-AB29F8B540E1}" dt="2022-06-24T20:47:01.831" v="3877" actId="2696"/>
        <pc:sldMkLst>
          <pc:docMk/>
          <pc:sldMk cId="1355834584" sldId="613"/>
        </pc:sldMkLst>
      </pc:sldChg>
      <pc:sldChg chg="del">
        <pc:chgData name="Wen, Natasha" userId="fa88d1f8-e376-4f37-84ad-a1e0e3e1cb59" providerId="ADAL" clId="{E1F88731-968B-4D90-B1E8-AB29F8B540E1}" dt="2022-06-24T20:47:01.831" v="3877" actId="2696"/>
        <pc:sldMkLst>
          <pc:docMk/>
          <pc:sldMk cId="1079631146" sldId="614"/>
        </pc:sldMkLst>
      </pc:sldChg>
      <pc:sldChg chg="del">
        <pc:chgData name="Wen, Natasha" userId="fa88d1f8-e376-4f37-84ad-a1e0e3e1cb59" providerId="ADAL" clId="{E1F88731-968B-4D90-B1E8-AB29F8B540E1}" dt="2022-06-24T20:47:01.831" v="3877" actId="2696"/>
        <pc:sldMkLst>
          <pc:docMk/>
          <pc:sldMk cId="3649221171" sldId="615"/>
        </pc:sldMkLst>
      </pc:sldChg>
      <pc:sldChg chg="del">
        <pc:chgData name="Wen, Natasha" userId="fa88d1f8-e376-4f37-84ad-a1e0e3e1cb59" providerId="ADAL" clId="{E1F88731-968B-4D90-B1E8-AB29F8B540E1}" dt="2022-06-24T20:47:01.831" v="3877" actId="2696"/>
        <pc:sldMkLst>
          <pc:docMk/>
          <pc:sldMk cId="1042824232" sldId="617"/>
        </pc:sldMkLst>
      </pc:sldChg>
      <pc:sldChg chg="del">
        <pc:chgData name="Wen, Natasha" userId="fa88d1f8-e376-4f37-84ad-a1e0e3e1cb59" providerId="ADAL" clId="{E1F88731-968B-4D90-B1E8-AB29F8B540E1}" dt="2022-06-24T20:47:01.831" v="3877" actId="2696"/>
        <pc:sldMkLst>
          <pc:docMk/>
          <pc:sldMk cId="191245569" sldId="618"/>
        </pc:sldMkLst>
      </pc:sldChg>
      <pc:sldChg chg="addSp delSp modSp mod">
        <pc:chgData name="Wen, Natasha" userId="fa88d1f8-e376-4f37-84ad-a1e0e3e1cb59" providerId="ADAL" clId="{E1F88731-968B-4D90-B1E8-AB29F8B540E1}" dt="2022-06-23T23:43:02.925" v="2074" actId="1076"/>
        <pc:sldMkLst>
          <pc:docMk/>
          <pc:sldMk cId="2771945116" sldId="626"/>
        </pc:sldMkLst>
        <pc:spChg chg="mod">
          <ac:chgData name="Wen, Natasha" userId="fa88d1f8-e376-4f37-84ad-a1e0e3e1cb59" providerId="ADAL" clId="{E1F88731-968B-4D90-B1E8-AB29F8B540E1}" dt="2022-06-23T23:43:02.925" v="2074" actId="1076"/>
          <ac:spMkLst>
            <pc:docMk/>
            <pc:sldMk cId="2771945116" sldId="626"/>
            <ac:spMk id="2" creationId="{5D5EC06B-3758-4DF4-8032-BB285BA198B5}"/>
          </ac:spMkLst>
        </pc:spChg>
        <pc:spChg chg="add del">
          <ac:chgData name="Wen, Natasha" userId="fa88d1f8-e376-4f37-84ad-a1e0e3e1cb59" providerId="ADAL" clId="{E1F88731-968B-4D90-B1E8-AB29F8B540E1}" dt="2022-06-23T23:42:50.731" v="2071" actId="478"/>
          <ac:spMkLst>
            <pc:docMk/>
            <pc:sldMk cId="2771945116" sldId="626"/>
            <ac:spMk id="6" creationId="{EDBF5A93-2629-55D6-E27D-25E364EE43E8}"/>
          </ac:spMkLst>
        </pc:spChg>
        <pc:spChg chg="add del">
          <ac:chgData name="Wen, Natasha" userId="fa88d1f8-e376-4f37-84ad-a1e0e3e1cb59" providerId="ADAL" clId="{E1F88731-968B-4D90-B1E8-AB29F8B540E1}" dt="2022-06-23T16:26:50.963" v="62" actId="478"/>
          <ac:spMkLst>
            <pc:docMk/>
            <pc:sldMk cId="2771945116" sldId="626"/>
            <ac:spMk id="8" creationId="{BCC8C1BD-86EC-1F3A-E308-BC2C1C8EDF1A}"/>
          </ac:spMkLst>
        </pc:spChg>
        <pc:spChg chg="mod">
          <ac:chgData name="Wen, Natasha" userId="fa88d1f8-e376-4f37-84ad-a1e0e3e1cb59" providerId="ADAL" clId="{E1F88731-968B-4D90-B1E8-AB29F8B540E1}" dt="2022-06-23T23:42:53.610" v="2072" actId="14100"/>
          <ac:spMkLst>
            <pc:docMk/>
            <pc:sldMk cId="2771945116" sldId="626"/>
            <ac:spMk id="10" creationId="{0380C47F-4A19-4D02-98F3-C193E4027AF2}"/>
          </ac:spMkLst>
        </pc:spChg>
        <pc:picChg chg="mod">
          <ac:chgData name="Wen, Natasha" userId="fa88d1f8-e376-4f37-84ad-a1e0e3e1cb59" providerId="ADAL" clId="{E1F88731-968B-4D90-B1E8-AB29F8B540E1}" dt="2022-06-23T23:42:47.475" v="2070" actId="1076"/>
          <ac:picMkLst>
            <pc:docMk/>
            <pc:sldMk cId="2771945116" sldId="626"/>
            <ac:picMk id="8198" creationId="{881C56D5-756C-4D6E-98E6-881B18F4C0D2}"/>
          </ac:picMkLst>
        </pc:picChg>
      </pc:sldChg>
      <pc:sldChg chg="del">
        <pc:chgData name="Wen, Natasha" userId="fa88d1f8-e376-4f37-84ad-a1e0e3e1cb59" providerId="ADAL" clId="{E1F88731-968B-4D90-B1E8-AB29F8B540E1}" dt="2022-06-24T20:44:37.298" v="3854" actId="2696"/>
        <pc:sldMkLst>
          <pc:docMk/>
          <pc:sldMk cId="748163596" sldId="630"/>
        </pc:sldMkLst>
      </pc:sldChg>
      <pc:sldChg chg="del">
        <pc:chgData name="Wen, Natasha" userId="fa88d1f8-e376-4f37-84ad-a1e0e3e1cb59" providerId="ADAL" clId="{E1F88731-968B-4D90-B1E8-AB29F8B540E1}" dt="2022-06-24T20:46:26.255" v="3876" actId="2696"/>
        <pc:sldMkLst>
          <pc:docMk/>
          <pc:sldMk cId="1860102139" sldId="631"/>
        </pc:sldMkLst>
      </pc:sldChg>
      <pc:sldChg chg="del">
        <pc:chgData name="Wen, Natasha" userId="fa88d1f8-e376-4f37-84ad-a1e0e3e1cb59" providerId="ADAL" clId="{E1F88731-968B-4D90-B1E8-AB29F8B540E1}" dt="2022-06-24T20:46:26.255" v="3876" actId="2696"/>
        <pc:sldMkLst>
          <pc:docMk/>
          <pc:sldMk cId="3089911579" sldId="632"/>
        </pc:sldMkLst>
      </pc:sldChg>
      <pc:sldChg chg="modSp mod">
        <pc:chgData name="Wen, Natasha" userId="fa88d1f8-e376-4f37-84ad-a1e0e3e1cb59" providerId="ADAL" clId="{E1F88731-968B-4D90-B1E8-AB29F8B540E1}" dt="2022-06-24T17:23:55.539" v="2479" actId="14100"/>
        <pc:sldMkLst>
          <pc:docMk/>
          <pc:sldMk cId="1350840545" sldId="633"/>
        </pc:sldMkLst>
        <pc:spChg chg="mod">
          <ac:chgData name="Wen, Natasha" userId="fa88d1f8-e376-4f37-84ad-a1e0e3e1cb59" providerId="ADAL" clId="{E1F88731-968B-4D90-B1E8-AB29F8B540E1}" dt="2022-06-24T17:23:50.228" v="2478" actId="14100"/>
          <ac:spMkLst>
            <pc:docMk/>
            <pc:sldMk cId="1350840545" sldId="633"/>
            <ac:spMk id="2" creationId="{66A0469A-3B76-49C4-ACCF-E63B5C2811F8}"/>
          </ac:spMkLst>
        </pc:spChg>
        <pc:spChg chg="mod">
          <ac:chgData name="Wen, Natasha" userId="fa88d1f8-e376-4f37-84ad-a1e0e3e1cb59" providerId="ADAL" clId="{E1F88731-968B-4D90-B1E8-AB29F8B540E1}" dt="2022-06-24T17:23:55.539" v="2479" actId="14100"/>
          <ac:spMkLst>
            <pc:docMk/>
            <pc:sldMk cId="1350840545" sldId="633"/>
            <ac:spMk id="6" creationId="{CE94E49F-E61D-4079-B7B9-1AFC6D3584D1}"/>
          </ac:spMkLst>
        </pc:spChg>
        <pc:picChg chg="mod">
          <ac:chgData name="Wen, Natasha" userId="fa88d1f8-e376-4f37-84ad-a1e0e3e1cb59" providerId="ADAL" clId="{E1F88731-968B-4D90-B1E8-AB29F8B540E1}" dt="2022-06-24T17:22:17.329" v="2464" actId="1076"/>
          <ac:picMkLst>
            <pc:docMk/>
            <pc:sldMk cId="1350840545" sldId="633"/>
            <ac:picMk id="9218" creationId="{49C6A8FB-C5F8-43AD-AEDE-E52A68AD690B}"/>
          </ac:picMkLst>
        </pc:picChg>
      </pc:sldChg>
      <pc:sldChg chg="del">
        <pc:chgData name="Wen, Natasha" userId="fa88d1f8-e376-4f37-84ad-a1e0e3e1cb59" providerId="ADAL" clId="{E1F88731-968B-4D90-B1E8-AB29F8B540E1}" dt="2022-06-24T17:51:40.981" v="2587" actId="2696"/>
        <pc:sldMkLst>
          <pc:docMk/>
          <pc:sldMk cId="3738375275" sldId="635"/>
        </pc:sldMkLst>
      </pc:sldChg>
      <pc:sldChg chg="modNotesTx">
        <pc:chgData name="Wen, Natasha" userId="fa88d1f8-e376-4f37-84ad-a1e0e3e1cb59" providerId="ADAL" clId="{E1F88731-968B-4D90-B1E8-AB29F8B540E1}" dt="2022-06-17T19:13:38.766" v="4" actId="20577"/>
        <pc:sldMkLst>
          <pc:docMk/>
          <pc:sldMk cId="2897596520" sldId="676"/>
        </pc:sldMkLst>
      </pc:sldChg>
      <pc:sldChg chg="modSp mod">
        <pc:chgData name="Wen, Natasha" userId="fa88d1f8-e376-4f37-84ad-a1e0e3e1cb59" providerId="ADAL" clId="{E1F88731-968B-4D90-B1E8-AB29F8B540E1}" dt="2022-06-24T19:47:51.619" v="2897" actId="113"/>
        <pc:sldMkLst>
          <pc:docMk/>
          <pc:sldMk cId="3234282250" sldId="690"/>
        </pc:sldMkLst>
        <pc:spChg chg="mod">
          <ac:chgData name="Wen, Natasha" userId="fa88d1f8-e376-4f37-84ad-a1e0e3e1cb59" providerId="ADAL" clId="{E1F88731-968B-4D90-B1E8-AB29F8B540E1}" dt="2022-06-24T19:47:51.619" v="2897" actId="113"/>
          <ac:spMkLst>
            <pc:docMk/>
            <pc:sldMk cId="3234282250" sldId="690"/>
            <ac:spMk id="7" creationId="{A3C49DBF-593E-42A0-9392-16338BC30425}"/>
          </ac:spMkLst>
        </pc:spChg>
        <pc:spChg chg="mod">
          <ac:chgData name="Wen, Natasha" userId="fa88d1f8-e376-4f37-84ad-a1e0e3e1cb59" providerId="ADAL" clId="{E1F88731-968B-4D90-B1E8-AB29F8B540E1}" dt="2022-06-24T19:47:51.619" v="2897" actId="113"/>
          <ac:spMkLst>
            <pc:docMk/>
            <pc:sldMk cId="3234282250" sldId="690"/>
            <ac:spMk id="9" creationId="{7FAC7393-A286-4F92-9B55-0DB98BAA4788}"/>
          </ac:spMkLst>
        </pc:spChg>
      </pc:sldChg>
      <pc:sldChg chg="modSp mod">
        <pc:chgData name="Wen, Natasha" userId="fa88d1f8-e376-4f37-84ad-a1e0e3e1cb59" providerId="ADAL" clId="{E1F88731-968B-4D90-B1E8-AB29F8B540E1}" dt="2022-06-24T20:00:19.345" v="2921" actId="14100"/>
        <pc:sldMkLst>
          <pc:docMk/>
          <pc:sldMk cId="4062034335" sldId="691"/>
        </pc:sldMkLst>
        <pc:spChg chg="mod">
          <ac:chgData name="Wen, Natasha" userId="fa88d1f8-e376-4f37-84ad-a1e0e3e1cb59" providerId="ADAL" clId="{E1F88731-968B-4D90-B1E8-AB29F8B540E1}" dt="2022-06-24T20:00:19.345" v="2921" actId="14100"/>
          <ac:spMkLst>
            <pc:docMk/>
            <pc:sldMk cId="4062034335" sldId="691"/>
            <ac:spMk id="2" creationId="{8F34B2F3-BE09-471E-968D-377DE2672C68}"/>
          </ac:spMkLst>
        </pc:spChg>
        <pc:spChg chg="mod">
          <ac:chgData name="Wen, Natasha" userId="fa88d1f8-e376-4f37-84ad-a1e0e3e1cb59" providerId="ADAL" clId="{E1F88731-968B-4D90-B1E8-AB29F8B540E1}" dt="2022-06-24T20:00:19.345" v="2921" actId="14100"/>
          <ac:spMkLst>
            <pc:docMk/>
            <pc:sldMk cId="4062034335" sldId="691"/>
            <ac:spMk id="71" creationId="{8A309233-0A9E-466C-A005-28916CCEFFB1}"/>
          </ac:spMkLst>
        </pc:spChg>
      </pc:sldChg>
      <pc:sldChg chg="del">
        <pc:chgData name="Wen, Natasha" userId="fa88d1f8-e376-4f37-84ad-a1e0e3e1cb59" providerId="ADAL" clId="{E1F88731-968B-4D90-B1E8-AB29F8B540E1}" dt="2022-06-24T19:53:12.784" v="2898" actId="2696"/>
        <pc:sldMkLst>
          <pc:docMk/>
          <pc:sldMk cId="876730740" sldId="694"/>
        </pc:sldMkLst>
      </pc:sldChg>
      <pc:sldChg chg="modSp mod">
        <pc:chgData name="Wen, Natasha" userId="fa88d1f8-e376-4f37-84ad-a1e0e3e1cb59" providerId="ADAL" clId="{E1F88731-968B-4D90-B1E8-AB29F8B540E1}" dt="2022-06-24T20:06:12.191" v="2947" actId="20577"/>
        <pc:sldMkLst>
          <pc:docMk/>
          <pc:sldMk cId="1814013373" sldId="695"/>
        </pc:sldMkLst>
        <pc:spChg chg="mod">
          <ac:chgData name="Wen, Natasha" userId="fa88d1f8-e376-4f37-84ad-a1e0e3e1cb59" providerId="ADAL" clId="{E1F88731-968B-4D90-B1E8-AB29F8B540E1}" dt="2022-06-24T20:06:07.058" v="2930" actId="113"/>
          <ac:spMkLst>
            <pc:docMk/>
            <pc:sldMk cId="1814013373" sldId="695"/>
            <ac:spMk id="2" creationId="{8F34B2F3-BE09-471E-968D-377DE2672C68}"/>
          </ac:spMkLst>
        </pc:spChg>
        <pc:spChg chg="mod">
          <ac:chgData name="Wen, Natasha" userId="fa88d1f8-e376-4f37-84ad-a1e0e3e1cb59" providerId="ADAL" clId="{E1F88731-968B-4D90-B1E8-AB29F8B540E1}" dt="2022-06-24T20:06:12.191" v="2947" actId="20577"/>
          <ac:spMkLst>
            <pc:docMk/>
            <pc:sldMk cId="1814013373" sldId="695"/>
            <ac:spMk id="71" creationId="{8A309233-0A9E-466C-A005-28916CCEFFB1}"/>
          </ac:spMkLst>
        </pc:spChg>
      </pc:sldChg>
      <pc:sldChg chg="modSp mod">
        <pc:chgData name="Wen, Natasha" userId="fa88d1f8-e376-4f37-84ad-a1e0e3e1cb59" providerId="ADAL" clId="{E1F88731-968B-4D90-B1E8-AB29F8B540E1}" dt="2022-06-24T21:48:52.081" v="3937" actId="27636"/>
        <pc:sldMkLst>
          <pc:docMk/>
          <pc:sldMk cId="4131702142" sldId="698"/>
        </pc:sldMkLst>
        <pc:spChg chg="mod">
          <ac:chgData name="Wen, Natasha" userId="fa88d1f8-e376-4f37-84ad-a1e0e3e1cb59" providerId="ADAL" clId="{E1F88731-968B-4D90-B1E8-AB29F8B540E1}" dt="2022-06-24T21:48:41.211" v="3935" actId="6549"/>
          <ac:spMkLst>
            <pc:docMk/>
            <pc:sldMk cId="4131702142" sldId="698"/>
            <ac:spMk id="5" creationId="{C13DED14-4E43-0DFB-9159-5AA2E0AE058B}"/>
          </ac:spMkLst>
        </pc:spChg>
        <pc:spChg chg="mod">
          <ac:chgData name="Wen, Natasha" userId="fa88d1f8-e376-4f37-84ad-a1e0e3e1cb59" providerId="ADAL" clId="{E1F88731-968B-4D90-B1E8-AB29F8B540E1}" dt="2022-06-24T21:48:52.081" v="3937" actId="27636"/>
          <ac:spMkLst>
            <pc:docMk/>
            <pc:sldMk cId="4131702142" sldId="698"/>
            <ac:spMk id="6" creationId="{1A72F5D7-BA9C-ACDA-8D26-6DAF40F011BE}"/>
          </ac:spMkLst>
        </pc:spChg>
      </pc:sldChg>
      <pc:sldChg chg="modSp mod">
        <pc:chgData name="Wen, Natasha" userId="fa88d1f8-e376-4f37-84ad-a1e0e3e1cb59" providerId="ADAL" clId="{E1F88731-968B-4D90-B1E8-AB29F8B540E1}" dt="2022-06-21T16:27:40.688" v="16" actId="14100"/>
        <pc:sldMkLst>
          <pc:docMk/>
          <pc:sldMk cId="2019571516" sldId="709"/>
        </pc:sldMkLst>
        <pc:spChg chg="mod">
          <ac:chgData name="Wen, Natasha" userId="fa88d1f8-e376-4f37-84ad-a1e0e3e1cb59" providerId="ADAL" clId="{E1F88731-968B-4D90-B1E8-AB29F8B540E1}" dt="2022-06-21T16:27:36.927" v="15" actId="14100"/>
          <ac:spMkLst>
            <pc:docMk/>
            <pc:sldMk cId="2019571516" sldId="709"/>
            <ac:spMk id="5" creationId="{FF07EE44-C0E3-0A8E-9E52-80CFF486DD93}"/>
          </ac:spMkLst>
        </pc:spChg>
        <pc:spChg chg="mod">
          <ac:chgData name="Wen, Natasha" userId="fa88d1f8-e376-4f37-84ad-a1e0e3e1cb59" providerId="ADAL" clId="{E1F88731-968B-4D90-B1E8-AB29F8B540E1}" dt="2022-06-21T16:27:40.688" v="16" actId="14100"/>
          <ac:spMkLst>
            <pc:docMk/>
            <pc:sldMk cId="2019571516" sldId="709"/>
            <ac:spMk id="8" creationId="{3475CB91-AF95-AD02-5642-D51541355261}"/>
          </ac:spMkLst>
        </pc:spChg>
      </pc:sldChg>
      <pc:sldChg chg="modSp del mod">
        <pc:chgData name="Wen, Natasha" userId="fa88d1f8-e376-4f37-84ad-a1e0e3e1cb59" providerId="ADAL" clId="{E1F88731-968B-4D90-B1E8-AB29F8B540E1}" dt="2022-06-24T20:44:11.088" v="3853" actId="2696"/>
        <pc:sldMkLst>
          <pc:docMk/>
          <pc:sldMk cId="3594297271" sldId="753"/>
        </pc:sldMkLst>
        <pc:spChg chg="mod">
          <ac:chgData name="Wen, Natasha" userId="fa88d1f8-e376-4f37-84ad-a1e0e3e1cb59" providerId="ADAL" clId="{E1F88731-968B-4D90-B1E8-AB29F8B540E1}" dt="2022-06-23T17:22:38.929" v="139" actId="20577"/>
          <ac:spMkLst>
            <pc:docMk/>
            <pc:sldMk cId="3594297271" sldId="753"/>
            <ac:spMk id="2" creationId="{85C9F526-81D8-4D1F-BB8C-78B775948424}"/>
          </ac:spMkLst>
        </pc:spChg>
      </pc:sldChg>
      <pc:sldChg chg="del">
        <pc:chgData name="Wen, Natasha" userId="fa88d1f8-e376-4f37-84ad-a1e0e3e1cb59" providerId="ADAL" clId="{E1F88731-968B-4D90-B1E8-AB29F8B540E1}" dt="2022-06-24T20:44:11.088" v="3853" actId="2696"/>
        <pc:sldMkLst>
          <pc:docMk/>
          <pc:sldMk cId="76582864" sldId="754"/>
        </pc:sldMkLst>
      </pc:sldChg>
      <pc:sldChg chg="addSp delSp modSp new del mod modClrScheme chgLayout">
        <pc:chgData name="Wen, Natasha" userId="fa88d1f8-e376-4f37-84ad-a1e0e3e1cb59" providerId="ADAL" clId="{E1F88731-968B-4D90-B1E8-AB29F8B540E1}" dt="2022-06-24T15:47:14.515" v="2328" actId="2696"/>
        <pc:sldMkLst>
          <pc:docMk/>
          <pc:sldMk cId="2512919073" sldId="755"/>
        </pc:sldMkLst>
        <pc:spChg chg="del mod ord">
          <ac:chgData name="Wen, Natasha" userId="fa88d1f8-e376-4f37-84ad-a1e0e3e1cb59" providerId="ADAL" clId="{E1F88731-968B-4D90-B1E8-AB29F8B540E1}" dt="2022-06-23T16:23:35.546" v="20" actId="700"/>
          <ac:spMkLst>
            <pc:docMk/>
            <pc:sldMk cId="2512919073" sldId="755"/>
            <ac:spMk id="2" creationId="{68A9B75B-8285-BD83-9E85-D223383E7E63}"/>
          </ac:spMkLst>
        </pc:spChg>
        <pc:spChg chg="del mod ord">
          <ac:chgData name="Wen, Natasha" userId="fa88d1f8-e376-4f37-84ad-a1e0e3e1cb59" providerId="ADAL" clId="{E1F88731-968B-4D90-B1E8-AB29F8B540E1}" dt="2022-06-23T16:23:35.546" v="20" actId="700"/>
          <ac:spMkLst>
            <pc:docMk/>
            <pc:sldMk cId="2512919073" sldId="755"/>
            <ac:spMk id="3" creationId="{2B19207C-29D4-A1EF-0200-FF19ECD01094}"/>
          </ac:spMkLst>
        </pc:spChg>
        <pc:spChg chg="del mod ord">
          <ac:chgData name="Wen, Natasha" userId="fa88d1f8-e376-4f37-84ad-a1e0e3e1cb59" providerId="ADAL" clId="{E1F88731-968B-4D90-B1E8-AB29F8B540E1}" dt="2022-06-23T16:23:35.546" v="20" actId="700"/>
          <ac:spMkLst>
            <pc:docMk/>
            <pc:sldMk cId="2512919073" sldId="755"/>
            <ac:spMk id="4" creationId="{419FB361-F9C5-EEB3-AC7E-D6256720B878}"/>
          </ac:spMkLst>
        </pc:spChg>
        <pc:spChg chg="add del mod ord">
          <ac:chgData name="Wen, Natasha" userId="fa88d1f8-e376-4f37-84ad-a1e0e3e1cb59" providerId="ADAL" clId="{E1F88731-968B-4D90-B1E8-AB29F8B540E1}" dt="2022-06-23T16:23:41.229" v="21" actId="26606"/>
          <ac:spMkLst>
            <pc:docMk/>
            <pc:sldMk cId="2512919073" sldId="755"/>
            <ac:spMk id="5" creationId="{1AC8ABB6-879A-C0F1-3E4D-F78EF6BBF030}"/>
          </ac:spMkLst>
        </pc:spChg>
        <pc:spChg chg="add del mod ord">
          <ac:chgData name="Wen, Natasha" userId="fa88d1f8-e376-4f37-84ad-a1e0e3e1cb59" providerId="ADAL" clId="{E1F88731-968B-4D90-B1E8-AB29F8B540E1}" dt="2022-06-23T16:23:41.229" v="21" actId="26606"/>
          <ac:spMkLst>
            <pc:docMk/>
            <pc:sldMk cId="2512919073" sldId="755"/>
            <ac:spMk id="6" creationId="{09B37C11-9DF9-86A8-D44D-3D5B1F93881E}"/>
          </ac:spMkLst>
        </pc:spChg>
        <pc:spChg chg="add del mod ord">
          <ac:chgData name="Wen, Natasha" userId="fa88d1f8-e376-4f37-84ad-a1e0e3e1cb59" providerId="ADAL" clId="{E1F88731-968B-4D90-B1E8-AB29F8B540E1}" dt="2022-06-23T16:23:41.229" v="21" actId="26606"/>
          <ac:spMkLst>
            <pc:docMk/>
            <pc:sldMk cId="2512919073" sldId="755"/>
            <ac:spMk id="7" creationId="{BCBB146D-1A8D-63D6-51A3-1D8D7EB5D841}"/>
          </ac:spMkLst>
        </pc:spChg>
        <pc:spChg chg="add mod">
          <ac:chgData name="Wen, Natasha" userId="fa88d1f8-e376-4f37-84ad-a1e0e3e1cb59" providerId="ADAL" clId="{E1F88731-968B-4D90-B1E8-AB29F8B540E1}" dt="2022-06-23T16:23:49.212" v="39" actId="20577"/>
          <ac:spMkLst>
            <pc:docMk/>
            <pc:sldMk cId="2512919073" sldId="755"/>
            <ac:spMk id="12" creationId="{CEA4C6D4-6604-1F4B-2F32-B02E28FF4DBF}"/>
          </ac:spMkLst>
        </pc:spChg>
        <pc:spChg chg="add mod">
          <ac:chgData name="Wen, Natasha" userId="fa88d1f8-e376-4f37-84ad-a1e0e3e1cb59" providerId="ADAL" clId="{E1F88731-968B-4D90-B1E8-AB29F8B540E1}" dt="2022-06-23T16:32:45.803" v="106" actId="20577"/>
          <ac:spMkLst>
            <pc:docMk/>
            <pc:sldMk cId="2512919073" sldId="755"/>
            <ac:spMk id="14" creationId="{19CD9C6B-5331-1D0F-888B-C43A1B2C7AD3}"/>
          </ac:spMkLst>
        </pc:spChg>
      </pc:sldChg>
      <pc:sldChg chg="modSp new del mod">
        <pc:chgData name="Wen, Natasha" userId="fa88d1f8-e376-4f37-84ad-a1e0e3e1cb59" providerId="ADAL" clId="{E1F88731-968B-4D90-B1E8-AB29F8B540E1}" dt="2022-06-24T15:49:18.624" v="2329" actId="2696"/>
        <pc:sldMkLst>
          <pc:docMk/>
          <pc:sldMk cId="1870578589" sldId="756"/>
        </pc:sldMkLst>
        <pc:spChg chg="mod">
          <ac:chgData name="Wen, Natasha" userId="fa88d1f8-e376-4f37-84ad-a1e0e3e1cb59" providerId="ADAL" clId="{E1F88731-968B-4D90-B1E8-AB29F8B540E1}" dt="2022-06-23T16:29:08.139" v="93" actId="20577"/>
          <ac:spMkLst>
            <pc:docMk/>
            <pc:sldMk cId="1870578589" sldId="756"/>
            <ac:spMk id="3" creationId="{C325F400-256A-914C-96F4-4589E4E48DF7}"/>
          </ac:spMkLst>
        </pc:spChg>
      </pc:sldChg>
      <pc:sldChg chg="modSp new del mod ord">
        <pc:chgData name="Wen, Natasha" userId="fa88d1f8-e376-4f37-84ad-a1e0e3e1cb59" providerId="ADAL" clId="{E1F88731-968B-4D90-B1E8-AB29F8B540E1}" dt="2022-06-23T20:25:56.661" v="974" actId="2696"/>
        <pc:sldMkLst>
          <pc:docMk/>
          <pc:sldMk cId="3618099110" sldId="757"/>
        </pc:sldMkLst>
        <pc:spChg chg="mod">
          <ac:chgData name="Wen, Natasha" userId="fa88d1f8-e376-4f37-84ad-a1e0e3e1cb59" providerId="ADAL" clId="{E1F88731-968B-4D90-B1E8-AB29F8B540E1}" dt="2022-06-23T16:25:17.047" v="57"/>
          <ac:spMkLst>
            <pc:docMk/>
            <pc:sldMk cId="3618099110" sldId="757"/>
            <ac:spMk id="3" creationId="{39287D0F-B1AD-82BF-66CF-15650E9A87E1}"/>
          </ac:spMkLst>
        </pc:spChg>
      </pc:sldChg>
      <pc:sldChg chg="addSp delSp modSp new del mod modClrScheme chgLayout">
        <pc:chgData name="Wen, Natasha" userId="fa88d1f8-e376-4f37-84ad-a1e0e3e1cb59" providerId="ADAL" clId="{E1F88731-968B-4D90-B1E8-AB29F8B540E1}" dt="2022-06-23T20:33:24.729" v="1029" actId="2696"/>
        <pc:sldMkLst>
          <pc:docMk/>
          <pc:sldMk cId="155347775" sldId="758"/>
        </pc:sldMkLst>
        <pc:spChg chg="del mod ord">
          <ac:chgData name="Wen, Natasha" userId="fa88d1f8-e376-4f37-84ad-a1e0e3e1cb59" providerId="ADAL" clId="{E1F88731-968B-4D90-B1E8-AB29F8B540E1}" dt="2022-06-23T16:26:59.262" v="64" actId="700"/>
          <ac:spMkLst>
            <pc:docMk/>
            <pc:sldMk cId="155347775" sldId="758"/>
            <ac:spMk id="2" creationId="{A094BB81-2168-7A95-C0DA-D95D063EDB37}"/>
          </ac:spMkLst>
        </pc:spChg>
        <pc:spChg chg="del">
          <ac:chgData name="Wen, Natasha" userId="fa88d1f8-e376-4f37-84ad-a1e0e3e1cb59" providerId="ADAL" clId="{E1F88731-968B-4D90-B1E8-AB29F8B540E1}" dt="2022-06-23T16:26:59.262" v="64" actId="700"/>
          <ac:spMkLst>
            <pc:docMk/>
            <pc:sldMk cId="155347775" sldId="758"/>
            <ac:spMk id="3" creationId="{4BC87C15-90A2-A775-51A7-2302BCEEECBD}"/>
          </ac:spMkLst>
        </pc:spChg>
        <pc:spChg chg="del">
          <ac:chgData name="Wen, Natasha" userId="fa88d1f8-e376-4f37-84ad-a1e0e3e1cb59" providerId="ADAL" clId="{E1F88731-968B-4D90-B1E8-AB29F8B540E1}" dt="2022-06-23T16:26:59.262" v="64" actId="700"/>
          <ac:spMkLst>
            <pc:docMk/>
            <pc:sldMk cId="155347775" sldId="758"/>
            <ac:spMk id="4" creationId="{CF12534D-72E5-F7F0-942C-7202497D4BB9}"/>
          </ac:spMkLst>
        </pc:spChg>
        <pc:spChg chg="add mod ord">
          <ac:chgData name="Wen, Natasha" userId="fa88d1f8-e376-4f37-84ad-a1e0e3e1cb59" providerId="ADAL" clId="{E1F88731-968B-4D90-B1E8-AB29F8B540E1}" dt="2022-06-23T20:28:45.092" v="991"/>
          <ac:spMkLst>
            <pc:docMk/>
            <pc:sldMk cId="155347775" sldId="758"/>
            <ac:spMk id="5" creationId="{5A078E12-9C7E-4037-CD44-01B8225D9D38}"/>
          </ac:spMkLst>
        </pc:spChg>
        <pc:spChg chg="add mod ord">
          <ac:chgData name="Wen, Natasha" userId="fa88d1f8-e376-4f37-84ad-a1e0e3e1cb59" providerId="ADAL" clId="{E1F88731-968B-4D90-B1E8-AB29F8B540E1}" dt="2022-06-23T17:16:43.341" v="125" actId="27636"/>
          <ac:spMkLst>
            <pc:docMk/>
            <pc:sldMk cId="155347775" sldId="758"/>
            <ac:spMk id="6" creationId="{C305C0DB-F20B-8368-E2B8-8D6FD1935CB1}"/>
          </ac:spMkLst>
        </pc:spChg>
        <pc:picChg chg="add mod">
          <ac:chgData name="Wen, Natasha" userId="fa88d1f8-e376-4f37-84ad-a1e0e3e1cb59" providerId="ADAL" clId="{E1F88731-968B-4D90-B1E8-AB29F8B540E1}" dt="2022-06-23T17:17:04.357" v="127" actId="1076"/>
          <ac:picMkLst>
            <pc:docMk/>
            <pc:sldMk cId="155347775" sldId="758"/>
            <ac:picMk id="1026" creationId="{79549296-B214-7DE0-29A3-964F419B99DD}"/>
          </ac:picMkLst>
        </pc:picChg>
      </pc:sldChg>
      <pc:sldChg chg="addSp delSp modSp new del mod">
        <pc:chgData name="Wen, Natasha" userId="fa88d1f8-e376-4f37-84ad-a1e0e3e1cb59" providerId="ADAL" clId="{E1F88731-968B-4D90-B1E8-AB29F8B540E1}" dt="2022-06-23T22:26:08.632" v="1706" actId="2696"/>
        <pc:sldMkLst>
          <pc:docMk/>
          <pc:sldMk cId="3483666774" sldId="759"/>
        </pc:sldMkLst>
        <pc:spChg chg="mod">
          <ac:chgData name="Wen, Natasha" userId="fa88d1f8-e376-4f37-84ad-a1e0e3e1cb59" providerId="ADAL" clId="{E1F88731-968B-4D90-B1E8-AB29F8B540E1}" dt="2022-06-23T16:50:45.530" v="116" actId="20577"/>
          <ac:spMkLst>
            <pc:docMk/>
            <pc:sldMk cId="3483666774" sldId="759"/>
            <ac:spMk id="2" creationId="{9E03FB7C-4B08-5FAB-08C6-5F320D7F45FF}"/>
          </ac:spMkLst>
        </pc:spChg>
        <pc:spChg chg="del">
          <ac:chgData name="Wen, Natasha" userId="fa88d1f8-e376-4f37-84ad-a1e0e3e1cb59" providerId="ADAL" clId="{E1F88731-968B-4D90-B1E8-AB29F8B540E1}" dt="2022-06-23T16:50:56.129" v="117"/>
          <ac:spMkLst>
            <pc:docMk/>
            <pc:sldMk cId="3483666774" sldId="759"/>
            <ac:spMk id="3" creationId="{54314C5E-E2C0-AEBC-21D6-039E03B5E8DF}"/>
          </ac:spMkLst>
        </pc:spChg>
        <pc:picChg chg="add mod">
          <ac:chgData name="Wen, Natasha" userId="fa88d1f8-e376-4f37-84ad-a1e0e3e1cb59" providerId="ADAL" clId="{E1F88731-968B-4D90-B1E8-AB29F8B540E1}" dt="2022-06-23T16:55:46.052" v="120" actId="1076"/>
          <ac:picMkLst>
            <pc:docMk/>
            <pc:sldMk cId="3483666774" sldId="759"/>
            <ac:picMk id="2050" creationId="{4E5F99DC-1138-C3E8-D199-6DB6405546FA}"/>
          </ac:picMkLst>
        </pc:picChg>
        <pc:picChg chg="add mod">
          <ac:chgData name="Wen, Natasha" userId="fa88d1f8-e376-4f37-84ad-a1e0e3e1cb59" providerId="ADAL" clId="{E1F88731-968B-4D90-B1E8-AB29F8B540E1}" dt="2022-06-23T16:55:43.766" v="119" actId="14100"/>
          <ac:picMkLst>
            <pc:docMk/>
            <pc:sldMk cId="3483666774" sldId="759"/>
            <ac:picMk id="2052" creationId="{8D347763-4CF8-4675-5F39-B97269F30445}"/>
          </ac:picMkLst>
        </pc:picChg>
      </pc:sldChg>
      <pc:sldChg chg="del">
        <pc:chgData name="Wen, Natasha" userId="fa88d1f8-e376-4f37-84ad-a1e0e3e1cb59" providerId="ADAL" clId="{E1F88731-968B-4D90-B1E8-AB29F8B540E1}" dt="2022-06-23T20:13:46.579" v="770" actId="2696"/>
        <pc:sldMkLst>
          <pc:docMk/>
          <pc:sldMk cId="2164632930" sldId="760"/>
        </pc:sldMkLst>
      </pc:sldChg>
      <pc:sldChg chg="add del">
        <pc:chgData name="Wen, Natasha" userId="fa88d1f8-e376-4f37-84ad-a1e0e3e1cb59" providerId="ADAL" clId="{E1F88731-968B-4D90-B1E8-AB29F8B540E1}" dt="2022-06-23T19:14:53.546" v="369" actId="2696"/>
        <pc:sldMkLst>
          <pc:docMk/>
          <pc:sldMk cId="3929973844" sldId="761"/>
        </pc:sldMkLst>
      </pc:sldChg>
      <pc:sldChg chg="addSp delSp modSp new del mod ord modClrScheme chgLayout">
        <pc:chgData name="Wen, Natasha" userId="fa88d1f8-e376-4f37-84ad-a1e0e3e1cb59" providerId="ADAL" clId="{E1F88731-968B-4D90-B1E8-AB29F8B540E1}" dt="2022-06-23T19:14:49.396" v="368" actId="2696"/>
        <pc:sldMkLst>
          <pc:docMk/>
          <pc:sldMk cId="2864316487" sldId="762"/>
        </pc:sldMkLst>
        <pc:spChg chg="del mod ord">
          <ac:chgData name="Wen, Natasha" userId="fa88d1f8-e376-4f37-84ad-a1e0e3e1cb59" providerId="ADAL" clId="{E1F88731-968B-4D90-B1E8-AB29F8B540E1}" dt="2022-06-23T19:12:49.477" v="358" actId="700"/>
          <ac:spMkLst>
            <pc:docMk/>
            <pc:sldMk cId="2864316487" sldId="762"/>
            <ac:spMk id="2" creationId="{F3255A24-1B79-9D50-BE3C-1493CB96195F}"/>
          </ac:spMkLst>
        </pc:spChg>
        <pc:spChg chg="del">
          <ac:chgData name="Wen, Natasha" userId="fa88d1f8-e376-4f37-84ad-a1e0e3e1cb59" providerId="ADAL" clId="{E1F88731-968B-4D90-B1E8-AB29F8B540E1}" dt="2022-06-23T19:12:49.477" v="358" actId="700"/>
          <ac:spMkLst>
            <pc:docMk/>
            <pc:sldMk cId="2864316487" sldId="762"/>
            <ac:spMk id="3" creationId="{48539FAA-A659-E16F-572A-D57E9F550E2A}"/>
          </ac:spMkLst>
        </pc:spChg>
        <pc:spChg chg="add mod ord">
          <ac:chgData name="Wen, Natasha" userId="fa88d1f8-e376-4f37-84ad-a1e0e3e1cb59" providerId="ADAL" clId="{E1F88731-968B-4D90-B1E8-AB29F8B540E1}" dt="2022-06-23T19:12:49.477" v="358" actId="700"/>
          <ac:spMkLst>
            <pc:docMk/>
            <pc:sldMk cId="2864316487" sldId="762"/>
            <ac:spMk id="4" creationId="{3D5049CE-87F0-5A75-8DFA-C323A4974BAB}"/>
          </ac:spMkLst>
        </pc:spChg>
        <pc:spChg chg="add mod">
          <ac:chgData name="Wen, Natasha" userId="fa88d1f8-e376-4f37-84ad-a1e0e3e1cb59" providerId="ADAL" clId="{E1F88731-968B-4D90-B1E8-AB29F8B540E1}" dt="2022-06-23T19:12:52.146" v="359"/>
          <ac:spMkLst>
            <pc:docMk/>
            <pc:sldMk cId="2864316487" sldId="762"/>
            <ac:spMk id="5" creationId="{A8619CE2-D9EE-8D76-969C-913FC7993241}"/>
          </ac:spMkLst>
        </pc:spChg>
        <pc:spChg chg="add mod">
          <ac:chgData name="Wen, Natasha" userId="fa88d1f8-e376-4f37-84ad-a1e0e3e1cb59" providerId="ADAL" clId="{E1F88731-968B-4D90-B1E8-AB29F8B540E1}" dt="2022-06-23T19:13:13.297" v="362"/>
          <ac:spMkLst>
            <pc:docMk/>
            <pc:sldMk cId="2864316487" sldId="762"/>
            <ac:spMk id="6" creationId="{89263704-F9EB-64DE-DA57-DBA4A2072536}"/>
          </ac:spMkLst>
        </pc:spChg>
        <pc:spChg chg="add mod">
          <ac:chgData name="Wen, Natasha" userId="fa88d1f8-e376-4f37-84ad-a1e0e3e1cb59" providerId="ADAL" clId="{E1F88731-968B-4D90-B1E8-AB29F8B540E1}" dt="2022-06-23T19:13:53.042" v="364" actId="1076"/>
          <ac:spMkLst>
            <pc:docMk/>
            <pc:sldMk cId="2864316487" sldId="762"/>
            <ac:spMk id="7" creationId="{E934575E-7406-E738-309B-28B311F68F00}"/>
          </ac:spMkLst>
        </pc:spChg>
        <pc:spChg chg="add mod">
          <ac:chgData name="Wen, Natasha" userId="fa88d1f8-e376-4f37-84ad-a1e0e3e1cb59" providerId="ADAL" clId="{E1F88731-968B-4D90-B1E8-AB29F8B540E1}" dt="2022-06-23T19:13:53.042" v="364" actId="1076"/>
          <ac:spMkLst>
            <pc:docMk/>
            <pc:sldMk cId="2864316487" sldId="762"/>
            <ac:spMk id="8" creationId="{D0D20E94-CE54-E9B9-361A-781A67889A91}"/>
          </ac:spMkLst>
        </pc:spChg>
        <pc:spChg chg="add mod">
          <ac:chgData name="Wen, Natasha" userId="fa88d1f8-e376-4f37-84ad-a1e0e3e1cb59" providerId="ADAL" clId="{E1F88731-968B-4D90-B1E8-AB29F8B540E1}" dt="2022-06-23T19:14:34.862" v="365"/>
          <ac:spMkLst>
            <pc:docMk/>
            <pc:sldMk cId="2864316487" sldId="762"/>
            <ac:spMk id="9" creationId="{1BB61E4D-11B7-9778-EB18-D6FBB42DD487}"/>
          </ac:spMkLst>
        </pc:spChg>
        <pc:spChg chg="add mod">
          <ac:chgData name="Wen, Natasha" userId="fa88d1f8-e376-4f37-84ad-a1e0e3e1cb59" providerId="ADAL" clId="{E1F88731-968B-4D90-B1E8-AB29F8B540E1}" dt="2022-06-23T19:14:34.862" v="365"/>
          <ac:spMkLst>
            <pc:docMk/>
            <pc:sldMk cId="2864316487" sldId="762"/>
            <ac:spMk id="10" creationId="{FDB4F0BC-4D20-95DC-1F68-2029EDE35DB6}"/>
          </ac:spMkLst>
        </pc:spChg>
        <pc:spChg chg="add mod">
          <ac:chgData name="Wen, Natasha" userId="fa88d1f8-e376-4f37-84ad-a1e0e3e1cb59" providerId="ADAL" clId="{E1F88731-968B-4D90-B1E8-AB29F8B540E1}" dt="2022-06-23T19:14:34.862" v="365"/>
          <ac:spMkLst>
            <pc:docMk/>
            <pc:sldMk cId="2864316487" sldId="762"/>
            <ac:spMk id="11" creationId="{D9552D06-206C-0EB8-4B42-EF7BCF4AF589}"/>
          </ac:spMkLst>
        </pc:spChg>
        <pc:spChg chg="add mod">
          <ac:chgData name="Wen, Natasha" userId="fa88d1f8-e376-4f37-84ad-a1e0e3e1cb59" providerId="ADAL" clId="{E1F88731-968B-4D90-B1E8-AB29F8B540E1}" dt="2022-06-23T19:14:34.862" v="365"/>
          <ac:spMkLst>
            <pc:docMk/>
            <pc:sldMk cId="2864316487" sldId="762"/>
            <ac:spMk id="12" creationId="{9E75E636-8817-0DE7-94C9-0877749F7C65}"/>
          </ac:spMkLst>
        </pc:spChg>
        <pc:spChg chg="add mod">
          <ac:chgData name="Wen, Natasha" userId="fa88d1f8-e376-4f37-84ad-a1e0e3e1cb59" providerId="ADAL" clId="{E1F88731-968B-4D90-B1E8-AB29F8B540E1}" dt="2022-06-23T19:14:34.862" v="365"/>
          <ac:spMkLst>
            <pc:docMk/>
            <pc:sldMk cId="2864316487" sldId="762"/>
            <ac:spMk id="13" creationId="{B29CB6B5-567B-47B7-35D6-CE8CCB69AAE0}"/>
          </ac:spMkLst>
        </pc:spChg>
        <pc:spChg chg="add mod">
          <ac:chgData name="Wen, Natasha" userId="fa88d1f8-e376-4f37-84ad-a1e0e3e1cb59" providerId="ADAL" clId="{E1F88731-968B-4D90-B1E8-AB29F8B540E1}" dt="2022-06-23T19:14:34.862" v="365"/>
          <ac:spMkLst>
            <pc:docMk/>
            <pc:sldMk cId="2864316487" sldId="762"/>
            <ac:spMk id="14" creationId="{FEF74D7F-A4D8-C78C-084E-4470BD08779A}"/>
          </ac:spMkLst>
        </pc:spChg>
        <pc:spChg chg="add mod">
          <ac:chgData name="Wen, Natasha" userId="fa88d1f8-e376-4f37-84ad-a1e0e3e1cb59" providerId="ADAL" clId="{E1F88731-968B-4D90-B1E8-AB29F8B540E1}" dt="2022-06-23T19:14:34.862" v="365"/>
          <ac:spMkLst>
            <pc:docMk/>
            <pc:sldMk cId="2864316487" sldId="762"/>
            <ac:spMk id="15" creationId="{4D58E2CC-22D5-29C3-2C43-B8C7E97A3556}"/>
          </ac:spMkLst>
        </pc:spChg>
        <pc:spChg chg="add mod">
          <ac:chgData name="Wen, Natasha" userId="fa88d1f8-e376-4f37-84ad-a1e0e3e1cb59" providerId="ADAL" clId="{E1F88731-968B-4D90-B1E8-AB29F8B540E1}" dt="2022-06-23T19:14:34.862" v="365"/>
          <ac:spMkLst>
            <pc:docMk/>
            <pc:sldMk cId="2864316487" sldId="762"/>
            <ac:spMk id="16" creationId="{116A05FB-37D0-DC45-EFF5-7B77F9642A34}"/>
          </ac:spMkLst>
        </pc:spChg>
        <pc:spChg chg="add mod">
          <ac:chgData name="Wen, Natasha" userId="fa88d1f8-e376-4f37-84ad-a1e0e3e1cb59" providerId="ADAL" clId="{E1F88731-968B-4D90-B1E8-AB29F8B540E1}" dt="2022-06-23T19:14:34.862" v="365"/>
          <ac:spMkLst>
            <pc:docMk/>
            <pc:sldMk cId="2864316487" sldId="762"/>
            <ac:spMk id="17" creationId="{CACDB9CC-71D2-EE6A-AC6D-73475FCE61B9}"/>
          </ac:spMkLst>
        </pc:spChg>
        <pc:spChg chg="add mod">
          <ac:chgData name="Wen, Natasha" userId="fa88d1f8-e376-4f37-84ad-a1e0e3e1cb59" providerId="ADAL" clId="{E1F88731-968B-4D90-B1E8-AB29F8B540E1}" dt="2022-06-23T19:14:34.862" v="365"/>
          <ac:spMkLst>
            <pc:docMk/>
            <pc:sldMk cId="2864316487" sldId="762"/>
            <ac:spMk id="18" creationId="{D495E452-31CD-B4F0-47A7-1CA8A2682FC5}"/>
          </ac:spMkLst>
        </pc:spChg>
        <pc:spChg chg="add mod">
          <ac:chgData name="Wen, Natasha" userId="fa88d1f8-e376-4f37-84ad-a1e0e3e1cb59" providerId="ADAL" clId="{E1F88731-968B-4D90-B1E8-AB29F8B540E1}" dt="2022-06-23T19:14:34.862" v="365"/>
          <ac:spMkLst>
            <pc:docMk/>
            <pc:sldMk cId="2864316487" sldId="762"/>
            <ac:spMk id="19" creationId="{6EB6BEFF-269D-7032-4EBD-26785B83A9B4}"/>
          </ac:spMkLst>
        </pc:spChg>
        <pc:spChg chg="add mod">
          <ac:chgData name="Wen, Natasha" userId="fa88d1f8-e376-4f37-84ad-a1e0e3e1cb59" providerId="ADAL" clId="{E1F88731-968B-4D90-B1E8-AB29F8B540E1}" dt="2022-06-23T19:14:34.862" v="365"/>
          <ac:spMkLst>
            <pc:docMk/>
            <pc:sldMk cId="2864316487" sldId="762"/>
            <ac:spMk id="20" creationId="{05667489-5B4B-ABE1-F33D-F9A902E69CAF}"/>
          </ac:spMkLst>
        </pc:spChg>
        <pc:spChg chg="add mod">
          <ac:chgData name="Wen, Natasha" userId="fa88d1f8-e376-4f37-84ad-a1e0e3e1cb59" providerId="ADAL" clId="{E1F88731-968B-4D90-B1E8-AB29F8B540E1}" dt="2022-06-23T19:14:34.862" v="365"/>
          <ac:spMkLst>
            <pc:docMk/>
            <pc:sldMk cId="2864316487" sldId="762"/>
            <ac:spMk id="21" creationId="{FB89AD01-6311-61FA-DCB1-91304B0C0166}"/>
          </ac:spMkLst>
        </pc:spChg>
        <pc:spChg chg="add mod">
          <ac:chgData name="Wen, Natasha" userId="fa88d1f8-e376-4f37-84ad-a1e0e3e1cb59" providerId="ADAL" clId="{E1F88731-968B-4D90-B1E8-AB29F8B540E1}" dt="2022-06-23T19:14:34.862" v="365"/>
          <ac:spMkLst>
            <pc:docMk/>
            <pc:sldMk cId="2864316487" sldId="762"/>
            <ac:spMk id="22" creationId="{F288AF92-ADD3-2690-F8F6-1FBA393F26BB}"/>
          </ac:spMkLst>
        </pc:spChg>
      </pc:sldChg>
      <pc:sldChg chg="addSp modSp new del mod">
        <pc:chgData name="Wen, Natasha" userId="fa88d1f8-e376-4f37-84ad-a1e0e3e1cb59" providerId="ADAL" clId="{E1F88731-968B-4D90-B1E8-AB29F8B540E1}" dt="2022-06-23T20:11:10.929" v="769" actId="2696"/>
        <pc:sldMkLst>
          <pc:docMk/>
          <pc:sldMk cId="1010970344" sldId="763"/>
        </pc:sldMkLst>
        <pc:spChg chg="mod">
          <ac:chgData name="Wen, Natasha" userId="fa88d1f8-e376-4f37-84ad-a1e0e3e1cb59" providerId="ADAL" clId="{E1F88731-968B-4D90-B1E8-AB29F8B540E1}" dt="2022-06-23T19:37:49.097" v="408" actId="122"/>
          <ac:spMkLst>
            <pc:docMk/>
            <pc:sldMk cId="1010970344" sldId="763"/>
            <ac:spMk id="2" creationId="{9869D79A-285A-A08A-2E5E-2BDC5614930B}"/>
          </ac:spMkLst>
        </pc:spChg>
        <pc:spChg chg="add mod">
          <ac:chgData name="Wen, Natasha" userId="fa88d1f8-e376-4f37-84ad-a1e0e3e1cb59" providerId="ADAL" clId="{E1F88731-968B-4D90-B1E8-AB29F8B540E1}" dt="2022-06-23T19:37:46.791" v="406" actId="1076"/>
          <ac:spMkLst>
            <pc:docMk/>
            <pc:sldMk cId="1010970344" sldId="763"/>
            <ac:spMk id="3" creationId="{41A79299-9EE4-ED00-E334-7D19A6446B4B}"/>
          </ac:spMkLst>
        </pc:spChg>
        <pc:spChg chg="add mod">
          <ac:chgData name="Wen, Natasha" userId="fa88d1f8-e376-4f37-84ad-a1e0e3e1cb59" providerId="ADAL" clId="{E1F88731-968B-4D90-B1E8-AB29F8B540E1}" dt="2022-06-23T19:37:46.791" v="406" actId="1076"/>
          <ac:spMkLst>
            <pc:docMk/>
            <pc:sldMk cId="1010970344" sldId="763"/>
            <ac:spMk id="4" creationId="{447FC20D-E556-9D44-B086-61F472DEE87C}"/>
          </ac:spMkLst>
        </pc:spChg>
        <pc:spChg chg="add mod">
          <ac:chgData name="Wen, Natasha" userId="fa88d1f8-e376-4f37-84ad-a1e0e3e1cb59" providerId="ADAL" clId="{E1F88731-968B-4D90-B1E8-AB29F8B540E1}" dt="2022-06-23T19:37:46.482" v="405" actId="1076"/>
          <ac:spMkLst>
            <pc:docMk/>
            <pc:sldMk cId="1010970344" sldId="763"/>
            <ac:spMk id="5" creationId="{E8567DC9-1A85-9DD7-CA84-D8ABC700C2C8}"/>
          </ac:spMkLst>
        </pc:spChg>
        <pc:spChg chg="add mod">
          <ac:chgData name="Wen, Natasha" userId="fa88d1f8-e376-4f37-84ad-a1e0e3e1cb59" providerId="ADAL" clId="{E1F88731-968B-4D90-B1E8-AB29F8B540E1}" dt="2022-06-23T19:37:46.482" v="405" actId="1076"/>
          <ac:spMkLst>
            <pc:docMk/>
            <pc:sldMk cId="1010970344" sldId="763"/>
            <ac:spMk id="6" creationId="{B077B433-AE8E-6021-C869-28A61E85D7B6}"/>
          </ac:spMkLst>
        </pc:spChg>
        <pc:spChg chg="add mod">
          <ac:chgData name="Wen, Natasha" userId="fa88d1f8-e376-4f37-84ad-a1e0e3e1cb59" providerId="ADAL" clId="{E1F88731-968B-4D90-B1E8-AB29F8B540E1}" dt="2022-06-23T19:37:46.076" v="404" actId="1076"/>
          <ac:spMkLst>
            <pc:docMk/>
            <pc:sldMk cId="1010970344" sldId="763"/>
            <ac:spMk id="7" creationId="{3A39D0F1-E2AA-172F-CBD7-C30A92B0A369}"/>
          </ac:spMkLst>
        </pc:spChg>
        <pc:spChg chg="add mod">
          <ac:chgData name="Wen, Natasha" userId="fa88d1f8-e376-4f37-84ad-a1e0e3e1cb59" providerId="ADAL" clId="{E1F88731-968B-4D90-B1E8-AB29F8B540E1}" dt="2022-06-23T19:37:46.076" v="404" actId="1076"/>
          <ac:spMkLst>
            <pc:docMk/>
            <pc:sldMk cId="1010970344" sldId="763"/>
            <ac:spMk id="8" creationId="{E1A0EE96-08EA-FF5A-29A3-4CFC88B97BFA}"/>
          </ac:spMkLst>
        </pc:spChg>
        <pc:spChg chg="add mod">
          <ac:chgData name="Wen, Natasha" userId="fa88d1f8-e376-4f37-84ad-a1e0e3e1cb59" providerId="ADAL" clId="{E1F88731-968B-4D90-B1E8-AB29F8B540E1}" dt="2022-06-23T19:14:42.746" v="367"/>
          <ac:spMkLst>
            <pc:docMk/>
            <pc:sldMk cId="1010970344" sldId="763"/>
            <ac:spMk id="9" creationId="{E06F7247-5B0B-A5DF-505B-87BBDE4C0B18}"/>
          </ac:spMkLst>
        </pc:spChg>
        <pc:spChg chg="add mod">
          <ac:chgData name="Wen, Natasha" userId="fa88d1f8-e376-4f37-84ad-a1e0e3e1cb59" providerId="ADAL" clId="{E1F88731-968B-4D90-B1E8-AB29F8B540E1}" dt="2022-06-23T19:14:42.746" v="367"/>
          <ac:spMkLst>
            <pc:docMk/>
            <pc:sldMk cId="1010970344" sldId="763"/>
            <ac:spMk id="10" creationId="{F3DC7907-FDD3-6349-B6A1-BD922DCFDC9A}"/>
          </ac:spMkLst>
        </pc:spChg>
        <pc:spChg chg="add mod">
          <ac:chgData name="Wen, Natasha" userId="fa88d1f8-e376-4f37-84ad-a1e0e3e1cb59" providerId="ADAL" clId="{E1F88731-968B-4D90-B1E8-AB29F8B540E1}" dt="2022-06-23T19:14:42.746" v="367"/>
          <ac:spMkLst>
            <pc:docMk/>
            <pc:sldMk cId="1010970344" sldId="763"/>
            <ac:spMk id="11" creationId="{1F680CC4-C324-C6ED-3B07-80F3FD0B814B}"/>
          </ac:spMkLst>
        </pc:spChg>
        <pc:spChg chg="add mod">
          <ac:chgData name="Wen, Natasha" userId="fa88d1f8-e376-4f37-84ad-a1e0e3e1cb59" providerId="ADAL" clId="{E1F88731-968B-4D90-B1E8-AB29F8B540E1}" dt="2022-06-23T19:14:42.746" v="367"/>
          <ac:spMkLst>
            <pc:docMk/>
            <pc:sldMk cId="1010970344" sldId="763"/>
            <ac:spMk id="12" creationId="{DC617164-7E74-0CF3-A6B6-16B4562CB571}"/>
          </ac:spMkLst>
        </pc:spChg>
        <pc:spChg chg="add mod">
          <ac:chgData name="Wen, Natasha" userId="fa88d1f8-e376-4f37-84ad-a1e0e3e1cb59" providerId="ADAL" clId="{E1F88731-968B-4D90-B1E8-AB29F8B540E1}" dt="2022-06-23T19:14:42.746" v="367"/>
          <ac:spMkLst>
            <pc:docMk/>
            <pc:sldMk cId="1010970344" sldId="763"/>
            <ac:spMk id="13" creationId="{D8B4CF06-24F4-575F-09E4-BD5F63367541}"/>
          </ac:spMkLst>
        </pc:spChg>
        <pc:spChg chg="add mod">
          <ac:chgData name="Wen, Natasha" userId="fa88d1f8-e376-4f37-84ad-a1e0e3e1cb59" providerId="ADAL" clId="{E1F88731-968B-4D90-B1E8-AB29F8B540E1}" dt="2022-06-23T19:14:42.746" v="367"/>
          <ac:spMkLst>
            <pc:docMk/>
            <pc:sldMk cId="1010970344" sldId="763"/>
            <ac:spMk id="14" creationId="{6E32920B-62AD-0544-6539-3DCD27CAE6DA}"/>
          </ac:spMkLst>
        </pc:spChg>
        <pc:spChg chg="add mod">
          <ac:chgData name="Wen, Natasha" userId="fa88d1f8-e376-4f37-84ad-a1e0e3e1cb59" providerId="ADAL" clId="{E1F88731-968B-4D90-B1E8-AB29F8B540E1}" dt="2022-06-23T19:14:42.746" v="367"/>
          <ac:spMkLst>
            <pc:docMk/>
            <pc:sldMk cId="1010970344" sldId="763"/>
            <ac:spMk id="15" creationId="{13EFD328-7786-A1BB-3660-A431C8C5F9BF}"/>
          </ac:spMkLst>
        </pc:spChg>
        <pc:spChg chg="add mod">
          <ac:chgData name="Wen, Natasha" userId="fa88d1f8-e376-4f37-84ad-a1e0e3e1cb59" providerId="ADAL" clId="{E1F88731-968B-4D90-B1E8-AB29F8B540E1}" dt="2022-06-23T19:14:42.746" v="367"/>
          <ac:spMkLst>
            <pc:docMk/>
            <pc:sldMk cId="1010970344" sldId="763"/>
            <ac:spMk id="16" creationId="{29C86339-1ADB-598D-93FB-4C52B505B6CF}"/>
          </ac:spMkLst>
        </pc:spChg>
        <pc:spChg chg="add mod">
          <ac:chgData name="Wen, Natasha" userId="fa88d1f8-e376-4f37-84ad-a1e0e3e1cb59" providerId="ADAL" clId="{E1F88731-968B-4D90-B1E8-AB29F8B540E1}" dt="2022-06-23T19:35:56.813" v="397" actId="122"/>
          <ac:spMkLst>
            <pc:docMk/>
            <pc:sldMk cId="1010970344" sldId="763"/>
            <ac:spMk id="17" creationId="{EE010DB0-2DBD-AECE-8BB9-549227DFA07D}"/>
          </ac:spMkLst>
        </pc:spChg>
      </pc:sldChg>
      <pc:sldChg chg="addSp delSp modSp add mod">
        <pc:chgData name="Wen, Natasha" userId="fa88d1f8-e376-4f37-84ad-a1e0e3e1cb59" providerId="ADAL" clId="{E1F88731-968B-4D90-B1E8-AB29F8B540E1}" dt="2022-06-23T20:25:00.940" v="973" actId="14100"/>
        <pc:sldMkLst>
          <pc:docMk/>
          <pc:sldMk cId="3279773929" sldId="764"/>
        </pc:sldMkLst>
        <pc:spChg chg="mod">
          <ac:chgData name="Wen, Natasha" userId="fa88d1f8-e376-4f37-84ad-a1e0e3e1cb59" providerId="ADAL" clId="{E1F88731-968B-4D90-B1E8-AB29F8B540E1}" dt="2022-06-23T20:10:57.872" v="768" actId="120"/>
          <ac:spMkLst>
            <pc:docMk/>
            <pc:sldMk cId="3279773929" sldId="764"/>
            <ac:spMk id="2" creationId="{9869D79A-285A-A08A-2E5E-2BDC5614930B}"/>
          </ac:spMkLst>
        </pc:spChg>
        <pc:spChg chg="mod">
          <ac:chgData name="Wen, Natasha" userId="fa88d1f8-e376-4f37-84ad-a1e0e3e1cb59" providerId="ADAL" clId="{E1F88731-968B-4D90-B1E8-AB29F8B540E1}" dt="2022-06-23T19:52:21.891" v="569" actId="1076"/>
          <ac:spMkLst>
            <pc:docMk/>
            <pc:sldMk cId="3279773929" sldId="764"/>
            <ac:spMk id="3" creationId="{41A79299-9EE4-ED00-E334-7D19A6446B4B}"/>
          </ac:spMkLst>
        </pc:spChg>
        <pc:spChg chg="mod">
          <ac:chgData name="Wen, Natasha" userId="fa88d1f8-e376-4f37-84ad-a1e0e3e1cb59" providerId="ADAL" clId="{E1F88731-968B-4D90-B1E8-AB29F8B540E1}" dt="2022-06-23T19:52:21.891" v="569" actId="1076"/>
          <ac:spMkLst>
            <pc:docMk/>
            <pc:sldMk cId="3279773929" sldId="764"/>
            <ac:spMk id="4" creationId="{447FC20D-E556-9D44-B086-61F472DEE87C}"/>
          </ac:spMkLst>
        </pc:spChg>
        <pc:spChg chg="mod">
          <ac:chgData name="Wen, Natasha" userId="fa88d1f8-e376-4f37-84ad-a1e0e3e1cb59" providerId="ADAL" clId="{E1F88731-968B-4D90-B1E8-AB29F8B540E1}" dt="2022-06-23T19:52:21.891" v="569" actId="1076"/>
          <ac:spMkLst>
            <pc:docMk/>
            <pc:sldMk cId="3279773929" sldId="764"/>
            <ac:spMk id="5" creationId="{E8567DC9-1A85-9DD7-CA84-D8ABC700C2C8}"/>
          </ac:spMkLst>
        </pc:spChg>
        <pc:spChg chg="mod">
          <ac:chgData name="Wen, Natasha" userId="fa88d1f8-e376-4f37-84ad-a1e0e3e1cb59" providerId="ADAL" clId="{E1F88731-968B-4D90-B1E8-AB29F8B540E1}" dt="2022-06-23T20:22:51.646" v="884" actId="1076"/>
          <ac:spMkLst>
            <pc:docMk/>
            <pc:sldMk cId="3279773929" sldId="764"/>
            <ac:spMk id="6" creationId="{B077B433-AE8E-6021-C869-28A61E85D7B6}"/>
          </ac:spMkLst>
        </pc:spChg>
        <pc:spChg chg="mod">
          <ac:chgData name="Wen, Natasha" userId="fa88d1f8-e376-4f37-84ad-a1e0e3e1cb59" providerId="ADAL" clId="{E1F88731-968B-4D90-B1E8-AB29F8B540E1}" dt="2022-06-23T19:52:21.891" v="569" actId="1076"/>
          <ac:spMkLst>
            <pc:docMk/>
            <pc:sldMk cId="3279773929" sldId="764"/>
            <ac:spMk id="7" creationId="{3A39D0F1-E2AA-172F-CBD7-C30A92B0A369}"/>
          </ac:spMkLst>
        </pc:spChg>
        <pc:spChg chg="del mod">
          <ac:chgData name="Wen, Natasha" userId="fa88d1f8-e376-4f37-84ad-a1e0e3e1cb59" providerId="ADAL" clId="{E1F88731-968B-4D90-B1E8-AB29F8B540E1}" dt="2022-06-23T20:00:01.307" v="623" actId="478"/>
          <ac:spMkLst>
            <pc:docMk/>
            <pc:sldMk cId="3279773929" sldId="764"/>
            <ac:spMk id="8" creationId="{E1A0EE96-08EA-FF5A-29A3-4CFC88B97BFA}"/>
          </ac:spMkLst>
        </pc:spChg>
        <pc:spChg chg="del mod">
          <ac:chgData name="Wen, Natasha" userId="fa88d1f8-e376-4f37-84ad-a1e0e3e1cb59" providerId="ADAL" clId="{E1F88731-968B-4D90-B1E8-AB29F8B540E1}" dt="2022-06-23T19:50:09.893" v="562" actId="478"/>
          <ac:spMkLst>
            <pc:docMk/>
            <pc:sldMk cId="3279773929" sldId="764"/>
            <ac:spMk id="9" creationId="{E06F7247-5B0B-A5DF-505B-87BBDE4C0B18}"/>
          </ac:spMkLst>
        </pc:spChg>
        <pc:spChg chg="del mod">
          <ac:chgData name="Wen, Natasha" userId="fa88d1f8-e376-4f37-84ad-a1e0e3e1cb59" providerId="ADAL" clId="{E1F88731-968B-4D90-B1E8-AB29F8B540E1}" dt="2022-06-23T19:50:09.893" v="562" actId="478"/>
          <ac:spMkLst>
            <pc:docMk/>
            <pc:sldMk cId="3279773929" sldId="764"/>
            <ac:spMk id="10" creationId="{F3DC7907-FDD3-6349-B6A1-BD922DCFDC9A}"/>
          </ac:spMkLst>
        </pc:spChg>
        <pc:spChg chg="del mod">
          <ac:chgData name="Wen, Natasha" userId="fa88d1f8-e376-4f37-84ad-a1e0e3e1cb59" providerId="ADAL" clId="{E1F88731-968B-4D90-B1E8-AB29F8B540E1}" dt="2022-06-23T19:50:14.076" v="563" actId="478"/>
          <ac:spMkLst>
            <pc:docMk/>
            <pc:sldMk cId="3279773929" sldId="764"/>
            <ac:spMk id="11" creationId="{1F680CC4-C324-C6ED-3B07-80F3FD0B814B}"/>
          </ac:spMkLst>
        </pc:spChg>
        <pc:spChg chg="del mod">
          <ac:chgData name="Wen, Natasha" userId="fa88d1f8-e376-4f37-84ad-a1e0e3e1cb59" providerId="ADAL" clId="{E1F88731-968B-4D90-B1E8-AB29F8B540E1}" dt="2022-06-23T19:50:14.076" v="563" actId="478"/>
          <ac:spMkLst>
            <pc:docMk/>
            <pc:sldMk cId="3279773929" sldId="764"/>
            <ac:spMk id="12" creationId="{DC617164-7E74-0CF3-A6B6-16B4562CB571}"/>
          </ac:spMkLst>
        </pc:spChg>
        <pc:spChg chg="mod">
          <ac:chgData name="Wen, Natasha" userId="fa88d1f8-e376-4f37-84ad-a1e0e3e1cb59" providerId="ADAL" clId="{E1F88731-968B-4D90-B1E8-AB29F8B540E1}" dt="2022-06-23T19:52:21.891" v="569" actId="1076"/>
          <ac:spMkLst>
            <pc:docMk/>
            <pc:sldMk cId="3279773929" sldId="764"/>
            <ac:spMk id="13" creationId="{D8B4CF06-24F4-575F-09E4-BD5F63367541}"/>
          </ac:spMkLst>
        </pc:spChg>
        <pc:spChg chg="del mod">
          <ac:chgData name="Wen, Natasha" userId="fa88d1f8-e376-4f37-84ad-a1e0e3e1cb59" providerId="ADAL" clId="{E1F88731-968B-4D90-B1E8-AB29F8B540E1}" dt="2022-06-23T20:06:03.279" v="672" actId="478"/>
          <ac:spMkLst>
            <pc:docMk/>
            <pc:sldMk cId="3279773929" sldId="764"/>
            <ac:spMk id="14" creationId="{6E32920B-62AD-0544-6539-3DCD27CAE6DA}"/>
          </ac:spMkLst>
        </pc:spChg>
        <pc:spChg chg="mod">
          <ac:chgData name="Wen, Natasha" userId="fa88d1f8-e376-4f37-84ad-a1e0e3e1cb59" providerId="ADAL" clId="{E1F88731-968B-4D90-B1E8-AB29F8B540E1}" dt="2022-06-23T19:52:21.891" v="569" actId="1076"/>
          <ac:spMkLst>
            <pc:docMk/>
            <pc:sldMk cId="3279773929" sldId="764"/>
            <ac:spMk id="15" creationId="{13EFD328-7786-A1BB-3660-A431C8C5F9BF}"/>
          </ac:spMkLst>
        </pc:spChg>
        <pc:spChg chg="del mod">
          <ac:chgData name="Wen, Natasha" userId="fa88d1f8-e376-4f37-84ad-a1e0e3e1cb59" providerId="ADAL" clId="{E1F88731-968B-4D90-B1E8-AB29F8B540E1}" dt="2022-06-23T20:03:07.702" v="663" actId="478"/>
          <ac:spMkLst>
            <pc:docMk/>
            <pc:sldMk cId="3279773929" sldId="764"/>
            <ac:spMk id="16" creationId="{29C86339-1ADB-598D-93FB-4C52B505B6CF}"/>
          </ac:spMkLst>
        </pc:spChg>
        <pc:spChg chg="mod">
          <ac:chgData name="Wen, Natasha" userId="fa88d1f8-e376-4f37-84ad-a1e0e3e1cb59" providerId="ADAL" clId="{E1F88731-968B-4D90-B1E8-AB29F8B540E1}" dt="2022-06-23T19:53:22.532" v="577" actId="14100"/>
          <ac:spMkLst>
            <pc:docMk/>
            <pc:sldMk cId="3279773929" sldId="764"/>
            <ac:spMk id="17" creationId="{EE010DB0-2DBD-AECE-8BB9-549227DFA07D}"/>
          </ac:spMkLst>
        </pc:spChg>
        <pc:spChg chg="add mod">
          <ac:chgData name="Wen, Natasha" userId="fa88d1f8-e376-4f37-84ad-a1e0e3e1cb59" providerId="ADAL" clId="{E1F88731-968B-4D90-B1E8-AB29F8B540E1}" dt="2022-06-23T20:21:56.965" v="882" actId="14100"/>
          <ac:spMkLst>
            <pc:docMk/>
            <pc:sldMk cId="3279773929" sldId="764"/>
            <ac:spMk id="18" creationId="{AFB8F370-2E2B-1A90-4EBC-E3A4471A73AA}"/>
          </ac:spMkLst>
        </pc:spChg>
        <pc:spChg chg="add del mod">
          <ac:chgData name="Wen, Natasha" userId="fa88d1f8-e376-4f37-84ad-a1e0e3e1cb59" providerId="ADAL" clId="{E1F88731-968B-4D90-B1E8-AB29F8B540E1}" dt="2022-06-23T19:49:13.699" v="559" actId="478"/>
          <ac:spMkLst>
            <pc:docMk/>
            <pc:sldMk cId="3279773929" sldId="764"/>
            <ac:spMk id="19" creationId="{4E68B5C0-0B75-C5FB-48C7-60E999217427}"/>
          </ac:spMkLst>
        </pc:spChg>
        <pc:spChg chg="add mod">
          <ac:chgData name="Wen, Natasha" userId="fa88d1f8-e376-4f37-84ad-a1e0e3e1cb59" providerId="ADAL" clId="{E1F88731-968B-4D90-B1E8-AB29F8B540E1}" dt="2022-06-23T20:24:32.574" v="971" actId="1076"/>
          <ac:spMkLst>
            <pc:docMk/>
            <pc:sldMk cId="3279773929" sldId="764"/>
            <ac:spMk id="20" creationId="{1BD732F2-AD8A-BE9E-A920-4D8B237A718E}"/>
          </ac:spMkLst>
        </pc:spChg>
        <pc:spChg chg="add mod">
          <ac:chgData name="Wen, Natasha" userId="fa88d1f8-e376-4f37-84ad-a1e0e3e1cb59" providerId="ADAL" clId="{E1F88731-968B-4D90-B1E8-AB29F8B540E1}" dt="2022-06-23T20:24:21.519" v="970" actId="1076"/>
          <ac:spMkLst>
            <pc:docMk/>
            <pc:sldMk cId="3279773929" sldId="764"/>
            <ac:spMk id="21" creationId="{69973A32-757E-6208-811D-0CACE0B209A8}"/>
          </ac:spMkLst>
        </pc:spChg>
        <pc:spChg chg="add mod">
          <ac:chgData name="Wen, Natasha" userId="fa88d1f8-e376-4f37-84ad-a1e0e3e1cb59" providerId="ADAL" clId="{E1F88731-968B-4D90-B1E8-AB29F8B540E1}" dt="2022-06-23T20:22:01.158" v="883" actId="14100"/>
          <ac:spMkLst>
            <pc:docMk/>
            <pc:sldMk cId="3279773929" sldId="764"/>
            <ac:spMk id="22" creationId="{FEC06493-54AE-BC15-883F-D848E5A8937C}"/>
          </ac:spMkLst>
        </pc:spChg>
        <pc:spChg chg="add mod">
          <ac:chgData name="Wen, Natasha" userId="fa88d1f8-e376-4f37-84ad-a1e0e3e1cb59" providerId="ADAL" clId="{E1F88731-968B-4D90-B1E8-AB29F8B540E1}" dt="2022-06-23T20:24:49.354" v="972" actId="14100"/>
          <ac:spMkLst>
            <pc:docMk/>
            <pc:sldMk cId="3279773929" sldId="764"/>
            <ac:spMk id="23" creationId="{109C2614-D910-6524-E220-D723293AF04A}"/>
          </ac:spMkLst>
        </pc:spChg>
        <pc:spChg chg="add mod">
          <ac:chgData name="Wen, Natasha" userId="fa88d1f8-e376-4f37-84ad-a1e0e3e1cb59" providerId="ADAL" clId="{E1F88731-968B-4D90-B1E8-AB29F8B540E1}" dt="2022-06-23T20:25:00.940" v="973" actId="14100"/>
          <ac:spMkLst>
            <pc:docMk/>
            <pc:sldMk cId="3279773929" sldId="764"/>
            <ac:spMk id="24" creationId="{9BBBFEC6-6022-3F0F-CF94-ED665A233913}"/>
          </ac:spMkLst>
        </pc:spChg>
        <pc:spChg chg="add mod">
          <ac:chgData name="Wen, Natasha" userId="fa88d1f8-e376-4f37-84ad-a1e0e3e1cb59" providerId="ADAL" clId="{E1F88731-968B-4D90-B1E8-AB29F8B540E1}" dt="2022-06-23T20:00:17.972" v="626" actId="1076"/>
          <ac:spMkLst>
            <pc:docMk/>
            <pc:sldMk cId="3279773929" sldId="764"/>
            <ac:spMk id="29" creationId="{B67899DE-082F-4AE7-C308-659582DCE5DB}"/>
          </ac:spMkLst>
        </pc:spChg>
        <pc:spChg chg="add mod">
          <ac:chgData name="Wen, Natasha" userId="fa88d1f8-e376-4f37-84ad-a1e0e3e1cb59" providerId="ADAL" clId="{E1F88731-968B-4D90-B1E8-AB29F8B540E1}" dt="2022-06-23T20:00:50.978" v="631" actId="1076"/>
          <ac:spMkLst>
            <pc:docMk/>
            <pc:sldMk cId="3279773929" sldId="764"/>
            <ac:spMk id="30" creationId="{297D8FF8-AD95-FD09-D313-3E88EEC2370C}"/>
          </ac:spMkLst>
        </pc:spChg>
        <pc:spChg chg="add mod">
          <ac:chgData name="Wen, Natasha" userId="fa88d1f8-e376-4f37-84ad-a1e0e3e1cb59" providerId="ADAL" clId="{E1F88731-968B-4D90-B1E8-AB29F8B540E1}" dt="2022-06-23T20:15:44.685" v="803" actId="20577"/>
          <ac:spMkLst>
            <pc:docMk/>
            <pc:sldMk cId="3279773929" sldId="764"/>
            <ac:spMk id="31" creationId="{F59FDE6E-E64F-4368-85D0-4A2C27CC7772}"/>
          </ac:spMkLst>
        </pc:spChg>
        <pc:spChg chg="add mod">
          <ac:chgData name="Wen, Natasha" userId="fa88d1f8-e376-4f37-84ad-a1e0e3e1cb59" providerId="ADAL" clId="{E1F88731-968B-4D90-B1E8-AB29F8B540E1}" dt="2022-06-23T20:15:54.409" v="828" actId="20577"/>
          <ac:spMkLst>
            <pc:docMk/>
            <pc:sldMk cId="3279773929" sldId="764"/>
            <ac:spMk id="32" creationId="{17B1A7FF-E8CD-77F8-FD49-B6B7558C62E3}"/>
          </ac:spMkLst>
        </pc:spChg>
        <pc:spChg chg="add mod">
          <ac:chgData name="Wen, Natasha" userId="fa88d1f8-e376-4f37-84ad-a1e0e3e1cb59" providerId="ADAL" clId="{E1F88731-968B-4D90-B1E8-AB29F8B540E1}" dt="2022-06-23T20:08:02.237" v="762" actId="1076"/>
          <ac:spMkLst>
            <pc:docMk/>
            <pc:sldMk cId="3279773929" sldId="764"/>
            <ac:spMk id="37" creationId="{940A07DF-914B-486C-FC40-070E742AE34A}"/>
          </ac:spMkLst>
        </pc:spChg>
        <pc:spChg chg="add mod">
          <ac:chgData name="Wen, Natasha" userId="fa88d1f8-e376-4f37-84ad-a1e0e3e1cb59" providerId="ADAL" clId="{E1F88731-968B-4D90-B1E8-AB29F8B540E1}" dt="2022-06-23T20:10:41.981" v="767" actId="114"/>
          <ac:spMkLst>
            <pc:docMk/>
            <pc:sldMk cId="3279773929" sldId="764"/>
            <ac:spMk id="38" creationId="{F3D78D95-8C0B-4C1A-7E9B-D5C4913693F0}"/>
          </ac:spMkLst>
        </pc:spChg>
        <pc:picChg chg="add del mod">
          <ac:chgData name="Wen, Natasha" userId="fa88d1f8-e376-4f37-84ad-a1e0e3e1cb59" providerId="ADAL" clId="{E1F88731-968B-4D90-B1E8-AB29F8B540E1}" dt="2022-06-23T19:59:11.875" v="620" actId="931"/>
          <ac:picMkLst>
            <pc:docMk/>
            <pc:sldMk cId="3279773929" sldId="764"/>
            <ac:picMk id="26" creationId="{BAC1DFEB-EAEC-36A3-5EB1-9FA0049D31DA}"/>
          </ac:picMkLst>
        </pc:picChg>
        <pc:picChg chg="add del mod">
          <ac:chgData name="Wen, Natasha" userId="fa88d1f8-e376-4f37-84ad-a1e0e3e1cb59" providerId="ADAL" clId="{E1F88731-968B-4D90-B1E8-AB29F8B540E1}" dt="2022-06-23T19:59:43.333" v="622" actId="931"/>
          <ac:picMkLst>
            <pc:docMk/>
            <pc:sldMk cId="3279773929" sldId="764"/>
            <ac:picMk id="28" creationId="{12CE8023-2033-48CC-9363-1302EE6951E8}"/>
          </ac:picMkLst>
        </pc:picChg>
        <pc:picChg chg="add mod">
          <ac:chgData name="Wen, Natasha" userId="fa88d1f8-e376-4f37-84ad-a1e0e3e1cb59" providerId="ADAL" clId="{E1F88731-968B-4D90-B1E8-AB29F8B540E1}" dt="2022-06-23T20:03:42.772" v="670" actId="1076"/>
          <ac:picMkLst>
            <pc:docMk/>
            <pc:sldMk cId="3279773929" sldId="764"/>
            <ac:picMk id="34" creationId="{7394701F-7673-E23B-339C-50B4D6BE932D}"/>
          </ac:picMkLst>
        </pc:picChg>
        <pc:picChg chg="add mod">
          <ac:chgData name="Wen, Natasha" userId="fa88d1f8-e376-4f37-84ad-a1e0e3e1cb59" providerId="ADAL" clId="{E1F88731-968B-4D90-B1E8-AB29F8B540E1}" dt="2022-06-23T20:06:28.978" v="675" actId="1076"/>
          <ac:picMkLst>
            <pc:docMk/>
            <pc:sldMk cId="3279773929" sldId="764"/>
            <ac:picMk id="36" creationId="{474C12F9-AE94-7CB5-4B1F-AF20AAC7ABB9}"/>
          </ac:picMkLst>
        </pc:picChg>
        <pc:picChg chg="add del mod">
          <ac:chgData name="Wen, Natasha" userId="fa88d1f8-e376-4f37-84ad-a1e0e3e1cb59" providerId="ADAL" clId="{E1F88731-968B-4D90-B1E8-AB29F8B540E1}" dt="2022-06-23T20:18:01.215" v="832" actId="931"/>
          <ac:picMkLst>
            <pc:docMk/>
            <pc:sldMk cId="3279773929" sldId="764"/>
            <ac:picMk id="40" creationId="{CF5E60D1-A63E-F2E8-9B90-6C4D576DE375}"/>
          </ac:picMkLst>
        </pc:picChg>
        <pc:picChg chg="add mod">
          <ac:chgData name="Wen, Natasha" userId="fa88d1f8-e376-4f37-84ad-a1e0e3e1cb59" providerId="ADAL" clId="{E1F88731-968B-4D90-B1E8-AB29F8B540E1}" dt="2022-06-23T20:22:59.498" v="885" actId="1076"/>
          <ac:picMkLst>
            <pc:docMk/>
            <pc:sldMk cId="3279773929" sldId="764"/>
            <ac:picMk id="42" creationId="{D326416C-D433-598D-CDA2-45B70D4B5C6D}"/>
          </ac:picMkLst>
        </pc:picChg>
      </pc:sldChg>
      <pc:sldChg chg="addSp modSp add mod">
        <pc:chgData name="Wen, Natasha" userId="fa88d1f8-e376-4f37-84ad-a1e0e3e1cb59" providerId="ADAL" clId="{E1F88731-968B-4D90-B1E8-AB29F8B540E1}" dt="2022-06-23T23:05:00.631" v="1979" actId="113"/>
        <pc:sldMkLst>
          <pc:docMk/>
          <pc:sldMk cId="3789323026" sldId="765"/>
        </pc:sldMkLst>
        <pc:spChg chg="mod">
          <ac:chgData name="Wen, Natasha" userId="fa88d1f8-e376-4f37-84ad-a1e0e3e1cb59" providerId="ADAL" clId="{E1F88731-968B-4D90-B1E8-AB29F8B540E1}" dt="2022-06-23T23:05:00.631" v="1979" actId="113"/>
          <ac:spMkLst>
            <pc:docMk/>
            <pc:sldMk cId="3789323026" sldId="765"/>
            <ac:spMk id="5" creationId="{5A078E12-9C7E-4037-CD44-01B8225D9D38}"/>
          </ac:spMkLst>
        </pc:spChg>
        <pc:spChg chg="mod">
          <ac:chgData name="Wen, Natasha" userId="fa88d1f8-e376-4f37-84ad-a1e0e3e1cb59" providerId="ADAL" clId="{E1F88731-968B-4D90-B1E8-AB29F8B540E1}" dt="2022-06-23T20:32:53.965" v="1022" actId="1076"/>
          <ac:spMkLst>
            <pc:docMk/>
            <pc:sldMk cId="3789323026" sldId="765"/>
            <ac:spMk id="6" creationId="{C305C0DB-F20B-8368-E2B8-8D6FD1935CB1}"/>
          </ac:spMkLst>
        </pc:spChg>
        <pc:spChg chg="add mod">
          <ac:chgData name="Wen, Natasha" userId="fa88d1f8-e376-4f37-84ad-a1e0e3e1cb59" providerId="ADAL" clId="{E1F88731-968B-4D90-B1E8-AB29F8B540E1}" dt="2022-06-23T20:35:08.489" v="1057" actId="14100"/>
          <ac:spMkLst>
            <pc:docMk/>
            <pc:sldMk cId="3789323026" sldId="765"/>
            <ac:spMk id="7" creationId="{CFF0DB5B-3610-A80E-95C7-7D48708AA75C}"/>
          </ac:spMkLst>
        </pc:spChg>
        <pc:spChg chg="add mod">
          <ac:chgData name="Wen, Natasha" userId="fa88d1f8-e376-4f37-84ad-a1e0e3e1cb59" providerId="ADAL" clId="{E1F88731-968B-4D90-B1E8-AB29F8B540E1}" dt="2022-06-23T23:05:00.631" v="1979" actId="113"/>
          <ac:spMkLst>
            <pc:docMk/>
            <pc:sldMk cId="3789323026" sldId="765"/>
            <ac:spMk id="8" creationId="{1ED435AB-C53B-CE49-4D1F-E379786825A6}"/>
          </ac:spMkLst>
        </pc:spChg>
        <pc:picChg chg="mod">
          <ac:chgData name="Wen, Natasha" userId="fa88d1f8-e376-4f37-84ad-a1e0e3e1cb59" providerId="ADAL" clId="{E1F88731-968B-4D90-B1E8-AB29F8B540E1}" dt="2022-06-23T20:30:25.742" v="1008" actId="1076"/>
          <ac:picMkLst>
            <pc:docMk/>
            <pc:sldMk cId="3789323026" sldId="765"/>
            <ac:picMk id="1026" creationId="{79549296-B214-7DE0-29A3-964F419B99DD}"/>
          </ac:picMkLst>
        </pc:picChg>
      </pc:sldChg>
      <pc:sldChg chg="add del">
        <pc:chgData name="Wen, Natasha" userId="fa88d1f8-e376-4f37-84ad-a1e0e3e1cb59" providerId="ADAL" clId="{E1F88731-968B-4D90-B1E8-AB29F8B540E1}" dt="2022-06-23T22:36:53.413" v="1746" actId="2696"/>
        <pc:sldMkLst>
          <pc:docMk/>
          <pc:sldMk cId="3890443712" sldId="766"/>
        </pc:sldMkLst>
      </pc:sldChg>
      <pc:sldChg chg="addSp delSp modSp new del mod modClrScheme chgLayout">
        <pc:chgData name="Wen, Natasha" userId="fa88d1f8-e376-4f37-84ad-a1e0e3e1cb59" providerId="ADAL" clId="{E1F88731-968B-4D90-B1E8-AB29F8B540E1}" dt="2022-06-23T21:44:49.762" v="1273" actId="2696"/>
        <pc:sldMkLst>
          <pc:docMk/>
          <pc:sldMk cId="101540850" sldId="767"/>
        </pc:sldMkLst>
        <pc:spChg chg="del">
          <ac:chgData name="Wen, Natasha" userId="fa88d1f8-e376-4f37-84ad-a1e0e3e1cb59" providerId="ADAL" clId="{E1F88731-968B-4D90-B1E8-AB29F8B540E1}" dt="2022-06-23T20:36:09.920" v="1060" actId="700"/>
          <ac:spMkLst>
            <pc:docMk/>
            <pc:sldMk cId="101540850" sldId="767"/>
            <ac:spMk id="2" creationId="{E9ECA8AA-A551-FEF2-AD40-1EE5C7155D51}"/>
          </ac:spMkLst>
        </pc:spChg>
        <pc:spChg chg="del">
          <ac:chgData name="Wen, Natasha" userId="fa88d1f8-e376-4f37-84ad-a1e0e3e1cb59" providerId="ADAL" clId="{E1F88731-968B-4D90-B1E8-AB29F8B540E1}" dt="2022-06-23T20:36:09.920" v="1060" actId="700"/>
          <ac:spMkLst>
            <pc:docMk/>
            <pc:sldMk cId="101540850" sldId="767"/>
            <ac:spMk id="3" creationId="{46725701-EC63-159A-60FA-BCAE239245F5}"/>
          </ac:spMkLst>
        </pc:spChg>
        <pc:picChg chg="add mod">
          <ac:chgData name="Wen, Natasha" userId="fa88d1f8-e376-4f37-84ad-a1e0e3e1cb59" providerId="ADAL" clId="{E1F88731-968B-4D90-B1E8-AB29F8B540E1}" dt="2022-06-23T21:41:18.946" v="1174" actId="1076"/>
          <ac:picMkLst>
            <pc:docMk/>
            <pc:sldMk cId="101540850" sldId="767"/>
            <ac:picMk id="4" creationId="{E922709C-54F1-9667-CC87-5D8DE8D97B59}"/>
          </ac:picMkLst>
        </pc:picChg>
      </pc:sldChg>
      <pc:sldChg chg="addSp delSp modSp new mod modNotesTx">
        <pc:chgData name="Wen, Natasha" userId="fa88d1f8-e376-4f37-84ad-a1e0e3e1cb59" providerId="ADAL" clId="{E1F88731-968B-4D90-B1E8-AB29F8B540E1}" dt="2022-06-24T20:45:29.391" v="3875" actId="20577"/>
        <pc:sldMkLst>
          <pc:docMk/>
          <pc:sldMk cId="1589821169" sldId="768"/>
        </pc:sldMkLst>
        <pc:spChg chg="mod">
          <ac:chgData name="Wen, Natasha" userId="fa88d1f8-e376-4f37-84ad-a1e0e3e1cb59" providerId="ADAL" clId="{E1F88731-968B-4D90-B1E8-AB29F8B540E1}" dt="2022-06-23T21:58:25.602" v="1343" actId="14100"/>
          <ac:spMkLst>
            <pc:docMk/>
            <pc:sldMk cId="1589821169" sldId="768"/>
            <ac:spMk id="2" creationId="{A9D2C3D9-B48D-45A9-63C3-35A25B036786}"/>
          </ac:spMkLst>
        </pc:spChg>
        <pc:spChg chg="del">
          <ac:chgData name="Wen, Natasha" userId="fa88d1f8-e376-4f37-84ad-a1e0e3e1cb59" providerId="ADAL" clId="{E1F88731-968B-4D90-B1E8-AB29F8B540E1}" dt="2022-06-23T21:06:10.652" v="1152" actId="478"/>
          <ac:spMkLst>
            <pc:docMk/>
            <pc:sldMk cId="1589821169" sldId="768"/>
            <ac:spMk id="3" creationId="{C2C97632-658B-8FF4-5189-7F6DB059D7D6}"/>
          </ac:spMkLst>
        </pc:spChg>
        <pc:spChg chg="del">
          <ac:chgData name="Wen, Natasha" userId="fa88d1f8-e376-4f37-84ad-a1e0e3e1cb59" providerId="ADAL" clId="{E1F88731-968B-4D90-B1E8-AB29F8B540E1}" dt="2022-06-23T21:55:55.719" v="1275" actId="478"/>
          <ac:spMkLst>
            <pc:docMk/>
            <pc:sldMk cId="1589821169" sldId="768"/>
            <ac:spMk id="4" creationId="{18A7929B-8B8F-B33A-AE55-8094C9D86CDF}"/>
          </ac:spMkLst>
        </pc:spChg>
        <pc:spChg chg="add mod">
          <ac:chgData name="Wen, Natasha" userId="fa88d1f8-e376-4f37-84ad-a1e0e3e1cb59" providerId="ADAL" clId="{E1F88731-968B-4D90-B1E8-AB29F8B540E1}" dt="2022-06-23T21:58:15.242" v="1342" actId="20577"/>
          <ac:spMkLst>
            <pc:docMk/>
            <pc:sldMk cId="1589821169" sldId="768"/>
            <ac:spMk id="5" creationId="{5801E8B6-F68E-D55F-1E09-2347CCFB1B03}"/>
          </ac:spMkLst>
        </pc:spChg>
        <pc:picChg chg="add mod">
          <ac:chgData name="Wen, Natasha" userId="fa88d1f8-e376-4f37-84ad-a1e0e3e1cb59" providerId="ADAL" clId="{E1F88731-968B-4D90-B1E8-AB29F8B540E1}" dt="2022-06-23T21:56:35.687" v="1280" actId="1076"/>
          <ac:picMkLst>
            <pc:docMk/>
            <pc:sldMk cId="1589821169" sldId="768"/>
            <ac:picMk id="3074" creationId="{FE1AC496-5FE0-782B-F401-F8E9E424B207}"/>
          </ac:picMkLst>
        </pc:picChg>
      </pc:sldChg>
      <pc:sldChg chg="addSp modSp new del">
        <pc:chgData name="Wen, Natasha" userId="fa88d1f8-e376-4f37-84ad-a1e0e3e1cb59" providerId="ADAL" clId="{E1F88731-968B-4D90-B1E8-AB29F8B540E1}" dt="2022-06-23T21:44:49.762" v="1273" actId="2696"/>
        <pc:sldMkLst>
          <pc:docMk/>
          <pc:sldMk cId="600451828" sldId="769"/>
        </pc:sldMkLst>
        <pc:picChg chg="add mod">
          <ac:chgData name="Wen, Natasha" userId="fa88d1f8-e376-4f37-84ad-a1e0e3e1cb59" providerId="ADAL" clId="{E1F88731-968B-4D90-B1E8-AB29F8B540E1}" dt="2022-06-23T21:41:40.143" v="1177" actId="1076"/>
          <ac:picMkLst>
            <pc:docMk/>
            <pc:sldMk cId="600451828" sldId="769"/>
            <ac:picMk id="2" creationId="{245B7C20-A641-E97B-A9B0-982CC455706D}"/>
          </ac:picMkLst>
        </pc:picChg>
      </pc:sldChg>
      <pc:sldChg chg="addSp delSp modSp new mod modClrScheme chgLayout">
        <pc:chgData name="Wen, Natasha" userId="fa88d1f8-e376-4f37-84ad-a1e0e3e1cb59" providerId="ADAL" clId="{E1F88731-968B-4D90-B1E8-AB29F8B540E1}" dt="2022-06-23T23:04:03.560" v="1971" actId="113"/>
        <pc:sldMkLst>
          <pc:docMk/>
          <pc:sldMk cId="2059293280" sldId="770"/>
        </pc:sldMkLst>
        <pc:spChg chg="add del mod">
          <ac:chgData name="Wen, Natasha" userId="fa88d1f8-e376-4f37-84ad-a1e0e3e1cb59" providerId="ADAL" clId="{E1F88731-968B-4D90-B1E8-AB29F8B540E1}" dt="2022-06-23T22:05:06.889" v="1407" actId="478"/>
          <ac:spMkLst>
            <pc:docMk/>
            <pc:sldMk cId="2059293280" sldId="770"/>
            <ac:spMk id="2" creationId="{AAC8E4F1-E853-A800-706E-8129ECDD89A6}"/>
          </ac:spMkLst>
        </pc:spChg>
        <pc:spChg chg="add del mod">
          <ac:chgData name="Wen, Natasha" userId="fa88d1f8-e376-4f37-84ad-a1e0e3e1cb59" providerId="ADAL" clId="{E1F88731-968B-4D90-B1E8-AB29F8B540E1}" dt="2022-06-23T22:05:08.695" v="1408" actId="478"/>
          <ac:spMkLst>
            <pc:docMk/>
            <pc:sldMk cId="2059293280" sldId="770"/>
            <ac:spMk id="4" creationId="{AE29E1E9-4459-A2DA-0CA0-E883569FA873}"/>
          </ac:spMkLst>
        </pc:spChg>
        <pc:spChg chg="add mod ord">
          <ac:chgData name="Wen, Natasha" userId="fa88d1f8-e376-4f37-84ad-a1e0e3e1cb59" providerId="ADAL" clId="{E1F88731-968B-4D90-B1E8-AB29F8B540E1}" dt="2022-06-23T23:04:03.560" v="1971" actId="113"/>
          <ac:spMkLst>
            <pc:docMk/>
            <pc:sldMk cId="2059293280" sldId="770"/>
            <ac:spMk id="5" creationId="{96CD46A1-2814-8CDA-9B17-6E056D5FF5AF}"/>
          </ac:spMkLst>
        </pc:spChg>
        <pc:spChg chg="add mod">
          <ac:chgData name="Wen, Natasha" userId="fa88d1f8-e376-4f37-84ad-a1e0e3e1cb59" providerId="ADAL" clId="{E1F88731-968B-4D90-B1E8-AB29F8B540E1}" dt="2022-06-23T23:04:03.560" v="1971" actId="113"/>
          <ac:spMkLst>
            <pc:docMk/>
            <pc:sldMk cId="2059293280" sldId="770"/>
            <ac:spMk id="6" creationId="{0D1A8ED2-E1B4-4C85-ECD9-9AB26DE9AD91}"/>
          </ac:spMkLst>
        </pc:spChg>
        <pc:picChg chg="add mod">
          <ac:chgData name="Wen, Natasha" userId="fa88d1f8-e376-4f37-84ad-a1e0e3e1cb59" providerId="ADAL" clId="{E1F88731-968B-4D90-B1E8-AB29F8B540E1}" dt="2022-06-23T22:05:21.963" v="1410" actId="1076"/>
          <ac:picMkLst>
            <pc:docMk/>
            <pc:sldMk cId="2059293280" sldId="770"/>
            <ac:picMk id="3" creationId="{9D27C823-71C8-2779-F903-BE9245EF94FC}"/>
          </ac:picMkLst>
        </pc:picChg>
      </pc:sldChg>
      <pc:sldChg chg="addSp delSp modSp add mod">
        <pc:chgData name="Wen, Natasha" userId="fa88d1f8-e376-4f37-84ad-a1e0e3e1cb59" providerId="ADAL" clId="{E1F88731-968B-4D90-B1E8-AB29F8B540E1}" dt="2022-06-23T22:27:17.351" v="1728" actId="14100"/>
        <pc:sldMkLst>
          <pc:docMk/>
          <pc:sldMk cId="999339525" sldId="771"/>
        </pc:sldMkLst>
        <pc:spChg chg="mod">
          <ac:chgData name="Wen, Natasha" userId="fa88d1f8-e376-4f37-84ad-a1e0e3e1cb59" providerId="ADAL" clId="{E1F88731-968B-4D90-B1E8-AB29F8B540E1}" dt="2022-06-23T22:26:42.567" v="1712" actId="20577"/>
          <ac:spMkLst>
            <pc:docMk/>
            <pc:sldMk cId="999339525" sldId="771"/>
            <ac:spMk id="2" creationId="{AAC8E4F1-E853-A800-706E-8129ECDD89A6}"/>
          </ac:spMkLst>
        </pc:spChg>
        <pc:spChg chg="mod">
          <ac:chgData name="Wen, Natasha" userId="fa88d1f8-e376-4f37-84ad-a1e0e3e1cb59" providerId="ADAL" clId="{E1F88731-968B-4D90-B1E8-AB29F8B540E1}" dt="2022-06-23T22:26:54.319" v="1718" actId="20577"/>
          <ac:spMkLst>
            <pc:docMk/>
            <pc:sldMk cId="999339525" sldId="771"/>
            <ac:spMk id="4" creationId="{AE29E1E9-4459-A2DA-0CA0-E883569FA873}"/>
          </ac:spMkLst>
        </pc:spChg>
        <pc:spChg chg="add mod">
          <ac:chgData name="Wen, Natasha" userId="fa88d1f8-e376-4f37-84ad-a1e0e3e1cb59" providerId="ADAL" clId="{E1F88731-968B-4D90-B1E8-AB29F8B540E1}" dt="2022-06-23T22:27:17.351" v="1728" actId="14100"/>
          <ac:spMkLst>
            <pc:docMk/>
            <pc:sldMk cId="999339525" sldId="771"/>
            <ac:spMk id="6" creationId="{697D2861-5365-99EA-2DA4-64F633E94F4E}"/>
          </ac:spMkLst>
        </pc:spChg>
        <pc:spChg chg="add mod">
          <ac:chgData name="Wen, Natasha" userId="fa88d1f8-e376-4f37-84ad-a1e0e3e1cb59" providerId="ADAL" clId="{E1F88731-968B-4D90-B1E8-AB29F8B540E1}" dt="2022-06-23T22:27:04.899" v="1722" actId="20577"/>
          <ac:spMkLst>
            <pc:docMk/>
            <pc:sldMk cId="999339525" sldId="771"/>
            <ac:spMk id="7" creationId="{90D3C409-AA0A-6671-71C1-78E9F7F6EBB6}"/>
          </ac:spMkLst>
        </pc:spChg>
        <pc:picChg chg="del">
          <ac:chgData name="Wen, Natasha" userId="fa88d1f8-e376-4f37-84ad-a1e0e3e1cb59" providerId="ADAL" clId="{E1F88731-968B-4D90-B1E8-AB29F8B540E1}" dt="2022-06-23T22:06:48.133" v="1429" actId="478"/>
          <ac:picMkLst>
            <pc:docMk/>
            <pc:sldMk cId="999339525" sldId="771"/>
            <ac:picMk id="3" creationId="{9D27C823-71C8-2779-F903-BE9245EF94FC}"/>
          </ac:picMkLst>
        </pc:picChg>
        <pc:picChg chg="add mod">
          <ac:chgData name="Wen, Natasha" userId="fa88d1f8-e376-4f37-84ad-a1e0e3e1cb59" providerId="ADAL" clId="{E1F88731-968B-4D90-B1E8-AB29F8B540E1}" dt="2022-06-23T22:16:15.391" v="1588" actId="1076"/>
          <ac:picMkLst>
            <pc:docMk/>
            <pc:sldMk cId="999339525" sldId="771"/>
            <ac:picMk id="5" creationId="{1C636BF4-E5B3-C6EF-4975-15C2CA24EF05}"/>
          </ac:picMkLst>
        </pc:picChg>
      </pc:sldChg>
      <pc:sldChg chg="addSp modSp new mod">
        <pc:chgData name="Wen, Natasha" userId="fa88d1f8-e376-4f37-84ad-a1e0e3e1cb59" providerId="ADAL" clId="{E1F88731-968B-4D90-B1E8-AB29F8B540E1}" dt="2022-06-23T22:32:11.842" v="1739" actId="1076"/>
        <pc:sldMkLst>
          <pc:docMk/>
          <pc:sldMk cId="3610694839" sldId="772"/>
        </pc:sldMkLst>
        <pc:spChg chg="add mod">
          <ac:chgData name="Wen, Natasha" userId="fa88d1f8-e376-4f37-84ad-a1e0e3e1cb59" providerId="ADAL" clId="{E1F88731-968B-4D90-B1E8-AB29F8B540E1}" dt="2022-06-23T22:32:11.842" v="1739" actId="1076"/>
          <ac:spMkLst>
            <pc:docMk/>
            <pc:sldMk cId="3610694839" sldId="772"/>
            <ac:spMk id="3" creationId="{2AFBFC25-1F9E-D821-DC4F-647608E35FD9}"/>
          </ac:spMkLst>
        </pc:spChg>
        <pc:picChg chg="add mod">
          <ac:chgData name="Wen, Natasha" userId="fa88d1f8-e376-4f37-84ad-a1e0e3e1cb59" providerId="ADAL" clId="{E1F88731-968B-4D90-B1E8-AB29F8B540E1}" dt="2022-06-23T22:31:42.884" v="1735" actId="1076"/>
          <ac:picMkLst>
            <pc:docMk/>
            <pc:sldMk cId="3610694839" sldId="772"/>
            <ac:picMk id="2" creationId="{60E244EC-B762-BC55-FD66-6A6F55F2E673}"/>
          </ac:picMkLst>
        </pc:picChg>
      </pc:sldChg>
      <pc:sldChg chg="addSp modSp new del">
        <pc:chgData name="Wen, Natasha" userId="fa88d1f8-e376-4f37-84ad-a1e0e3e1cb59" providerId="ADAL" clId="{E1F88731-968B-4D90-B1E8-AB29F8B540E1}" dt="2022-06-23T22:33:08.479" v="1744" actId="2696"/>
        <pc:sldMkLst>
          <pc:docMk/>
          <pc:sldMk cId="213960199" sldId="773"/>
        </pc:sldMkLst>
        <pc:picChg chg="add mod">
          <ac:chgData name="Wen, Natasha" userId="fa88d1f8-e376-4f37-84ad-a1e0e3e1cb59" providerId="ADAL" clId="{E1F88731-968B-4D90-B1E8-AB29F8B540E1}" dt="2022-06-23T22:33:02.977" v="1743" actId="1076"/>
          <ac:picMkLst>
            <pc:docMk/>
            <pc:sldMk cId="213960199" sldId="773"/>
            <ac:picMk id="2" creationId="{B12D0A31-CADE-0C32-E113-F4C6DCE3992D}"/>
          </ac:picMkLst>
        </pc:picChg>
      </pc:sldChg>
      <pc:sldChg chg="new del">
        <pc:chgData name="Wen, Natasha" userId="fa88d1f8-e376-4f37-84ad-a1e0e3e1cb59" providerId="ADAL" clId="{E1F88731-968B-4D90-B1E8-AB29F8B540E1}" dt="2022-06-23T22:46:01.789" v="1762" actId="680"/>
        <pc:sldMkLst>
          <pc:docMk/>
          <pc:sldMk cId="1673916078" sldId="773"/>
        </pc:sldMkLst>
      </pc:sldChg>
      <pc:sldChg chg="addSp modSp new mod">
        <pc:chgData name="Wen, Natasha" userId="fa88d1f8-e376-4f37-84ad-a1e0e3e1cb59" providerId="ADAL" clId="{E1F88731-968B-4D90-B1E8-AB29F8B540E1}" dt="2022-06-23T22:54:21.308" v="1946" actId="1076"/>
        <pc:sldMkLst>
          <pc:docMk/>
          <pc:sldMk cId="1906021483" sldId="773"/>
        </pc:sldMkLst>
        <pc:spChg chg="add mod">
          <ac:chgData name="Wen, Natasha" userId="fa88d1f8-e376-4f37-84ad-a1e0e3e1cb59" providerId="ADAL" clId="{E1F88731-968B-4D90-B1E8-AB29F8B540E1}" dt="2022-06-23T22:51:26.046" v="1827" actId="1076"/>
          <ac:spMkLst>
            <pc:docMk/>
            <pc:sldMk cId="1906021483" sldId="773"/>
            <ac:spMk id="12" creationId="{351A3916-8CC5-4EBE-CFCC-E7562F61DCEC}"/>
          </ac:spMkLst>
        </pc:spChg>
        <pc:spChg chg="add mod">
          <ac:chgData name="Wen, Natasha" userId="fa88d1f8-e376-4f37-84ad-a1e0e3e1cb59" providerId="ADAL" clId="{E1F88731-968B-4D90-B1E8-AB29F8B540E1}" dt="2022-06-23T22:51:26.046" v="1827" actId="1076"/>
          <ac:spMkLst>
            <pc:docMk/>
            <pc:sldMk cId="1906021483" sldId="773"/>
            <ac:spMk id="13" creationId="{A71B8654-D9E0-983E-6B73-63C3B88B319E}"/>
          </ac:spMkLst>
        </pc:spChg>
        <pc:spChg chg="add mod">
          <ac:chgData name="Wen, Natasha" userId="fa88d1f8-e376-4f37-84ad-a1e0e3e1cb59" providerId="ADAL" clId="{E1F88731-968B-4D90-B1E8-AB29F8B540E1}" dt="2022-06-23T22:51:34.938" v="1829" actId="1076"/>
          <ac:spMkLst>
            <pc:docMk/>
            <pc:sldMk cId="1906021483" sldId="773"/>
            <ac:spMk id="14" creationId="{8D9E75F2-A90C-0AB3-5E3D-BDDB16250280}"/>
          </ac:spMkLst>
        </pc:spChg>
        <pc:spChg chg="add mod">
          <ac:chgData name="Wen, Natasha" userId="fa88d1f8-e376-4f37-84ad-a1e0e3e1cb59" providerId="ADAL" clId="{E1F88731-968B-4D90-B1E8-AB29F8B540E1}" dt="2022-06-23T22:51:31.556" v="1828" actId="1076"/>
          <ac:spMkLst>
            <pc:docMk/>
            <pc:sldMk cId="1906021483" sldId="773"/>
            <ac:spMk id="15" creationId="{6CEAC931-5D6C-3785-C7F9-DD28CF76418C}"/>
          </ac:spMkLst>
        </pc:spChg>
        <pc:spChg chg="add mod">
          <ac:chgData name="Wen, Natasha" userId="fa88d1f8-e376-4f37-84ad-a1e0e3e1cb59" providerId="ADAL" clId="{E1F88731-968B-4D90-B1E8-AB29F8B540E1}" dt="2022-06-23T22:54:16.283" v="1945" actId="1076"/>
          <ac:spMkLst>
            <pc:docMk/>
            <pc:sldMk cId="1906021483" sldId="773"/>
            <ac:spMk id="18" creationId="{37E69ADD-7D09-5C54-D2B3-EB5649509936}"/>
          </ac:spMkLst>
        </pc:spChg>
        <pc:spChg chg="add mod">
          <ac:chgData name="Wen, Natasha" userId="fa88d1f8-e376-4f37-84ad-a1e0e3e1cb59" providerId="ADAL" clId="{E1F88731-968B-4D90-B1E8-AB29F8B540E1}" dt="2022-06-23T22:54:21.308" v="1946" actId="1076"/>
          <ac:spMkLst>
            <pc:docMk/>
            <pc:sldMk cId="1906021483" sldId="773"/>
            <ac:spMk id="19" creationId="{7F869E8F-947C-4AA1-81AC-8CE84C933AD0}"/>
          </ac:spMkLst>
        </pc:spChg>
        <pc:cxnChg chg="add mod">
          <ac:chgData name="Wen, Natasha" userId="fa88d1f8-e376-4f37-84ad-a1e0e3e1cb59" providerId="ADAL" clId="{E1F88731-968B-4D90-B1E8-AB29F8B540E1}" dt="2022-06-23T22:51:18.074" v="1826" actId="14100"/>
          <ac:cxnSpMkLst>
            <pc:docMk/>
            <pc:sldMk cId="1906021483" sldId="773"/>
            <ac:cxnSpMk id="3" creationId="{8190415B-9BE9-DC14-D374-2ED94CE794CD}"/>
          </ac:cxnSpMkLst>
        </pc:cxnChg>
        <pc:cxnChg chg="add mod">
          <ac:chgData name="Wen, Natasha" userId="fa88d1f8-e376-4f37-84ad-a1e0e3e1cb59" providerId="ADAL" clId="{E1F88731-968B-4D90-B1E8-AB29F8B540E1}" dt="2022-06-23T22:50:58.859" v="1823" actId="1076"/>
          <ac:cxnSpMkLst>
            <pc:docMk/>
            <pc:sldMk cId="1906021483" sldId="773"/>
            <ac:cxnSpMk id="4" creationId="{83234FFA-262A-EAF9-104B-2A256174F442}"/>
          </ac:cxnSpMkLst>
        </pc:cxnChg>
        <pc:cxnChg chg="add mod">
          <ac:chgData name="Wen, Natasha" userId="fa88d1f8-e376-4f37-84ad-a1e0e3e1cb59" providerId="ADAL" clId="{E1F88731-968B-4D90-B1E8-AB29F8B540E1}" dt="2022-06-23T22:51:08.481" v="1825" actId="14100"/>
          <ac:cxnSpMkLst>
            <pc:docMk/>
            <pc:sldMk cId="1906021483" sldId="773"/>
            <ac:cxnSpMk id="8" creationId="{AAA109A9-7773-D031-0588-E054758525CA}"/>
          </ac:cxnSpMkLst>
        </pc:cxnChg>
      </pc:sldChg>
      <pc:sldChg chg="addSp modSp new del mod">
        <pc:chgData name="Wen, Natasha" userId="fa88d1f8-e376-4f37-84ad-a1e0e3e1cb59" providerId="ADAL" clId="{E1F88731-968B-4D90-B1E8-AB29F8B540E1}" dt="2022-06-23T22:45:57.146" v="1760" actId="2696"/>
        <pc:sldMkLst>
          <pc:docMk/>
          <pc:sldMk cId="3007874640" sldId="773"/>
        </pc:sldMkLst>
        <pc:cxnChg chg="add mod">
          <ac:chgData name="Wen, Natasha" userId="fa88d1f8-e376-4f37-84ad-a1e0e3e1cb59" providerId="ADAL" clId="{E1F88731-968B-4D90-B1E8-AB29F8B540E1}" dt="2022-06-23T22:45:31.548" v="1757" actId="14100"/>
          <ac:cxnSpMkLst>
            <pc:docMk/>
            <pc:sldMk cId="3007874640" sldId="773"/>
            <ac:cxnSpMk id="3" creationId="{42FDC2A7-3EE3-AE91-456F-E247D5651B64}"/>
          </ac:cxnSpMkLst>
        </pc:cxnChg>
        <pc:cxnChg chg="add">
          <ac:chgData name="Wen, Natasha" userId="fa88d1f8-e376-4f37-84ad-a1e0e3e1cb59" providerId="ADAL" clId="{E1F88731-968B-4D90-B1E8-AB29F8B540E1}" dt="2022-06-23T22:45:47.684" v="1758" actId="11529"/>
          <ac:cxnSpMkLst>
            <pc:docMk/>
            <pc:sldMk cId="3007874640" sldId="773"/>
            <ac:cxnSpMk id="6" creationId="{C4D587C5-1074-B1F1-0518-5A6EC37975D8}"/>
          </ac:cxnSpMkLst>
        </pc:cxnChg>
        <pc:cxnChg chg="add">
          <ac:chgData name="Wen, Natasha" userId="fa88d1f8-e376-4f37-84ad-a1e0e3e1cb59" providerId="ADAL" clId="{E1F88731-968B-4D90-B1E8-AB29F8B540E1}" dt="2022-06-23T22:45:53.545" v="1759" actId="11529"/>
          <ac:cxnSpMkLst>
            <pc:docMk/>
            <pc:sldMk cId="3007874640" sldId="773"/>
            <ac:cxnSpMk id="8" creationId="{8ADB1837-1642-FF2F-0FDF-D6BBA7649EBD}"/>
          </ac:cxnSpMkLst>
        </pc:cxnChg>
      </pc:sldChg>
      <pc:sldChg chg="addSp modSp new del mod">
        <pc:chgData name="Wen, Natasha" userId="fa88d1f8-e376-4f37-84ad-a1e0e3e1cb59" providerId="ADAL" clId="{E1F88731-968B-4D90-B1E8-AB29F8B540E1}" dt="2022-06-23T22:44:54.529" v="1754" actId="2696"/>
        <pc:sldMkLst>
          <pc:docMk/>
          <pc:sldMk cId="3744283669" sldId="773"/>
        </pc:sldMkLst>
        <pc:graphicFrameChg chg="add mod">
          <ac:chgData name="Wen, Natasha" userId="fa88d1f8-e376-4f37-84ad-a1e0e3e1cb59" providerId="ADAL" clId="{E1F88731-968B-4D90-B1E8-AB29F8B540E1}" dt="2022-06-23T22:44:41.795" v="1753"/>
          <ac:graphicFrameMkLst>
            <pc:docMk/>
            <pc:sldMk cId="3744283669" sldId="773"/>
            <ac:graphicFrameMk id="4" creationId="{61BE3ECE-8524-0306-B3B3-CD471DBC549E}"/>
          </ac:graphicFrameMkLst>
        </pc:graphicFrameChg>
      </pc:sldChg>
      <pc:sldChg chg="del">
        <pc:chgData name="Wen, Natasha" userId="fa88d1f8-e376-4f37-84ad-a1e0e3e1cb59" providerId="ADAL" clId="{E1F88731-968B-4D90-B1E8-AB29F8B540E1}" dt="2022-06-23T22:57:43.438" v="1947"/>
        <pc:sldMkLst>
          <pc:docMk/>
          <pc:sldMk cId="3226080862" sldId="774"/>
        </pc:sldMkLst>
      </pc:sldChg>
      <pc:sldChg chg="add ord">
        <pc:chgData name="Wen, Natasha" userId="fa88d1f8-e376-4f37-84ad-a1e0e3e1cb59" providerId="ADAL" clId="{E1F88731-968B-4D90-B1E8-AB29F8B540E1}" dt="2022-06-23T22:58:08.492" v="1952"/>
        <pc:sldMkLst>
          <pc:docMk/>
          <pc:sldMk cId="3765789540" sldId="774"/>
        </pc:sldMkLst>
      </pc:sldChg>
      <pc:sldChg chg="addSp delSp modSp add mod ord modNotesTx">
        <pc:chgData name="Wen, Natasha" userId="fa88d1f8-e376-4f37-84ad-a1e0e3e1cb59" providerId="ADAL" clId="{E1F88731-968B-4D90-B1E8-AB29F8B540E1}" dt="2022-06-24T16:53:30.576" v="2399"/>
        <pc:sldMkLst>
          <pc:docMk/>
          <pc:sldMk cId="730953933" sldId="775"/>
        </pc:sldMkLst>
        <pc:spChg chg="mod">
          <ac:chgData name="Wen, Natasha" userId="fa88d1f8-e376-4f37-84ad-a1e0e3e1cb59" providerId="ADAL" clId="{E1F88731-968B-4D90-B1E8-AB29F8B540E1}" dt="2022-06-24T15:23:06.787" v="2321" actId="20577"/>
          <ac:spMkLst>
            <pc:docMk/>
            <pc:sldMk cId="730953933" sldId="775"/>
            <ac:spMk id="2" creationId="{5D5EC06B-3758-4DF4-8032-BB285BA198B5}"/>
          </ac:spMkLst>
        </pc:spChg>
        <pc:spChg chg="add mod">
          <ac:chgData name="Wen, Natasha" userId="fa88d1f8-e376-4f37-84ad-a1e0e3e1cb59" providerId="ADAL" clId="{E1F88731-968B-4D90-B1E8-AB29F8B540E1}" dt="2022-06-24T15:23:28.270" v="2324" actId="1076"/>
          <ac:spMkLst>
            <pc:docMk/>
            <pc:sldMk cId="730953933" sldId="775"/>
            <ac:spMk id="6" creationId="{2FEDD6AE-EACE-42B6-D828-2C4F71735EEA}"/>
          </ac:spMkLst>
        </pc:spChg>
        <pc:spChg chg="del mod">
          <ac:chgData name="Wen, Natasha" userId="fa88d1f8-e376-4f37-84ad-a1e0e3e1cb59" providerId="ADAL" clId="{E1F88731-968B-4D90-B1E8-AB29F8B540E1}" dt="2022-06-24T15:22:37.911" v="2317" actId="478"/>
          <ac:spMkLst>
            <pc:docMk/>
            <pc:sldMk cId="730953933" sldId="775"/>
            <ac:spMk id="10" creationId="{0380C47F-4A19-4D02-98F3-C193E4027AF2}"/>
          </ac:spMkLst>
        </pc:spChg>
        <pc:picChg chg="add mod">
          <ac:chgData name="Wen, Natasha" userId="fa88d1f8-e376-4f37-84ad-a1e0e3e1cb59" providerId="ADAL" clId="{E1F88731-968B-4D90-B1E8-AB29F8B540E1}" dt="2022-06-24T15:23:42.374" v="2325" actId="1076"/>
          <ac:picMkLst>
            <pc:docMk/>
            <pc:sldMk cId="730953933" sldId="775"/>
            <ac:picMk id="1026" creationId="{13133BDB-3532-A917-7409-EF841CFDA158}"/>
          </ac:picMkLst>
        </pc:picChg>
        <pc:picChg chg="del">
          <ac:chgData name="Wen, Natasha" userId="fa88d1f8-e376-4f37-84ad-a1e0e3e1cb59" providerId="ADAL" clId="{E1F88731-968B-4D90-B1E8-AB29F8B540E1}" dt="2022-06-24T15:20:23.431" v="2250" actId="478"/>
          <ac:picMkLst>
            <pc:docMk/>
            <pc:sldMk cId="730953933" sldId="775"/>
            <ac:picMk id="8198" creationId="{881C56D5-756C-4D6E-98E6-881B18F4C0D2}"/>
          </ac:picMkLst>
        </pc:picChg>
      </pc:sldChg>
      <pc:sldChg chg="del">
        <pc:chgData name="Wen, Natasha" userId="fa88d1f8-e376-4f37-84ad-a1e0e3e1cb59" providerId="ADAL" clId="{E1F88731-968B-4D90-B1E8-AB29F8B540E1}" dt="2022-06-23T22:57:43.438" v="1947"/>
        <pc:sldMkLst>
          <pc:docMk/>
          <pc:sldMk cId="2488334287" sldId="775"/>
        </pc:sldMkLst>
      </pc:sldChg>
      <pc:sldChg chg="del">
        <pc:chgData name="Wen, Natasha" userId="fa88d1f8-e376-4f37-84ad-a1e0e3e1cb59" providerId="ADAL" clId="{E1F88731-968B-4D90-B1E8-AB29F8B540E1}" dt="2022-06-23T22:57:43.438" v="1947"/>
        <pc:sldMkLst>
          <pc:docMk/>
          <pc:sldMk cId="2037318391" sldId="776"/>
        </pc:sldMkLst>
      </pc:sldChg>
      <pc:sldChg chg="modSp mod">
        <pc:chgData name="Wen, Natasha" userId="fa88d1f8-e376-4f37-84ad-a1e0e3e1cb59" providerId="ADAL" clId="{E1F88731-968B-4D90-B1E8-AB29F8B540E1}" dt="2022-06-24T17:07:40.432" v="2405" actId="20577"/>
        <pc:sldMkLst>
          <pc:docMk/>
          <pc:sldMk cId="4197297005" sldId="776"/>
        </pc:sldMkLst>
        <pc:spChg chg="mod">
          <ac:chgData name="Wen, Natasha" userId="fa88d1f8-e376-4f37-84ad-a1e0e3e1cb59" providerId="ADAL" clId="{E1F88731-968B-4D90-B1E8-AB29F8B540E1}" dt="2022-06-24T17:07:37.516" v="2403" actId="20577"/>
          <ac:spMkLst>
            <pc:docMk/>
            <pc:sldMk cId="4197297005" sldId="776"/>
            <ac:spMk id="2" creationId="{4A8353DB-2A8F-4CAE-BAEC-866772D5303A}"/>
          </ac:spMkLst>
        </pc:spChg>
        <pc:spChg chg="mod">
          <ac:chgData name="Wen, Natasha" userId="fa88d1f8-e376-4f37-84ad-a1e0e3e1cb59" providerId="ADAL" clId="{E1F88731-968B-4D90-B1E8-AB29F8B540E1}" dt="2022-06-24T17:07:40.432" v="2405" actId="20577"/>
          <ac:spMkLst>
            <pc:docMk/>
            <pc:sldMk cId="4197297005" sldId="776"/>
            <ac:spMk id="6" creationId="{2261D7F2-B7CE-FACD-3E29-52F0AAC38E2E}"/>
          </ac:spMkLst>
        </pc:spChg>
      </pc:sldChg>
      <pc:sldChg chg="addSp delSp modSp new mod modClrScheme chgLayout modNotesTx">
        <pc:chgData name="Wen, Natasha" userId="fa88d1f8-e376-4f37-84ad-a1e0e3e1cb59" providerId="ADAL" clId="{E1F88731-968B-4D90-B1E8-AB29F8B540E1}" dt="2022-06-24T17:25:41.770" v="2480"/>
        <pc:sldMkLst>
          <pc:docMk/>
          <pc:sldMk cId="1123810088" sldId="777"/>
        </pc:sldMkLst>
        <pc:spChg chg="add del">
          <ac:chgData name="Wen, Natasha" userId="fa88d1f8-e376-4f37-84ad-a1e0e3e1cb59" providerId="ADAL" clId="{E1F88731-968B-4D90-B1E8-AB29F8B540E1}" dt="2022-06-24T17:14:45.169" v="2408" actId="478"/>
          <ac:spMkLst>
            <pc:docMk/>
            <pc:sldMk cId="1123810088" sldId="777"/>
            <ac:spMk id="2" creationId="{83BCBDB4-EE64-004A-7869-ABF51AF0EEFE}"/>
          </ac:spMkLst>
        </pc:spChg>
        <pc:spChg chg="add del">
          <ac:chgData name="Wen, Natasha" userId="fa88d1f8-e376-4f37-84ad-a1e0e3e1cb59" providerId="ADAL" clId="{E1F88731-968B-4D90-B1E8-AB29F8B540E1}" dt="2022-06-24T17:14:59.195" v="2410" actId="478"/>
          <ac:spMkLst>
            <pc:docMk/>
            <pc:sldMk cId="1123810088" sldId="777"/>
            <ac:spMk id="3" creationId="{75ADAF5A-7DEC-D146-75F8-93B15787DF21}"/>
          </ac:spMkLst>
        </pc:spChg>
        <pc:spChg chg="add del mod ord">
          <ac:chgData name="Wen, Natasha" userId="fa88d1f8-e376-4f37-84ad-a1e0e3e1cb59" providerId="ADAL" clId="{E1F88731-968B-4D90-B1E8-AB29F8B540E1}" dt="2022-06-24T17:15:28.290" v="2414" actId="26606"/>
          <ac:spMkLst>
            <pc:docMk/>
            <pc:sldMk cId="1123810088" sldId="777"/>
            <ac:spMk id="5" creationId="{78EB5023-8989-2246-99D3-D0BA9496D0C5}"/>
          </ac:spMkLst>
        </pc:spChg>
        <pc:spChg chg="add del mod ord">
          <ac:chgData name="Wen, Natasha" userId="fa88d1f8-e376-4f37-84ad-a1e0e3e1cb59" providerId="ADAL" clId="{E1F88731-968B-4D90-B1E8-AB29F8B540E1}" dt="2022-06-24T17:15:28.290" v="2414" actId="26606"/>
          <ac:spMkLst>
            <pc:docMk/>
            <pc:sldMk cId="1123810088" sldId="777"/>
            <ac:spMk id="6" creationId="{64BD1432-9C0C-6006-AB0D-152AA3DB557F}"/>
          </ac:spMkLst>
        </pc:spChg>
        <pc:spChg chg="add del mod ord">
          <ac:chgData name="Wen, Natasha" userId="fa88d1f8-e376-4f37-84ad-a1e0e3e1cb59" providerId="ADAL" clId="{E1F88731-968B-4D90-B1E8-AB29F8B540E1}" dt="2022-06-24T17:15:28.290" v="2414" actId="26606"/>
          <ac:spMkLst>
            <pc:docMk/>
            <pc:sldMk cId="1123810088" sldId="777"/>
            <ac:spMk id="7" creationId="{F600A067-5C96-FB84-278E-5BAC6E493D20}"/>
          </ac:spMkLst>
        </pc:spChg>
        <pc:spChg chg="add del mod ord">
          <ac:chgData name="Wen, Natasha" userId="fa88d1f8-e376-4f37-84ad-a1e0e3e1cb59" providerId="ADAL" clId="{E1F88731-968B-4D90-B1E8-AB29F8B540E1}" dt="2022-06-24T17:17:50.739" v="2448" actId="26606"/>
          <ac:spMkLst>
            <pc:docMk/>
            <pc:sldMk cId="1123810088" sldId="777"/>
            <ac:spMk id="8" creationId="{1575AFA3-CAD3-0FF3-2184-5663E40F1621}"/>
          </ac:spMkLst>
        </pc:spChg>
        <pc:spChg chg="add del mod ord">
          <ac:chgData name="Wen, Natasha" userId="fa88d1f8-e376-4f37-84ad-a1e0e3e1cb59" providerId="ADAL" clId="{E1F88731-968B-4D90-B1E8-AB29F8B540E1}" dt="2022-06-24T17:17:50.739" v="2448" actId="26606"/>
          <ac:spMkLst>
            <pc:docMk/>
            <pc:sldMk cId="1123810088" sldId="777"/>
            <ac:spMk id="9" creationId="{591F593F-9042-F764-07A1-C20F02EA2AC0}"/>
          </ac:spMkLst>
        </pc:spChg>
        <pc:spChg chg="add mod ord">
          <ac:chgData name="Wen, Natasha" userId="fa88d1f8-e376-4f37-84ad-a1e0e3e1cb59" providerId="ADAL" clId="{E1F88731-968B-4D90-B1E8-AB29F8B540E1}" dt="2022-06-24T17:18:51.628" v="2457" actId="1076"/>
          <ac:spMkLst>
            <pc:docMk/>
            <pc:sldMk cId="1123810088" sldId="777"/>
            <ac:spMk id="12" creationId="{6BF1B67F-B8AB-B529-F1A5-67F8C21AD072}"/>
          </ac:spMkLst>
        </pc:spChg>
        <pc:spChg chg="add mod">
          <ac:chgData name="Wen, Natasha" userId="fa88d1f8-e376-4f37-84ad-a1e0e3e1cb59" providerId="ADAL" clId="{E1F88731-968B-4D90-B1E8-AB29F8B540E1}" dt="2022-06-24T17:18:58.078" v="2458" actId="1076"/>
          <ac:spMkLst>
            <pc:docMk/>
            <pc:sldMk cId="1123810088" sldId="777"/>
            <ac:spMk id="13" creationId="{AE9E244F-CE92-BDDE-D464-3F54AF876F3A}"/>
          </ac:spMkLst>
        </pc:spChg>
        <pc:spChg chg="add del">
          <ac:chgData name="Wen, Natasha" userId="fa88d1f8-e376-4f37-84ad-a1e0e3e1cb59" providerId="ADAL" clId="{E1F88731-968B-4D90-B1E8-AB29F8B540E1}" dt="2022-06-24T17:15:53.861" v="2439" actId="478"/>
          <ac:spMkLst>
            <pc:docMk/>
            <pc:sldMk cId="1123810088" sldId="777"/>
            <ac:spMk id="14" creationId="{05DCC4C3-FFBF-4695-8929-B7B9C14796BA}"/>
          </ac:spMkLst>
        </pc:spChg>
        <pc:spChg chg="add del">
          <ac:chgData name="Wen, Natasha" userId="fa88d1f8-e376-4f37-84ad-a1e0e3e1cb59" providerId="ADAL" clId="{E1F88731-968B-4D90-B1E8-AB29F8B540E1}" dt="2022-06-24T17:17:59.669" v="2449" actId="478"/>
          <ac:spMkLst>
            <pc:docMk/>
            <pc:sldMk cId="1123810088" sldId="777"/>
            <ac:spMk id="17" creationId="{5531D01A-B8DF-7862-08CE-DD43A33C8EEF}"/>
          </ac:spMkLst>
        </pc:spChg>
        <pc:picChg chg="add mod">
          <ac:chgData name="Wen, Natasha" userId="fa88d1f8-e376-4f37-84ad-a1e0e3e1cb59" providerId="ADAL" clId="{E1F88731-968B-4D90-B1E8-AB29F8B540E1}" dt="2022-06-24T17:18:16.414" v="2452" actId="1076"/>
          <ac:picMkLst>
            <pc:docMk/>
            <pc:sldMk cId="1123810088" sldId="777"/>
            <ac:picMk id="4" creationId="{12A354EF-964F-7897-EDFE-E9296A3836AC}"/>
          </ac:picMkLst>
        </pc:picChg>
      </pc:sldChg>
      <pc:sldChg chg="del">
        <pc:chgData name="Wen, Natasha" userId="fa88d1f8-e376-4f37-84ad-a1e0e3e1cb59" providerId="ADAL" clId="{E1F88731-968B-4D90-B1E8-AB29F8B540E1}" dt="2022-06-23T22:57:43.438" v="1947"/>
        <pc:sldMkLst>
          <pc:docMk/>
          <pc:sldMk cId="2019579614" sldId="777"/>
        </pc:sldMkLst>
      </pc:sldChg>
      <pc:sldChg chg="addSp delSp modSp new mod modTransition modClrScheme chgLayout">
        <pc:chgData name="Wen, Natasha" userId="fa88d1f8-e376-4f37-84ad-a1e0e3e1cb59" providerId="ADAL" clId="{E1F88731-968B-4D90-B1E8-AB29F8B540E1}" dt="2022-06-24T17:36:55.811" v="2524" actId="113"/>
        <pc:sldMkLst>
          <pc:docMk/>
          <pc:sldMk cId="1467910918" sldId="778"/>
        </pc:sldMkLst>
        <pc:spChg chg="del">
          <ac:chgData name="Wen, Natasha" userId="fa88d1f8-e376-4f37-84ad-a1e0e3e1cb59" providerId="ADAL" clId="{E1F88731-968B-4D90-B1E8-AB29F8B540E1}" dt="2022-06-24T17:32:36.594" v="2483" actId="26606"/>
          <ac:spMkLst>
            <pc:docMk/>
            <pc:sldMk cId="1467910918" sldId="778"/>
            <ac:spMk id="2" creationId="{5EC6C055-1456-1124-18DD-7F3111D055DE}"/>
          </ac:spMkLst>
        </pc:spChg>
        <pc:spChg chg="del">
          <ac:chgData name="Wen, Natasha" userId="fa88d1f8-e376-4f37-84ad-a1e0e3e1cb59" providerId="ADAL" clId="{E1F88731-968B-4D90-B1E8-AB29F8B540E1}" dt="2022-06-24T17:32:36.594" v="2483" actId="26606"/>
          <ac:spMkLst>
            <pc:docMk/>
            <pc:sldMk cId="1467910918" sldId="778"/>
            <ac:spMk id="3" creationId="{B98C0729-CBD3-8399-F975-1F10DB444B4E}"/>
          </ac:spMkLst>
        </pc:spChg>
        <pc:spChg chg="del">
          <ac:chgData name="Wen, Natasha" userId="fa88d1f8-e376-4f37-84ad-a1e0e3e1cb59" providerId="ADAL" clId="{E1F88731-968B-4D90-B1E8-AB29F8B540E1}" dt="2022-06-24T17:32:36.594" v="2483" actId="26606"/>
          <ac:spMkLst>
            <pc:docMk/>
            <pc:sldMk cId="1467910918" sldId="778"/>
            <ac:spMk id="4" creationId="{BBE6D549-1225-49A5-A6CB-375E3688EBC2}"/>
          </ac:spMkLst>
        </pc:spChg>
        <pc:spChg chg="add mod">
          <ac:chgData name="Wen, Natasha" userId="fa88d1f8-e376-4f37-84ad-a1e0e3e1cb59" providerId="ADAL" clId="{E1F88731-968B-4D90-B1E8-AB29F8B540E1}" dt="2022-06-24T17:36:55.811" v="2524" actId="113"/>
          <ac:spMkLst>
            <pc:docMk/>
            <pc:sldMk cId="1467910918" sldId="778"/>
            <ac:spMk id="8" creationId="{C42D8EDA-52ED-C33B-8966-EF36AAC76F65}"/>
          </ac:spMkLst>
        </pc:spChg>
        <pc:spChg chg="add mod">
          <ac:chgData name="Wen, Natasha" userId="fa88d1f8-e376-4f37-84ad-a1e0e3e1cb59" providerId="ADAL" clId="{E1F88731-968B-4D90-B1E8-AB29F8B540E1}" dt="2022-06-24T17:36:55.811" v="2524" actId="113"/>
          <ac:spMkLst>
            <pc:docMk/>
            <pc:sldMk cId="1467910918" sldId="778"/>
            <ac:spMk id="10" creationId="{8C9F18B2-47A5-A073-8C3B-E4A10DD9F04B}"/>
          </ac:spMkLst>
        </pc:spChg>
        <pc:spChg chg="add del mod">
          <ac:chgData name="Wen, Natasha" userId="fa88d1f8-e376-4f37-84ad-a1e0e3e1cb59" providerId="ADAL" clId="{E1F88731-968B-4D90-B1E8-AB29F8B540E1}" dt="2022-06-24T17:33:00.955" v="2499" actId="478"/>
          <ac:spMkLst>
            <pc:docMk/>
            <pc:sldMk cId="1467910918" sldId="778"/>
            <ac:spMk id="12" creationId="{1E12A530-EC06-A925-1C89-53EDD988A0E0}"/>
          </ac:spMkLst>
        </pc:spChg>
        <pc:picChg chg="add mod">
          <ac:chgData name="Wen, Natasha" userId="fa88d1f8-e376-4f37-84ad-a1e0e3e1cb59" providerId="ADAL" clId="{E1F88731-968B-4D90-B1E8-AB29F8B540E1}" dt="2022-06-24T17:32:36.594" v="2483" actId="26606"/>
          <ac:picMkLst>
            <pc:docMk/>
            <pc:sldMk cId="1467910918" sldId="778"/>
            <ac:picMk id="5" creationId="{61DC8D5F-50F3-3EC0-1620-86103801BF92}"/>
          </ac:picMkLst>
        </pc:picChg>
      </pc:sldChg>
      <pc:sldChg chg="del">
        <pc:chgData name="Wen, Natasha" userId="fa88d1f8-e376-4f37-84ad-a1e0e3e1cb59" providerId="ADAL" clId="{E1F88731-968B-4D90-B1E8-AB29F8B540E1}" dt="2022-06-23T22:57:43.438" v="1947"/>
        <pc:sldMkLst>
          <pc:docMk/>
          <pc:sldMk cId="3612980478" sldId="778"/>
        </pc:sldMkLst>
      </pc:sldChg>
      <pc:sldChg chg="modSp add mod">
        <pc:chgData name="Wen, Natasha" userId="fa88d1f8-e376-4f37-84ad-a1e0e3e1cb59" providerId="ADAL" clId="{E1F88731-968B-4D90-B1E8-AB29F8B540E1}" dt="2022-06-24T18:03:52.303" v="2876" actId="14100"/>
        <pc:sldMkLst>
          <pc:docMk/>
          <pc:sldMk cId="955457701" sldId="779"/>
        </pc:sldMkLst>
        <pc:spChg chg="mod">
          <ac:chgData name="Wen, Natasha" userId="fa88d1f8-e376-4f37-84ad-a1e0e3e1cb59" providerId="ADAL" clId="{E1F88731-968B-4D90-B1E8-AB29F8B540E1}" dt="2022-06-24T18:03:52.303" v="2876" actId="14100"/>
          <ac:spMkLst>
            <pc:docMk/>
            <pc:sldMk cId="955457701" sldId="779"/>
            <ac:spMk id="2" creationId="{6C8D7865-6817-4694-8451-FEAA309B0F14}"/>
          </ac:spMkLst>
        </pc:spChg>
        <pc:spChg chg="mod">
          <ac:chgData name="Wen, Natasha" userId="fa88d1f8-e376-4f37-84ad-a1e0e3e1cb59" providerId="ADAL" clId="{E1F88731-968B-4D90-B1E8-AB29F8B540E1}" dt="2022-06-24T18:02:07.145" v="2851" actId="20578"/>
          <ac:spMkLst>
            <pc:docMk/>
            <pc:sldMk cId="955457701" sldId="779"/>
            <ac:spMk id="3" creationId="{4217B89F-D034-4DA1-BFA7-900F007A223A}"/>
          </ac:spMkLst>
        </pc:spChg>
        <pc:spChg chg="mod">
          <ac:chgData name="Wen, Natasha" userId="fa88d1f8-e376-4f37-84ad-a1e0e3e1cb59" providerId="ADAL" clId="{E1F88731-968B-4D90-B1E8-AB29F8B540E1}" dt="2022-06-24T18:02:13.587" v="2852" actId="20578"/>
          <ac:spMkLst>
            <pc:docMk/>
            <pc:sldMk cId="955457701" sldId="779"/>
            <ac:spMk id="4" creationId="{1C1A5824-80F9-4999-BA9B-3D5F1B367845}"/>
          </ac:spMkLst>
        </pc:spChg>
      </pc:sldChg>
      <pc:sldChg chg="del">
        <pc:chgData name="Wen, Natasha" userId="fa88d1f8-e376-4f37-84ad-a1e0e3e1cb59" providerId="ADAL" clId="{E1F88731-968B-4D90-B1E8-AB29F8B540E1}" dt="2022-06-23T22:57:43.438" v="1947"/>
        <pc:sldMkLst>
          <pc:docMk/>
          <pc:sldMk cId="3144351834" sldId="779"/>
        </pc:sldMkLst>
      </pc:sldChg>
      <pc:sldChg chg="del">
        <pc:chgData name="Wen, Natasha" userId="fa88d1f8-e376-4f37-84ad-a1e0e3e1cb59" providerId="ADAL" clId="{E1F88731-968B-4D90-B1E8-AB29F8B540E1}" dt="2022-06-23T22:57:43.438" v="1947"/>
        <pc:sldMkLst>
          <pc:docMk/>
          <pc:sldMk cId="2193132391" sldId="780"/>
        </pc:sldMkLst>
      </pc:sldChg>
      <pc:sldChg chg="del">
        <pc:chgData name="Wen, Natasha" userId="fa88d1f8-e376-4f37-84ad-a1e0e3e1cb59" providerId="ADAL" clId="{E1F88731-968B-4D90-B1E8-AB29F8B540E1}" dt="2022-06-24T20:46:26.255" v="3876" actId="2696"/>
        <pc:sldMkLst>
          <pc:docMk/>
          <pc:sldMk cId="2015045076" sldId="781"/>
        </pc:sldMkLst>
      </pc:sldChg>
      <pc:sldChg chg="add ord">
        <pc:chgData name="Wen, Natasha" userId="fa88d1f8-e376-4f37-84ad-a1e0e3e1cb59" providerId="ADAL" clId="{E1F88731-968B-4D90-B1E8-AB29F8B540E1}" dt="2022-06-24T20:09:57.770" v="2950"/>
        <pc:sldMkLst>
          <pc:docMk/>
          <pc:sldMk cId="773168104" sldId="782"/>
        </pc:sldMkLst>
      </pc:sldChg>
      <pc:sldChg chg="add ord">
        <pc:chgData name="Wen, Natasha" userId="fa88d1f8-e376-4f37-84ad-a1e0e3e1cb59" providerId="ADAL" clId="{E1F88731-968B-4D90-B1E8-AB29F8B540E1}" dt="2022-06-24T20:21:21.548" v="3522"/>
        <pc:sldMkLst>
          <pc:docMk/>
          <pc:sldMk cId="2962162393" sldId="783"/>
        </pc:sldMkLst>
      </pc:sldChg>
      <pc:sldChg chg="new del">
        <pc:chgData name="Wen, Natasha" userId="fa88d1f8-e376-4f37-84ad-a1e0e3e1cb59" providerId="ADAL" clId="{E1F88731-968B-4D90-B1E8-AB29F8B540E1}" dt="2022-06-24T20:13:03.158" v="2962" actId="2696"/>
        <pc:sldMkLst>
          <pc:docMk/>
          <pc:sldMk cId="3462391228" sldId="784"/>
        </pc:sldMkLst>
      </pc:sldChg>
      <pc:sldChg chg="modSp add mod ord">
        <pc:chgData name="Wen, Natasha" userId="fa88d1f8-e376-4f37-84ad-a1e0e3e1cb59" providerId="ADAL" clId="{E1F88731-968B-4D90-B1E8-AB29F8B540E1}" dt="2022-06-24T20:27:17.321" v="3626" actId="27636"/>
        <pc:sldMkLst>
          <pc:docMk/>
          <pc:sldMk cId="1425417387" sldId="785"/>
        </pc:sldMkLst>
        <pc:spChg chg="mod">
          <ac:chgData name="Wen, Natasha" userId="fa88d1f8-e376-4f37-84ad-a1e0e3e1cb59" providerId="ADAL" clId="{E1F88731-968B-4D90-B1E8-AB29F8B540E1}" dt="2022-06-24T20:27:07.819" v="3624" actId="27636"/>
          <ac:spMkLst>
            <pc:docMk/>
            <pc:sldMk cId="1425417387" sldId="785"/>
            <ac:spMk id="5" creationId="{C13DED14-4E43-0DFB-9159-5AA2E0AE058B}"/>
          </ac:spMkLst>
        </pc:spChg>
        <pc:spChg chg="mod">
          <ac:chgData name="Wen, Natasha" userId="fa88d1f8-e376-4f37-84ad-a1e0e3e1cb59" providerId="ADAL" clId="{E1F88731-968B-4D90-B1E8-AB29F8B540E1}" dt="2022-06-24T20:27:17.321" v="3626" actId="27636"/>
          <ac:spMkLst>
            <pc:docMk/>
            <pc:sldMk cId="1425417387" sldId="785"/>
            <ac:spMk id="6" creationId="{1A72F5D7-BA9C-ACDA-8D26-6DAF40F011BE}"/>
          </ac:spMkLst>
        </pc:spChg>
        <pc:graphicFrameChg chg="mod">
          <ac:chgData name="Wen, Natasha" userId="fa88d1f8-e376-4f37-84ad-a1e0e3e1cb59" providerId="ADAL" clId="{E1F88731-968B-4D90-B1E8-AB29F8B540E1}" dt="2022-06-24T20:24:33.939" v="3618" actId="20577"/>
          <ac:graphicFrameMkLst>
            <pc:docMk/>
            <pc:sldMk cId="1425417387" sldId="785"/>
            <ac:graphicFrameMk id="4" creationId="{281FFB81-F0E5-1ABB-87CE-698F10961524}"/>
          </ac:graphicFrameMkLst>
        </pc:graphicFrameChg>
      </pc:sldChg>
      <pc:sldChg chg="add ord">
        <pc:chgData name="Wen, Natasha" userId="fa88d1f8-e376-4f37-84ad-a1e0e3e1cb59" providerId="ADAL" clId="{E1F88731-968B-4D90-B1E8-AB29F8B540E1}" dt="2022-06-24T20:21:20.069" v="3520"/>
        <pc:sldMkLst>
          <pc:docMk/>
          <pc:sldMk cId="3946394822" sldId="786"/>
        </pc:sldMkLst>
      </pc:sldChg>
      <pc:sldChg chg="modSp mod">
        <pc:chgData name="Wen, Natasha" userId="fa88d1f8-e376-4f37-84ad-a1e0e3e1cb59" providerId="ADAL" clId="{E1F88731-968B-4D90-B1E8-AB29F8B540E1}" dt="2022-06-24T20:43:44.198" v="3852" actId="20577"/>
        <pc:sldMkLst>
          <pc:docMk/>
          <pc:sldMk cId="255358619" sldId="787"/>
        </pc:sldMkLst>
        <pc:spChg chg="mod">
          <ac:chgData name="Wen, Natasha" userId="fa88d1f8-e376-4f37-84ad-a1e0e3e1cb59" providerId="ADAL" clId="{E1F88731-968B-4D90-B1E8-AB29F8B540E1}" dt="2022-06-24T20:43:33.970" v="3838" actId="20577"/>
          <ac:spMkLst>
            <pc:docMk/>
            <pc:sldMk cId="255358619" sldId="787"/>
            <ac:spMk id="5" creationId="{C13DED14-4E43-0DFB-9159-5AA2E0AE058B}"/>
          </ac:spMkLst>
        </pc:spChg>
        <pc:spChg chg="mod">
          <ac:chgData name="Wen, Natasha" userId="fa88d1f8-e376-4f37-84ad-a1e0e3e1cb59" providerId="ADAL" clId="{E1F88731-968B-4D90-B1E8-AB29F8B540E1}" dt="2022-06-24T20:43:44.198" v="3852" actId="20577"/>
          <ac:spMkLst>
            <pc:docMk/>
            <pc:sldMk cId="255358619" sldId="787"/>
            <ac:spMk id="6" creationId="{1A72F5D7-BA9C-ACDA-8D26-6DAF40F011BE}"/>
          </ac:spMkLst>
        </pc:spChg>
      </pc:sldChg>
      <pc:sldChg chg="add del">
        <pc:chgData name="Wen, Natasha" userId="fa88d1f8-e376-4f37-84ad-a1e0e3e1cb59" providerId="ADAL" clId="{E1F88731-968B-4D90-B1E8-AB29F8B540E1}" dt="2022-06-24T20:38:45.601" v="3628" actId="2696"/>
        <pc:sldMkLst>
          <pc:docMk/>
          <pc:sldMk cId="4129609958" sldId="787"/>
        </pc:sldMkLst>
      </pc:sldChg>
      <pc:sldMasterChg chg="delSldLayout">
        <pc:chgData name="Wen, Natasha" userId="fa88d1f8-e376-4f37-84ad-a1e0e3e1cb59" providerId="ADAL" clId="{E1F88731-968B-4D90-B1E8-AB29F8B540E1}" dt="2022-06-24T20:46:26.255" v="3876" actId="2696"/>
        <pc:sldMasterMkLst>
          <pc:docMk/>
          <pc:sldMasterMk cId="2030496011" sldId="2147483679"/>
        </pc:sldMasterMkLst>
        <pc:sldLayoutChg chg="del">
          <pc:chgData name="Wen, Natasha" userId="fa88d1f8-e376-4f37-84ad-a1e0e3e1cb59" providerId="ADAL" clId="{E1F88731-968B-4D90-B1E8-AB29F8B540E1}" dt="2022-06-24T20:46:26.255" v="3876" actId="2696"/>
          <pc:sldLayoutMkLst>
            <pc:docMk/>
            <pc:sldMasterMk cId="2030496011" sldId="2147483679"/>
            <pc:sldLayoutMk cId="751891732" sldId="2147483695"/>
          </pc:sldLayoutMkLst>
        </pc:sldLayoutChg>
        <pc:sldLayoutChg chg="del">
          <pc:chgData name="Wen, Natasha" userId="fa88d1f8-e376-4f37-84ad-a1e0e3e1cb59" providerId="ADAL" clId="{E1F88731-968B-4D90-B1E8-AB29F8B540E1}" dt="2022-06-24T15:50:09.531" v="2330" actId="2696"/>
          <pc:sldLayoutMkLst>
            <pc:docMk/>
            <pc:sldMasterMk cId="2030496011" sldId="2147483679"/>
            <pc:sldLayoutMk cId="2424384106" sldId="2147483727"/>
          </pc:sldLayoutMkLst>
        </pc:sldLayoutChg>
      </pc:sldMasterChg>
      <pc:sldMasterChg chg="del delSldLayout">
        <pc:chgData name="Wen, Natasha" userId="fa88d1f8-e376-4f37-84ad-a1e0e3e1cb59" providerId="ADAL" clId="{E1F88731-968B-4D90-B1E8-AB29F8B540E1}" dt="2022-06-24T15:47:07.197" v="2327" actId="2696"/>
        <pc:sldMasterMkLst>
          <pc:docMk/>
          <pc:sldMasterMk cId="902131429" sldId="2147483699"/>
        </pc:sldMasterMkLst>
        <pc:sldLayoutChg chg="del">
          <pc:chgData name="Wen, Natasha" userId="fa88d1f8-e376-4f37-84ad-a1e0e3e1cb59" providerId="ADAL" clId="{E1F88731-968B-4D90-B1E8-AB29F8B540E1}" dt="2022-06-24T15:47:07.197" v="2327" actId="2696"/>
          <pc:sldLayoutMkLst>
            <pc:docMk/>
            <pc:sldMasterMk cId="902131429" sldId="2147483699"/>
            <pc:sldLayoutMk cId="204204626" sldId="2147483700"/>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525968827" sldId="2147483701"/>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303139472" sldId="2147483702"/>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599043699" sldId="2147483703"/>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672911832" sldId="2147483704"/>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1353190646" sldId="2147483705"/>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460167861" sldId="2147483706"/>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322468425" sldId="2147483707"/>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556601797" sldId="2147483708"/>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4170306599" sldId="2147483709"/>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113511217" sldId="2147483710"/>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1954954948" sldId="2147483711"/>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88313713" sldId="2147483712"/>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684255703" sldId="2147483713"/>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743038632" sldId="2147483714"/>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528836150" sldId="2147483715"/>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452027904" sldId="2147483716"/>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943312311" sldId="2147483717"/>
          </pc:sldLayoutMkLst>
        </pc:sldLayoutChg>
        <pc:sldLayoutChg chg="del">
          <pc:chgData name="Wen, Natasha" userId="fa88d1f8-e376-4f37-84ad-a1e0e3e1cb59" providerId="ADAL" clId="{E1F88731-968B-4D90-B1E8-AB29F8B540E1}" dt="2022-06-23T22:33:11.413" v="1745" actId="2696"/>
          <pc:sldLayoutMkLst>
            <pc:docMk/>
            <pc:sldMasterMk cId="902131429" sldId="2147483699"/>
            <pc:sldLayoutMk cId="942019122" sldId="2147483718"/>
          </pc:sldLayoutMkLst>
        </pc:sldLayoutChg>
        <pc:sldLayoutChg chg="del">
          <pc:chgData name="Wen, Natasha" userId="fa88d1f8-e376-4f37-84ad-a1e0e3e1cb59" providerId="ADAL" clId="{E1F88731-968B-4D90-B1E8-AB29F8B540E1}" dt="2022-06-23T21:59:17.796" v="1344" actId="2696"/>
          <pc:sldLayoutMkLst>
            <pc:docMk/>
            <pc:sldMasterMk cId="902131429" sldId="2147483699"/>
            <pc:sldLayoutMk cId="1650192966" sldId="2147483719"/>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793094629" sldId="2147483720"/>
          </pc:sldLayoutMkLst>
        </pc:sldLayoutChg>
        <pc:sldLayoutChg chg="del">
          <pc:chgData name="Wen, Natasha" userId="fa88d1f8-e376-4f37-84ad-a1e0e3e1cb59" providerId="ADAL" clId="{E1F88731-968B-4D90-B1E8-AB29F8B540E1}" dt="2022-06-24T15:47:04.498" v="2326" actId="2696"/>
          <pc:sldLayoutMkLst>
            <pc:docMk/>
            <pc:sldMasterMk cId="902131429" sldId="2147483699"/>
            <pc:sldLayoutMk cId="3358273680" sldId="2147483721"/>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146206402" sldId="2147483722"/>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1692080939" sldId="2147483723"/>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4032515077" sldId="2147483724"/>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3643705299" sldId="2147483725"/>
          </pc:sldLayoutMkLst>
        </pc:sldLayoutChg>
        <pc:sldLayoutChg chg="del">
          <pc:chgData name="Wen, Natasha" userId="fa88d1f8-e376-4f37-84ad-a1e0e3e1cb59" providerId="ADAL" clId="{E1F88731-968B-4D90-B1E8-AB29F8B540E1}" dt="2022-06-24T15:47:07.197" v="2327" actId="2696"/>
          <pc:sldLayoutMkLst>
            <pc:docMk/>
            <pc:sldMasterMk cId="902131429" sldId="2147483699"/>
            <pc:sldLayoutMk cId="2656363418" sldId="2147483726"/>
          </pc:sldLayoutMkLst>
        </pc:sldLayoutChg>
      </pc:sldMasterChg>
      <pc:sldMasterChg chg="del delSldLayout">
        <pc:chgData name="Wen, Natasha" userId="fa88d1f8-e376-4f37-84ad-a1e0e3e1cb59" providerId="ADAL" clId="{E1F88731-968B-4D90-B1E8-AB29F8B540E1}" dt="2022-06-23T20:13:46.579" v="770" actId="2696"/>
        <pc:sldMasterMkLst>
          <pc:docMk/>
          <pc:sldMasterMk cId="2949428009" sldId="2147483728"/>
        </pc:sldMasterMkLst>
        <pc:sldLayoutChg chg="del">
          <pc:chgData name="Wen, Natasha" userId="fa88d1f8-e376-4f37-84ad-a1e0e3e1cb59" providerId="ADAL" clId="{E1F88731-968B-4D90-B1E8-AB29F8B540E1}" dt="2022-06-23T20:13:46.579" v="770" actId="2696"/>
          <pc:sldLayoutMkLst>
            <pc:docMk/>
            <pc:sldMasterMk cId="2949428009" sldId="2147483728"/>
            <pc:sldLayoutMk cId="4041348556" sldId="2147483729"/>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920947698" sldId="2147483730"/>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8144010" sldId="2147483731"/>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2596253615" sldId="2147483732"/>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957050162" sldId="2147483733"/>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1168258232" sldId="2147483734"/>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978161293" sldId="2147483735"/>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1930469402" sldId="2147483736"/>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4033673445" sldId="2147483737"/>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286273205" sldId="2147483738"/>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2924584654" sldId="2147483739"/>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384026594" sldId="2147483740"/>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817082666" sldId="2147483741"/>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3105555363" sldId="2147483742"/>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2883117830" sldId="2147483743"/>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1610500729" sldId="2147483744"/>
          </pc:sldLayoutMkLst>
        </pc:sldLayoutChg>
        <pc:sldLayoutChg chg="del">
          <pc:chgData name="Wen, Natasha" userId="fa88d1f8-e376-4f37-84ad-a1e0e3e1cb59" providerId="ADAL" clId="{E1F88731-968B-4D90-B1E8-AB29F8B540E1}" dt="2022-06-23T20:13:46.579" v="770" actId="2696"/>
          <pc:sldLayoutMkLst>
            <pc:docMk/>
            <pc:sldMasterMk cId="2949428009" sldId="2147483728"/>
            <pc:sldLayoutMk cId="2460166839" sldId="2147483745"/>
          </pc:sldLayoutMkLst>
        </pc:sldLayoutChg>
      </pc:sldMasterChg>
    </pc:docChg>
  </pc:docChgLst>
  <pc:docChgLst>
    <pc:chgData name="Wen, Natasha" userId="fa88d1f8-e376-4f37-84ad-a1e0e3e1cb59" providerId="ADAL" clId="{0D120A3A-4BC1-4F7C-8142-E13DB2EBA8AD}"/>
    <pc:docChg chg="undo redo custSel addSld delSld modSld sldOrd addSection delSection modSection">
      <pc:chgData name="Wen, Natasha" userId="fa88d1f8-e376-4f37-84ad-a1e0e3e1cb59" providerId="ADAL" clId="{0D120A3A-4BC1-4F7C-8142-E13DB2EBA8AD}" dt="2022-05-31T21:46:29.755" v="4875" actId="20577"/>
      <pc:docMkLst>
        <pc:docMk/>
      </pc:docMkLst>
      <pc:sldChg chg="ord">
        <pc:chgData name="Wen, Natasha" userId="fa88d1f8-e376-4f37-84ad-a1e0e3e1cb59" providerId="ADAL" clId="{0D120A3A-4BC1-4F7C-8142-E13DB2EBA8AD}" dt="2022-05-13T20:21:20.908" v="3678"/>
        <pc:sldMkLst>
          <pc:docMk/>
          <pc:sldMk cId="1090082496" sldId="293"/>
        </pc:sldMkLst>
      </pc:sldChg>
      <pc:sldChg chg="modSp mod">
        <pc:chgData name="Wen, Natasha" userId="fa88d1f8-e376-4f37-84ad-a1e0e3e1cb59" providerId="ADAL" clId="{0D120A3A-4BC1-4F7C-8142-E13DB2EBA8AD}" dt="2022-05-13T20:44:42.395" v="4076" actId="114"/>
        <pc:sldMkLst>
          <pc:docMk/>
          <pc:sldMk cId="3072759455" sldId="294"/>
        </pc:sldMkLst>
        <pc:spChg chg="mod">
          <ac:chgData name="Wen, Natasha" userId="fa88d1f8-e376-4f37-84ad-a1e0e3e1cb59" providerId="ADAL" clId="{0D120A3A-4BC1-4F7C-8142-E13DB2EBA8AD}" dt="2022-05-13T20:37:19.515" v="4074" actId="14100"/>
          <ac:spMkLst>
            <pc:docMk/>
            <pc:sldMk cId="3072759455" sldId="294"/>
            <ac:spMk id="3" creationId="{4217B89F-D034-4DA1-BFA7-900F007A223A}"/>
          </ac:spMkLst>
        </pc:spChg>
        <pc:spChg chg="mod">
          <ac:chgData name="Wen, Natasha" userId="fa88d1f8-e376-4f37-84ad-a1e0e3e1cb59" providerId="ADAL" clId="{0D120A3A-4BC1-4F7C-8142-E13DB2EBA8AD}" dt="2022-05-13T20:44:42.395" v="4076" actId="114"/>
          <ac:spMkLst>
            <pc:docMk/>
            <pc:sldMk cId="3072759455" sldId="294"/>
            <ac:spMk id="4" creationId="{1C1A5824-80F9-4999-BA9B-3D5F1B367845}"/>
          </ac:spMkLst>
        </pc:spChg>
      </pc:sldChg>
      <pc:sldChg chg="modSp ord">
        <pc:chgData name="Wen, Natasha" userId="fa88d1f8-e376-4f37-84ad-a1e0e3e1cb59" providerId="ADAL" clId="{0D120A3A-4BC1-4F7C-8142-E13DB2EBA8AD}" dt="2022-05-12T20:56:59.381" v="2420"/>
        <pc:sldMkLst>
          <pc:docMk/>
          <pc:sldMk cId="997694140" sldId="296"/>
        </pc:sldMkLst>
        <pc:picChg chg="mod">
          <ac:chgData name="Wen, Natasha" userId="fa88d1f8-e376-4f37-84ad-a1e0e3e1cb59" providerId="ADAL" clId="{0D120A3A-4BC1-4F7C-8142-E13DB2EBA8AD}" dt="2022-05-12T20:56:26.892" v="2417" actId="14100"/>
          <ac:picMkLst>
            <pc:docMk/>
            <pc:sldMk cId="997694140" sldId="296"/>
            <ac:picMk id="2050" creationId="{E2A2746A-2547-426E-8FA3-256B91ECAD3E}"/>
          </ac:picMkLst>
        </pc:picChg>
      </pc:sldChg>
      <pc:sldChg chg="del">
        <pc:chgData name="Wen, Natasha" userId="fa88d1f8-e376-4f37-84ad-a1e0e3e1cb59" providerId="ADAL" clId="{0D120A3A-4BC1-4F7C-8142-E13DB2EBA8AD}" dt="2022-05-12T21:05:19.506" v="2476" actId="2696"/>
        <pc:sldMkLst>
          <pc:docMk/>
          <pc:sldMk cId="1870434505" sldId="510"/>
        </pc:sldMkLst>
      </pc:sldChg>
      <pc:sldChg chg="ord">
        <pc:chgData name="Wen, Natasha" userId="fa88d1f8-e376-4f37-84ad-a1e0e3e1cb59" providerId="ADAL" clId="{0D120A3A-4BC1-4F7C-8142-E13DB2EBA8AD}" dt="2022-05-13T20:20:56.970" v="3676"/>
        <pc:sldMkLst>
          <pc:docMk/>
          <pc:sldMk cId="3315241352" sldId="597"/>
        </pc:sldMkLst>
      </pc:sldChg>
      <pc:sldChg chg="ord">
        <pc:chgData name="Wen, Natasha" userId="fa88d1f8-e376-4f37-84ad-a1e0e3e1cb59" providerId="ADAL" clId="{0D120A3A-4BC1-4F7C-8142-E13DB2EBA8AD}" dt="2022-05-13T20:20:14.541" v="3668"/>
        <pc:sldMkLst>
          <pc:docMk/>
          <pc:sldMk cId="2764081345" sldId="603"/>
        </pc:sldMkLst>
      </pc:sldChg>
      <pc:sldChg chg="addSp modSp mod modNotesTx">
        <pc:chgData name="Wen, Natasha" userId="fa88d1f8-e376-4f37-84ad-a1e0e3e1cb59" providerId="ADAL" clId="{0D120A3A-4BC1-4F7C-8142-E13DB2EBA8AD}" dt="2022-05-12T21:02:53.640" v="2454"/>
        <pc:sldMkLst>
          <pc:docMk/>
          <pc:sldMk cId="121114234" sldId="605"/>
        </pc:sldMkLst>
        <pc:picChg chg="mod modCrop">
          <ac:chgData name="Wen, Natasha" userId="fa88d1f8-e376-4f37-84ad-a1e0e3e1cb59" providerId="ADAL" clId="{0D120A3A-4BC1-4F7C-8142-E13DB2EBA8AD}" dt="2022-05-12T21:02:07.296" v="2448" actId="14100"/>
          <ac:picMkLst>
            <pc:docMk/>
            <pc:sldMk cId="121114234" sldId="605"/>
            <ac:picMk id="5" creationId="{C7D8AFD9-DED8-45CE-BC52-4FDAA6867288}"/>
          </ac:picMkLst>
        </pc:picChg>
        <pc:picChg chg="add mod">
          <ac:chgData name="Wen, Natasha" userId="fa88d1f8-e376-4f37-84ad-a1e0e3e1cb59" providerId="ADAL" clId="{0D120A3A-4BC1-4F7C-8142-E13DB2EBA8AD}" dt="2022-05-12T21:02:14.053" v="2449" actId="14100"/>
          <ac:picMkLst>
            <pc:docMk/>
            <pc:sldMk cId="121114234" sldId="605"/>
            <ac:picMk id="6" creationId="{A96B807E-7364-8A57-2BDA-D3867C307089}"/>
          </ac:picMkLst>
        </pc:picChg>
      </pc:sldChg>
      <pc:sldChg chg="addSp modSp mod">
        <pc:chgData name="Wen, Natasha" userId="fa88d1f8-e376-4f37-84ad-a1e0e3e1cb59" providerId="ADAL" clId="{0D120A3A-4BC1-4F7C-8142-E13DB2EBA8AD}" dt="2022-05-10T15:42:10.710" v="615" actId="1076"/>
        <pc:sldMkLst>
          <pc:docMk/>
          <pc:sldMk cId="640563212" sldId="621"/>
        </pc:sldMkLst>
        <pc:spChg chg="add mod">
          <ac:chgData name="Wen, Natasha" userId="fa88d1f8-e376-4f37-84ad-a1e0e3e1cb59" providerId="ADAL" clId="{0D120A3A-4BC1-4F7C-8142-E13DB2EBA8AD}" dt="2022-05-10T15:42:10.710" v="615" actId="1076"/>
          <ac:spMkLst>
            <pc:docMk/>
            <pc:sldMk cId="640563212" sldId="621"/>
            <ac:spMk id="17" creationId="{EBC70F7E-62A4-6DBC-43BD-C6850AA465FC}"/>
          </ac:spMkLst>
        </pc:spChg>
        <pc:picChg chg="mod">
          <ac:chgData name="Wen, Natasha" userId="fa88d1f8-e376-4f37-84ad-a1e0e3e1cb59" providerId="ADAL" clId="{0D120A3A-4BC1-4F7C-8142-E13DB2EBA8AD}" dt="2022-05-10T15:42:04.845" v="614" actId="1076"/>
          <ac:picMkLst>
            <pc:docMk/>
            <pc:sldMk cId="640563212" sldId="621"/>
            <ac:picMk id="5" creationId="{929D2191-26AD-4CCC-800B-16117A5380F5}"/>
          </ac:picMkLst>
        </pc:picChg>
      </pc:sldChg>
      <pc:sldChg chg="add del">
        <pc:chgData name="Wen, Natasha" userId="fa88d1f8-e376-4f37-84ad-a1e0e3e1cb59" providerId="ADAL" clId="{0D120A3A-4BC1-4F7C-8142-E13DB2EBA8AD}" dt="2022-05-12T21:05:24.710" v="2477" actId="2696"/>
        <pc:sldMkLst>
          <pc:docMk/>
          <pc:sldMk cId="3982919188" sldId="629"/>
        </pc:sldMkLst>
      </pc:sldChg>
      <pc:sldChg chg="addSp modSp mod modNotesTx">
        <pc:chgData name="Wen, Natasha" userId="fa88d1f8-e376-4f37-84ad-a1e0e3e1cb59" providerId="ADAL" clId="{0D120A3A-4BC1-4F7C-8142-E13DB2EBA8AD}" dt="2022-05-12T21:05:13.483" v="2475" actId="1076"/>
        <pc:sldMkLst>
          <pc:docMk/>
          <pc:sldMk cId="748163596" sldId="630"/>
        </pc:sldMkLst>
        <pc:spChg chg="mod">
          <ac:chgData name="Wen, Natasha" userId="fa88d1f8-e376-4f37-84ad-a1e0e3e1cb59" providerId="ADAL" clId="{0D120A3A-4BC1-4F7C-8142-E13DB2EBA8AD}" dt="2022-05-12T21:05:06.262" v="2474" actId="1076"/>
          <ac:spMkLst>
            <pc:docMk/>
            <pc:sldMk cId="748163596" sldId="630"/>
            <ac:spMk id="2" creationId="{8F34B2F3-BE09-471E-968D-377DE2672C68}"/>
          </ac:spMkLst>
        </pc:spChg>
        <pc:spChg chg="mod">
          <ac:chgData name="Wen, Natasha" userId="fa88d1f8-e376-4f37-84ad-a1e0e3e1cb59" providerId="ADAL" clId="{0D120A3A-4BC1-4F7C-8142-E13DB2EBA8AD}" dt="2022-05-12T21:05:13.483" v="2475" actId="1076"/>
          <ac:spMkLst>
            <pc:docMk/>
            <pc:sldMk cId="748163596" sldId="630"/>
            <ac:spMk id="71" creationId="{8A309233-0A9E-466C-A005-28916CCEFFB1}"/>
          </ac:spMkLst>
        </pc:spChg>
        <pc:picChg chg="add mod">
          <ac:chgData name="Wen, Natasha" userId="fa88d1f8-e376-4f37-84ad-a1e0e3e1cb59" providerId="ADAL" clId="{0D120A3A-4BC1-4F7C-8142-E13DB2EBA8AD}" dt="2022-05-12T21:04:47.019" v="2471" actId="14100"/>
          <ac:picMkLst>
            <pc:docMk/>
            <pc:sldMk cId="748163596" sldId="630"/>
            <ac:picMk id="5" creationId="{F79938A5-72E6-45E2-5A07-1A7CDAE7E2B8}"/>
          </ac:picMkLst>
        </pc:picChg>
        <pc:picChg chg="mod">
          <ac:chgData name="Wen, Natasha" userId="fa88d1f8-e376-4f37-84ad-a1e0e3e1cb59" providerId="ADAL" clId="{0D120A3A-4BC1-4F7C-8142-E13DB2EBA8AD}" dt="2022-05-12T21:04:51.625" v="2472" actId="1440"/>
          <ac:picMkLst>
            <pc:docMk/>
            <pc:sldMk cId="748163596" sldId="630"/>
            <ac:picMk id="10" creationId="{C6695AE1-859B-4DBA-A5C7-0A993FDEC4AA}"/>
          </ac:picMkLst>
        </pc:picChg>
      </pc:sldChg>
      <pc:sldChg chg="ord">
        <pc:chgData name="Wen, Natasha" userId="fa88d1f8-e376-4f37-84ad-a1e0e3e1cb59" providerId="ADAL" clId="{0D120A3A-4BC1-4F7C-8142-E13DB2EBA8AD}" dt="2022-05-13T20:33:51.324" v="3995"/>
        <pc:sldMkLst>
          <pc:docMk/>
          <pc:sldMk cId="1350840545" sldId="633"/>
        </pc:sldMkLst>
      </pc:sldChg>
      <pc:sldChg chg="ord">
        <pc:chgData name="Wen, Natasha" userId="fa88d1f8-e376-4f37-84ad-a1e0e3e1cb59" providerId="ADAL" clId="{0D120A3A-4BC1-4F7C-8142-E13DB2EBA8AD}" dt="2022-05-13T20:21:20.908" v="3678"/>
        <pc:sldMkLst>
          <pc:docMk/>
          <pc:sldMk cId="2443399740" sldId="634"/>
        </pc:sldMkLst>
      </pc:sldChg>
      <pc:sldChg chg="modSp del mod ord">
        <pc:chgData name="Wen, Natasha" userId="fa88d1f8-e376-4f37-84ad-a1e0e3e1cb59" providerId="ADAL" clId="{0D120A3A-4BC1-4F7C-8142-E13DB2EBA8AD}" dt="2022-05-18T23:22:21" v="4779" actId="2696"/>
        <pc:sldMkLst>
          <pc:docMk/>
          <pc:sldMk cId="3741915218" sldId="636"/>
        </pc:sldMkLst>
        <pc:spChg chg="mod">
          <ac:chgData name="Wen, Natasha" userId="fa88d1f8-e376-4f37-84ad-a1e0e3e1cb59" providerId="ADAL" clId="{0D120A3A-4BC1-4F7C-8142-E13DB2EBA8AD}" dt="2022-05-16T15:30:38.464" v="4180" actId="5793"/>
          <ac:spMkLst>
            <pc:docMk/>
            <pc:sldMk cId="3741915218" sldId="636"/>
            <ac:spMk id="2" creationId="{85C9F526-81D8-4D1F-BB8C-78B775948424}"/>
          </ac:spMkLst>
        </pc:spChg>
        <pc:spChg chg="mod">
          <ac:chgData name="Wen, Natasha" userId="fa88d1f8-e376-4f37-84ad-a1e0e3e1cb59" providerId="ADAL" clId="{0D120A3A-4BC1-4F7C-8142-E13DB2EBA8AD}" dt="2022-05-16T15:32:36.851" v="4262" actId="688"/>
          <ac:spMkLst>
            <pc:docMk/>
            <pc:sldMk cId="3741915218" sldId="636"/>
            <ac:spMk id="5" creationId="{E2E07BCA-700F-4080-8C2A-034D817D4614}"/>
          </ac:spMkLst>
        </pc:spChg>
        <pc:spChg chg="mod">
          <ac:chgData name="Wen, Natasha" userId="fa88d1f8-e376-4f37-84ad-a1e0e3e1cb59" providerId="ADAL" clId="{0D120A3A-4BC1-4F7C-8142-E13DB2EBA8AD}" dt="2022-05-16T15:30:49.604" v="4181"/>
          <ac:spMkLst>
            <pc:docMk/>
            <pc:sldMk cId="3741915218" sldId="636"/>
            <ac:spMk id="7" creationId="{77CA4209-53B4-476B-9934-1E8F43D173AE}"/>
          </ac:spMkLst>
        </pc:spChg>
        <pc:spChg chg="mod">
          <ac:chgData name="Wen, Natasha" userId="fa88d1f8-e376-4f37-84ad-a1e0e3e1cb59" providerId="ADAL" clId="{0D120A3A-4BC1-4F7C-8142-E13DB2EBA8AD}" dt="2022-05-16T15:32:36.851" v="4262" actId="688"/>
          <ac:spMkLst>
            <pc:docMk/>
            <pc:sldMk cId="3741915218" sldId="636"/>
            <ac:spMk id="9" creationId="{3BF221DA-B527-4C41-8511-A881D796A622}"/>
          </ac:spMkLst>
        </pc:spChg>
      </pc:sldChg>
      <pc:sldChg chg="modSp mod">
        <pc:chgData name="Wen, Natasha" userId="fa88d1f8-e376-4f37-84ad-a1e0e3e1cb59" providerId="ADAL" clId="{0D120A3A-4BC1-4F7C-8142-E13DB2EBA8AD}" dt="2022-05-11T16:16:28.621" v="1755"/>
        <pc:sldMkLst>
          <pc:docMk/>
          <pc:sldMk cId="1573772937" sldId="637"/>
        </pc:sldMkLst>
        <pc:spChg chg="mod">
          <ac:chgData name="Wen, Natasha" userId="fa88d1f8-e376-4f37-84ad-a1e0e3e1cb59" providerId="ADAL" clId="{0D120A3A-4BC1-4F7C-8142-E13DB2EBA8AD}" dt="2022-05-11T16:16:28.621" v="1755"/>
          <ac:spMkLst>
            <pc:docMk/>
            <pc:sldMk cId="1573772937" sldId="637"/>
            <ac:spMk id="5" creationId="{619A8A28-1B16-4A97-93EF-5CF825400DA5}"/>
          </ac:spMkLst>
        </pc:spChg>
      </pc:sldChg>
      <pc:sldChg chg="addSp modSp mod">
        <pc:chgData name="Wen, Natasha" userId="fa88d1f8-e376-4f37-84ad-a1e0e3e1cb59" providerId="ADAL" clId="{0D120A3A-4BC1-4F7C-8142-E13DB2EBA8AD}" dt="2022-05-31T21:46:29.755" v="4875" actId="20577"/>
        <pc:sldMkLst>
          <pc:docMk/>
          <pc:sldMk cId="3601433223" sldId="638"/>
        </pc:sldMkLst>
        <pc:spChg chg="mod">
          <ac:chgData name="Wen, Natasha" userId="fa88d1f8-e376-4f37-84ad-a1e0e3e1cb59" providerId="ADAL" clId="{0D120A3A-4BC1-4F7C-8142-E13DB2EBA8AD}" dt="2022-05-11T16:13:11.222" v="1730" actId="1076"/>
          <ac:spMkLst>
            <pc:docMk/>
            <pc:sldMk cId="3601433223" sldId="638"/>
            <ac:spMk id="2" creationId="{8D007326-63B2-487C-BCA3-F50B558987D4}"/>
          </ac:spMkLst>
        </pc:spChg>
        <pc:spChg chg="mod">
          <ac:chgData name="Wen, Natasha" userId="fa88d1f8-e376-4f37-84ad-a1e0e3e1cb59" providerId="ADAL" clId="{0D120A3A-4BC1-4F7C-8142-E13DB2EBA8AD}" dt="2022-05-11T15:00:50.001" v="1587" actId="20577"/>
          <ac:spMkLst>
            <pc:docMk/>
            <pc:sldMk cId="3601433223" sldId="638"/>
            <ac:spMk id="3" creationId="{2C3125C9-D73D-45B8-B9C3-78EBD5FF5927}"/>
          </ac:spMkLst>
        </pc:spChg>
        <pc:spChg chg="mod">
          <ac:chgData name="Wen, Natasha" userId="fa88d1f8-e376-4f37-84ad-a1e0e3e1cb59" providerId="ADAL" clId="{0D120A3A-4BC1-4F7C-8142-E13DB2EBA8AD}" dt="2022-05-11T16:13:47.714" v="1741" actId="20577"/>
          <ac:spMkLst>
            <pc:docMk/>
            <pc:sldMk cId="3601433223" sldId="638"/>
            <ac:spMk id="4" creationId="{624D265F-8793-4BD8-9D8F-812DC930A6B2}"/>
          </ac:spMkLst>
        </pc:spChg>
        <pc:spChg chg="add mod">
          <ac:chgData name="Wen, Natasha" userId="fa88d1f8-e376-4f37-84ad-a1e0e3e1cb59" providerId="ADAL" clId="{0D120A3A-4BC1-4F7C-8142-E13DB2EBA8AD}" dt="2022-05-31T21:46:29.755" v="4875" actId="20577"/>
          <ac:spMkLst>
            <pc:docMk/>
            <pc:sldMk cId="3601433223" sldId="638"/>
            <ac:spMk id="5" creationId="{94B48E5D-DA0A-7063-182F-D24DA1A1E240}"/>
          </ac:spMkLst>
        </pc:spChg>
      </pc:sldChg>
      <pc:sldChg chg="addSp delSp modSp mod ord modNotesTx">
        <pc:chgData name="Wen, Natasha" userId="fa88d1f8-e376-4f37-84ad-a1e0e3e1cb59" providerId="ADAL" clId="{0D120A3A-4BC1-4F7C-8142-E13DB2EBA8AD}" dt="2022-05-16T19:26:46.898" v="4776"/>
        <pc:sldMkLst>
          <pc:docMk/>
          <pc:sldMk cId="24382750" sldId="644"/>
        </pc:sldMkLst>
        <pc:spChg chg="add del mod">
          <ac:chgData name="Wen, Natasha" userId="fa88d1f8-e376-4f37-84ad-a1e0e3e1cb59" providerId="ADAL" clId="{0D120A3A-4BC1-4F7C-8142-E13DB2EBA8AD}" dt="2022-05-16T19:16:15.643" v="4727" actId="478"/>
          <ac:spMkLst>
            <pc:docMk/>
            <pc:sldMk cId="24382750" sldId="644"/>
            <ac:spMk id="3" creationId="{94708F77-CD61-BE01-3D54-4967327B23FB}"/>
          </ac:spMkLst>
        </pc:spChg>
        <pc:spChg chg="del mod">
          <ac:chgData name="Wen, Natasha" userId="fa88d1f8-e376-4f37-84ad-a1e0e3e1cb59" providerId="ADAL" clId="{0D120A3A-4BC1-4F7C-8142-E13DB2EBA8AD}" dt="2022-05-16T19:16:12.853" v="4726" actId="478"/>
          <ac:spMkLst>
            <pc:docMk/>
            <pc:sldMk cId="24382750" sldId="644"/>
            <ac:spMk id="14" creationId="{B34F263A-4A89-4878-923A-D6CB68530937}"/>
          </ac:spMkLst>
        </pc:spChg>
        <pc:spChg chg="del mod">
          <ac:chgData name="Wen, Natasha" userId="fa88d1f8-e376-4f37-84ad-a1e0e3e1cb59" providerId="ADAL" clId="{0D120A3A-4BC1-4F7C-8142-E13DB2EBA8AD}" dt="2022-05-16T19:16:11.096" v="4725" actId="478"/>
          <ac:spMkLst>
            <pc:docMk/>
            <pc:sldMk cId="24382750" sldId="644"/>
            <ac:spMk id="15" creationId="{0A5631A9-4842-470E-BE9D-A276C7D69782}"/>
          </ac:spMkLst>
        </pc:spChg>
        <pc:picChg chg="mod">
          <ac:chgData name="Wen, Natasha" userId="fa88d1f8-e376-4f37-84ad-a1e0e3e1cb59" providerId="ADAL" clId="{0D120A3A-4BC1-4F7C-8142-E13DB2EBA8AD}" dt="2022-05-11T15:56:15.671" v="1640" actId="14100"/>
          <ac:picMkLst>
            <pc:docMk/>
            <pc:sldMk cId="24382750" sldId="644"/>
            <ac:picMk id="10" creationId="{E3F4C3AE-EF07-4015-B8A8-9C336F74C81C}"/>
          </ac:picMkLst>
        </pc:picChg>
        <pc:picChg chg="add mod">
          <ac:chgData name="Wen, Natasha" userId="fa88d1f8-e376-4f37-84ad-a1e0e3e1cb59" providerId="ADAL" clId="{0D120A3A-4BC1-4F7C-8142-E13DB2EBA8AD}" dt="2022-05-16T19:26:20.672" v="4775" actId="1076"/>
          <ac:picMkLst>
            <pc:docMk/>
            <pc:sldMk cId="24382750" sldId="644"/>
            <ac:picMk id="1026" creationId="{C9596C60-6C58-C77C-0635-2CB684964978}"/>
          </ac:picMkLst>
        </pc:picChg>
        <pc:picChg chg="add mod">
          <ac:chgData name="Wen, Natasha" userId="fa88d1f8-e376-4f37-84ad-a1e0e3e1cb59" providerId="ADAL" clId="{0D120A3A-4BC1-4F7C-8142-E13DB2EBA8AD}" dt="2022-05-16T19:26:03.411" v="4774" actId="1076"/>
          <ac:picMkLst>
            <pc:docMk/>
            <pc:sldMk cId="24382750" sldId="644"/>
            <ac:picMk id="1028" creationId="{5B41BF87-59E6-BAA9-B049-5FADB1350D64}"/>
          </ac:picMkLst>
        </pc:picChg>
        <pc:picChg chg="add mod">
          <ac:chgData name="Wen, Natasha" userId="fa88d1f8-e376-4f37-84ad-a1e0e3e1cb59" providerId="ADAL" clId="{0D120A3A-4BC1-4F7C-8142-E13DB2EBA8AD}" dt="2022-05-16T19:25:21.694" v="4769" actId="1076"/>
          <ac:picMkLst>
            <pc:docMk/>
            <pc:sldMk cId="24382750" sldId="644"/>
            <ac:picMk id="1030" creationId="{10E0E80C-4F08-45C9-85D4-F73CC3591A50}"/>
          </ac:picMkLst>
        </pc:picChg>
        <pc:picChg chg="add mod">
          <ac:chgData name="Wen, Natasha" userId="fa88d1f8-e376-4f37-84ad-a1e0e3e1cb59" providerId="ADAL" clId="{0D120A3A-4BC1-4F7C-8142-E13DB2EBA8AD}" dt="2022-05-16T19:25:49.064" v="4773" actId="1076"/>
          <ac:picMkLst>
            <pc:docMk/>
            <pc:sldMk cId="24382750" sldId="644"/>
            <ac:picMk id="1032" creationId="{A9FB1D21-306C-DE78-E117-8C9C7F65B480}"/>
          </ac:picMkLst>
        </pc:picChg>
        <pc:cxnChg chg="mod">
          <ac:chgData name="Wen, Natasha" userId="fa88d1f8-e376-4f37-84ad-a1e0e3e1cb59" providerId="ADAL" clId="{0D120A3A-4BC1-4F7C-8142-E13DB2EBA8AD}" dt="2022-05-11T15:56:09.982" v="1639" actId="1076"/>
          <ac:cxnSpMkLst>
            <pc:docMk/>
            <pc:sldMk cId="24382750" sldId="644"/>
            <ac:cxnSpMk id="17" creationId="{97A7626E-C626-4633-AF8A-22CB7DA6B16F}"/>
          </ac:cxnSpMkLst>
        </pc:cxnChg>
        <pc:cxnChg chg="mod">
          <ac:chgData name="Wen, Natasha" userId="fa88d1f8-e376-4f37-84ad-a1e0e3e1cb59" providerId="ADAL" clId="{0D120A3A-4BC1-4F7C-8142-E13DB2EBA8AD}" dt="2022-05-11T15:56:09.982" v="1639" actId="1076"/>
          <ac:cxnSpMkLst>
            <pc:docMk/>
            <pc:sldMk cId="24382750" sldId="644"/>
            <ac:cxnSpMk id="18" creationId="{E3EFB58D-53F1-4910-8754-7A2FEFDA0949}"/>
          </ac:cxnSpMkLst>
        </pc:cxnChg>
        <pc:cxnChg chg="mod">
          <ac:chgData name="Wen, Natasha" userId="fa88d1f8-e376-4f37-84ad-a1e0e3e1cb59" providerId="ADAL" clId="{0D120A3A-4BC1-4F7C-8142-E13DB2EBA8AD}" dt="2022-05-11T15:56:09.982" v="1639" actId="1076"/>
          <ac:cxnSpMkLst>
            <pc:docMk/>
            <pc:sldMk cId="24382750" sldId="644"/>
            <ac:cxnSpMk id="24" creationId="{676050F2-10A0-4F10-BDA0-A11BDAF76013}"/>
          </ac:cxnSpMkLst>
        </pc:cxnChg>
        <pc:cxnChg chg="mod">
          <ac:chgData name="Wen, Natasha" userId="fa88d1f8-e376-4f37-84ad-a1e0e3e1cb59" providerId="ADAL" clId="{0D120A3A-4BC1-4F7C-8142-E13DB2EBA8AD}" dt="2022-05-11T15:56:37.708" v="1643" actId="1076"/>
          <ac:cxnSpMkLst>
            <pc:docMk/>
            <pc:sldMk cId="24382750" sldId="644"/>
            <ac:cxnSpMk id="26" creationId="{01542EF2-5F97-433D-9B17-5D9B9BE9D1B9}"/>
          </ac:cxnSpMkLst>
        </pc:cxnChg>
        <pc:cxnChg chg="mod">
          <ac:chgData name="Wen, Natasha" userId="fa88d1f8-e376-4f37-84ad-a1e0e3e1cb59" providerId="ADAL" clId="{0D120A3A-4BC1-4F7C-8142-E13DB2EBA8AD}" dt="2022-05-11T15:56:37.708" v="1643" actId="1076"/>
          <ac:cxnSpMkLst>
            <pc:docMk/>
            <pc:sldMk cId="24382750" sldId="644"/>
            <ac:cxnSpMk id="28" creationId="{697392D6-B3D4-4372-93C0-D4C4DA620A0C}"/>
          </ac:cxnSpMkLst>
        </pc:cxnChg>
      </pc:sldChg>
      <pc:sldChg chg="modSp mod">
        <pc:chgData name="Wen, Natasha" userId="fa88d1f8-e376-4f37-84ad-a1e0e3e1cb59" providerId="ADAL" clId="{0D120A3A-4BC1-4F7C-8142-E13DB2EBA8AD}" dt="2022-05-11T19:00:31.513" v="2005" actId="20577"/>
        <pc:sldMkLst>
          <pc:docMk/>
          <pc:sldMk cId="1204436676" sldId="645"/>
        </pc:sldMkLst>
        <pc:spChg chg="mod">
          <ac:chgData name="Wen, Natasha" userId="fa88d1f8-e376-4f37-84ad-a1e0e3e1cb59" providerId="ADAL" clId="{0D120A3A-4BC1-4F7C-8142-E13DB2EBA8AD}" dt="2022-05-11T19:00:31.513" v="2005" actId="20577"/>
          <ac:spMkLst>
            <pc:docMk/>
            <pc:sldMk cId="1204436676" sldId="645"/>
            <ac:spMk id="19" creationId="{76FCF459-B35B-4C05-8B64-94A4D6B0AF76}"/>
          </ac:spMkLst>
        </pc:spChg>
      </pc:sldChg>
      <pc:sldChg chg="modSp mod ord">
        <pc:chgData name="Wen, Natasha" userId="fa88d1f8-e376-4f37-84ad-a1e0e3e1cb59" providerId="ADAL" clId="{0D120A3A-4BC1-4F7C-8142-E13DB2EBA8AD}" dt="2022-05-13T20:30:16.353" v="3851" actId="20578"/>
        <pc:sldMkLst>
          <pc:docMk/>
          <pc:sldMk cId="3829436702" sldId="648"/>
        </pc:sldMkLst>
        <pc:spChg chg="mod">
          <ac:chgData name="Wen, Natasha" userId="fa88d1f8-e376-4f37-84ad-a1e0e3e1cb59" providerId="ADAL" clId="{0D120A3A-4BC1-4F7C-8142-E13DB2EBA8AD}" dt="2022-05-11T16:15:19.805" v="1745" actId="20577"/>
          <ac:spMkLst>
            <pc:docMk/>
            <pc:sldMk cId="3829436702" sldId="648"/>
            <ac:spMk id="8" creationId="{F0E52C35-D407-4B64-B05F-8E898BEF3638}"/>
          </ac:spMkLst>
        </pc:spChg>
      </pc:sldChg>
      <pc:sldChg chg="modSp mod">
        <pc:chgData name="Wen, Natasha" userId="fa88d1f8-e376-4f37-84ad-a1e0e3e1cb59" providerId="ADAL" clId="{0D120A3A-4BC1-4F7C-8142-E13DB2EBA8AD}" dt="2022-05-11T18:55:04.685" v="1993" actId="20577"/>
        <pc:sldMkLst>
          <pc:docMk/>
          <pc:sldMk cId="3144792748" sldId="649"/>
        </pc:sldMkLst>
        <pc:spChg chg="mod">
          <ac:chgData name="Wen, Natasha" userId="fa88d1f8-e376-4f37-84ad-a1e0e3e1cb59" providerId="ADAL" clId="{0D120A3A-4BC1-4F7C-8142-E13DB2EBA8AD}" dt="2022-05-11T18:55:04.685" v="1993" actId="20577"/>
          <ac:spMkLst>
            <pc:docMk/>
            <pc:sldMk cId="3144792748" sldId="649"/>
            <ac:spMk id="8" creationId="{F0E52C35-D407-4B64-B05F-8E898BEF3638}"/>
          </ac:spMkLst>
        </pc:spChg>
      </pc:sldChg>
      <pc:sldChg chg="modSp mod">
        <pc:chgData name="Wen, Natasha" userId="fa88d1f8-e376-4f37-84ad-a1e0e3e1cb59" providerId="ADAL" clId="{0D120A3A-4BC1-4F7C-8142-E13DB2EBA8AD}" dt="2022-05-11T16:16:09.041" v="1754"/>
        <pc:sldMkLst>
          <pc:docMk/>
          <pc:sldMk cId="372269798" sldId="650"/>
        </pc:sldMkLst>
        <pc:spChg chg="mod">
          <ac:chgData name="Wen, Natasha" userId="fa88d1f8-e376-4f37-84ad-a1e0e3e1cb59" providerId="ADAL" clId="{0D120A3A-4BC1-4F7C-8142-E13DB2EBA8AD}" dt="2022-05-11T16:16:09.041" v="1754"/>
          <ac:spMkLst>
            <pc:docMk/>
            <pc:sldMk cId="372269798" sldId="650"/>
            <ac:spMk id="8" creationId="{F0E52C35-D407-4B64-B05F-8E898BEF3638}"/>
          </ac:spMkLst>
        </pc:spChg>
      </pc:sldChg>
      <pc:sldChg chg="modSp mod">
        <pc:chgData name="Wen, Natasha" userId="fa88d1f8-e376-4f37-84ad-a1e0e3e1cb59" providerId="ADAL" clId="{0D120A3A-4BC1-4F7C-8142-E13DB2EBA8AD}" dt="2022-05-11T16:21:04.852" v="1858" actId="6549"/>
        <pc:sldMkLst>
          <pc:docMk/>
          <pc:sldMk cId="1215617178" sldId="651"/>
        </pc:sldMkLst>
        <pc:spChg chg="mod">
          <ac:chgData name="Wen, Natasha" userId="fa88d1f8-e376-4f37-84ad-a1e0e3e1cb59" providerId="ADAL" clId="{0D120A3A-4BC1-4F7C-8142-E13DB2EBA8AD}" dt="2022-05-11T16:20:57.996" v="1847" actId="27636"/>
          <ac:spMkLst>
            <pc:docMk/>
            <pc:sldMk cId="1215617178" sldId="651"/>
            <ac:spMk id="2" creationId="{128401BE-E2E0-490E-9E74-213A7F99AC64}"/>
          </ac:spMkLst>
        </pc:spChg>
        <pc:spChg chg="mod">
          <ac:chgData name="Wen, Natasha" userId="fa88d1f8-e376-4f37-84ad-a1e0e3e1cb59" providerId="ADAL" clId="{0D120A3A-4BC1-4F7C-8142-E13DB2EBA8AD}" dt="2022-05-11T16:21:04.852" v="1858" actId="6549"/>
          <ac:spMkLst>
            <pc:docMk/>
            <pc:sldMk cId="1215617178" sldId="651"/>
            <ac:spMk id="8" creationId="{F0E52C35-D407-4B64-B05F-8E898BEF3638}"/>
          </ac:spMkLst>
        </pc:spChg>
      </pc:sldChg>
      <pc:sldChg chg="modSp mod">
        <pc:chgData name="Wen, Natasha" userId="fa88d1f8-e376-4f37-84ad-a1e0e3e1cb59" providerId="ADAL" clId="{0D120A3A-4BC1-4F7C-8142-E13DB2EBA8AD}" dt="2022-05-11T16:21:41.291" v="1864" actId="27636"/>
        <pc:sldMkLst>
          <pc:docMk/>
          <pc:sldMk cId="245667381" sldId="652"/>
        </pc:sldMkLst>
        <pc:spChg chg="mod">
          <ac:chgData name="Wen, Natasha" userId="fa88d1f8-e376-4f37-84ad-a1e0e3e1cb59" providerId="ADAL" clId="{0D120A3A-4BC1-4F7C-8142-E13DB2EBA8AD}" dt="2022-05-11T16:21:41.291" v="1864" actId="27636"/>
          <ac:spMkLst>
            <pc:docMk/>
            <pc:sldMk cId="245667381" sldId="652"/>
            <ac:spMk id="3" creationId="{A5BC0A24-782B-4D36-8828-877B6158D701}"/>
          </ac:spMkLst>
        </pc:spChg>
        <pc:spChg chg="mod">
          <ac:chgData name="Wen, Natasha" userId="fa88d1f8-e376-4f37-84ad-a1e0e3e1cb59" providerId="ADAL" clId="{0D120A3A-4BC1-4F7C-8142-E13DB2EBA8AD}" dt="2022-05-11T16:21:41.291" v="1863" actId="27636"/>
          <ac:spMkLst>
            <pc:docMk/>
            <pc:sldMk cId="245667381" sldId="652"/>
            <ac:spMk id="5" creationId="{619A8A28-1B16-4A97-93EF-5CF825400DA5}"/>
          </ac:spMkLst>
        </pc:spChg>
      </pc:sldChg>
      <pc:sldChg chg="modSp mod">
        <pc:chgData name="Wen, Natasha" userId="fa88d1f8-e376-4f37-84ad-a1e0e3e1cb59" providerId="ADAL" clId="{0D120A3A-4BC1-4F7C-8142-E13DB2EBA8AD}" dt="2022-05-11T16:16:48.463" v="1756"/>
        <pc:sldMkLst>
          <pc:docMk/>
          <pc:sldMk cId="3062013109" sldId="653"/>
        </pc:sldMkLst>
        <pc:spChg chg="mod">
          <ac:chgData name="Wen, Natasha" userId="fa88d1f8-e376-4f37-84ad-a1e0e3e1cb59" providerId="ADAL" clId="{0D120A3A-4BC1-4F7C-8142-E13DB2EBA8AD}" dt="2022-05-11T16:16:48.463" v="1756"/>
          <ac:spMkLst>
            <pc:docMk/>
            <pc:sldMk cId="3062013109" sldId="653"/>
            <ac:spMk id="8" creationId="{F0E52C35-D407-4B64-B05F-8E898BEF3638}"/>
          </ac:spMkLst>
        </pc:spChg>
      </pc:sldChg>
      <pc:sldChg chg="modSp mod">
        <pc:chgData name="Wen, Natasha" userId="fa88d1f8-e376-4f37-84ad-a1e0e3e1cb59" providerId="ADAL" clId="{0D120A3A-4BC1-4F7C-8142-E13DB2EBA8AD}" dt="2022-05-11T16:17:15.110" v="1757"/>
        <pc:sldMkLst>
          <pc:docMk/>
          <pc:sldMk cId="3304924371" sldId="654"/>
        </pc:sldMkLst>
        <pc:spChg chg="mod">
          <ac:chgData name="Wen, Natasha" userId="fa88d1f8-e376-4f37-84ad-a1e0e3e1cb59" providerId="ADAL" clId="{0D120A3A-4BC1-4F7C-8142-E13DB2EBA8AD}" dt="2022-05-11T16:17:15.110" v="1757"/>
          <ac:spMkLst>
            <pc:docMk/>
            <pc:sldMk cId="3304924371" sldId="654"/>
            <ac:spMk id="5" creationId="{619A8A28-1B16-4A97-93EF-5CF825400DA5}"/>
          </ac:spMkLst>
        </pc:spChg>
      </pc:sldChg>
      <pc:sldChg chg="modSp mod">
        <pc:chgData name="Wen, Natasha" userId="fa88d1f8-e376-4f37-84ad-a1e0e3e1cb59" providerId="ADAL" clId="{0D120A3A-4BC1-4F7C-8142-E13DB2EBA8AD}" dt="2022-05-11T16:17:30.091" v="1760" actId="27636"/>
        <pc:sldMkLst>
          <pc:docMk/>
          <pc:sldMk cId="3983414947" sldId="655"/>
        </pc:sldMkLst>
        <pc:spChg chg="mod">
          <ac:chgData name="Wen, Natasha" userId="fa88d1f8-e376-4f37-84ad-a1e0e3e1cb59" providerId="ADAL" clId="{0D120A3A-4BC1-4F7C-8142-E13DB2EBA8AD}" dt="2022-05-11T16:17:30.087" v="1759" actId="27636"/>
          <ac:spMkLst>
            <pc:docMk/>
            <pc:sldMk cId="3983414947" sldId="655"/>
            <ac:spMk id="2" creationId="{128401BE-E2E0-490E-9E74-213A7F99AC64}"/>
          </ac:spMkLst>
        </pc:spChg>
        <pc:spChg chg="mod">
          <ac:chgData name="Wen, Natasha" userId="fa88d1f8-e376-4f37-84ad-a1e0e3e1cb59" providerId="ADAL" clId="{0D120A3A-4BC1-4F7C-8142-E13DB2EBA8AD}" dt="2022-05-11T16:17:30.091" v="1760" actId="27636"/>
          <ac:spMkLst>
            <pc:docMk/>
            <pc:sldMk cId="3983414947" sldId="655"/>
            <ac:spMk id="8" creationId="{F0E52C35-D407-4B64-B05F-8E898BEF3638}"/>
          </ac:spMkLst>
        </pc:spChg>
      </pc:sldChg>
      <pc:sldChg chg="modSp mod">
        <pc:chgData name="Wen, Natasha" userId="fa88d1f8-e376-4f37-84ad-a1e0e3e1cb59" providerId="ADAL" clId="{0D120A3A-4BC1-4F7C-8142-E13DB2EBA8AD}" dt="2022-05-11T16:18:20.336" v="1778" actId="27636"/>
        <pc:sldMkLst>
          <pc:docMk/>
          <pc:sldMk cId="4033329510" sldId="656"/>
        </pc:sldMkLst>
        <pc:spChg chg="mod">
          <ac:chgData name="Wen, Natasha" userId="fa88d1f8-e376-4f37-84ad-a1e0e3e1cb59" providerId="ADAL" clId="{0D120A3A-4BC1-4F7C-8142-E13DB2EBA8AD}" dt="2022-05-11T16:18:20.336" v="1777" actId="27636"/>
          <ac:spMkLst>
            <pc:docMk/>
            <pc:sldMk cId="4033329510" sldId="656"/>
            <ac:spMk id="3" creationId="{A5BC0A24-782B-4D36-8828-877B6158D701}"/>
          </ac:spMkLst>
        </pc:spChg>
        <pc:spChg chg="mod">
          <ac:chgData name="Wen, Natasha" userId="fa88d1f8-e376-4f37-84ad-a1e0e3e1cb59" providerId="ADAL" clId="{0D120A3A-4BC1-4F7C-8142-E13DB2EBA8AD}" dt="2022-05-11T16:18:20.336" v="1778" actId="27636"/>
          <ac:spMkLst>
            <pc:docMk/>
            <pc:sldMk cId="4033329510" sldId="656"/>
            <ac:spMk id="5" creationId="{619A8A28-1B16-4A97-93EF-5CF825400DA5}"/>
          </ac:spMkLst>
        </pc:spChg>
      </pc:sldChg>
      <pc:sldChg chg="modSp mod">
        <pc:chgData name="Wen, Natasha" userId="fa88d1f8-e376-4f37-84ad-a1e0e3e1cb59" providerId="ADAL" clId="{0D120A3A-4BC1-4F7C-8142-E13DB2EBA8AD}" dt="2022-05-11T16:17:55.357" v="1766" actId="27636"/>
        <pc:sldMkLst>
          <pc:docMk/>
          <pc:sldMk cId="1286639299" sldId="657"/>
        </pc:sldMkLst>
        <pc:spChg chg="mod">
          <ac:chgData name="Wen, Natasha" userId="fa88d1f8-e376-4f37-84ad-a1e0e3e1cb59" providerId="ADAL" clId="{0D120A3A-4BC1-4F7C-8142-E13DB2EBA8AD}" dt="2022-05-11T16:17:55.357" v="1765" actId="27636"/>
          <ac:spMkLst>
            <pc:docMk/>
            <pc:sldMk cId="1286639299" sldId="657"/>
            <ac:spMk id="2" creationId="{128401BE-E2E0-490E-9E74-213A7F99AC64}"/>
          </ac:spMkLst>
        </pc:spChg>
        <pc:spChg chg="mod">
          <ac:chgData name="Wen, Natasha" userId="fa88d1f8-e376-4f37-84ad-a1e0e3e1cb59" providerId="ADAL" clId="{0D120A3A-4BC1-4F7C-8142-E13DB2EBA8AD}" dt="2022-05-11T16:17:55.357" v="1766" actId="27636"/>
          <ac:spMkLst>
            <pc:docMk/>
            <pc:sldMk cId="1286639299" sldId="657"/>
            <ac:spMk id="8" creationId="{F0E52C35-D407-4B64-B05F-8E898BEF3638}"/>
          </ac:spMkLst>
        </pc:spChg>
      </pc:sldChg>
      <pc:sldChg chg="modSp mod">
        <pc:chgData name="Wen, Natasha" userId="fa88d1f8-e376-4f37-84ad-a1e0e3e1cb59" providerId="ADAL" clId="{0D120A3A-4BC1-4F7C-8142-E13DB2EBA8AD}" dt="2022-05-11T16:18:12.405" v="1775" actId="27636"/>
        <pc:sldMkLst>
          <pc:docMk/>
          <pc:sldMk cId="1013303322" sldId="658"/>
        </pc:sldMkLst>
        <pc:spChg chg="mod">
          <ac:chgData name="Wen, Natasha" userId="fa88d1f8-e376-4f37-84ad-a1e0e3e1cb59" providerId="ADAL" clId="{0D120A3A-4BC1-4F7C-8142-E13DB2EBA8AD}" dt="2022-05-11T16:18:12.405" v="1774" actId="27636"/>
          <ac:spMkLst>
            <pc:docMk/>
            <pc:sldMk cId="1013303322" sldId="658"/>
            <ac:spMk id="3" creationId="{A5BC0A24-782B-4D36-8828-877B6158D701}"/>
          </ac:spMkLst>
        </pc:spChg>
        <pc:spChg chg="mod">
          <ac:chgData name="Wen, Natasha" userId="fa88d1f8-e376-4f37-84ad-a1e0e3e1cb59" providerId="ADAL" clId="{0D120A3A-4BC1-4F7C-8142-E13DB2EBA8AD}" dt="2022-05-11T16:18:12.405" v="1775" actId="27636"/>
          <ac:spMkLst>
            <pc:docMk/>
            <pc:sldMk cId="1013303322" sldId="658"/>
            <ac:spMk id="5" creationId="{619A8A28-1B16-4A97-93EF-5CF825400DA5}"/>
          </ac:spMkLst>
        </pc:spChg>
      </pc:sldChg>
      <pc:sldChg chg="modSp del mod">
        <pc:chgData name="Wen, Natasha" userId="fa88d1f8-e376-4f37-84ad-a1e0e3e1cb59" providerId="ADAL" clId="{0D120A3A-4BC1-4F7C-8142-E13DB2EBA8AD}" dt="2022-05-10T16:21:35.013" v="978" actId="2696"/>
        <pc:sldMkLst>
          <pc:docMk/>
          <pc:sldMk cId="2099542079" sldId="659"/>
        </pc:sldMkLst>
        <pc:spChg chg="mod">
          <ac:chgData name="Wen, Natasha" userId="fa88d1f8-e376-4f37-84ad-a1e0e3e1cb59" providerId="ADAL" clId="{0D120A3A-4BC1-4F7C-8142-E13DB2EBA8AD}" dt="2022-05-10T16:05:06.121" v="813" actId="403"/>
          <ac:spMkLst>
            <pc:docMk/>
            <pc:sldMk cId="2099542079" sldId="659"/>
            <ac:spMk id="3" creationId="{2C3125C9-D73D-45B8-B9C3-78EBD5FF5927}"/>
          </ac:spMkLst>
        </pc:spChg>
      </pc:sldChg>
      <pc:sldChg chg="del">
        <pc:chgData name="Wen, Natasha" userId="fa88d1f8-e376-4f37-84ad-a1e0e3e1cb59" providerId="ADAL" clId="{0D120A3A-4BC1-4F7C-8142-E13DB2EBA8AD}" dt="2022-05-10T16:09:38.380" v="944" actId="2696"/>
        <pc:sldMkLst>
          <pc:docMk/>
          <pc:sldMk cId="595769479" sldId="662"/>
        </pc:sldMkLst>
      </pc:sldChg>
      <pc:sldChg chg="addSp delSp modSp add del mod ord modNotesTx">
        <pc:chgData name="Wen, Natasha" userId="fa88d1f8-e376-4f37-84ad-a1e0e3e1cb59" providerId="ADAL" clId="{0D120A3A-4BC1-4F7C-8142-E13DB2EBA8AD}" dt="2022-05-13T16:47:11.961" v="3338" actId="2696"/>
        <pc:sldMkLst>
          <pc:docMk/>
          <pc:sldMk cId="93315799" sldId="667"/>
        </pc:sldMkLst>
        <pc:spChg chg="mod">
          <ac:chgData name="Wen, Natasha" userId="fa88d1f8-e376-4f37-84ad-a1e0e3e1cb59" providerId="ADAL" clId="{0D120A3A-4BC1-4F7C-8142-E13DB2EBA8AD}" dt="2022-05-10T16:29:43.862" v="1100" actId="14100"/>
          <ac:spMkLst>
            <pc:docMk/>
            <pc:sldMk cId="93315799" sldId="667"/>
            <ac:spMk id="2" creationId="{46DB95AB-FB92-470D-98C2-EF31D3B93AA1}"/>
          </ac:spMkLst>
        </pc:spChg>
        <pc:spChg chg="add del mod">
          <ac:chgData name="Wen, Natasha" userId="fa88d1f8-e376-4f37-84ad-a1e0e3e1cb59" providerId="ADAL" clId="{0D120A3A-4BC1-4F7C-8142-E13DB2EBA8AD}" dt="2022-05-11T16:52:37.424" v="1885" actId="22"/>
          <ac:spMkLst>
            <pc:docMk/>
            <pc:sldMk cId="93315799" sldId="667"/>
            <ac:spMk id="4" creationId="{95A7D6EA-37FD-CBCA-9081-7CB81B2591EC}"/>
          </ac:spMkLst>
        </pc:spChg>
        <pc:spChg chg="add del mod">
          <ac:chgData name="Wen, Natasha" userId="fa88d1f8-e376-4f37-84ad-a1e0e3e1cb59" providerId="ADAL" clId="{0D120A3A-4BC1-4F7C-8142-E13DB2EBA8AD}" dt="2022-05-11T16:54:48.911" v="1889" actId="478"/>
          <ac:spMkLst>
            <pc:docMk/>
            <pc:sldMk cId="93315799" sldId="667"/>
            <ac:spMk id="9" creationId="{B455ADDE-F9C6-FA5F-9404-4AF40A97104F}"/>
          </ac:spMkLst>
        </pc:spChg>
        <pc:spChg chg="add del mod">
          <ac:chgData name="Wen, Natasha" userId="fa88d1f8-e376-4f37-84ad-a1e0e3e1cb59" providerId="ADAL" clId="{0D120A3A-4BC1-4F7C-8142-E13DB2EBA8AD}" dt="2022-05-11T16:55:02.441" v="1891"/>
          <ac:spMkLst>
            <pc:docMk/>
            <pc:sldMk cId="93315799" sldId="667"/>
            <ac:spMk id="11" creationId="{988AD980-026D-CB94-99AA-4E1ECB52321D}"/>
          </ac:spMkLst>
        </pc:spChg>
        <pc:spChg chg="mod">
          <ac:chgData name="Wen, Natasha" userId="fa88d1f8-e376-4f37-84ad-a1e0e3e1cb59" providerId="ADAL" clId="{0D120A3A-4BC1-4F7C-8142-E13DB2EBA8AD}" dt="2022-05-10T16:29:51.759" v="1101" actId="14100"/>
          <ac:spMkLst>
            <pc:docMk/>
            <pc:sldMk cId="93315799" sldId="667"/>
            <ac:spMk id="13" creationId="{F6F7A78F-79C8-4E88-9FED-318AC8A0524B}"/>
          </ac:spMkLst>
        </pc:spChg>
        <pc:picChg chg="del">
          <ac:chgData name="Wen, Natasha" userId="fa88d1f8-e376-4f37-84ad-a1e0e3e1cb59" providerId="ADAL" clId="{0D120A3A-4BC1-4F7C-8142-E13DB2EBA8AD}" dt="2022-05-11T16:54:50.546" v="1890" actId="478"/>
          <ac:picMkLst>
            <pc:docMk/>
            <pc:sldMk cId="93315799" sldId="667"/>
            <ac:picMk id="6" creationId="{1EB29D50-04C8-423E-A5BC-82CD639185F1}"/>
          </ac:picMkLst>
        </pc:picChg>
        <pc:picChg chg="add del mod ord">
          <ac:chgData name="Wen, Natasha" userId="fa88d1f8-e376-4f37-84ad-a1e0e3e1cb59" providerId="ADAL" clId="{0D120A3A-4BC1-4F7C-8142-E13DB2EBA8AD}" dt="2022-05-11T17:00:15.720" v="1901" actId="14100"/>
          <ac:picMkLst>
            <pc:docMk/>
            <pc:sldMk cId="93315799" sldId="667"/>
            <ac:picMk id="7" creationId="{C0ACCB10-6793-262C-0F2B-7F9EE753CEF0}"/>
          </ac:picMkLst>
        </pc:picChg>
        <pc:picChg chg="del">
          <ac:chgData name="Wen, Natasha" userId="fa88d1f8-e376-4f37-84ad-a1e0e3e1cb59" providerId="ADAL" clId="{0D120A3A-4BC1-4F7C-8142-E13DB2EBA8AD}" dt="2022-05-11T16:52:34.734" v="1884" actId="478"/>
          <ac:picMkLst>
            <pc:docMk/>
            <pc:sldMk cId="93315799" sldId="667"/>
            <ac:picMk id="12" creationId="{146CB8B3-5549-4095-AAA6-1C8D1F189E7D}"/>
          </ac:picMkLst>
        </pc:picChg>
        <pc:picChg chg="add mod">
          <ac:chgData name="Wen, Natasha" userId="fa88d1f8-e376-4f37-84ad-a1e0e3e1cb59" providerId="ADAL" clId="{0D120A3A-4BC1-4F7C-8142-E13DB2EBA8AD}" dt="2022-05-11T17:00:24.174" v="1903" actId="1076"/>
          <ac:picMkLst>
            <pc:docMk/>
            <pc:sldMk cId="93315799" sldId="667"/>
            <ac:picMk id="1026" creationId="{55EB7F87-0C76-E913-653E-7E0A8530562F}"/>
          </ac:picMkLst>
        </pc:picChg>
      </pc:sldChg>
      <pc:sldChg chg="modSp add del mod ord">
        <pc:chgData name="Wen, Natasha" userId="fa88d1f8-e376-4f37-84ad-a1e0e3e1cb59" providerId="ADAL" clId="{0D120A3A-4BC1-4F7C-8142-E13DB2EBA8AD}" dt="2022-05-13T16:47:11.961" v="3338" actId="2696"/>
        <pc:sldMkLst>
          <pc:docMk/>
          <pc:sldMk cId="3389600048" sldId="669"/>
        </pc:sldMkLst>
        <pc:spChg chg="mod">
          <ac:chgData name="Wen, Natasha" userId="fa88d1f8-e376-4f37-84ad-a1e0e3e1cb59" providerId="ADAL" clId="{0D120A3A-4BC1-4F7C-8142-E13DB2EBA8AD}" dt="2022-05-10T16:29:59.586" v="1102" actId="14100"/>
          <ac:spMkLst>
            <pc:docMk/>
            <pc:sldMk cId="3389600048" sldId="669"/>
            <ac:spMk id="2" creationId="{46DB95AB-FB92-470D-98C2-EF31D3B93AA1}"/>
          </ac:spMkLst>
        </pc:spChg>
        <pc:spChg chg="mod">
          <ac:chgData name="Wen, Natasha" userId="fa88d1f8-e376-4f37-84ad-a1e0e3e1cb59" providerId="ADAL" clId="{0D120A3A-4BC1-4F7C-8142-E13DB2EBA8AD}" dt="2022-05-10T16:30:03.488" v="1103" actId="14100"/>
          <ac:spMkLst>
            <pc:docMk/>
            <pc:sldMk cId="3389600048" sldId="669"/>
            <ac:spMk id="13" creationId="{F6F7A78F-79C8-4E88-9FED-318AC8A0524B}"/>
          </ac:spMkLst>
        </pc:spChg>
      </pc:sldChg>
      <pc:sldChg chg="addSp delSp modSp add del mod ord modNotesTx">
        <pc:chgData name="Wen, Natasha" userId="fa88d1f8-e376-4f37-84ad-a1e0e3e1cb59" providerId="ADAL" clId="{0D120A3A-4BC1-4F7C-8142-E13DB2EBA8AD}" dt="2022-05-13T16:47:11.961" v="3338" actId="2696"/>
        <pc:sldMkLst>
          <pc:docMk/>
          <pc:sldMk cId="3115462636" sldId="670"/>
        </pc:sldMkLst>
        <pc:spChg chg="mod">
          <ac:chgData name="Wen, Natasha" userId="fa88d1f8-e376-4f37-84ad-a1e0e3e1cb59" providerId="ADAL" clId="{0D120A3A-4BC1-4F7C-8142-E13DB2EBA8AD}" dt="2022-05-11T17:49:32.139" v="1916" actId="1076"/>
          <ac:spMkLst>
            <pc:docMk/>
            <pc:sldMk cId="3115462636" sldId="670"/>
            <ac:spMk id="2" creationId="{46DB95AB-FB92-470D-98C2-EF31D3B93AA1}"/>
          </ac:spMkLst>
        </pc:spChg>
        <pc:spChg chg="add del mod">
          <ac:chgData name="Wen, Natasha" userId="fa88d1f8-e376-4f37-84ad-a1e0e3e1cb59" providerId="ADAL" clId="{0D120A3A-4BC1-4F7C-8142-E13DB2EBA8AD}" dt="2022-05-11T17:48:27.025" v="1908"/>
          <ac:spMkLst>
            <pc:docMk/>
            <pc:sldMk cId="3115462636" sldId="670"/>
            <ac:spMk id="4" creationId="{CEA25844-08B5-7049-9BEE-9E8D6C442CDE}"/>
          </ac:spMkLst>
        </pc:spChg>
        <pc:spChg chg="add del mod">
          <ac:chgData name="Wen, Natasha" userId="fa88d1f8-e376-4f37-84ad-a1e0e3e1cb59" providerId="ADAL" clId="{0D120A3A-4BC1-4F7C-8142-E13DB2EBA8AD}" dt="2022-05-11T17:49:06.191" v="1912" actId="22"/>
          <ac:spMkLst>
            <pc:docMk/>
            <pc:sldMk cId="3115462636" sldId="670"/>
            <ac:spMk id="7" creationId="{9FF7FB52-4060-380D-8CB8-52898932B1D7}"/>
          </ac:spMkLst>
        </pc:spChg>
        <pc:spChg chg="mod">
          <ac:chgData name="Wen, Natasha" userId="fa88d1f8-e376-4f37-84ad-a1e0e3e1cb59" providerId="ADAL" clId="{0D120A3A-4BC1-4F7C-8142-E13DB2EBA8AD}" dt="2022-05-11T17:49:32.139" v="1916" actId="1076"/>
          <ac:spMkLst>
            <pc:docMk/>
            <pc:sldMk cId="3115462636" sldId="670"/>
            <ac:spMk id="13" creationId="{F6F7A78F-79C8-4E88-9FED-318AC8A0524B}"/>
          </ac:spMkLst>
        </pc:spChg>
        <pc:picChg chg="del">
          <ac:chgData name="Wen, Natasha" userId="fa88d1f8-e376-4f37-84ad-a1e0e3e1cb59" providerId="ADAL" clId="{0D120A3A-4BC1-4F7C-8142-E13DB2EBA8AD}" dt="2022-05-11T17:48:57.708" v="1911" actId="478"/>
          <ac:picMkLst>
            <pc:docMk/>
            <pc:sldMk cId="3115462636" sldId="670"/>
            <ac:picMk id="6" creationId="{FD3ACF95-419E-42DD-9D3A-06259E00DA2E}"/>
          </ac:picMkLst>
        </pc:picChg>
        <pc:picChg chg="add mod ord">
          <ac:chgData name="Wen, Natasha" userId="fa88d1f8-e376-4f37-84ad-a1e0e3e1cb59" providerId="ADAL" clId="{0D120A3A-4BC1-4F7C-8142-E13DB2EBA8AD}" dt="2022-05-11T17:49:36.842" v="1917" actId="14100"/>
          <ac:picMkLst>
            <pc:docMk/>
            <pc:sldMk cId="3115462636" sldId="670"/>
            <ac:picMk id="9" creationId="{B615FB1E-F4B6-A373-C688-D57DBD53BF7F}"/>
          </ac:picMkLst>
        </pc:picChg>
        <pc:picChg chg="del">
          <ac:chgData name="Wen, Natasha" userId="fa88d1f8-e376-4f37-84ad-a1e0e3e1cb59" providerId="ADAL" clId="{0D120A3A-4BC1-4F7C-8142-E13DB2EBA8AD}" dt="2022-05-11T17:48:15.324" v="1907" actId="478"/>
          <ac:picMkLst>
            <pc:docMk/>
            <pc:sldMk cId="3115462636" sldId="670"/>
            <ac:picMk id="10" creationId="{105BCC47-F51B-47C7-9450-C2C5D16D8042}"/>
          </ac:picMkLst>
        </pc:picChg>
        <pc:picChg chg="add mod">
          <ac:chgData name="Wen, Natasha" userId="fa88d1f8-e376-4f37-84ad-a1e0e3e1cb59" providerId="ADAL" clId="{0D120A3A-4BC1-4F7C-8142-E13DB2EBA8AD}" dt="2022-05-11T17:56:00.305" v="1920"/>
          <ac:picMkLst>
            <pc:docMk/>
            <pc:sldMk cId="3115462636" sldId="670"/>
            <ac:picMk id="2050" creationId="{B2EC66CF-EAF5-56A3-5C95-F026F17FA3CA}"/>
          </ac:picMkLst>
        </pc:picChg>
      </pc:sldChg>
      <pc:sldChg chg="addSp delSp modSp add del mod ord modNotesTx">
        <pc:chgData name="Wen, Natasha" userId="fa88d1f8-e376-4f37-84ad-a1e0e3e1cb59" providerId="ADAL" clId="{0D120A3A-4BC1-4F7C-8142-E13DB2EBA8AD}" dt="2022-05-13T16:47:11.961" v="3338" actId="2696"/>
        <pc:sldMkLst>
          <pc:docMk/>
          <pc:sldMk cId="2808043197" sldId="671"/>
        </pc:sldMkLst>
        <pc:spChg chg="mod">
          <ac:chgData name="Wen, Natasha" userId="fa88d1f8-e376-4f37-84ad-a1e0e3e1cb59" providerId="ADAL" clId="{0D120A3A-4BC1-4F7C-8142-E13DB2EBA8AD}" dt="2022-05-10T16:30:12.216" v="1104" actId="14100"/>
          <ac:spMkLst>
            <pc:docMk/>
            <pc:sldMk cId="2808043197" sldId="671"/>
            <ac:spMk id="2" creationId="{46DB95AB-FB92-470D-98C2-EF31D3B93AA1}"/>
          </ac:spMkLst>
        </pc:spChg>
        <pc:spChg chg="del">
          <ac:chgData name="Wen, Natasha" userId="fa88d1f8-e376-4f37-84ad-a1e0e3e1cb59" providerId="ADAL" clId="{0D120A3A-4BC1-4F7C-8142-E13DB2EBA8AD}" dt="2022-05-10T19:03:05.015" v="1195" actId="22"/>
          <ac:spMkLst>
            <pc:docMk/>
            <pc:sldMk cId="2808043197" sldId="671"/>
            <ac:spMk id="4" creationId="{B13AC059-5E04-4310-A458-8BB7AD6A1196}"/>
          </ac:spMkLst>
        </pc:spChg>
        <pc:spChg chg="del">
          <ac:chgData name="Wen, Natasha" userId="fa88d1f8-e376-4f37-84ad-a1e0e3e1cb59" providerId="ADAL" clId="{0D120A3A-4BC1-4F7C-8142-E13DB2EBA8AD}" dt="2022-05-10T18:54:43.114" v="1192" actId="22"/>
          <ac:spMkLst>
            <pc:docMk/>
            <pc:sldMk cId="2808043197" sldId="671"/>
            <ac:spMk id="7" creationId="{32DE2105-DA1D-4C58-8FD7-3CBC8B484ADE}"/>
          </ac:spMkLst>
        </pc:spChg>
        <pc:spChg chg="mod">
          <ac:chgData name="Wen, Natasha" userId="fa88d1f8-e376-4f37-84ad-a1e0e3e1cb59" providerId="ADAL" clId="{0D120A3A-4BC1-4F7C-8142-E13DB2EBA8AD}" dt="2022-05-10T16:30:15.668" v="1105" actId="14100"/>
          <ac:spMkLst>
            <pc:docMk/>
            <pc:sldMk cId="2808043197" sldId="671"/>
            <ac:spMk id="13" creationId="{F6F7A78F-79C8-4E88-9FED-318AC8A0524B}"/>
          </ac:spMkLst>
        </pc:spChg>
        <pc:picChg chg="add mod ord">
          <ac:chgData name="Wen, Natasha" userId="fa88d1f8-e376-4f37-84ad-a1e0e3e1cb59" providerId="ADAL" clId="{0D120A3A-4BC1-4F7C-8142-E13DB2EBA8AD}" dt="2022-05-10T18:55:00.563" v="1193" actId="14100"/>
          <ac:picMkLst>
            <pc:docMk/>
            <pc:sldMk cId="2808043197" sldId="671"/>
            <ac:picMk id="5" creationId="{0675C4D3-27E7-F268-A016-C5AD1315CAF4}"/>
          </ac:picMkLst>
        </pc:picChg>
        <pc:picChg chg="add mod ord modCrop">
          <ac:chgData name="Wen, Natasha" userId="fa88d1f8-e376-4f37-84ad-a1e0e3e1cb59" providerId="ADAL" clId="{0D120A3A-4BC1-4F7C-8142-E13DB2EBA8AD}" dt="2022-05-10T19:04:22.915" v="1199"/>
          <ac:picMkLst>
            <pc:docMk/>
            <pc:sldMk cId="2808043197" sldId="671"/>
            <ac:picMk id="8" creationId="{16A042CA-B8C9-56BF-AF4F-9913BC033AE7}"/>
          </ac:picMkLst>
        </pc:picChg>
      </pc:sldChg>
      <pc:sldChg chg="addSp delSp modSp new del mod modNotesTx">
        <pc:chgData name="Wen, Natasha" userId="fa88d1f8-e376-4f37-84ad-a1e0e3e1cb59" providerId="ADAL" clId="{0D120A3A-4BC1-4F7C-8142-E13DB2EBA8AD}" dt="2022-05-10T15:55:21.490" v="713" actId="2696"/>
        <pc:sldMkLst>
          <pc:docMk/>
          <pc:sldMk cId="637899245" sldId="672"/>
        </pc:sldMkLst>
        <pc:spChg chg="mod">
          <ac:chgData name="Wen, Natasha" userId="fa88d1f8-e376-4f37-84ad-a1e0e3e1cb59" providerId="ADAL" clId="{0D120A3A-4BC1-4F7C-8142-E13DB2EBA8AD}" dt="2022-05-09T22:12:51.207" v="41" actId="20577"/>
          <ac:spMkLst>
            <pc:docMk/>
            <pc:sldMk cId="637899245" sldId="672"/>
            <ac:spMk id="2" creationId="{6C1A6171-33A9-8E79-997D-9B28DDCD5D58}"/>
          </ac:spMkLst>
        </pc:spChg>
        <pc:spChg chg="del">
          <ac:chgData name="Wen, Natasha" userId="fa88d1f8-e376-4f37-84ad-a1e0e3e1cb59" providerId="ADAL" clId="{0D120A3A-4BC1-4F7C-8142-E13DB2EBA8AD}" dt="2022-05-09T21:55:18.382" v="23" actId="22"/>
          <ac:spMkLst>
            <pc:docMk/>
            <pc:sldMk cId="637899245" sldId="672"/>
            <ac:spMk id="4" creationId="{7C08FE07-514E-744B-035E-7203503EC0CF}"/>
          </ac:spMkLst>
        </pc:spChg>
        <pc:spChg chg="add mod">
          <ac:chgData name="Wen, Natasha" userId="fa88d1f8-e376-4f37-84ad-a1e0e3e1cb59" providerId="ADAL" clId="{0D120A3A-4BC1-4F7C-8142-E13DB2EBA8AD}" dt="2022-05-09T22:12:54.711" v="44" actId="20577"/>
          <ac:spMkLst>
            <pc:docMk/>
            <pc:sldMk cId="637899245" sldId="672"/>
            <ac:spMk id="5" creationId="{A7FAECA2-71E2-D382-F8CB-F9EA5D5855B6}"/>
          </ac:spMkLst>
        </pc:spChg>
        <pc:picChg chg="add mod ord">
          <ac:chgData name="Wen, Natasha" userId="fa88d1f8-e376-4f37-84ad-a1e0e3e1cb59" providerId="ADAL" clId="{0D120A3A-4BC1-4F7C-8142-E13DB2EBA8AD}" dt="2022-05-09T21:55:18.382" v="23" actId="22"/>
          <ac:picMkLst>
            <pc:docMk/>
            <pc:sldMk cId="637899245" sldId="672"/>
            <ac:picMk id="7" creationId="{36C0D1DA-A6E0-30F5-51BF-4CC8742676F6}"/>
          </ac:picMkLst>
        </pc:picChg>
      </pc:sldChg>
      <pc:sldChg chg="addSp delSp modSp new add del mod modNotesTx">
        <pc:chgData name="Wen, Natasha" userId="fa88d1f8-e376-4f37-84ad-a1e0e3e1cb59" providerId="ADAL" clId="{0D120A3A-4BC1-4F7C-8142-E13DB2EBA8AD}" dt="2022-05-10T16:03:08.535" v="805" actId="2696"/>
        <pc:sldMkLst>
          <pc:docMk/>
          <pc:sldMk cId="3124990529" sldId="673"/>
        </pc:sldMkLst>
        <pc:spChg chg="mod">
          <ac:chgData name="Wen, Natasha" userId="fa88d1f8-e376-4f37-84ad-a1e0e3e1cb59" providerId="ADAL" clId="{0D120A3A-4BC1-4F7C-8142-E13DB2EBA8AD}" dt="2022-05-09T22:33:22.472" v="605" actId="122"/>
          <ac:spMkLst>
            <pc:docMk/>
            <pc:sldMk cId="3124990529" sldId="673"/>
            <ac:spMk id="2" creationId="{EA272A9F-1DFE-28EF-F687-E248B5FD4F3C}"/>
          </ac:spMkLst>
        </pc:spChg>
        <pc:spChg chg="mod">
          <ac:chgData name="Wen, Natasha" userId="fa88d1f8-e376-4f37-84ad-a1e0e3e1cb59" providerId="ADAL" clId="{0D120A3A-4BC1-4F7C-8142-E13DB2EBA8AD}" dt="2022-05-09T22:43:08.226" v="611" actId="20577"/>
          <ac:spMkLst>
            <pc:docMk/>
            <pc:sldMk cId="3124990529" sldId="673"/>
            <ac:spMk id="3" creationId="{6C12D935-5FE4-FD0D-6F6C-FCBB17E7366B}"/>
          </ac:spMkLst>
        </pc:spChg>
        <pc:spChg chg="del">
          <ac:chgData name="Wen, Natasha" userId="fa88d1f8-e376-4f37-84ad-a1e0e3e1cb59" providerId="ADAL" clId="{0D120A3A-4BC1-4F7C-8142-E13DB2EBA8AD}" dt="2022-05-09T22:28:14.851" v="548" actId="22"/>
          <ac:spMkLst>
            <pc:docMk/>
            <pc:sldMk cId="3124990529" sldId="673"/>
            <ac:spMk id="4" creationId="{50D1E51B-2782-8385-92DC-EFD45E7FC78C}"/>
          </ac:spMkLst>
        </pc:spChg>
        <pc:spChg chg="add mod">
          <ac:chgData name="Wen, Natasha" userId="fa88d1f8-e376-4f37-84ad-a1e0e3e1cb59" providerId="ADAL" clId="{0D120A3A-4BC1-4F7C-8142-E13DB2EBA8AD}" dt="2022-05-09T22:33:24.397" v="606" actId="122"/>
          <ac:spMkLst>
            <pc:docMk/>
            <pc:sldMk cId="3124990529" sldId="673"/>
            <ac:spMk id="5" creationId="{45328A7F-7CC7-4D2A-8C0D-9CFB93C40D4B}"/>
          </ac:spMkLst>
        </pc:spChg>
        <pc:picChg chg="add mod ord">
          <ac:chgData name="Wen, Natasha" userId="fa88d1f8-e376-4f37-84ad-a1e0e3e1cb59" providerId="ADAL" clId="{0D120A3A-4BC1-4F7C-8142-E13DB2EBA8AD}" dt="2022-05-09T22:28:14.851" v="548" actId="22"/>
          <ac:picMkLst>
            <pc:docMk/>
            <pc:sldMk cId="3124990529" sldId="673"/>
            <ac:picMk id="7" creationId="{ADF6B764-3E12-F369-D5DE-0F7F696DEDF5}"/>
          </ac:picMkLst>
        </pc:picChg>
      </pc:sldChg>
      <pc:sldChg chg="addSp modSp new mod">
        <pc:chgData name="Wen, Natasha" userId="fa88d1f8-e376-4f37-84ad-a1e0e3e1cb59" providerId="ADAL" clId="{0D120A3A-4BC1-4F7C-8142-E13DB2EBA8AD}" dt="2022-05-13T16:38:25.303" v="3321" actId="20577"/>
        <pc:sldMkLst>
          <pc:docMk/>
          <pc:sldMk cId="3583625365" sldId="674"/>
        </pc:sldMkLst>
        <pc:spChg chg="mod">
          <ac:chgData name="Wen, Natasha" userId="fa88d1f8-e376-4f37-84ad-a1e0e3e1cb59" providerId="ADAL" clId="{0D120A3A-4BC1-4F7C-8142-E13DB2EBA8AD}" dt="2022-05-09T22:33:01.165" v="604" actId="122"/>
          <ac:spMkLst>
            <pc:docMk/>
            <pc:sldMk cId="3583625365" sldId="674"/>
            <ac:spMk id="2" creationId="{CC3EBE35-EE3B-2CD8-0173-00B1C655EA95}"/>
          </ac:spMkLst>
        </pc:spChg>
        <pc:spChg chg="mod">
          <ac:chgData name="Wen, Natasha" userId="fa88d1f8-e376-4f37-84ad-a1e0e3e1cb59" providerId="ADAL" clId="{0D120A3A-4BC1-4F7C-8142-E13DB2EBA8AD}" dt="2022-05-13T16:38:22.513" v="3317" actId="20577"/>
          <ac:spMkLst>
            <pc:docMk/>
            <pc:sldMk cId="3583625365" sldId="674"/>
            <ac:spMk id="3" creationId="{57E81F82-9EA3-2D97-CBF1-C058ABF76FCB}"/>
          </ac:spMkLst>
        </pc:spChg>
        <pc:spChg chg="mod">
          <ac:chgData name="Wen, Natasha" userId="fa88d1f8-e376-4f37-84ad-a1e0e3e1cb59" providerId="ADAL" clId="{0D120A3A-4BC1-4F7C-8142-E13DB2EBA8AD}" dt="2022-05-13T16:38:25.303" v="3321" actId="20577"/>
          <ac:spMkLst>
            <pc:docMk/>
            <pc:sldMk cId="3583625365" sldId="674"/>
            <ac:spMk id="4" creationId="{0F6E06EE-99FE-A898-8BA4-0970B86F42D6}"/>
          </ac:spMkLst>
        </pc:spChg>
        <pc:spChg chg="add mod">
          <ac:chgData name="Wen, Natasha" userId="fa88d1f8-e376-4f37-84ad-a1e0e3e1cb59" providerId="ADAL" clId="{0D120A3A-4BC1-4F7C-8142-E13DB2EBA8AD}" dt="2022-05-09T22:32:57.430" v="603" actId="122"/>
          <ac:spMkLst>
            <pc:docMk/>
            <pc:sldMk cId="3583625365" sldId="674"/>
            <ac:spMk id="5" creationId="{1D54A6EC-9173-3C34-8859-F6E7D11257BB}"/>
          </ac:spMkLst>
        </pc:spChg>
      </pc:sldChg>
      <pc:sldChg chg="addSp delSp modSp new mod modClrScheme chgLayout modNotesTx">
        <pc:chgData name="Wen, Natasha" userId="fa88d1f8-e376-4f37-84ad-a1e0e3e1cb59" providerId="ADAL" clId="{0D120A3A-4BC1-4F7C-8142-E13DB2EBA8AD}" dt="2022-05-10T15:55:39.822" v="714"/>
        <pc:sldMkLst>
          <pc:docMk/>
          <pc:sldMk cId="2512930293" sldId="675"/>
        </pc:sldMkLst>
        <pc:spChg chg="mod">
          <ac:chgData name="Wen, Natasha" userId="fa88d1f8-e376-4f37-84ad-a1e0e3e1cb59" providerId="ADAL" clId="{0D120A3A-4BC1-4F7C-8142-E13DB2EBA8AD}" dt="2022-05-10T15:52:22.016" v="671" actId="122"/>
          <ac:spMkLst>
            <pc:docMk/>
            <pc:sldMk cId="2512930293" sldId="675"/>
            <ac:spMk id="2" creationId="{308CC4B0-6CA5-45EB-C2BC-9250B362EF02}"/>
          </ac:spMkLst>
        </pc:spChg>
        <pc:spChg chg="del">
          <ac:chgData name="Wen, Natasha" userId="fa88d1f8-e376-4f37-84ad-a1e0e3e1cb59" providerId="ADAL" clId="{0D120A3A-4BC1-4F7C-8142-E13DB2EBA8AD}" dt="2022-05-10T15:51:48.581" v="658" actId="26606"/>
          <ac:spMkLst>
            <pc:docMk/>
            <pc:sldMk cId="2512930293" sldId="675"/>
            <ac:spMk id="3" creationId="{72243834-FA1F-6A52-A111-03DAC2595DB7}"/>
          </ac:spMkLst>
        </pc:spChg>
        <pc:spChg chg="del">
          <ac:chgData name="Wen, Natasha" userId="fa88d1f8-e376-4f37-84ad-a1e0e3e1cb59" providerId="ADAL" clId="{0D120A3A-4BC1-4F7C-8142-E13DB2EBA8AD}" dt="2022-05-10T15:51:27.445" v="657" actId="22"/>
          <ac:spMkLst>
            <pc:docMk/>
            <pc:sldMk cId="2512930293" sldId="675"/>
            <ac:spMk id="4" creationId="{38E3D912-3BCC-A88D-9D2A-17E00B68A4E9}"/>
          </ac:spMkLst>
        </pc:spChg>
        <pc:spChg chg="add mod">
          <ac:chgData name="Wen, Natasha" userId="fa88d1f8-e376-4f37-84ad-a1e0e3e1cb59" providerId="ADAL" clId="{0D120A3A-4BC1-4F7C-8142-E13DB2EBA8AD}" dt="2022-05-10T15:52:25.210" v="672" actId="122"/>
          <ac:spMkLst>
            <pc:docMk/>
            <pc:sldMk cId="2512930293" sldId="675"/>
            <ac:spMk id="7" creationId="{6340F139-8F30-5B0E-628C-B377BC3CFD8A}"/>
          </ac:spMkLst>
        </pc:spChg>
        <pc:picChg chg="add mod ord">
          <ac:chgData name="Wen, Natasha" userId="fa88d1f8-e376-4f37-84ad-a1e0e3e1cb59" providerId="ADAL" clId="{0D120A3A-4BC1-4F7C-8142-E13DB2EBA8AD}" dt="2022-05-10T15:55:39.822" v="714"/>
          <ac:picMkLst>
            <pc:docMk/>
            <pc:sldMk cId="2512930293" sldId="675"/>
            <ac:picMk id="6" creationId="{87F93784-278E-F1CE-D68E-1E749AFA5976}"/>
          </ac:picMkLst>
        </pc:picChg>
      </pc:sldChg>
      <pc:sldChg chg="addSp delSp modSp add del mod modNotesTx">
        <pc:chgData name="Wen, Natasha" userId="fa88d1f8-e376-4f37-84ad-a1e0e3e1cb59" providerId="ADAL" clId="{0D120A3A-4BC1-4F7C-8142-E13DB2EBA8AD}" dt="2022-05-13T16:47:11.961" v="3338" actId="2696"/>
        <pc:sldMkLst>
          <pc:docMk/>
          <pc:sldMk cId="2897596520" sldId="676"/>
        </pc:sldMkLst>
        <pc:spChg chg="mod">
          <ac:chgData name="Wen, Natasha" userId="fa88d1f8-e376-4f37-84ad-a1e0e3e1cb59" providerId="ADAL" clId="{0D120A3A-4BC1-4F7C-8142-E13DB2EBA8AD}" dt="2022-05-10T15:54:06.899" v="690" actId="27636"/>
          <ac:spMkLst>
            <pc:docMk/>
            <pc:sldMk cId="2897596520" sldId="676"/>
            <ac:spMk id="2" creationId="{308CC4B0-6CA5-45EB-C2BC-9250B362EF02}"/>
          </ac:spMkLst>
        </pc:spChg>
        <pc:spChg chg="add del mod">
          <ac:chgData name="Wen, Natasha" userId="fa88d1f8-e376-4f37-84ad-a1e0e3e1cb59" providerId="ADAL" clId="{0D120A3A-4BC1-4F7C-8142-E13DB2EBA8AD}" dt="2022-05-10T15:54:31.577" v="708"/>
          <ac:spMkLst>
            <pc:docMk/>
            <pc:sldMk cId="2897596520" sldId="676"/>
            <ac:spMk id="4" creationId="{81658CE2-4EF5-077A-F08A-55164D11267E}"/>
          </ac:spMkLst>
        </pc:spChg>
        <pc:spChg chg="mod">
          <ac:chgData name="Wen, Natasha" userId="fa88d1f8-e376-4f37-84ad-a1e0e3e1cb59" providerId="ADAL" clId="{0D120A3A-4BC1-4F7C-8142-E13DB2EBA8AD}" dt="2022-05-10T15:54:18.548" v="706" actId="20577"/>
          <ac:spMkLst>
            <pc:docMk/>
            <pc:sldMk cId="2897596520" sldId="676"/>
            <ac:spMk id="7" creationId="{6340F139-8F30-5B0E-628C-B377BC3CFD8A}"/>
          </ac:spMkLst>
        </pc:spChg>
        <pc:picChg chg="del">
          <ac:chgData name="Wen, Natasha" userId="fa88d1f8-e376-4f37-84ad-a1e0e3e1cb59" providerId="ADAL" clId="{0D120A3A-4BC1-4F7C-8142-E13DB2EBA8AD}" dt="2022-05-10T15:54:28.950" v="707" actId="478"/>
          <ac:picMkLst>
            <pc:docMk/>
            <pc:sldMk cId="2897596520" sldId="676"/>
            <ac:picMk id="6" creationId="{87F93784-278E-F1CE-D68E-1E749AFA5976}"/>
          </ac:picMkLst>
        </pc:picChg>
        <pc:picChg chg="add mod">
          <ac:chgData name="Wen, Natasha" userId="fa88d1f8-e376-4f37-84ad-a1e0e3e1cb59" providerId="ADAL" clId="{0D120A3A-4BC1-4F7C-8142-E13DB2EBA8AD}" dt="2022-05-10T15:55:07.315" v="712"/>
          <ac:picMkLst>
            <pc:docMk/>
            <pc:sldMk cId="2897596520" sldId="676"/>
            <ac:picMk id="8" creationId="{033173CF-BA37-FC17-0D73-C3AC4CD85933}"/>
          </ac:picMkLst>
        </pc:picChg>
      </pc:sldChg>
      <pc:sldChg chg="addSp delSp modSp del mod modClrScheme chgLayout modNotesTx">
        <pc:chgData name="Wen, Natasha" userId="fa88d1f8-e376-4f37-84ad-a1e0e3e1cb59" providerId="ADAL" clId="{0D120A3A-4BC1-4F7C-8142-E13DB2EBA8AD}" dt="2022-05-10T16:03:04.790" v="804" actId="2696"/>
        <pc:sldMkLst>
          <pc:docMk/>
          <pc:sldMk cId="3239995404" sldId="677"/>
        </pc:sldMkLst>
        <pc:spChg chg="mod">
          <ac:chgData name="Wen, Natasha" userId="fa88d1f8-e376-4f37-84ad-a1e0e3e1cb59" providerId="ADAL" clId="{0D120A3A-4BC1-4F7C-8142-E13DB2EBA8AD}" dt="2022-05-10T15:58:12.276" v="750" actId="122"/>
          <ac:spMkLst>
            <pc:docMk/>
            <pc:sldMk cId="3239995404" sldId="677"/>
            <ac:spMk id="2" creationId="{308CC4B0-6CA5-45EB-C2BC-9250B362EF02}"/>
          </ac:spMkLst>
        </pc:spChg>
        <pc:spChg chg="add del mod">
          <ac:chgData name="Wen, Natasha" userId="fa88d1f8-e376-4f37-84ad-a1e0e3e1cb59" providerId="ADAL" clId="{0D120A3A-4BC1-4F7C-8142-E13DB2EBA8AD}" dt="2022-05-10T15:57:41.442" v="746"/>
          <ac:spMkLst>
            <pc:docMk/>
            <pc:sldMk cId="3239995404" sldId="677"/>
            <ac:spMk id="4" creationId="{6E3807BC-A4AA-94A1-6A5C-E6A75BAC4F4E}"/>
          </ac:spMkLst>
        </pc:spChg>
        <pc:spChg chg="mod">
          <ac:chgData name="Wen, Natasha" userId="fa88d1f8-e376-4f37-84ad-a1e0e3e1cb59" providerId="ADAL" clId="{0D120A3A-4BC1-4F7C-8142-E13DB2EBA8AD}" dt="2022-05-10T15:58:12.276" v="750" actId="122"/>
          <ac:spMkLst>
            <pc:docMk/>
            <pc:sldMk cId="3239995404" sldId="677"/>
            <ac:spMk id="7" creationId="{6340F139-8F30-5B0E-628C-B377BC3CFD8A}"/>
          </ac:spMkLst>
        </pc:spChg>
        <pc:picChg chg="del">
          <ac:chgData name="Wen, Natasha" userId="fa88d1f8-e376-4f37-84ad-a1e0e3e1cb59" providerId="ADAL" clId="{0D120A3A-4BC1-4F7C-8142-E13DB2EBA8AD}" dt="2022-05-10T15:57:39.193" v="745" actId="478"/>
          <ac:picMkLst>
            <pc:docMk/>
            <pc:sldMk cId="3239995404" sldId="677"/>
            <ac:picMk id="8" creationId="{033173CF-BA37-FC17-0D73-C3AC4CD85933}"/>
          </ac:picMkLst>
        </pc:picChg>
        <pc:picChg chg="add mod">
          <ac:chgData name="Wen, Natasha" userId="fa88d1f8-e376-4f37-84ad-a1e0e3e1cb59" providerId="ADAL" clId="{0D120A3A-4BC1-4F7C-8142-E13DB2EBA8AD}" dt="2022-05-10T15:58:25.787" v="751"/>
          <ac:picMkLst>
            <pc:docMk/>
            <pc:sldMk cId="3239995404" sldId="677"/>
            <ac:picMk id="9" creationId="{80B4D053-B062-22EF-C04C-6463B004F820}"/>
          </ac:picMkLst>
        </pc:picChg>
      </pc:sldChg>
      <pc:sldChg chg="del">
        <pc:chgData name="Wen, Natasha" userId="fa88d1f8-e376-4f37-84ad-a1e0e3e1cb59" providerId="ADAL" clId="{0D120A3A-4BC1-4F7C-8142-E13DB2EBA8AD}" dt="2022-05-10T15:59:47.452" v="755"/>
        <pc:sldMkLst>
          <pc:docMk/>
          <pc:sldMk cId="1277210127" sldId="678"/>
        </pc:sldMkLst>
      </pc:sldChg>
      <pc:sldChg chg="addSp delSp modSp mod ord modNotesTx">
        <pc:chgData name="Wen, Natasha" userId="fa88d1f8-e376-4f37-84ad-a1e0e3e1cb59" providerId="ADAL" clId="{0D120A3A-4BC1-4F7C-8142-E13DB2EBA8AD}" dt="2022-05-11T22:58:14.767" v="2412" actId="20577"/>
        <pc:sldMkLst>
          <pc:docMk/>
          <pc:sldMk cId="1685004060" sldId="678"/>
        </pc:sldMkLst>
        <pc:spChg chg="mod">
          <ac:chgData name="Wen, Natasha" userId="fa88d1f8-e376-4f37-84ad-a1e0e3e1cb59" providerId="ADAL" clId="{0D120A3A-4BC1-4F7C-8142-E13DB2EBA8AD}" dt="2022-05-11T22:58:08.159" v="2394" actId="20577"/>
          <ac:spMkLst>
            <pc:docMk/>
            <pc:sldMk cId="1685004060" sldId="678"/>
            <ac:spMk id="2" creationId="{308CC4B0-6CA5-45EB-C2BC-9250B362EF02}"/>
          </ac:spMkLst>
        </pc:spChg>
        <pc:spChg chg="add del mod">
          <ac:chgData name="Wen, Natasha" userId="fa88d1f8-e376-4f37-84ad-a1e0e3e1cb59" providerId="ADAL" clId="{0D120A3A-4BC1-4F7C-8142-E13DB2EBA8AD}" dt="2022-05-10T16:02:28.322" v="801"/>
          <ac:spMkLst>
            <pc:docMk/>
            <pc:sldMk cId="1685004060" sldId="678"/>
            <ac:spMk id="4" creationId="{DA269B41-7D13-600E-989D-942FAAA7CF05}"/>
          </ac:spMkLst>
        </pc:spChg>
        <pc:spChg chg="mod">
          <ac:chgData name="Wen, Natasha" userId="fa88d1f8-e376-4f37-84ad-a1e0e3e1cb59" providerId="ADAL" clId="{0D120A3A-4BC1-4F7C-8142-E13DB2EBA8AD}" dt="2022-05-11T22:58:14.767" v="2412" actId="20577"/>
          <ac:spMkLst>
            <pc:docMk/>
            <pc:sldMk cId="1685004060" sldId="678"/>
            <ac:spMk id="7" creationId="{6340F139-8F30-5B0E-628C-B377BC3CFD8A}"/>
          </ac:spMkLst>
        </pc:spChg>
        <pc:picChg chg="del">
          <ac:chgData name="Wen, Natasha" userId="fa88d1f8-e376-4f37-84ad-a1e0e3e1cb59" providerId="ADAL" clId="{0D120A3A-4BC1-4F7C-8142-E13DB2EBA8AD}" dt="2022-05-10T16:02:25.964" v="800" actId="478"/>
          <ac:picMkLst>
            <pc:docMk/>
            <pc:sldMk cId="1685004060" sldId="678"/>
            <ac:picMk id="6" creationId="{87F93784-278E-F1CE-D68E-1E749AFA5976}"/>
          </ac:picMkLst>
        </pc:picChg>
        <pc:picChg chg="add mod modCrop">
          <ac:chgData name="Wen, Natasha" userId="fa88d1f8-e376-4f37-84ad-a1e0e3e1cb59" providerId="ADAL" clId="{0D120A3A-4BC1-4F7C-8142-E13DB2EBA8AD}" dt="2022-05-11T20:27:11.664" v="2376" actId="732"/>
          <ac:picMkLst>
            <pc:docMk/>
            <pc:sldMk cId="1685004060" sldId="678"/>
            <ac:picMk id="8" creationId="{9E09BB41-FADB-C611-8161-23BA3E1F1BC6}"/>
          </ac:picMkLst>
        </pc:picChg>
      </pc:sldChg>
      <pc:sldChg chg="addSp modSp new add del mod ord">
        <pc:chgData name="Wen, Natasha" userId="fa88d1f8-e376-4f37-84ad-a1e0e3e1cb59" providerId="ADAL" clId="{0D120A3A-4BC1-4F7C-8142-E13DB2EBA8AD}" dt="2022-05-13T16:47:11.961" v="3338" actId="2696"/>
        <pc:sldMkLst>
          <pc:docMk/>
          <pc:sldMk cId="993856043" sldId="679"/>
        </pc:sldMkLst>
        <pc:spChg chg="mod">
          <ac:chgData name="Wen, Natasha" userId="fa88d1f8-e376-4f37-84ad-a1e0e3e1cb59" providerId="ADAL" clId="{0D120A3A-4BC1-4F7C-8142-E13DB2EBA8AD}" dt="2022-05-11T16:00:49.550" v="1716" actId="20577"/>
          <ac:spMkLst>
            <pc:docMk/>
            <pc:sldMk cId="993856043" sldId="679"/>
            <ac:spMk id="2" creationId="{D9570976-3AFE-FDE8-1927-1045014CE83F}"/>
          </ac:spMkLst>
        </pc:spChg>
        <pc:spChg chg="mod">
          <ac:chgData name="Wen, Natasha" userId="fa88d1f8-e376-4f37-84ad-a1e0e3e1cb59" providerId="ADAL" clId="{0D120A3A-4BC1-4F7C-8142-E13DB2EBA8AD}" dt="2022-05-10T16:25:33.024" v="1009" actId="20578"/>
          <ac:spMkLst>
            <pc:docMk/>
            <pc:sldMk cId="993856043" sldId="679"/>
            <ac:spMk id="3" creationId="{8F199DD3-7523-AAAE-E1C9-F554C04AA54B}"/>
          </ac:spMkLst>
        </pc:spChg>
        <pc:spChg chg="mod">
          <ac:chgData name="Wen, Natasha" userId="fa88d1f8-e376-4f37-84ad-a1e0e3e1cb59" providerId="ADAL" clId="{0D120A3A-4BC1-4F7C-8142-E13DB2EBA8AD}" dt="2022-05-10T16:25:41.857" v="1010" actId="20578"/>
          <ac:spMkLst>
            <pc:docMk/>
            <pc:sldMk cId="993856043" sldId="679"/>
            <ac:spMk id="4" creationId="{8A1E0920-9C25-847B-FACA-0B52D9CDDBAF}"/>
          </ac:spMkLst>
        </pc:spChg>
        <pc:spChg chg="add mod">
          <ac:chgData name="Wen, Natasha" userId="fa88d1f8-e376-4f37-84ad-a1e0e3e1cb59" providerId="ADAL" clId="{0D120A3A-4BC1-4F7C-8142-E13DB2EBA8AD}" dt="2022-05-11T16:00:57.685" v="1727" actId="20577"/>
          <ac:spMkLst>
            <pc:docMk/>
            <pc:sldMk cId="993856043" sldId="679"/>
            <ac:spMk id="5" creationId="{9200878E-F0A6-FA40-AD6D-EF29894BD16A}"/>
          </ac:spMkLst>
        </pc:spChg>
      </pc:sldChg>
      <pc:sldChg chg="del">
        <pc:chgData name="Wen, Natasha" userId="fa88d1f8-e376-4f37-84ad-a1e0e3e1cb59" providerId="ADAL" clId="{0D120A3A-4BC1-4F7C-8142-E13DB2EBA8AD}" dt="2022-05-10T15:59:45.882" v="754"/>
        <pc:sldMkLst>
          <pc:docMk/>
          <pc:sldMk cId="4106273317" sldId="679"/>
        </pc:sldMkLst>
      </pc:sldChg>
      <pc:sldChg chg="addSp delSp modSp new add del mod ord modClrScheme chgLayout modNotesTx">
        <pc:chgData name="Wen, Natasha" userId="fa88d1f8-e376-4f37-84ad-a1e0e3e1cb59" providerId="ADAL" clId="{0D120A3A-4BC1-4F7C-8142-E13DB2EBA8AD}" dt="2022-05-13T16:47:11.961" v="3338" actId="2696"/>
        <pc:sldMkLst>
          <pc:docMk/>
          <pc:sldMk cId="1371760906" sldId="680"/>
        </pc:sldMkLst>
        <pc:spChg chg="add mod">
          <ac:chgData name="Wen, Natasha" userId="fa88d1f8-e376-4f37-84ad-a1e0e3e1cb59" providerId="ADAL" clId="{0D120A3A-4BC1-4F7C-8142-E13DB2EBA8AD}" dt="2022-05-10T16:22:44.625" v="1008" actId="122"/>
          <ac:spMkLst>
            <pc:docMk/>
            <pc:sldMk cId="1371760906" sldId="680"/>
            <ac:spMk id="8" creationId="{AC6A586C-7842-E73B-B3D7-E9A0B3114532}"/>
          </ac:spMkLst>
        </pc:spChg>
        <pc:spChg chg="add mod">
          <ac:chgData name="Wen, Natasha" userId="fa88d1f8-e376-4f37-84ad-a1e0e3e1cb59" providerId="ADAL" clId="{0D120A3A-4BC1-4F7C-8142-E13DB2EBA8AD}" dt="2022-05-10T16:22:44.625" v="1008" actId="122"/>
          <ac:spMkLst>
            <pc:docMk/>
            <pc:sldMk cId="1371760906" sldId="680"/>
            <ac:spMk id="9" creationId="{4EBE64AF-6148-E53B-E02F-C9A431A7D0C9}"/>
          </ac:spMkLst>
        </pc:spChg>
        <pc:spChg chg="add del mod">
          <ac:chgData name="Wen, Natasha" userId="fa88d1f8-e376-4f37-84ad-a1e0e3e1cb59" providerId="ADAL" clId="{0D120A3A-4BC1-4F7C-8142-E13DB2EBA8AD}" dt="2022-05-10T16:19:37.189" v="964" actId="22"/>
          <ac:spMkLst>
            <pc:docMk/>
            <pc:sldMk cId="1371760906" sldId="680"/>
            <ac:spMk id="10" creationId="{C0B182C3-D9BD-67DF-EB2F-C59BA3186FFF}"/>
          </ac:spMkLst>
        </pc:spChg>
        <pc:picChg chg="add mod">
          <ac:chgData name="Wen, Natasha" userId="fa88d1f8-e376-4f37-84ad-a1e0e3e1cb59" providerId="ADAL" clId="{0D120A3A-4BC1-4F7C-8142-E13DB2EBA8AD}" dt="2022-05-11T16:23:14.137" v="1867" actId="1076"/>
          <ac:picMkLst>
            <pc:docMk/>
            <pc:sldMk cId="1371760906" sldId="680"/>
            <ac:picMk id="3" creationId="{FC6EBE50-2D6B-719E-6732-729ADE01C4D0}"/>
          </ac:picMkLst>
        </pc:picChg>
        <pc:picChg chg="add mod ord">
          <ac:chgData name="Wen, Natasha" userId="fa88d1f8-e376-4f37-84ad-a1e0e3e1cb59" providerId="ADAL" clId="{0D120A3A-4BC1-4F7C-8142-E13DB2EBA8AD}" dt="2022-05-11T16:23:10.802" v="1866" actId="1076"/>
          <ac:picMkLst>
            <pc:docMk/>
            <pc:sldMk cId="1371760906" sldId="680"/>
            <ac:picMk id="5" creationId="{6619292F-CE54-6FF9-B364-3EBF4B17C749}"/>
          </ac:picMkLst>
        </pc:picChg>
      </pc:sldChg>
      <pc:sldChg chg="addSp delSp modSp add del mod ord modNotesTx">
        <pc:chgData name="Wen, Natasha" userId="fa88d1f8-e376-4f37-84ad-a1e0e3e1cb59" providerId="ADAL" clId="{0D120A3A-4BC1-4F7C-8142-E13DB2EBA8AD}" dt="2022-05-13T16:47:11.961" v="3338" actId="2696"/>
        <pc:sldMkLst>
          <pc:docMk/>
          <pc:sldMk cId="1851989440" sldId="681"/>
        </pc:sldMkLst>
        <pc:spChg chg="mod">
          <ac:chgData name="Wen, Natasha" userId="fa88d1f8-e376-4f37-84ad-a1e0e3e1cb59" providerId="ADAL" clId="{0D120A3A-4BC1-4F7C-8142-E13DB2EBA8AD}" dt="2022-05-10T16:31:06.239" v="1126" actId="20577"/>
          <ac:spMkLst>
            <pc:docMk/>
            <pc:sldMk cId="1851989440" sldId="681"/>
            <ac:spMk id="2" creationId="{46DB95AB-FB92-470D-98C2-EF31D3B93AA1}"/>
          </ac:spMkLst>
        </pc:spChg>
        <pc:spChg chg="del">
          <ac:chgData name="Wen, Natasha" userId="fa88d1f8-e376-4f37-84ad-a1e0e3e1cb59" providerId="ADAL" clId="{0D120A3A-4BC1-4F7C-8142-E13DB2EBA8AD}" dt="2022-05-10T19:20:42.645" v="1200" actId="22"/>
          <ac:spMkLst>
            <pc:docMk/>
            <pc:sldMk cId="1851989440" sldId="681"/>
            <ac:spMk id="4" creationId="{B13AC059-5E04-4310-A458-8BB7AD6A1196}"/>
          </ac:spMkLst>
        </pc:spChg>
        <pc:spChg chg="del">
          <ac:chgData name="Wen, Natasha" userId="fa88d1f8-e376-4f37-84ad-a1e0e3e1cb59" providerId="ADAL" clId="{0D120A3A-4BC1-4F7C-8142-E13DB2EBA8AD}" dt="2022-05-10T19:39:07.643" v="1207" actId="22"/>
          <ac:spMkLst>
            <pc:docMk/>
            <pc:sldMk cId="1851989440" sldId="681"/>
            <ac:spMk id="7" creationId="{32DE2105-DA1D-4C58-8FD7-3CBC8B484ADE}"/>
          </ac:spMkLst>
        </pc:spChg>
        <pc:spChg chg="add del mod">
          <ac:chgData name="Wen, Natasha" userId="fa88d1f8-e376-4f37-84ad-a1e0e3e1cb59" providerId="ADAL" clId="{0D120A3A-4BC1-4F7C-8142-E13DB2EBA8AD}" dt="2022-05-10T19:47:36.252" v="1208" actId="22"/>
          <ac:spMkLst>
            <pc:docMk/>
            <pc:sldMk cId="1851989440" sldId="681"/>
            <ac:spMk id="8" creationId="{1CC798C9-E801-1EC5-EE4C-82F8C4AB7B2B}"/>
          </ac:spMkLst>
        </pc:spChg>
        <pc:spChg chg="mod">
          <ac:chgData name="Wen, Natasha" userId="fa88d1f8-e376-4f37-84ad-a1e0e3e1cb59" providerId="ADAL" clId="{0D120A3A-4BC1-4F7C-8142-E13DB2EBA8AD}" dt="2022-05-10T16:31:13.178" v="1145" actId="20577"/>
          <ac:spMkLst>
            <pc:docMk/>
            <pc:sldMk cId="1851989440" sldId="681"/>
            <ac:spMk id="13" creationId="{F6F7A78F-79C8-4E88-9FED-318AC8A0524B}"/>
          </ac:spMkLst>
        </pc:spChg>
        <pc:picChg chg="add del mod ord modCrop">
          <ac:chgData name="Wen, Natasha" userId="fa88d1f8-e376-4f37-84ad-a1e0e3e1cb59" providerId="ADAL" clId="{0D120A3A-4BC1-4F7C-8142-E13DB2EBA8AD}" dt="2022-05-10T19:27:02.493" v="1205" actId="478"/>
          <ac:picMkLst>
            <pc:docMk/>
            <pc:sldMk cId="1851989440" sldId="681"/>
            <ac:picMk id="5" creationId="{320253CE-8F99-8D0B-9D17-2727E06F0509}"/>
          </ac:picMkLst>
        </pc:picChg>
        <pc:picChg chg="add mod ord">
          <ac:chgData name="Wen, Natasha" userId="fa88d1f8-e376-4f37-84ad-a1e0e3e1cb59" providerId="ADAL" clId="{0D120A3A-4BC1-4F7C-8142-E13DB2EBA8AD}" dt="2022-05-10T19:39:07.643" v="1207" actId="22"/>
          <ac:picMkLst>
            <pc:docMk/>
            <pc:sldMk cId="1851989440" sldId="681"/>
            <ac:picMk id="10" creationId="{2D4D83DE-5DF7-56B8-65A2-03E41B567709}"/>
          </ac:picMkLst>
        </pc:picChg>
        <pc:picChg chg="add mod ord modCrop">
          <ac:chgData name="Wen, Natasha" userId="fa88d1f8-e376-4f37-84ad-a1e0e3e1cb59" providerId="ADAL" clId="{0D120A3A-4BC1-4F7C-8142-E13DB2EBA8AD}" dt="2022-05-10T19:48:39.360" v="1214"/>
          <ac:picMkLst>
            <pc:docMk/>
            <pc:sldMk cId="1851989440" sldId="681"/>
            <ac:picMk id="12" creationId="{C0538331-0E45-E6F3-789B-A94071399597}"/>
          </ac:picMkLst>
        </pc:picChg>
      </pc:sldChg>
      <pc:sldChg chg="addSp delSp modSp add del mod ord modNotesTx">
        <pc:chgData name="Wen, Natasha" userId="fa88d1f8-e376-4f37-84ad-a1e0e3e1cb59" providerId="ADAL" clId="{0D120A3A-4BC1-4F7C-8142-E13DB2EBA8AD}" dt="2022-05-13T16:47:11.961" v="3338" actId="2696"/>
        <pc:sldMkLst>
          <pc:docMk/>
          <pc:sldMk cId="2189814462" sldId="682"/>
        </pc:sldMkLst>
        <pc:spChg chg="mod">
          <ac:chgData name="Wen, Natasha" userId="fa88d1f8-e376-4f37-84ad-a1e0e3e1cb59" providerId="ADAL" clId="{0D120A3A-4BC1-4F7C-8142-E13DB2EBA8AD}" dt="2022-05-10T19:56:22.231" v="1233" actId="14100"/>
          <ac:spMkLst>
            <pc:docMk/>
            <pc:sldMk cId="2189814462" sldId="682"/>
            <ac:spMk id="2" creationId="{46DB95AB-FB92-470D-98C2-EF31D3B93AA1}"/>
          </ac:spMkLst>
        </pc:spChg>
        <pc:spChg chg="del">
          <ac:chgData name="Wen, Natasha" userId="fa88d1f8-e376-4f37-84ad-a1e0e3e1cb59" providerId="ADAL" clId="{0D120A3A-4BC1-4F7C-8142-E13DB2EBA8AD}" dt="2022-05-10T19:59:55.795" v="1244" actId="22"/>
          <ac:spMkLst>
            <pc:docMk/>
            <pc:sldMk cId="2189814462" sldId="682"/>
            <ac:spMk id="4" creationId="{B13AC059-5E04-4310-A458-8BB7AD6A1196}"/>
          </ac:spMkLst>
        </pc:spChg>
        <pc:spChg chg="del">
          <ac:chgData name="Wen, Natasha" userId="fa88d1f8-e376-4f37-84ad-a1e0e3e1cb59" providerId="ADAL" clId="{0D120A3A-4BC1-4F7C-8142-E13DB2EBA8AD}" dt="2022-05-10T19:55:18.452" v="1216" actId="22"/>
          <ac:spMkLst>
            <pc:docMk/>
            <pc:sldMk cId="2189814462" sldId="682"/>
            <ac:spMk id="7" creationId="{32DE2105-DA1D-4C58-8FD7-3CBC8B484ADE}"/>
          </ac:spMkLst>
        </pc:spChg>
        <pc:spChg chg="add del mod">
          <ac:chgData name="Wen, Natasha" userId="fa88d1f8-e376-4f37-84ad-a1e0e3e1cb59" providerId="ADAL" clId="{0D120A3A-4BC1-4F7C-8142-E13DB2EBA8AD}" dt="2022-05-10T19:58:06.546" v="1241" actId="22"/>
          <ac:spMkLst>
            <pc:docMk/>
            <pc:sldMk cId="2189814462" sldId="682"/>
            <ac:spMk id="8" creationId="{FDA51C32-111E-DF7B-32BF-572603C5F614}"/>
          </ac:spMkLst>
        </pc:spChg>
        <pc:spChg chg="mod">
          <ac:chgData name="Wen, Natasha" userId="fa88d1f8-e376-4f37-84ad-a1e0e3e1cb59" providerId="ADAL" clId="{0D120A3A-4BC1-4F7C-8142-E13DB2EBA8AD}" dt="2022-05-10T19:56:27.195" v="1234" actId="1076"/>
          <ac:spMkLst>
            <pc:docMk/>
            <pc:sldMk cId="2189814462" sldId="682"/>
            <ac:spMk id="13" creationId="{F6F7A78F-79C8-4E88-9FED-318AC8A0524B}"/>
          </ac:spMkLst>
        </pc:spChg>
        <pc:picChg chg="add del mod ord modCrop">
          <ac:chgData name="Wen, Natasha" userId="fa88d1f8-e376-4f37-84ad-a1e0e3e1cb59" providerId="ADAL" clId="{0D120A3A-4BC1-4F7C-8142-E13DB2EBA8AD}" dt="2022-05-10T19:57:40.562" v="1240" actId="478"/>
          <ac:picMkLst>
            <pc:docMk/>
            <pc:sldMk cId="2189814462" sldId="682"/>
            <ac:picMk id="5" creationId="{D9BA9927-DDA0-4614-D8EE-E4EE8798F625}"/>
          </ac:picMkLst>
        </pc:picChg>
        <pc:picChg chg="add mod ord">
          <ac:chgData name="Wen, Natasha" userId="fa88d1f8-e376-4f37-84ad-a1e0e3e1cb59" providerId="ADAL" clId="{0D120A3A-4BC1-4F7C-8142-E13DB2EBA8AD}" dt="2022-05-10T19:58:22.479" v="1243" actId="14100"/>
          <ac:picMkLst>
            <pc:docMk/>
            <pc:sldMk cId="2189814462" sldId="682"/>
            <ac:picMk id="10" creationId="{B840F2DD-A930-D278-B794-725D06056AF0}"/>
          </ac:picMkLst>
        </pc:picChg>
        <pc:picChg chg="add mod ord modCrop">
          <ac:chgData name="Wen, Natasha" userId="fa88d1f8-e376-4f37-84ad-a1e0e3e1cb59" providerId="ADAL" clId="{0D120A3A-4BC1-4F7C-8142-E13DB2EBA8AD}" dt="2022-05-10T20:06:17.148" v="1251"/>
          <ac:picMkLst>
            <pc:docMk/>
            <pc:sldMk cId="2189814462" sldId="682"/>
            <ac:picMk id="12" creationId="{458A622A-F248-F325-C57D-C0B25AB0093D}"/>
          </ac:picMkLst>
        </pc:picChg>
      </pc:sldChg>
      <pc:sldChg chg="addSp delSp modSp mod modNotesTx">
        <pc:chgData name="Wen, Natasha" userId="fa88d1f8-e376-4f37-84ad-a1e0e3e1cb59" providerId="ADAL" clId="{0D120A3A-4BC1-4F7C-8142-E13DB2EBA8AD}" dt="2022-05-11T16:22:55.435" v="1865" actId="1076"/>
        <pc:sldMkLst>
          <pc:docMk/>
          <pc:sldMk cId="2519596422" sldId="683"/>
        </pc:sldMkLst>
        <pc:spChg chg="mod">
          <ac:chgData name="Wen, Natasha" userId="fa88d1f8-e376-4f37-84ad-a1e0e3e1cb59" providerId="ADAL" clId="{0D120A3A-4BC1-4F7C-8142-E13DB2EBA8AD}" dt="2022-05-10T23:37:35.285" v="1365" actId="6549"/>
          <ac:spMkLst>
            <pc:docMk/>
            <pc:sldMk cId="2519596422" sldId="683"/>
            <ac:spMk id="8" creationId="{AC6A586C-7842-E73B-B3D7-E9A0B3114532}"/>
          </ac:spMkLst>
        </pc:spChg>
        <pc:spChg chg="mod">
          <ac:chgData name="Wen, Natasha" userId="fa88d1f8-e376-4f37-84ad-a1e0e3e1cb59" providerId="ADAL" clId="{0D120A3A-4BC1-4F7C-8142-E13DB2EBA8AD}" dt="2022-05-10T23:37:46.652" v="1366"/>
          <ac:spMkLst>
            <pc:docMk/>
            <pc:sldMk cId="2519596422" sldId="683"/>
            <ac:spMk id="9" creationId="{4EBE64AF-6148-E53B-E02F-C9A431A7D0C9}"/>
          </ac:spMkLst>
        </pc:spChg>
        <pc:spChg chg="add del mod">
          <ac:chgData name="Wen, Natasha" userId="fa88d1f8-e376-4f37-84ad-a1e0e3e1cb59" providerId="ADAL" clId="{0D120A3A-4BC1-4F7C-8142-E13DB2EBA8AD}" dt="2022-05-10T23:39:56.724" v="1382"/>
          <ac:spMkLst>
            <pc:docMk/>
            <pc:sldMk cId="2519596422" sldId="683"/>
            <ac:spMk id="13" creationId="{E904F8C1-218F-0EA0-000E-1754E20C201E}"/>
          </ac:spMkLst>
        </pc:spChg>
        <pc:picChg chg="add del">
          <ac:chgData name="Wen, Natasha" userId="fa88d1f8-e376-4f37-84ad-a1e0e3e1cb59" providerId="ADAL" clId="{0D120A3A-4BC1-4F7C-8142-E13DB2EBA8AD}" dt="2022-05-10T23:38:49.904" v="1375" actId="478"/>
          <ac:picMkLst>
            <pc:docMk/>
            <pc:sldMk cId="2519596422" sldId="683"/>
            <ac:picMk id="3" creationId="{FC6EBE50-2D6B-719E-6732-729ADE01C4D0}"/>
          </ac:picMkLst>
        </pc:picChg>
        <pc:picChg chg="add del">
          <ac:chgData name="Wen, Natasha" userId="fa88d1f8-e376-4f37-84ad-a1e0e3e1cb59" providerId="ADAL" clId="{0D120A3A-4BC1-4F7C-8142-E13DB2EBA8AD}" dt="2022-05-10T23:38:13.875" v="1369" actId="22"/>
          <ac:picMkLst>
            <pc:docMk/>
            <pc:sldMk cId="2519596422" sldId="683"/>
            <ac:picMk id="4" creationId="{E76ECEDF-47CA-FFD9-6B99-E90B647A339D}"/>
          </ac:picMkLst>
        </pc:picChg>
        <pc:picChg chg="del">
          <ac:chgData name="Wen, Natasha" userId="fa88d1f8-e376-4f37-84ad-a1e0e3e1cb59" providerId="ADAL" clId="{0D120A3A-4BC1-4F7C-8142-E13DB2EBA8AD}" dt="2022-05-10T23:39:47.784" v="1380" actId="478"/>
          <ac:picMkLst>
            <pc:docMk/>
            <pc:sldMk cId="2519596422" sldId="683"/>
            <ac:picMk id="5" creationId="{6619292F-CE54-6FF9-B364-3EBF4B17C749}"/>
          </ac:picMkLst>
        </pc:picChg>
        <pc:picChg chg="add mod">
          <ac:chgData name="Wen, Natasha" userId="fa88d1f8-e376-4f37-84ad-a1e0e3e1cb59" providerId="ADAL" clId="{0D120A3A-4BC1-4F7C-8142-E13DB2EBA8AD}" dt="2022-05-10T23:40:09.894" v="1383"/>
          <ac:picMkLst>
            <pc:docMk/>
            <pc:sldMk cId="2519596422" sldId="683"/>
            <ac:picMk id="7" creationId="{451A5D65-9186-BE79-F384-9C38CBAF9FDF}"/>
          </ac:picMkLst>
        </pc:picChg>
        <pc:picChg chg="add del mod">
          <ac:chgData name="Wen, Natasha" userId="fa88d1f8-e376-4f37-84ad-a1e0e3e1cb59" providerId="ADAL" clId="{0D120A3A-4BC1-4F7C-8142-E13DB2EBA8AD}" dt="2022-05-10T23:39:54.227" v="1381" actId="478"/>
          <ac:picMkLst>
            <pc:docMk/>
            <pc:sldMk cId="2519596422" sldId="683"/>
            <ac:picMk id="11" creationId="{C2AB1739-45BA-183C-D358-B29C553E6679}"/>
          </ac:picMkLst>
        </pc:picChg>
        <pc:picChg chg="add mod">
          <ac:chgData name="Wen, Natasha" userId="fa88d1f8-e376-4f37-84ad-a1e0e3e1cb59" providerId="ADAL" clId="{0D120A3A-4BC1-4F7C-8142-E13DB2EBA8AD}" dt="2022-05-11T16:22:55.435" v="1865" actId="1076"/>
          <ac:picMkLst>
            <pc:docMk/>
            <pc:sldMk cId="2519596422" sldId="683"/>
            <ac:picMk id="14" creationId="{799E30A0-E68C-F7FA-1F38-A0E7C9351ABD}"/>
          </ac:picMkLst>
        </pc:picChg>
      </pc:sldChg>
      <pc:sldChg chg="addSp modSp new mod">
        <pc:chgData name="Wen, Natasha" userId="fa88d1f8-e376-4f37-84ad-a1e0e3e1cb59" providerId="ADAL" clId="{0D120A3A-4BC1-4F7C-8142-E13DB2EBA8AD}" dt="2022-05-10T20:36:06.068" v="1290" actId="114"/>
        <pc:sldMkLst>
          <pc:docMk/>
          <pc:sldMk cId="528419720" sldId="684"/>
        </pc:sldMkLst>
        <pc:spChg chg="mod">
          <ac:chgData name="Wen, Natasha" userId="fa88d1f8-e376-4f37-84ad-a1e0e3e1cb59" providerId="ADAL" clId="{0D120A3A-4BC1-4F7C-8142-E13DB2EBA8AD}" dt="2022-05-10T20:31:39.697" v="1259" actId="14100"/>
          <ac:spMkLst>
            <pc:docMk/>
            <pc:sldMk cId="528419720" sldId="684"/>
            <ac:spMk id="2" creationId="{8696F14A-8CF3-6655-AF11-4B2D8813473E}"/>
          </ac:spMkLst>
        </pc:spChg>
        <pc:spChg chg="mod">
          <ac:chgData name="Wen, Natasha" userId="fa88d1f8-e376-4f37-84ad-a1e0e3e1cb59" providerId="ADAL" clId="{0D120A3A-4BC1-4F7C-8142-E13DB2EBA8AD}" dt="2022-05-10T20:34:59.744" v="1282" actId="114"/>
          <ac:spMkLst>
            <pc:docMk/>
            <pc:sldMk cId="528419720" sldId="684"/>
            <ac:spMk id="3" creationId="{317F7A5B-89C7-2AB9-9E4E-54074479A105}"/>
          </ac:spMkLst>
        </pc:spChg>
        <pc:spChg chg="mod">
          <ac:chgData name="Wen, Natasha" userId="fa88d1f8-e376-4f37-84ad-a1e0e3e1cb59" providerId="ADAL" clId="{0D120A3A-4BC1-4F7C-8142-E13DB2EBA8AD}" dt="2022-05-10T20:36:06.068" v="1290" actId="114"/>
          <ac:spMkLst>
            <pc:docMk/>
            <pc:sldMk cId="528419720" sldId="684"/>
            <ac:spMk id="4" creationId="{A2DA995C-EC0C-A6EA-5AD3-8464179F22D5}"/>
          </ac:spMkLst>
        </pc:spChg>
        <pc:spChg chg="add mod">
          <ac:chgData name="Wen, Natasha" userId="fa88d1f8-e376-4f37-84ad-a1e0e3e1cb59" providerId="ADAL" clId="{0D120A3A-4BC1-4F7C-8142-E13DB2EBA8AD}" dt="2022-05-10T20:32:08.145" v="1262" actId="1076"/>
          <ac:spMkLst>
            <pc:docMk/>
            <pc:sldMk cId="528419720" sldId="684"/>
            <ac:spMk id="5" creationId="{48D03202-1B4D-02BE-4D96-52BE20AF8831}"/>
          </ac:spMkLst>
        </pc:spChg>
      </pc:sldChg>
      <pc:sldChg chg="modSp mod ord">
        <pc:chgData name="Wen, Natasha" userId="fa88d1f8-e376-4f37-84ad-a1e0e3e1cb59" providerId="ADAL" clId="{0D120A3A-4BC1-4F7C-8142-E13DB2EBA8AD}" dt="2022-05-13T15:37:11.830" v="2850"/>
        <pc:sldMkLst>
          <pc:docMk/>
          <pc:sldMk cId="3634380092" sldId="685"/>
        </pc:sldMkLst>
        <pc:spChg chg="mod">
          <ac:chgData name="Wen, Natasha" userId="fa88d1f8-e376-4f37-84ad-a1e0e3e1cb59" providerId="ADAL" clId="{0D120A3A-4BC1-4F7C-8142-E13DB2EBA8AD}" dt="2022-05-10T20:37:27.657" v="1308" actId="20577"/>
          <ac:spMkLst>
            <pc:docMk/>
            <pc:sldMk cId="3634380092" sldId="685"/>
            <ac:spMk id="2" creationId="{8696F14A-8CF3-6655-AF11-4B2D8813473E}"/>
          </ac:spMkLst>
        </pc:spChg>
        <pc:spChg chg="mod">
          <ac:chgData name="Wen, Natasha" userId="fa88d1f8-e376-4f37-84ad-a1e0e3e1cb59" providerId="ADAL" clId="{0D120A3A-4BC1-4F7C-8142-E13DB2EBA8AD}" dt="2022-05-11T18:44:31.128" v="1977" actId="14100"/>
          <ac:spMkLst>
            <pc:docMk/>
            <pc:sldMk cId="3634380092" sldId="685"/>
            <ac:spMk id="3" creationId="{317F7A5B-89C7-2AB9-9E4E-54074479A105}"/>
          </ac:spMkLst>
        </pc:spChg>
        <pc:spChg chg="mod">
          <ac:chgData name="Wen, Natasha" userId="fa88d1f8-e376-4f37-84ad-a1e0e3e1cb59" providerId="ADAL" clId="{0D120A3A-4BC1-4F7C-8142-E13DB2EBA8AD}" dt="2022-05-11T18:44:47.097" v="1981" actId="14100"/>
          <ac:spMkLst>
            <pc:docMk/>
            <pc:sldMk cId="3634380092" sldId="685"/>
            <ac:spMk id="4" creationId="{A2DA995C-EC0C-A6EA-5AD3-8464179F22D5}"/>
          </ac:spMkLst>
        </pc:spChg>
        <pc:spChg chg="mod">
          <ac:chgData name="Wen, Natasha" userId="fa88d1f8-e376-4f37-84ad-a1e0e3e1cb59" providerId="ADAL" clId="{0D120A3A-4BC1-4F7C-8142-E13DB2EBA8AD}" dt="2022-05-10T20:37:34.307" v="1326" actId="20577"/>
          <ac:spMkLst>
            <pc:docMk/>
            <pc:sldMk cId="3634380092" sldId="685"/>
            <ac:spMk id="5" creationId="{48D03202-1B4D-02BE-4D96-52BE20AF8831}"/>
          </ac:spMkLst>
        </pc:spChg>
      </pc:sldChg>
      <pc:sldChg chg="addSp delSp modSp new mod modClrScheme chgLayout">
        <pc:chgData name="Wen, Natasha" userId="fa88d1f8-e376-4f37-84ad-a1e0e3e1cb59" providerId="ADAL" clId="{0D120A3A-4BC1-4F7C-8142-E13DB2EBA8AD}" dt="2022-05-10T23:56:51.602" v="1545" actId="122"/>
        <pc:sldMkLst>
          <pc:docMk/>
          <pc:sldMk cId="3006719961" sldId="686"/>
        </pc:sldMkLst>
        <pc:spChg chg="add del mod">
          <ac:chgData name="Wen, Natasha" userId="fa88d1f8-e376-4f37-84ad-a1e0e3e1cb59" providerId="ADAL" clId="{0D120A3A-4BC1-4F7C-8142-E13DB2EBA8AD}" dt="2022-05-10T23:56:34.631" v="1543" actId="122"/>
          <ac:spMkLst>
            <pc:docMk/>
            <pc:sldMk cId="3006719961" sldId="686"/>
            <ac:spMk id="2" creationId="{080A28CC-27E0-D1AC-16C0-9C53188FD4EB}"/>
          </ac:spMkLst>
        </pc:spChg>
        <pc:spChg chg="del">
          <ac:chgData name="Wen, Natasha" userId="fa88d1f8-e376-4f37-84ad-a1e0e3e1cb59" providerId="ADAL" clId="{0D120A3A-4BC1-4F7C-8142-E13DB2EBA8AD}" dt="2022-05-10T23:49:54.103" v="1387" actId="22"/>
          <ac:spMkLst>
            <pc:docMk/>
            <pc:sldMk cId="3006719961" sldId="686"/>
            <ac:spMk id="3" creationId="{79F27524-E36E-8C44-9D38-DC85AA1F1A5F}"/>
          </ac:spMkLst>
        </pc:spChg>
        <pc:spChg chg="add del">
          <ac:chgData name="Wen, Natasha" userId="fa88d1f8-e376-4f37-84ad-a1e0e3e1cb59" providerId="ADAL" clId="{0D120A3A-4BC1-4F7C-8142-E13DB2EBA8AD}" dt="2022-05-10T23:51:20.353" v="1394" actId="22"/>
          <ac:spMkLst>
            <pc:docMk/>
            <pc:sldMk cId="3006719961" sldId="686"/>
            <ac:spMk id="4" creationId="{2D7E9F1C-9B35-05E2-635C-C76E83EB2056}"/>
          </ac:spMkLst>
        </pc:spChg>
        <pc:spChg chg="add del">
          <ac:chgData name="Wen, Natasha" userId="fa88d1f8-e376-4f37-84ad-a1e0e3e1cb59" providerId="ADAL" clId="{0D120A3A-4BC1-4F7C-8142-E13DB2EBA8AD}" dt="2022-05-10T23:51:33.996" v="1396" actId="26606"/>
          <ac:spMkLst>
            <pc:docMk/>
            <pc:sldMk cId="3006719961" sldId="686"/>
            <ac:spMk id="10" creationId="{63FAED53-0B28-073E-85CD-F03C069129F0}"/>
          </ac:spMkLst>
        </pc:spChg>
        <pc:spChg chg="add del mod">
          <ac:chgData name="Wen, Natasha" userId="fa88d1f8-e376-4f37-84ad-a1e0e3e1cb59" providerId="ADAL" clId="{0D120A3A-4BC1-4F7C-8142-E13DB2EBA8AD}" dt="2022-05-10T23:51:14.143" v="1390" actId="26606"/>
          <ac:spMkLst>
            <pc:docMk/>
            <pc:sldMk cId="3006719961" sldId="686"/>
            <ac:spMk id="13" creationId="{5BC87011-1162-91E7-C111-46364185F627}"/>
          </ac:spMkLst>
        </pc:spChg>
        <pc:spChg chg="add mod">
          <ac:chgData name="Wen, Natasha" userId="fa88d1f8-e376-4f37-84ad-a1e0e3e1cb59" providerId="ADAL" clId="{0D120A3A-4BC1-4F7C-8142-E13DB2EBA8AD}" dt="2022-05-10T23:56:34.631" v="1543" actId="122"/>
          <ac:spMkLst>
            <pc:docMk/>
            <pc:sldMk cId="3006719961" sldId="686"/>
            <ac:spMk id="14" creationId="{C7198D92-96D9-4300-5DE6-2F0EAA55B2FA}"/>
          </ac:spMkLst>
        </pc:spChg>
        <pc:spChg chg="add del mod">
          <ac:chgData name="Wen, Natasha" userId="fa88d1f8-e376-4f37-84ad-a1e0e3e1cb59" providerId="ADAL" clId="{0D120A3A-4BC1-4F7C-8142-E13DB2EBA8AD}" dt="2022-05-10T23:51:14.143" v="1390" actId="26606"/>
          <ac:spMkLst>
            <pc:docMk/>
            <pc:sldMk cId="3006719961" sldId="686"/>
            <ac:spMk id="15" creationId="{34088CA0-CB9E-B9F5-A0B9-9ABD35434C1E}"/>
          </ac:spMkLst>
        </pc:spChg>
        <pc:spChg chg="add mod">
          <ac:chgData name="Wen, Natasha" userId="fa88d1f8-e376-4f37-84ad-a1e0e3e1cb59" providerId="ADAL" clId="{0D120A3A-4BC1-4F7C-8142-E13DB2EBA8AD}" dt="2022-05-10T23:56:51.602" v="1545" actId="122"/>
          <ac:spMkLst>
            <pc:docMk/>
            <pc:sldMk cId="3006719961" sldId="686"/>
            <ac:spMk id="16" creationId="{EF53640C-E081-4391-664D-307C2629977F}"/>
          </ac:spMkLst>
        </pc:spChg>
        <pc:spChg chg="add del mod">
          <ac:chgData name="Wen, Natasha" userId="fa88d1f8-e376-4f37-84ad-a1e0e3e1cb59" providerId="ADAL" clId="{0D120A3A-4BC1-4F7C-8142-E13DB2EBA8AD}" dt="2022-05-10T23:51:14.143" v="1390" actId="26606"/>
          <ac:spMkLst>
            <pc:docMk/>
            <pc:sldMk cId="3006719961" sldId="686"/>
            <ac:spMk id="17" creationId="{53F1F936-6922-31FE-ED18-8B0902CA5F23}"/>
          </ac:spMkLst>
        </pc:spChg>
        <pc:spChg chg="add mod">
          <ac:chgData name="Wen, Natasha" userId="fa88d1f8-e376-4f37-84ad-a1e0e3e1cb59" providerId="ADAL" clId="{0D120A3A-4BC1-4F7C-8142-E13DB2EBA8AD}" dt="2022-05-10T23:56:51.602" v="1545" actId="122"/>
          <ac:spMkLst>
            <pc:docMk/>
            <pc:sldMk cId="3006719961" sldId="686"/>
            <ac:spMk id="18" creationId="{283B2A4A-3A26-2FB4-6790-93EF44140B23}"/>
          </ac:spMkLst>
        </pc:spChg>
        <pc:spChg chg="add del">
          <ac:chgData name="Wen, Natasha" userId="fa88d1f8-e376-4f37-84ad-a1e0e3e1cb59" providerId="ADAL" clId="{0D120A3A-4BC1-4F7C-8142-E13DB2EBA8AD}" dt="2022-05-10T23:51:18.475" v="1392" actId="26606"/>
          <ac:spMkLst>
            <pc:docMk/>
            <pc:sldMk cId="3006719961" sldId="686"/>
            <ac:spMk id="19" creationId="{740D128E-3476-EB51-FE74-0D5B8657816A}"/>
          </ac:spMkLst>
        </pc:spChg>
        <pc:picChg chg="add mod ord">
          <ac:chgData name="Wen, Natasha" userId="fa88d1f8-e376-4f37-84ad-a1e0e3e1cb59" providerId="ADAL" clId="{0D120A3A-4BC1-4F7C-8142-E13DB2EBA8AD}" dt="2022-05-10T23:52:15.974" v="1401" actId="14100"/>
          <ac:picMkLst>
            <pc:docMk/>
            <pc:sldMk cId="3006719961" sldId="686"/>
            <ac:picMk id="6" creationId="{9C036621-01BB-18D9-7A23-900830AEADB2}"/>
          </ac:picMkLst>
        </pc:picChg>
        <pc:picChg chg="add del mod ord">
          <ac:chgData name="Wen, Natasha" userId="fa88d1f8-e376-4f37-84ad-a1e0e3e1cb59" providerId="ADAL" clId="{0D120A3A-4BC1-4F7C-8142-E13DB2EBA8AD}" dt="2022-05-10T23:56:45.867" v="1544" actId="1076"/>
          <ac:picMkLst>
            <pc:docMk/>
            <pc:sldMk cId="3006719961" sldId="686"/>
            <ac:picMk id="8" creationId="{44249B2A-91CD-5E7E-95F7-65E93A582B03}"/>
          </ac:picMkLst>
        </pc:picChg>
      </pc:sldChg>
      <pc:sldChg chg="modSp add del mod ord modNotesTx">
        <pc:chgData name="Wen, Natasha" userId="fa88d1f8-e376-4f37-84ad-a1e0e3e1cb59" providerId="ADAL" clId="{0D120A3A-4BC1-4F7C-8142-E13DB2EBA8AD}" dt="2022-05-16T16:00:39.919" v="4272" actId="20577"/>
        <pc:sldMkLst>
          <pc:docMk/>
          <pc:sldMk cId="242965426" sldId="687"/>
        </pc:sldMkLst>
        <pc:spChg chg="mod">
          <ac:chgData name="Wen, Natasha" userId="fa88d1f8-e376-4f37-84ad-a1e0e3e1cb59" providerId="ADAL" clId="{0D120A3A-4BC1-4F7C-8142-E13DB2EBA8AD}" dt="2022-05-11T19:09:42.253" v="2018" actId="20577"/>
          <ac:spMkLst>
            <pc:docMk/>
            <pc:sldMk cId="242965426" sldId="687"/>
            <ac:spMk id="2" creationId="{128401BE-E2E0-490E-9E74-213A7F99AC64}"/>
          </ac:spMkLst>
        </pc:spChg>
        <pc:spChg chg="mod">
          <ac:chgData name="Wen, Natasha" userId="fa88d1f8-e376-4f37-84ad-a1e0e3e1cb59" providerId="ADAL" clId="{0D120A3A-4BC1-4F7C-8142-E13DB2EBA8AD}" dt="2022-05-11T19:09:38.284" v="2017" actId="27636"/>
          <ac:spMkLst>
            <pc:docMk/>
            <pc:sldMk cId="242965426" sldId="687"/>
            <ac:spMk id="8" creationId="{F0E52C35-D407-4B64-B05F-8E898BEF3638}"/>
          </ac:spMkLst>
        </pc:spChg>
        <pc:spChg chg="mod">
          <ac:chgData name="Wen, Natasha" userId="fa88d1f8-e376-4f37-84ad-a1e0e3e1cb59" providerId="ADAL" clId="{0D120A3A-4BC1-4F7C-8142-E13DB2EBA8AD}" dt="2022-05-11T19:10:27.534" v="2022" actId="14100"/>
          <ac:spMkLst>
            <pc:docMk/>
            <pc:sldMk cId="242965426" sldId="687"/>
            <ac:spMk id="11" creationId="{E5E70CFA-4209-4395-BAE9-D52C8113DC34}"/>
          </ac:spMkLst>
        </pc:spChg>
        <pc:spChg chg="mod">
          <ac:chgData name="Wen, Natasha" userId="fa88d1f8-e376-4f37-84ad-a1e0e3e1cb59" providerId="ADAL" clId="{0D120A3A-4BC1-4F7C-8142-E13DB2EBA8AD}" dt="2022-05-11T19:10:42.113" v="2026" actId="14100"/>
          <ac:spMkLst>
            <pc:docMk/>
            <pc:sldMk cId="242965426" sldId="687"/>
            <ac:spMk id="12" creationId="{61A8AE2A-8515-4A67-BF46-B2C3E833E774}"/>
          </ac:spMkLst>
        </pc:spChg>
        <pc:picChg chg="mod">
          <ac:chgData name="Wen, Natasha" userId="fa88d1f8-e376-4f37-84ad-a1e0e3e1cb59" providerId="ADAL" clId="{0D120A3A-4BC1-4F7C-8142-E13DB2EBA8AD}" dt="2022-05-11T19:10:29.302" v="2023" actId="1076"/>
          <ac:picMkLst>
            <pc:docMk/>
            <pc:sldMk cId="242965426" sldId="687"/>
            <ac:picMk id="10" creationId="{6E6338C2-75D1-46B2-8B78-A80896B3F979}"/>
          </ac:picMkLst>
        </pc:picChg>
      </pc:sldChg>
      <pc:sldChg chg="addSp modSp del mod modClrScheme chgLayout">
        <pc:chgData name="Wen, Natasha" userId="fa88d1f8-e376-4f37-84ad-a1e0e3e1cb59" providerId="ADAL" clId="{0D120A3A-4BC1-4F7C-8142-E13DB2EBA8AD}" dt="2022-05-11T19:20:27.997" v="2064" actId="2696"/>
        <pc:sldMkLst>
          <pc:docMk/>
          <pc:sldMk cId="2646339529" sldId="688"/>
        </pc:sldMkLst>
        <pc:spChg chg="add mod ord">
          <ac:chgData name="Wen, Natasha" userId="fa88d1f8-e376-4f37-84ad-a1e0e3e1cb59" providerId="ADAL" clId="{0D120A3A-4BC1-4F7C-8142-E13DB2EBA8AD}" dt="2022-05-11T19:20:16.564" v="2063" actId="700"/>
          <ac:spMkLst>
            <pc:docMk/>
            <pc:sldMk cId="2646339529" sldId="688"/>
            <ac:spMk id="2" creationId="{9BD5AED1-7C4B-5EF9-ECAB-39CA2582D3E0}"/>
          </ac:spMkLst>
        </pc:spChg>
        <pc:spChg chg="mod ord">
          <ac:chgData name="Wen, Natasha" userId="fa88d1f8-e376-4f37-84ad-a1e0e3e1cb59" providerId="ADAL" clId="{0D120A3A-4BC1-4F7C-8142-E13DB2EBA8AD}" dt="2022-05-11T19:20:16.564" v="2063" actId="700"/>
          <ac:spMkLst>
            <pc:docMk/>
            <pc:sldMk cId="2646339529" sldId="688"/>
            <ac:spMk id="3" creationId="{A5BC0A24-782B-4D36-8828-877B6158D701}"/>
          </ac:spMkLst>
        </pc:spChg>
        <pc:spChg chg="mod ord">
          <ac:chgData name="Wen, Natasha" userId="fa88d1f8-e376-4f37-84ad-a1e0e3e1cb59" providerId="ADAL" clId="{0D120A3A-4BC1-4F7C-8142-E13DB2EBA8AD}" dt="2022-05-11T19:20:16.564" v="2063" actId="700"/>
          <ac:spMkLst>
            <pc:docMk/>
            <pc:sldMk cId="2646339529" sldId="688"/>
            <ac:spMk id="5" creationId="{619A8A28-1B16-4A97-93EF-5CF825400DA5}"/>
          </ac:spMkLst>
        </pc:spChg>
      </pc:sldChg>
      <pc:sldChg chg="addSp delSp modSp new add del mod ord modClrScheme chgLayout modNotesTx">
        <pc:chgData name="Wen, Natasha" userId="fa88d1f8-e376-4f37-84ad-a1e0e3e1cb59" providerId="ADAL" clId="{0D120A3A-4BC1-4F7C-8142-E13DB2EBA8AD}" dt="2022-05-16T15:13:26.970" v="4088"/>
        <pc:sldMkLst>
          <pc:docMk/>
          <pc:sldMk cId="3223344211" sldId="688"/>
        </pc:sldMkLst>
        <pc:spChg chg="mod ord">
          <ac:chgData name="Wen, Natasha" userId="fa88d1f8-e376-4f37-84ad-a1e0e3e1cb59" providerId="ADAL" clId="{0D120A3A-4BC1-4F7C-8142-E13DB2EBA8AD}" dt="2022-05-11T20:00:52.748" v="2354" actId="20577"/>
          <ac:spMkLst>
            <pc:docMk/>
            <pc:sldMk cId="3223344211" sldId="688"/>
            <ac:spMk id="2" creationId="{8E4AF645-26B0-E907-ABE3-62C2F52947A9}"/>
          </ac:spMkLst>
        </pc:spChg>
        <pc:spChg chg="del">
          <ac:chgData name="Wen, Natasha" userId="fa88d1f8-e376-4f37-84ad-a1e0e3e1cb59" providerId="ADAL" clId="{0D120A3A-4BC1-4F7C-8142-E13DB2EBA8AD}" dt="2022-05-11T19:25:45.705" v="2080" actId="700"/>
          <ac:spMkLst>
            <pc:docMk/>
            <pc:sldMk cId="3223344211" sldId="688"/>
            <ac:spMk id="3" creationId="{C166B36C-DD1A-C244-219F-24DB88CB8944}"/>
          </ac:spMkLst>
        </pc:spChg>
        <pc:spChg chg="del">
          <ac:chgData name="Wen, Natasha" userId="fa88d1f8-e376-4f37-84ad-a1e0e3e1cb59" providerId="ADAL" clId="{0D120A3A-4BC1-4F7C-8142-E13DB2EBA8AD}" dt="2022-05-11T19:24:14.108" v="2072" actId="22"/>
          <ac:spMkLst>
            <pc:docMk/>
            <pc:sldMk cId="3223344211" sldId="688"/>
            <ac:spMk id="4" creationId="{FC495405-5079-FCD9-7539-08B9CB4EAC91}"/>
          </ac:spMkLst>
        </pc:spChg>
        <pc:spChg chg="add mod">
          <ac:chgData name="Wen, Natasha" userId="fa88d1f8-e376-4f37-84ad-a1e0e3e1cb59" providerId="ADAL" clId="{0D120A3A-4BC1-4F7C-8142-E13DB2EBA8AD}" dt="2022-05-11T20:00:58.713" v="2375" actId="20577"/>
          <ac:spMkLst>
            <pc:docMk/>
            <pc:sldMk cId="3223344211" sldId="688"/>
            <ac:spMk id="5" creationId="{25998F2C-E02E-C305-5E17-C3AEE779371C}"/>
          </ac:spMkLst>
        </pc:spChg>
        <pc:picChg chg="add mod ord modCrop">
          <ac:chgData name="Wen, Natasha" userId="fa88d1f8-e376-4f37-84ad-a1e0e3e1cb59" providerId="ADAL" clId="{0D120A3A-4BC1-4F7C-8142-E13DB2EBA8AD}" dt="2022-05-11T19:28:25.683" v="2097" actId="1076"/>
          <ac:picMkLst>
            <pc:docMk/>
            <pc:sldMk cId="3223344211" sldId="688"/>
            <ac:picMk id="7" creationId="{BCDF6736-67B7-ADD8-FC4D-FBF53ABDF736}"/>
          </ac:picMkLst>
        </pc:picChg>
        <pc:picChg chg="add mod">
          <ac:chgData name="Wen, Natasha" userId="fa88d1f8-e376-4f37-84ad-a1e0e3e1cb59" providerId="ADAL" clId="{0D120A3A-4BC1-4F7C-8142-E13DB2EBA8AD}" dt="2022-05-11T19:57:36.348" v="2325" actId="208"/>
          <ac:picMkLst>
            <pc:docMk/>
            <pc:sldMk cId="3223344211" sldId="688"/>
            <ac:picMk id="3074" creationId="{177F9400-A805-F056-4CE4-91A2119D9FD9}"/>
          </ac:picMkLst>
        </pc:picChg>
        <pc:picChg chg="add mod">
          <ac:chgData name="Wen, Natasha" userId="fa88d1f8-e376-4f37-84ad-a1e0e3e1cb59" providerId="ADAL" clId="{0D120A3A-4BC1-4F7C-8142-E13DB2EBA8AD}" dt="2022-05-11T19:57:39.576" v="2326" actId="208"/>
          <ac:picMkLst>
            <pc:docMk/>
            <pc:sldMk cId="3223344211" sldId="688"/>
            <ac:picMk id="3076" creationId="{071BFB28-F515-F04A-4AD0-0249B455E37B}"/>
          </ac:picMkLst>
        </pc:picChg>
        <pc:picChg chg="add mod">
          <ac:chgData name="Wen, Natasha" userId="fa88d1f8-e376-4f37-84ad-a1e0e3e1cb59" providerId="ADAL" clId="{0D120A3A-4BC1-4F7C-8142-E13DB2EBA8AD}" dt="2022-05-11T19:57:42.034" v="2327" actId="208"/>
          <ac:picMkLst>
            <pc:docMk/>
            <pc:sldMk cId="3223344211" sldId="688"/>
            <ac:picMk id="3078" creationId="{A6C2D0E2-4457-F67E-756F-59EF8DF6C340}"/>
          </ac:picMkLst>
        </pc:picChg>
      </pc:sldChg>
      <pc:sldChg chg="add del">
        <pc:chgData name="Wen, Natasha" userId="fa88d1f8-e376-4f37-84ad-a1e0e3e1cb59" providerId="ADAL" clId="{0D120A3A-4BC1-4F7C-8142-E13DB2EBA8AD}" dt="2022-05-13T16:49:35.995" v="3421" actId="2696"/>
        <pc:sldMkLst>
          <pc:docMk/>
          <pc:sldMk cId="1078900749" sldId="689"/>
        </pc:sldMkLst>
      </pc:sldChg>
      <pc:sldChg chg="new del">
        <pc:chgData name="Wen, Natasha" userId="fa88d1f8-e376-4f37-84ad-a1e0e3e1cb59" providerId="ADAL" clId="{0D120A3A-4BC1-4F7C-8142-E13DB2EBA8AD}" dt="2022-05-11T19:49:45.757" v="2324" actId="2696"/>
        <pc:sldMkLst>
          <pc:docMk/>
          <pc:sldMk cId="2971269104" sldId="689"/>
        </pc:sldMkLst>
      </pc:sldChg>
      <pc:sldChg chg="addSp delSp modSp new del mod modClrScheme chgLayout">
        <pc:chgData name="Wen, Natasha" userId="fa88d1f8-e376-4f37-84ad-a1e0e3e1cb59" providerId="ADAL" clId="{0D120A3A-4BC1-4F7C-8142-E13DB2EBA8AD}" dt="2022-05-11T19:49:38.957" v="2323" actId="2696"/>
        <pc:sldMkLst>
          <pc:docMk/>
          <pc:sldMk cId="2793621312" sldId="690"/>
        </pc:sldMkLst>
        <pc:spChg chg="mod ord">
          <ac:chgData name="Wen, Natasha" userId="fa88d1f8-e376-4f37-84ad-a1e0e3e1cb59" providerId="ADAL" clId="{0D120A3A-4BC1-4F7C-8142-E13DB2EBA8AD}" dt="2022-05-11T19:34:59.494" v="2160" actId="14100"/>
          <ac:spMkLst>
            <pc:docMk/>
            <pc:sldMk cId="2793621312" sldId="690"/>
            <ac:spMk id="2" creationId="{E76D79EC-44B3-2823-9A56-99758974BED1}"/>
          </ac:spMkLst>
        </pc:spChg>
        <pc:spChg chg="del">
          <ac:chgData name="Wen, Natasha" userId="fa88d1f8-e376-4f37-84ad-a1e0e3e1cb59" providerId="ADAL" clId="{0D120A3A-4BC1-4F7C-8142-E13DB2EBA8AD}" dt="2022-05-11T19:34:35.529" v="2157" actId="1032"/>
          <ac:spMkLst>
            <pc:docMk/>
            <pc:sldMk cId="2793621312" sldId="690"/>
            <ac:spMk id="3" creationId="{4C689EEE-C3DF-627D-F4B7-D5C98183DD1A}"/>
          </ac:spMkLst>
        </pc:spChg>
        <pc:spChg chg="del">
          <ac:chgData name="Wen, Natasha" userId="fa88d1f8-e376-4f37-84ad-a1e0e3e1cb59" providerId="ADAL" clId="{0D120A3A-4BC1-4F7C-8142-E13DB2EBA8AD}" dt="2022-05-11T19:34:45.008" v="2158" actId="700"/>
          <ac:spMkLst>
            <pc:docMk/>
            <pc:sldMk cId="2793621312" sldId="690"/>
            <ac:spMk id="4" creationId="{7B2A0CB1-89F4-136B-B2C0-65DA43F805BD}"/>
          </ac:spMkLst>
        </pc:spChg>
        <pc:spChg chg="add mod">
          <ac:chgData name="Wen, Natasha" userId="fa88d1f8-e376-4f37-84ad-a1e0e3e1cb59" providerId="ADAL" clId="{0D120A3A-4BC1-4F7C-8142-E13DB2EBA8AD}" dt="2022-05-11T19:35:05.252" v="2161" actId="1076"/>
          <ac:spMkLst>
            <pc:docMk/>
            <pc:sldMk cId="2793621312" sldId="690"/>
            <ac:spMk id="5" creationId="{F32110A7-4EDD-B10C-2239-8641EF8E4C1E}"/>
          </ac:spMkLst>
        </pc:spChg>
        <pc:graphicFrameChg chg="add mod ord modGraphic">
          <ac:chgData name="Wen, Natasha" userId="fa88d1f8-e376-4f37-84ad-a1e0e3e1cb59" providerId="ADAL" clId="{0D120A3A-4BC1-4F7C-8142-E13DB2EBA8AD}" dt="2022-05-11T19:44:09.860" v="2322"/>
          <ac:graphicFrameMkLst>
            <pc:docMk/>
            <pc:sldMk cId="2793621312" sldId="690"/>
            <ac:graphicFrameMk id="6" creationId="{08647EAA-95F1-0857-A4F3-1834540C8975}"/>
          </ac:graphicFrameMkLst>
        </pc:graphicFrameChg>
      </pc:sldChg>
      <pc:sldChg chg="ord">
        <pc:chgData name="Wen, Natasha" userId="fa88d1f8-e376-4f37-84ad-a1e0e3e1cb59" providerId="ADAL" clId="{0D120A3A-4BC1-4F7C-8142-E13DB2EBA8AD}" dt="2022-05-13T20:47:06.974" v="4085"/>
        <pc:sldMkLst>
          <pc:docMk/>
          <pc:sldMk cId="3234282250" sldId="690"/>
        </pc:sldMkLst>
      </pc:sldChg>
      <pc:sldChg chg="add del ord">
        <pc:chgData name="Wen, Natasha" userId="fa88d1f8-e376-4f37-84ad-a1e0e3e1cb59" providerId="ADAL" clId="{0D120A3A-4BC1-4F7C-8142-E13DB2EBA8AD}" dt="2022-05-13T16:47:11.961" v="3338" actId="2696"/>
        <pc:sldMkLst>
          <pc:docMk/>
          <pc:sldMk cId="4062034335" sldId="691"/>
        </pc:sldMkLst>
      </pc:sldChg>
      <pc:sldChg chg="addSp delSp modSp new del mod ord modClrScheme chgLayout modNotesTx">
        <pc:chgData name="Wen, Natasha" userId="fa88d1f8-e376-4f37-84ad-a1e0e3e1cb59" providerId="ADAL" clId="{0D120A3A-4BC1-4F7C-8142-E13DB2EBA8AD}" dt="2022-05-13T20:47:55.144" v="4086" actId="2696"/>
        <pc:sldMkLst>
          <pc:docMk/>
          <pc:sldMk cId="2636228723" sldId="692"/>
        </pc:sldMkLst>
        <pc:spChg chg="mod">
          <ac:chgData name="Wen, Natasha" userId="fa88d1f8-e376-4f37-84ad-a1e0e3e1cb59" providerId="ADAL" clId="{0D120A3A-4BC1-4F7C-8142-E13DB2EBA8AD}" dt="2022-05-13T20:14:30.936" v="3542" actId="14100"/>
          <ac:spMkLst>
            <pc:docMk/>
            <pc:sldMk cId="2636228723" sldId="692"/>
            <ac:spMk id="2" creationId="{BC9074DA-3BB9-603E-E767-9A4B6C98359A}"/>
          </ac:spMkLst>
        </pc:spChg>
        <pc:spChg chg="del">
          <ac:chgData name="Wen, Natasha" userId="fa88d1f8-e376-4f37-84ad-a1e0e3e1cb59" providerId="ADAL" clId="{0D120A3A-4BC1-4F7C-8142-E13DB2EBA8AD}" dt="2022-05-13T15:26:34.835" v="2555"/>
          <ac:spMkLst>
            <pc:docMk/>
            <pc:sldMk cId="2636228723" sldId="692"/>
            <ac:spMk id="3" creationId="{16634B17-0E02-9CAF-4389-BF6F33352E1D}"/>
          </ac:spMkLst>
        </pc:spChg>
        <pc:spChg chg="del">
          <ac:chgData name="Wen, Natasha" userId="fa88d1f8-e376-4f37-84ad-a1e0e3e1cb59" providerId="ADAL" clId="{0D120A3A-4BC1-4F7C-8142-E13DB2EBA8AD}" dt="2022-05-13T15:27:04.704" v="2556" actId="26606"/>
          <ac:spMkLst>
            <pc:docMk/>
            <pc:sldMk cId="2636228723" sldId="692"/>
            <ac:spMk id="4" creationId="{892BFC89-F7B4-DF5F-7D8D-4FFDBEDBF72D}"/>
          </ac:spMkLst>
        </pc:spChg>
        <pc:spChg chg="add mod ord">
          <ac:chgData name="Wen, Natasha" userId="fa88d1f8-e376-4f37-84ad-a1e0e3e1cb59" providerId="ADAL" clId="{0D120A3A-4BC1-4F7C-8142-E13DB2EBA8AD}" dt="2022-05-13T20:16:47.569" v="3550" actId="403"/>
          <ac:spMkLst>
            <pc:docMk/>
            <pc:sldMk cId="2636228723" sldId="692"/>
            <ac:spMk id="5" creationId="{FF07EE44-C0E3-0A8E-9E52-80CFF486DD93}"/>
          </ac:spMkLst>
        </pc:spChg>
        <pc:spChg chg="add mod">
          <ac:chgData name="Wen, Natasha" userId="fa88d1f8-e376-4f37-84ad-a1e0e3e1cb59" providerId="ADAL" clId="{0D120A3A-4BC1-4F7C-8142-E13DB2EBA8AD}" dt="2022-05-13T20:14:26.490" v="3541" actId="14100"/>
          <ac:spMkLst>
            <pc:docMk/>
            <pc:sldMk cId="2636228723" sldId="692"/>
            <ac:spMk id="7" creationId="{B6354258-9A38-3EAB-10D0-CF8EA1C6F997}"/>
          </ac:spMkLst>
        </pc:spChg>
        <pc:spChg chg="add mod">
          <ac:chgData name="Wen, Natasha" userId="fa88d1f8-e376-4f37-84ad-a1e0e3e1cb59" providerId="ADAL" clId="{0D120A3A-4BC1-4F7C-8142-E13DB2EBA8AD}" dt="2022-05-13T20:16:52.560" v="3551" actId="403"/>
          <ac:spMkLst>
            <pc:docMk/>
            <pc:sldMk cId="2636228723" sldId="692"/>
            <ac:spMk id="8" creationId="{3475CB91-AF95-AD02-5642-D51541355261}"/>
          </ac:spMkLst>
        </pc:spChg>
        <pc:picChg chg="add mod">
          <ac:chgData name="Wen, Natasha" userId="fa88d1f8-e376-4f37-84ad-a1e0e3e1cb59" providerId="ADAL" clId="{0D120A3A-4BC1-4F7C-8142-E13DB2EBA8AD}" dt="2022-05-13T15:27:04.704" v="2556" actId="26606"/>
          <ac:picMkLst>
            <pc:docMk/>
            <pc:sldMk cId="2636228723" sldId="692"/>
            <ac:picMk id="1026" creationId="{AD72AC20-C1D7-A8FA-6A85-44268F9040F5}"/>
          </ac:picMkLst>
        </pc:picChg>
      </pc:sldChg>
      <pc:sldChg chg="modSp add del mod modNotesTx">
        <pc:chgData name="Wen, Natasha" userId="fa88d1f8-e376-4f37-84ad-a1e0e3e1cb59" providerId="ADAL" clId="{0D120A3A-4BC1-4F7C-8142-E13DB2EBA8AD}" dt="2022-05-13T20:18:59.076" v="3666" actId="14100"/>
        <pc:sldMkLst>
          <pc:docMk/>
          <pc:sldMk cId="3472050717" sldId="693"/>
        </pc:sldMkLst>
        <pc:spChg chg="mod">
          <ac:chgData name="Wen, Natasha" userId="fa88d1f8-e376-4f37-84ad-a1e0e3e1cb59" providerId="ADAL" clId="{0D120A3A-4BC1-4F7C-8142-E13DB2EBA8AD}" dt="2022-05-13T20:17:41.326" v="3561" actId="20577"/>
          <ac:spMkLst>
            <pc:docMk/>
            <pc:sldMk cId="3472050717" sldId="693"/>
            <ac:spMk id="2" creationId="{BC9074DA-3BB9-603E-E767-9A4B6C98359A}"/>
          </ac:spMkLst>
        </pc:spChg>
        <pc:spChg chg="mod">
          <ac:chgData name="Wen, Natasha" userId="fa88d1f8-e376-4f37-84ad-a1e0e3e1cb59" providerId="ADAL" clId="{0D120A3A-4BC1-4F7C-8142-E13DB2EBA8AD}" dt="2022-05-13T20:18:54.784" v="3665" actId="14100"/>
          <ac:spMkLst>
            <pc:docMk/>
            <pc:sldMk cId="3472050717" sldId="693"/>
            <ac:spMk id="5" creationId="{FF07EE44-C0E3-0A8E-9E52-80CFF486DD93}"/>
          </ac:spMkLst>
        </pc:spChg>
        <pc:spChg chg="mod">
          <ac:chgData name="Wen, Natasha" userId="fa88d1f8-e376-4f37-84ad-a1e0e3e1cb59" providerId="ADAL" clId="{0D120A3A-4BC1-4F7C-8142-E13DB2EBA8AD}" dt="2022-05-13T20:17:37.575" v="3556" actId="20577"/>
          <ac:spMkLst>
            <pc:docMk/>
            <pc:sldMk cId="3472050717" sldId="693"/>
            <ac:spMk id="7" creationId="{B6354258-9A38-3EAB-10D0-CF8EA1C6F997}"/>
          </ac:spMkLst>
        </pc:spChg>
        <pc:spChg chg="mod">
          <ac:chgData name="Wen, Natasha" userId="fa88d1f8-e376-4f37-84ad-a1e0e3e1cb59" providerId="ADAL" clId="{0D120A3A-4BC1-4F7C-8142-E13DB2EBA8AD}" dt="2022-05-13T20:18:59.076" v="3666" actId="14100"/>
          <ac:spMkLst>
            <pc:docMk/>
            <pc:sldMk cId="3472050717" sldId="693"/>
            <ac:spMk id="8" creationId="{3475CB91-AF95-AD02-5642-D51541355261}"/>
          </ac:spMkLst>
        </pc:spChg>
      </pc:sldChg>
      <pc:sldChg chg="add del ord">
        <pc:chgData name="Wen, Natasha" userId="fa88d1f8-e376-4f37-84ad-a1e0e3e1cb59" providerId="ADAL" clId="{0D120A3A-4BC1-4F7C-8142-E13DB2EBA8AD}" dt="2022-05-13T16:47:53.410" v="3341" actId="20578"/>
        <pc:sldMkLst>
          <pc:docMk/>
          <pc:sldMk cId="876730740" sldId="694"/>
        </pc:sldMkLst>
      </pc:sldChg>
      <pc:sldChg chg="addSp modSp new del mod">
        <pc:chgData name="Wen, Natasha" userId="fa88d1f8-e376-4f37-84ad-a1e0e3e1cb59" providerId="ADAL" clId="{0D120A3A-4BC1-4F7C-8142-E13DB2EBA8AD}" dt="2022-05-13T16:07:31.402" v="3180" actId="2696"/>
        <pc:sldMkLst>
          <pc:docMk/>
          <pc:sldMk cId="2823804963" sldId="696"/>
        </pc:sldMkLst>
        <pc:spChg chg="mod">
          <ac:chgData name="Wen, Natasha" userId="fa88d1f8-e376-4f37-84ad-a1e0e3e1cb59" providerId="ADAL" clId="{0D120A3A-4BC1-4F7C-8142-E13DB2EBA8AD}" dt="2022-05-13T16:02:41.052" v="3130" actId="14100"/>
          <ac:spMkLst>
            <pc:docMk/>
            <pc:sldMk cId="2823804963" sldId="696"/>
            <ac:spMk id="2" creationId="{F1B913F7-487D-4C5C-038D-6DF2E480A418}"/>
          </ac:spMkLst>
        </pc:spChg>
        <pc:graphicFrameChg chg="add mod modGraphic">
          <ac:chgData name="Wen, Natasha" userId="fa88d1f8-e376-4f37-84ad-a1e0e3e1cb59" providerId="ADAL" clId="{0D120A3A-4BC1-4F7C-8142-E13DB2EBA8AD}" dt="2022-05-13T16:02:48.661" v="3132" actId="14100"/>
          <ac:graphicFrameMkLst>
            <pc:docMk/>
            <pc:sldMk cId="2823804963" sldId="696"/>
            <ac:graphicFrameMk id="3" creationId="{D9D054EA-B8AE-F2E2-5475-465CAC593E69}"/>
          </ac:graphicFrameMkLst>
        </pc:graphicFrameChg>
      </pc:sldChg>
      <pc:sldChg chg="addSp delSp modSp new mod modClrScheme chgLayout">
        <pc:chgData name="Wen, Natasha" userId="fa88d1f8-e376-4f37-84ad-a1e0e3e1cb59" providerId="ADAL" clId="{0D120A3A-4BC1-4F7C-8142-E13DB2EBA8AD}" dt="2022-05-13T16:29:42.137" v="3187" actId="14100"/>
        <pc:sldMkLst>
          <pc:docMk/>
          <pc:sldMk cId="3202300502" sldId="697"/>
        </pc:sldMkLst>
        <pc:spChg chg="del">
          <ac:chgData name="Wen, Natasha" userId="fa88d1f8-e376-4f37-84ad-a1e0e3e1cb59" providerId="ADAL" clId="{0D120A3A-4BC1-4F7C-8142-E13DB2EBA8AD}" dt="2022-05-13T16:03:34.160" v="3134" actId="700"/>
          <ac:spMkLst>
            <pc:docMk/>
            <pc:sldMk cId="3202300502" sldId="697"/>
            <ac:spMk id="2" creationId="{F054F5F8-49C2-F36A-7A61-0B5A58ACC8D0}"/>
          </ac:spMkLst>
        </pc:spChg>
        <pc:spChg chg="del">
          <ac:chgData name="Wen, Natasha" userId="fa88d1f8-e376-4f37-84ad-a1e0e3e1cb59" providerId="ADAL" clId="{0D120A3A-4BC1-4F7C-8142-E13DB2EBA8AD}" dt="2022-05-13T16:03:34.160" v="3134" actId="700"/>
          <ac:spMkLst>
            <pc:docMk/>
            <pc:sldMk cId="3202300502" sldId="697"/>
            <ac:spMk id="3" creationId="{DE11DA1B-4032-4753-5967-4E93CDC26F23}"/>
          </ac:spMkLst>
        </pc:spChg>
        <pc:spChg chg="add mod">
          <ac:chgData name="Wen, Natasha" userId="fa88d1f8-e376-4f37-84ad-a1e0e3e1cb59" providerId="ADAL" clId="{0D120A3A-4BC1-4F7C-8142-E13DB2EBA8AD}" dt="2022-05-13T16:29:42.137" v="3187" actId="14100"/>
          <ac:spMkLst>
            <pc:docMk/>
            <pc:sldMk cId="3202300502" sldId="697"/>
            <ac:spMk id="5" creationId="{C13DED14-4E43-0DFB-9159-5AA2E0AE058B}"/>
          </ac:spMkLst>
        </pc:spChg>
        <pc:spChg chg="add mod">
          <ac:chgData name="Wen, Natasha" userId="fa88d1f8-e376-4f37-84ad-a1e0e3e1cb59" providerId="ADAL" clId="{0D120A3A-4BC1-4F7C-8142-E13DB2EBA8AD}" dt="2022-05-13T16:29:29.073" v="3186" actId="14100"/>
          <ac:spMkLst>
            <pc:docMk/>
            <pc:sldMk cId="3202300502" sldId="697"/>
            <ac:spMk id="6" creationId="{1A72F5D7-BA9C-ACDA-8D26-6DAF40F011BE}"/>
          </ac:spMkLst>
        </pc:spChg>
        <pc:graphicFrameChg chg="add mod">
          <ac:chgData name="Wen, Natasha" userId="fa88d1f8-e376-4f37-84ad-a1e0e3e1cb59" providerId="ADAL" clId="{0D120A3A-4BC1-4F7C-8142-E13DB2EBA8AD}" dt="2022-05-13T16:04:42.700" v="3141" actId="14100"/>
          <ac:graphicFrameMkLst>
            <pc:docMk/>
            <pc:sldMk cId="3202300502" sldId="697"/>
            <ac:graphicFrameMk id="4" creationId="{281FFB81-F0E5-1ABB-87CE-698F10961524}"/>
          </ac:graphicFrameMkLst>
        </pc:graphicFrameChg>
      </pc:sldChg>
      <pc:sldChg chg="modSp mod">
        <pc:chgData name="Wen, Natasha" userId="fa88d1f8-e376-4f37-84ad-a1e0e3e1cb59" providerId="ADAL" clId="{0D120A3A-4BC1-4F7C-8142-E13DB2EBA8AD}" dt="2022-05-13T16:48:55.595" v="3419" actId="27636"/>
        <pc:sldMkLst>
          <pc:docMk/>
          <pc:sldMk cId="4131702142" sldId="698"/>
        </pc:sldMkLst>
        <pc:spChg chg="mod">
          <ac:chgData name="Wen, Natasha" userId="fa88d1f8-e376-4f37-84ad-a1e0e3e1cb59" providerId="ADAL" clId="{0D120A3A-4BC1-4F7C-8142-E13DB2EBA8AD}" dt="2022-05-13T16:48:39.420" v="3417" actId="20577"/>
          <ac:spMkLst>
            <pc:docMk/>
            <pc:sldMk cId="4131702142" sldId="698"/>
            <ac:spMk id="5" creationId="{C13DED14-4E43-0DFB-9159-5AA2E0AE058B}"/>
          </ac:spMkLst>
        </pc:spChg>
        <pc:spChg chg="mod">
          <ac:chgData name="Wen, Natasha" userId="fa88d1f8-e376-4f37-84ad-a1e0e3e1cb59" providerId="ADAL" clId="{0D120A3A-4BC1-4F7C-8142-E13DB2EBA8AD}" dt="2022-05-13T16:48:55.595" v="3419" actId="27636"/>
          <ac:spMkLst>
            <pc:docMk/>
            <pc:sldMk cId="4131702142" sldId="698"/>
            <ac:spMk id="6" creationId="{1A72F5D7-BA9C-ACDA-8D26-6DAF40F011BE}"/>
          </ac:spMkLst>
        </pc:spChg>
      </pc:sldChg>
      <pc:sldChg chg="addSp new del mod">
        <pc:chgData name="Wen, Natasha" userId="fa88d1f8-e376-4f37-84ad-a1e0e3e1cb59" providerId="ADAL" clId="{0D120A3A-4BC1-4F7C-8142-E13DB2EBA8AD}" dt="2022-05-13T16:49:20.846" v="3420" actId="2696"/>
        <pc:sldMkLst>
          <pc:docMk/>
          <pc:sldMk cId="1591548283" sldId="699"/>
        </pc:sldMkLst>
        <pc:picChg chg="add">
          <ac:chgData name="Wen, Natasha" userId="fa88d1f8-e376-4f37-84ad-a1e0e3e1cb59" providerId="ADAL" clId="{0D120A3A-4BC1-4F7C-8142-E13DB2EBA8AD}" dt="2022-05-13T16:41:54.424" v="3323" actId="22"/>
          <ac:picMkLst>
            <pc:docMk/>
            <pc:sldMk cId="1591548283" sldId="699"/>
            <ac:picMk id="3" creationId="{31F10E76-3C6A-BFDB-FDBC-7DBB722E4243}"/>
          </ac:picMkLst>
        </pc:picChg>
      </pc:sldChg>
      <pc:sldChg chg="addSp new del mod">
        <pc:chgData name="Wen, Natasha" userId="fa88d1f8-e376-4f37-84ad-a1e0e3e1cb59" providerId="ADAL" clId="{0D120A3A-4BC1-4F7C-8142-E13DB2EBA8AD}" dt="2022-05-13T16:49:20.846" v="3420" actId="2696"/>
        <pc:sldMkLst>
          <pc:docMk/>
          <pc:sldMk cId="2522508438" sldId="700"/>
        </pc:sldMkLst>
        <pc:picChg chg="add">
          <ac:chgData name="Wen, Natasha" userId="fa88d1f8-e376-4f37-84ad-a1e0e3e1cb59" providerId="ADAL" clId="{0D120A3A-4BC1-4F7C-8142-E13DB2EBA8AD}" dt="2022-05-13T16:42:54.434" v="3325" actId="22"/>
          <ac:picMkLst>
            <pc:docMk/>
            <pc:sldMk cId="2522508438" sldId="700"/>
            <ac:picMk id="3" creationId="{216170FD-FE42-081C-C1EC-A40096E73E10}"/>
          </ac:picMkLst>
        </pc:picChg>
      </pc:sldChg>
      <pc:sldChg chg="addSp new del mod">
        <pc:chgData name="Wen, Natasha" userId="fa88d1f8-e376-4f37-84ad-a1e0e3e1cb59" providerId="ADAL" clId="{0D120A3A-4BC1-4F7C-8142-E13DB2EBA8AD}" dt="2022-05-13T16:49:20.846" v="3420" actId="2696"/>
        <pc:sldMkLst>
          <pc:docMk/>
          <pc:sldMk cId="4224412598" sldId="701"/>
        </pc:sldMkLst>
        <pc:picChg chg="add">
          <ac:chgData name="Wen, Natasha" userId="fa88d1f8-e376-4f37-84ad-a1e0e3e1cb59" providerId="ADAL" clId="{0D120A3A-4BC1-4F7C-8142-E13DB2EBA8AD}" dt="2022-05-13T16:43:32.557" v="3327" actId="22"/>
          <ac:picMkLst>
            <pc:docMk/>
            <pc:sldMk cId="4224412598" sldId="701"/>
            <ac:picMk id="3" creationId="{5DE630E0-46D0-A862-4784-BDAAE0B1D23A}"/>
          </ac:picMkLst>
        </pc:picChg>
      </pc:sldChg>
      <pc:sldChg chg="del">
        <pc:chgData name="Wen, Natasha" userId="fa88d1f8-e376-4f37-84ad-a1e0e3e1cb59" providerId="ADAL" clId="{0D120A3A-4BC1-4F7C-8142-E13DB2EBA8AD}" dt="2022-05-13T16:49:20.846" v="3420" actId="2696"/>
        <pc:sldMkLst>
          <pc:docMk/>
          <pc:sldMk cId="3740688157" sldId="702"/>
        </pc:sldMkLst>
      </pc:sldChg>
      <pc:sldChg chg="add del ord">
        <pc:chgData name="Wen, Natasha" userId="fa88d1f8-e376-4f37-84ad-a1e0e3e1cb59" providerId="ADAL" clId="{0D120A3A-4BC1-4F7C-8142-E13DB2EBA8AD}" dt="2022-05-13T16:47:26.529" v="3339" actId="2696"/>
        <pc:sldMkLst>
          <pc:docMk/>
          <pc:sldMk cId="460394400" sldId="703"/>
        </pc:sldMkLst>
      </pc:sldChg>
      <pc:sldChg chg="add del ord">
        <pc:chgData name="Wen, Natasha" userId="fa88d1f8-e376-4f37-84ad-a1e0e3e1cb59" providerId="ADAL" clId="{0D120A3A-4BC1-4F7C-8142-E13DB2EBA8AD}" dt="2022-05-13T16:47:11.961" v="3338" actId="2696"/>
        <pc:sldMkLst>
          <pc:docMk/>
          <pc:sldMk cId="4184517438" sldId="704"/>
        </pc:sldMkLst>
      </pc:sldChg>
      <pc:sldChg chg="add del ord">
        <pc:chgData name="Wen, Natasha" userId="fa88d1f8-e376-4f37-84ad-a1e0e3e1cb59" providerId="ADAL" clId="{0D120A3A-4BC1-4F7C-8142-E13DB2EBA8AD}" dt="2022-05-13T16:47:11.961" v="3338" actId="2696"/>
        <pc:sldMkLst>
          <pc:docMk/>
          <pc:sldMk cId="1126664461" sldId="705"/>
        </pc:sldMkLst>
      </pc:sldChg>
      <pc:sldChg chg="add del ord">
        <pc:chgData name="Wen, Natasha" userId="fa88d1f8-e376-4f37-84ad-a1e0e3e1cb59" providerId="ADAL" clId="{0D120A3A-4BC1-4F7C-8142-E13DB2EBA8AD}" dt="2022-05-13T16:47:11.961" v="3338" actId="2696"/>
        <pc:sldMkLst>
          <pc:docMk/>
          <pc:sldMk cId="4217852092" sldId="706"/>
        </pc:sldMkLst>
      </pc:sldChg>
      <pc:sldChg chg="add del ord">
        <pc:chgData name="Wen, Natasha" userId="fa88d1f8-e376-4f37-84ad-a1e0e3e1cb59" providerId="ADAL" clId="{0D120A3A-4BC1-4F7C-8142-E13DB2EBA8AD}" dt="2022-05-13T16:47:47.009" v="3340" actId="2696"/>
        <pc:sldMkLst>
          <pc:docMk/>
          <pc:sldMk cId="1255071900" sldId="707"/>
        </pc:sldMkLst>
      </pc:sldChg>
      <pc:sldChg chg="addSp delSp modSp new mod ord modClrScheme chgLayout">
        <pc:chgData name="Wen, Natasha" userId="fa88d1f8-e376-4f37-84ad-a1e0e3e1cb59" providerId="ADAL" clId="{0D120A3A-4BC1-4F7C-8142-E13DB2EBA8AD}" dt="2022-05-13T20:45:50.469" v="4077" actId="20578"/>
        <pc:sldMkLst>
          <pc:docMk/>
          <pc:sldMk cId="2612505860" sldId="707"/>
        </pc:sldMkLst>
        <pc:spChg chg="mod">
          <ac:chgData name="Wen, Natasha" userId="fa88d1f8-e376-4f37-84ad-a1e0e3e1cb59" providerId="ADAL" clId="{0D120A3A-4BC1-4F7C-8142-E13DB2EBA8AD}" dt="2022-05-13T17:01:54.292" v="3479" actId="14100"/>
          <ac:spMkLst>
            <pc:docMk/>
            <pc:sldMk cId="2612505860" sldId="707"/>
            <ac:spMk id="2" creationId="{90583732-633C-709A-0B9C-2EB3631832E4}"/>
          </ac:spMkLst>
        </pc:spChg>
        <pc:spChg chg="add mod">
          <ac:chgData name="Wen, Natasha" userId="fa88d1f8-e376-4f37-84ad-a1e0e3e1cb59" providerId="ADAL" clId="{0D120A3A-4BC1-4F7C-8142-E13DB2EBA8AD}" dt="2022-05-13T17:02:08.198" v="3482" actId="14100"/>
          <ac:spMkLst>
            <pc:docMk/>
            <pc:sldMk cId="2612505860" sldId="707"/>
            <ac:spMk id="5" creationId="{046751EA-D1D7-1336-6F98-7CD7D7C88E2C}"/>
          </ac:spMkLst>
        </pc:spChg>
        <pc:spChg chg="add del mod">
          <ac:chgData name="Wen, Natasha" userId="fa88d1f8-e376-4f37-84ad-a1e0e3e1cb59" providerId="ADAL" clId="{0D120A3A-4BC1-4F7C-8142-E13DB2EBA8AD}" dt="2022-05-13T17:00:15.315" v="3458" actId="478"/>
          <ac:spMkLst>
            <pc:docMk/>
            <pc:sldMk cId="2612505860" sldId="707"/>
            <ac:spMk id="8" creationId="{6383873D-A5F1-694D-6070-DA0419095000}"/>
          </ac:spMkLst>
        </pc:spChg>
        <pc:picChg chg="add mod">
          <ac:chgData name="Wen, Natasha" userId="fa88d1f8-e376-4f37-84ad-a1e0e3e1cb59" providerId="ADAL" clId="{0D120A3A-4BC1-4F7C-8142-E13DB2EBA8AD}" dt="2022-05-13T17:00:07.562" v="3457" actId="14100"/>
          <ac:picMkLst>
            <pc:docMk/>
            <pc:sldMk cId="2612505860" sldId="707"/>
            <ac:picMk id="3" creationId="{C35D88F6-CE99-5B98-8C1D-A299C77B4D20}"/>
          </ac:picMkLst>
        </pc:picChg>
      </pc:sldChg>
      <pc:sldChg chg="modSp mod">
        <pc:chgData name="Wen, Natasha" userId="fa88d1f8-e376-4f37-84ad-a1e0e3e1cb59" providerId="ADAL" clId="{0D120A3A-4BC1-4F7C-8142-E13DB2EBA8AD}" dt="2022-05-16T17:03:34.822" v="4706" actId="20577"/>
        <pc:sldMkLst>
          <pc:docMk/>
          <pc:sldMk cId="2019571516" sldId="709"/>
        </pc:sldMkLst>
        <pc:spChg chg="mod">
          <ac:chgData name="Wen, Natasha" userId="fa88d1f8-e376-4f37-84ad-a1e0e3e1cb59" providerId="ADAL" clId="{0D120A3A-4BC1-4F7C-8142-E13DB2EBA8AD}" dt="2022-05-16T17:03:32.618" v="4705" actId="20577"/>
          <ac:spMkLst>
            <pc:docMk/>
            <pc:sldMk cId="2019571516" sldId="709"/>
            <ac:spMk id="5" creationId="{FF07EE44-C0E3-0A8E-9E52-80CFF486DD93}"/>
          </ac:spMkLst>
        </pc:spChg>
        <pc:spChg chg="mod">
          <ac:chgData name="Wen, Natasha" userId="fa88d1f8-e376-4f37-84ad-a1e0e3e1cb59" providerId="ADAL" clId="{0D120A3A-4BC1-4F7C-8142-E13DB2EBA8AD}" dt="2022-05-16T17:03:34.822" v="4706" actId="20577"/>
          <ac:spMkLst>
            <pc:docMk/>
            <pc:sldMk cId="2019571516" sldId="709"/>
            <ac:spMk id="8" creationId="{3475CB91-AF95-AD02-5642-D51541355261}"/>
          </ac:spMkLst>
        </pc:spChg>
      </pc:sldChg>
      <pc:sldChg chg="add del">
        <pc:chgData name="Wen, Natasha" userId="fa88d1f8-e376-4f37-84ad-a1e0e3e1cb59" providerId="ADAL" clId="{0D120A3A-4BC1-4F7C-8142-E13DB2EBA8AD}" dt="2022-05-18T23:22:24.505" v="4780" actId="2696"/>
        <pc:sldMkLst>
          <pc:docMk/>
          <pc:sldMk cId="2438720422" sldId="710"/>
        </pc:sldMkLst>
      </pc:sldChg>
      <pc:sldChg chg="addSp modSp new mod modNotesTx">
        <pc:chgData name="Wen, Natasha" userId="fa88d1f8-e376-4f37-84ad-a1e0e3e1cb59" providerId="ADAL" clId="{0D120A3A-4BC1-4F7C-8142-E13DB2EBA8AD}" dt="2022-05-31T21:04:33.125" v="4873"/>
        <pc:sldMkLst>
          <pc:docMk/>
          <pc:sldMk cId="3991208783" sldId="711"/>
        </pc:sldMkLst>
        <pc:spChg chg="mod">
          <ac:chgData name="Wen, Natasha" userId="fa88d1f8-e376-4f37-84ad-a1e0e3e1cb59" providerId="ADAL" clId="{0D120A3A-4BC1-4F7C-8142-E13DB2EBA8AD}" dt="2022-05-16T16:48:46.455" v="4558" actId="20577"/>
          <ac:spMkLst>
            <pc:docMk/>
            <pc:sldMk cId="3991208783" sldId="711"/>
            <ac:spMk id="2" creationId="{11C00340-A4C3-8892-BE01-615417D6318D}"/>
          </ac:spMkLst>
        </pc:spChg>
        <pc:spChg chg="add mod">
          <ac:chgData name="Wen, Natasha" userId="fa88d1f8-e376-4f37-84ad-a1e0e3e1cb59" providerId="ADAL" clId="{0D120A3A-4BC1-4F7C-8142-E13DB2EBA8AD}" dt="2022-05-16T16:48:54.971" v="4568" actId="20577"/>
          <ac:spMkLst>
            <pc:docMk/>
            <pc:sldMk cId="3991208783" sldId="711"/>
            <ac:spMk id="3" creationId="{3D487899-8C0B-7004-A8DA-B723D1218A5B}"/>
          </ac:spMkLst>
        </pc:spChg>
        <pc:picChg chg="add mod">
          <ac:chgData name="Wen, Natasha" userId="fa88d1f8-e376-4f37-84ad-a1e0e3e1cb59" providerId="ADAL" clId="{0D120A3A-4BC1-4F7C-8142-E13DB2EBA8AD}" dt="2022-05-31T21:03:31.043" v="4866"/>
          <ac:picMkLst>
            <pc:docMk/>
            <pc:sldMk cId="3991208783" sldId="711"/>
            <ac:picMk id="5" creationId="{A06F8EB6-DFBF-BD2D-81B9-7DF3F6154B6B}"/>
          </ac:picMkLst>
        </pc:picChg>
        <pc:picChg chg="add mod">
          <ac:chgData name="Wen, Natasha" userId="fa88d1f8-e376-4f37-84ad-a1e0e3e1cb59" providerId="ADAL" clId="{0D120A3A-4BC1-4F7C-8142-E13DB2EBA8AD}" dt="2022-05-31T21:02:31.966" v="4859"/>
          <ac:picMkLst>
            <pc:docMk/>
            <pc:sldMk cId="3991208783" sldId="711"/>
            <ac:picMk id="7" creationId="{197AE08F-1301-19C6-CC93-3B902CD08561}"/>
          </ac:picMkLst>
        </pc:picChg>
      </pc:sldChg>
      <pc:sldChg chg="addSp delSp modSp add del mod modNotesTx">
        <pc:chgData name="Wen, Natasha" userId="fa88d1f8-e376-4f37-84ad-a1e0e3e1cb59" providerId="ADAL" clId="{0D120A3A-4BC1-4F7C-8142-E13DB2EBA8AD}" dt="2022-05-16T16:49:34.021" v="4575" actId="2696"/>
        <pc:sldMkLst>
          <pc:docMk/>
          <pc:sldMk cId="4240247028" sldId="712"/>
        </pc:sldMkLst>
        <pc:spChg chg="mod">
          <ac:chgData name="Wen, Natasha" userId="fa88d1f8-e376-4f37-84ad-a1e0e3e1cb59" providerId="ADAL" clId="{0D120A3A-4BC1-4F7C-8142-E13DB2EBA8AD}" dt="2022-05-16T16:08:18.333" v="4424" actId="20577"/>
          <ac:spMkLst>
            <pc:docMk/>
            <pc:sldMk cId="4240247028" sldId="712"/>
            <ac:spMk id="2" creationId="{11C00340-A4C3-8892-BE01-615417D6318D}"/>
          </ac:spMkLst>
        </pc:spChg>
        <pc:spChg chg="mod">
          <ac:chgData name="Wen, Natasha" userId="fa88d1f8-e376-4f37-84ad-a1e0e3e1cb59" providerId="ADAL" clId="{0D120A3A-4BC1-4F7C-8142-E13DB2EBA8AD}" dt="2022-05-16T16:08:21.858" v="4425" actId="20577"/>
          <ac:spMkLst>
            <pc:docMk/>
            <pc:sldMk cId="4240247028" sldId="712"/>
            <ac:spMk id="3" creationId="{3D487899-8C0B-7004-A8DA-B723D1218A5B}"/>
          </ac:spMkLst>
        </pc:spChg>
        <pc:picChg chg="del">
          <ac:chgData name="Wen, Natasha" userId="fa88d1f8-e376-4f37-84ad-a1e0e3e1cb59" providerId="ADAL" clId="{0D120A3A-4BC1-4F7C-8142-E13DB2EBA8AD}" dt="2022-05-16T16:10:13.739" v="4436" actId="478"/>
          <ac:picMkLst>
            <pc:docMk/>
            <pc:sldMk cId="4240247028" sldId="712"/>
            <ac:picMk id="5" creationId="{A06F8EB6-DFBF-BD2D-81B9-7DF3F6154B6B}"/>
          </ac:picMkLst>
        </pc:picChg>
        <pc:picChg chg="add mod">
          <ac:chgData name="Wen, Natasha" userId="fa88d1f8-e376-4f37-84ad-a1e0e3e1cb59" providerId="ADAL" clId="{0D120A3A-4BC1-4F7C-8142-E13DB2EBA8AD}" dt="2022-05-16T16:10:08.113" v="4435"/>
          <ac:picMkLst>
            <pc:docMk/>
            <pc:sldMk cId="4240247028" sldId="712"/>
            <ac:picMk id="6" creationId="{506741AB-3520-7B61-C68F-CE525ACC47BF}"/>
          </ac:picMkLst>
        </pc:picChg>
        <pc:picChg chg="del">
          <ac:chgData name="Wen, Natasha" userId="fa88d1f8-e376-4f37-84ad-a1e0e3e1cb59" providerId="ADAL" clId="{0D120A3A-4BC1-4F7C-8142-E13DB2EBA8AD}" dt="2022-05-16T16:09:30.502" v="4429" actId="478"/>
          <ac:picMkLst>
            <pc:docMk/>
            <pc:sldMk cId="4240247028" sldId="712"/>
            <ac:picMk id="7" creationId="{197AE08F-1301-19C6-CC93-3B902CD08561}"/>
          </ac:picMkLst>
        </pc:picChg>
        <pc:picChg chg="add mod">
          <ac:chgData name="Wen, Natasha" userId="fa88d1f8-e376-4f37-84ad-a1e0e3e1cb59" providerId="ADAL" clId="{0D120A3A-4BC1-4F7C-8142-E13DB2EBA8AD}" dt="2022-05-16T16:11:21.323" v="4443"/>
          <ac:picMkLst>
            <pc:docMk/>
            <pc:sldMk cId="4240247028" sldId="712"/>
            <ac:picMk id="9" creationId="{554533E4-CE71-1C96-98F8-5AFAAA8886C0}"/>
          </ac:picMkLst>
        </pc:picChg>
      </pc:sldChg>
      <pc:sldChg chg="addSp delSp modSp add del mod modNotesTx">
        <pc:chgData name="Wen, Natasha" userId="fa88d1f8-e376-4f37-84ad-a1e0e3e1cb59" providerId="ADAL" clId="{0D120A3A-4BC1-4F7C-8142-E13DB2EBA8AD}" dt="2022-05-16T16:49:34.021" v="4575" actId="2696"/>
        <pc:sldMkLst>
          <pc:docMk/>
          <pc:sldMk cId="2251837700" sldId="713"/>
        </pc:sldMkLst>
        <pc:spChg chg="mod">
          <ac:chgData name="Wen, Natasha" userId="fa88d1f8-e376-4f37-84ad-a1e0e3e1cb59" providerId="ADAL" clId="{0D120A3A-4BC1-4F7C-8142-E13DB2EBA8AD}" dt="2022-05-16T16:11:27.437" v="4444" actId="20577"/>
          <ac:spMkLst>
            <pc:docMk/>
            <pc:sldMk cId="2251837700" sldId="713"/>
            <ac:spMk id="2" creationId="{11C00340-A4C3-8892-BE01-615417D6318D}"/>
          </ac:spMkLst>
        </pc:spChg>
        <pc:spChg chg="mod">
          <ac:chgData name="Wen, Natasha" userId="fa88d1f8-e376-4f37-84ad-a1e0e3e1cb59" providerId="ADAL" clId="{0D120A3A-4BC1-4F7C-8142-E13DB2EBA8AD}" dt="2022-05-16T16:11:45.721" v="4446" actId="6549"/>
          <ac:spMkLst>
            <pc:docMk/>
            <pc:sldMk cId="2251837700" sldId="713"/>
            <ac:spMk id="3" creationId="{3D487899-8C0B-7004-A8DA-B723D1218A5B}"/>
          </ac:spMkLst>
        </pc:spChg>
        <pc:picChg chg="del">
          <ac:chgData name="Wen, Natasha" userId="fa88d1f8-e376-4f37-84ad-a1e0e3e1cb59" providerId="ADAL" clId="{0D120A3A-4BC1-4F7C-8142-E13DB2EBA8AD}" dt="2022-05-16T16:12:49.571" v="4454" actId="478"/>
          <ac:picMkLst>
            <pc:docMk/>
            <pc:sldMk cId="2251837700" sldId="713"/>
            <ac:picMk id="5" creationId="{A06F8EB6-DFBF-BD2D-81B9-7DF3F6154B6B}"/>
          </ac:picMkLst>
        </pc:picChg>
        <pc:picChg chg="add mod">
          <ac:chgData name="Wen, Natasha" userId="fa88d1f8-e376-4f37-84ad-a1e0e3e1cb59" providerId="ADAL" clId="{0D120A3A-4BC1-4F7C-8142-E13DB2EBA8AD}" dt="2022-05-16T16:12:37.827" v="4452"/>
          <ac:picMkLst>
            <pc:docMk/>
            <pc:sldMk cId="2251837700" sldId="713"/>
            <ac:picMk id="6" creationId="{1E2B2C1E-664B-53F5-192C-CAFA71A9EE42}"/>
          </ac:picMkLst>
        </pc:picChg>
        <pc:picChg chg="del">
          <ac:chgData name="Wen, Natasha" userId="fa88d1f8-e376-4f37-84ad-a1e0e3e1cb59" providerId="ADAL" clId="{0D120A3A-4BC1-4F7C-8142-E13DB2EBA8AD}" dt="2022-05-16T16:11:53.641" v="4447" actId="478"/>
          <ac:picMkLst>
            <pc:docMk/>
            <pc:sldMk cId="2251837700" sldId="713"/>
            <ac:picMk id="7" creationId="{197AE08F-1301-19C6-CC93-3B902CD08561}"/>
          </ac:picMkLst>
        </pc:picChg>
        <pc:picChg chg="add mod">
          <ac:chgData name="Wen, Natasha" userId="fa88d1f8-e376-4f37-84ad-a1e0e3e1cb59" providerId="ADAL" clId="{0D120A3A-4BC1-4F7C-8142-E13DB2EBA8AD}" dt="2022-05-16T16:13:32.005" v="4459"/>
          <ac:picMkLst>
            <pc:docMk/>
            <pc:sldMk cId="2251837700" sldId="713"/>
            <ac:picMk id="9" creationId="{5EFEC143-7F11-2A3E-CB66-A9746980D6F3}"/>
          </ac:picMkLst>
        </pc:picChg>
      </pc:sldChg>
      <pc:sldChg chg="addSp delSp modSp new mod modClrScheme chgLayout modNotesTx">
        <pc:chgData name="Wen, Natasha" userId="fa88d1f8-e376-4f37-84ad-a1e0e3e1cb59" providerId="ADAL" clId="{0D120A3A-4BC1-4F7C-8142-E13DB2EBA8AD}" dt="2022-05-16T16:40:57.827" v="4547" actId="1076"/>
        <pc:sldMkLst>
          <pc:docMk/>
          <pc:sldMk cId="3899055677" sldId="714"/>
        </pc:sldMkLst>
        <pc:spChg chg="mod ord">
          <ac:chgData name="Wen, Natasha" userId="fa88d1f8-e376-4f37-84ad-a1e0e3e1cb59" providerId="ADAL" clId="{0D120A3A-4BC1-4F7C-8142-E13DB2EBA8AD}" dt="2022-05-16T16:40:02.289" v="4540" actId="14100"/>
          <ac:spMkLst>
            <pc:docMk/>
            <pc:sldMk cId="3899055677" sldId="714"/>
            <ac:spMk id="2" creationId="{B0756E7E-A6D5-4689-2F61-C97652A8AF4A}"/>
          </ac:spMkLst>
        </pc:spChg>
        <pc:spChg chg="add del mod ord">
          <ac:chgData name="Wen, Natasha" userId="fa88d1f8-e376-4f37-84ad-a1e0e3e1cb59" providerId="ADAL" clId="{0D120A3A-4BC1-4F7C-8142-E13DB2EBA8AD}" dt="2022-05-16T16:28:04.613" v="4487" actId="22"/>
          <ac:spMkLst>
            <pc:docMk/>
            <pc:sldMk cId="3899055677" sldId="714"/>
            <ac:spMk id="3" creationId="{288DF862-E2FA-4D75-F4C8-F06E50AFAEAC}"/>
          </ac:spMkLst>
        </pc:spChg>
        <pc:spChg chg="add del mod ord">
          <ac:chgData name="Wen, Natasha" userId="fa88d1f8-e376-4f37-84ad-a1e0e3e1cb59" providerId="ADAL" clId="{0D120A3A-4BC1-4F7C-8142-E13DB2EBA8AD}" dt="2022-05-16T16:39:51.873" v="4539" actId="478"/>
          <ac:spMkLst>
            <pc:docMk/>
            <pc:sldMk cId="3899055677" sldId="714"/>
            <ac:spMk id="4" creationId="{B547CE8A-455C-A104-44E2-26D464F9165F}"/>
          </ac:spMkLst>
        </pc:spChg>
        <pc:spChg chg="add mod">
          <ac:chgData name="Wen, Natasha" userId="fa88d1f8-e376-4f37-84ad-a1e0e3e1cb59" providerId="ADAL" clId="{0D120A3A-4BC1-4F7C-8142-E13DB2EBA8AD}" dt="2022-05-16T16:40:21.660" v="4543" actId="1076"/>
          <ac:spMkLst>
            <pc:docMk/>
            <pc:sldMk cId="3899055677" sldId="714"/>
            <ac:spMk id="13" creationId="{0A36292A-131C-8502-5BCA-1EC0AACF96F2}"/>
          </ac:spMkLst>
        </pc:spChg>
        <pc:picChg chg="add mod ord modCrop">
          <ac:chgData name="Wen, Natasha" userId="fa88d1f8-e376-4f37-84ad-a1e0e3e1cb59" providerId="ADAL" clId="{0D120A3A-4BC1-4F7C-8142-E13DB2EBA8AD}" dt="2022-05-16T16:29:16.330" v="4497"/>
          <ac:picMkLst>
            <pc:docMk/>
            <pc:sldMk cId="3899055677" sldId="714"/>
            <ac:picMk id="6" creationId="{D9DA9E11-B75F-15A2-5170-63C8DB8D3888}"/>
          </ac:picMkLst>
        </pc:picChg>
        <pc:picChg chg="add mod">
          <ac:chgData name="Wen, Natasha" userId="fa88d1f8-e376-4f37-84ad-a1e0e3e1cb59" providerId="ADAL" clId="{0D120A3A-4BC1-4F7C-8142-E13DB2EBA8AD}" dt="2022-05-16T16:40:57.827" v="4547" actId="1076"/>
          <ac:picMkLst>
            <pc:docMk/>
            <pc:sldMk cId="3899055677" sldId="714"/>
            <ac:picMk id="8" creationId="{2FE67824-B83F-4054-537F-865770379E24}"/>
          </ac:picMkLst>
        </pc:picChg>
        <pc:picChg chg="add mod">
          <ac:chgData name="Wen, Natasha" userId="fa88d1f8-e376-4f37-84ad-a1e0e3e1cb59" providerId="ADAL" clId="{0D120A3A-4BC1-4F7C-8142-E13DB2EBA8AD}" dt="2022-05-16T16:40:33.452" v="4545" actId="1076"/>
          <ac:picMkLst>
            <pc:docMk/>
            <pc:sldMk cId="3899055677" sldId="714"/>
            <ac:picMk id="10" creationId="{EA14FCD6-175F-F8F8-7A60-E6C300BF8CCA}"/>
          </ac:picMkLst>
        </pc:picChg>
        <pc:picChg chg="add mod">
          <ac:chgData name="Wen, Natasha" userId="fa88d1f8-e376-4f37-84ad-a1e0e3e1cb59" providerId="ADAL" clId="{0D120A3A-4BC1-4F7C-8142-E13DB2EBA8AD}" dt="2022-05-16T16:40:36.544" v="4546" actId="1076"/>
          <ac:picMkLst>
            <pc:docMk/>
            <pc:sldMk cId="3899055677" sldId="714"/>
            <ac:picMk id="12" creationId="{63E67F8D-2DD8-FF2E-ED6D-9618C547C63C}"/>
          </ac:picMkLst>
        </pc:picChg>
      </pc:sldChg>
      <pc:sldChg chg="addSp delSp modSp new mod ord modClrScheme chgLayout modNotesTx">
        <pc:chgData name="Wen, Natasha" userId="fa88d1f8-e376-4f37-84ad-a1e0e3e1cb59" providerId="ADAL" clId="{0D120A3A-4BC1-4F7C-8142-E13DB2EBA8AD}" dt="2022-05-16T18:03:47" v="4708"/>
        <pc:sldMkLst>
          <pc:docMk/>
          <pc:sldMk cId="3281093713" sldId="715"/>
        </pc:sldMkLst>
        <pc:spChg chg="mod ord">
          <ac:chgData name="Wen, Natasha" userId="fa88d1f8-e376-4f37-84ad-a1e0e3e1cb59" providerId="ADAL" clId="{0D120A3A-4BC1-4F7C-8142-E13DB2EBA8AD}" dt="2022-05-16T16:58:33.821" v="4689" actId="20577"/>
          <ac:spMkLst>
            <pc:docMk/>
            <pc:sldMk cId="3281093713" sldId="715"/>
            <ac:spMk id="2" creationId="{210E0376-DBD7-F6C8-6C60-839AC6A7808C}"/>
          </ac:spMkLst>
        </pc:spChg>
        <pc:spChg chg="del mod ord">
          <ac:chgData name="Wen, Natasha" userId="fa88d1f8-e376-4f37-84ad-a1e0e3e1cb59" providerId="ADAL" clId="{0D120A3A-4BC1-4F7C-8142-E13DB2EBA8AD}" dt="2022-05-16T16:53:37.938" v="4636" actId="22"/>
          <ac:spMkLst>
            <pc:docMk/>
            <pc:sldMk cId="3281093713" sldId="715"/>
            <ac:spMk id="3" creationId="{ABEC2FA0-AAC2-54C4-2CC9-E1BC8308AB75}"/>
          </ac:spMkLst>
        </pc:spChg>
        <pc:spChg chg="del mod ord">
          <ac:chgData name="Wen, Natasha" userId="fa88d1f8-e376-4f37-84ad-a1e0e3e1cb59" providerId="ADAL" clId="{0D120A3A-4BC1-4F7C-8142-E13DB2EBA8AD}" dt="2022-05-16T16:52:35.897" v="4630" actId="700"/>
          <ac:spMkLst>
            <pc:docMk/>
            <pc:sldMk cId="3281093713" sldId="715"/>
            <ac:spMk id="4" creationId="{39B3BA15-840F-7492-8588-53597369EA83}"/>
          </ac:spMkLst>
        </pc:spChg>
        <pc:spChg chg="del mod">
          <ac:chgData name="Wen, Natasha" userId="fa88d1f8-e376-4f37-84ad-a1e0e3e1cb59" providerId="ADAL" clId="{0D120A3A-4BC1-4F7C-8142-E13DB2EBA8AD}" dt="2022-05-16T16:52:35.897" v="4630" actId="700"/>
          <ac:spMkLst>
            <pc:docMk/>
            <pc:sldMk cId="3281093713" sldId="715"/>
            <ac:spMk id="5" creationId="{95F150BF-CADF-A395-C6EA-7C29CEB851E5}"/>
          </ac:spMkLst>
        </pc:spChg>
        <pc:spChg chg="del mod ord">
          <ac:chgData name="Wen, Natasha" userId="fa88d1f8-e376-4f37-84ad-a1e0e3e1cb59" providerId="ADAL" clId="{0D120A3A-4BC1-4F7C-8142-E13DB2EBA8AD}" dt="2022-05-16T16:52:35.897" v="4630" actId="700"/>
          <ac:spMkLst>
            <pc:docMk/>
            <pc:sldMk cId="3281093713" sldId="715"/>
            <ac:spMk id="6" creationId="{D8A2EF40-6E0C-EE09-488E-10CFF1BC7E31}"/>
          </ac:spMkLst>
        </pc:spChg>
        <pc:spChg chg="add mod">
          <ac:chgData name="Wen, Natasha" userId="fa88d1f8-e376-4f37-84ad-a1e0e3e1cb59" providerId="ADAL" clId="{0D120A3A-4BC1-4F7C-8142-E13DB2EBA8AD}" dt="2022-05-16T16:58:35.438" v="4690" actId="20577"/>
          <ac:spMkLst>
            <pc:docMk/>
            <pc:sldMk cId="3281093713" sldId="715"/>
            <ac:spMk id="7" creationId="{850AD647-8050-1E2A-AEB8-EF7AF25773FE}"/>
          </ac:spMkLst>
        </pc:spChg>
        <pc:spChg chg="add del mod ord">
          <ac:chgData name="Wen, Natasha" userId="fa88d1f8-e376-4f37-84ad-a1e0e3e1cb59" providerId="ADAL" clId="{0D120A3A-4BC1-4F7C-8142-E13DB2EBA8AD}" dt="2022-05-16T16:54:15.821" v="4640" actId="22"/>
          <ac:spMkLst>
            <pc:docMk/>
            <pc:sldMk cId="3281093713" sldId="715"/>
            <ac:spMk id="8" creationId="{415738A5-B2F0-0488-EC2E-513ABAD3A504}"/>
          </ac:spMkLst>
        </pc:spChg>
        <pc:spChg chg="add del mod">
          <ac:chgData name="Wen, Natasha" userId="fa88d1f8-e376-4f37-84ad-a1e0e3e1cb59" providerId="ADAL" clId="{0D120A3A-4BC1-4F7C-8142-E13DB2EBA8AD}" dt="2022-05-16T16:59:08.071" v="4692" actId="22"/>
          <ac:spMkLst>
            <pc:docMk/>
            <pc:sldMk cId="3281093713" sldId="715"/>
            <ac:spMk id="14" creationId="{A4949133-019D-FBFE-5D68-DCAF2FB078DC}"/>
          </ac:spMkLst>
        </pc:spChg>
        <pc:spChg chg="add del mod">
          <ac:chgData name="Wen, Natasha" userId="fa88d1f8-e376-4f37-84ad-a1e0e3e1cb59" providerId="ADAL" clId="{0D120A3A-4BC1-4F7C-8142-E13DB2EBA8AD}" dt="2022-05-16T16:59:22.475" v="4694" actId="478"/>
          <ac:spMkLst>
            <pc:docMk/>
            <pc:sldMk cId="3281093713" sldId="715"/>
            <ac:spMk id="18" creationId="{25FD4F67-DADB-0FC9-7980-6DFE0465B16D}"/>
          </ac:spMkLst>
        </pc:spChg>
        <pc:spChg chg="add del mod">
          <ac:chgData name="Wen, Natasha" userId="fa88d1f8-e376-4f37-84ad-a1e0e3e1cb59" providerId="ADAL" clId="{0D120A3A-4BC1-4F7C-8142-E13DB2EBA8AD}" dt="2022-05-16T16:59:57.155" v="4696" actId="22"/>
          <ac:spMkLst>
            <pc:docMk/>
            <pc:sldMk cId="3281093713" sldId="715"/>
            <ac:spMk id="20" creationId="{DF5EF3F9-B469-9719-BFA7-95FB2A216CE2}"/>
          </ac:spMkLst>
        </pc:spChg>
        <pc:picChg chg="add del mod ord">
          <ac:chgData name="Wen, Natasha" userId="fa88d1f8-e376-4f37-84ad-a1e0e3e1cb59" providerId="ADAL" clId="{0D120A3A-4BC1-4F7C-8142-E13DB2EBA8AD}" dt="2022-05-16T16:58:44.643" v="4691" actId="478"/>
          <ac:picMkLst>
            <pc:docMk/>
            <pc:sldMk cId="3281093713" sldId="715"/>
            <ac:picMk id="10" creationId="{1B3FC212-0059-D141-955F-B5E49EB9B01F}"/>
          </ac:picMkLst>
        </pc:picChg>
        <pc:picChg chg="add del mod ord">
          <ac:chgData name="Wen, Natasha" userId="fa88d1f8-e376-4f37-84ad-a1e0e3e1cb59" providerId="ADAL" clId="{0D120A3A-4BC1-4F7C-8142-E13DB2EBA8AD}" dt="2022-05-16T16:59:25.049" v="4695" actId="478"/>
          <ac:picMkLst>
            <pc:docMk/>
            <pc:sldMk cId="3281093713" sldId="715"/>
            <ac:picMk id="12" creationId="{2A9132F1-03E1-4638-6FE3-377CFACD9DE6}"/>
          </ac:picMkLst>
        </pc:picChg>
        <pc:picChg chg="add del mod ord">
          <ac:chgData name="Wen, Natasha" userId="fa88d1f8-e376-4f37-84ad-a1e0e3e1cb59" providerId="ADAL" clId="{0D120A3A-4BC1-4F7C-8142-E13DB2EBA8AD}" dt="2022-05-16T17:01:01.771" v="4704"/>
          <ac:picMkLst>
            <pc:docMk/>
            <pc:sldMk cId="3281093713" sldId="715"/>
            <ac:picMk id="16" creationId="{9DED7EF1-0141-524A-EB5A-AC0630C4A4FA}"/>
          </ac:picMkLst>
        </pc:picChg>
        <pc:picChg chg="add mod ord">
          <ac:chgData name="Wen, Natasha" userId="fa88d1f8-e376-4f37-84ad-a1e0e3e1cb59" providerId="ADAL" clId="{0D120A3A-4BC1-4F7C-8142-E13DB2EBA8AD}" dt="2022-05-16T18:03:40.221" v="4707"/>
          <ac:picMkLst>
            <pc:docMk/>
            <pc:sldMk cId="3281093713" sldId="715"/>
            <ac:picMk id="22" creationId="{98FB1845-39AD-9984-2F74-A82F55983D7F}"/>
          </ac:picMkLst>
        </pc:picChg>
      </pc:sldChg>
      <pc:sldChg chg="modSp add mod">
        <pc:chgData name="Wen, Natasha" userId="fa88d1f8-e376-4f37-84ad-a1e0e3e1cb59" providerId="ADAL" clId="{0D120A3A-4BC1-4F7C-8142-E13DB2EBA8AD}" dt="2022-05-16T16:58:24.405" v="4688" actId="20577"/>
        <pc:sldMkLst>
          <pc:docMk/>
          <pc:sldMk cId="737852391" sldId="716"/>
        </pc:sldMkLst>
        <pc:spChg chg="mod">
          <ac:chgData name="Wen, Natasha" userId="fa88d1f8-e376-4f37-84ad-a1e0e3e1cb59" providerId="ADAL" clId="{0D120A3A-4BC1-4F7C-8142-E13DB2EBA8AD}" dt="2022-05-16T16:58:18.937" v="4677" actId="20577"/>
          <ac:spMkLst>
            <pc:docMk/>
            <pc:sldMk cId="737852391" sldId="716"/>
            <ac:spMk id="2" creationId="{210E0376-DBD7-F6C8-6C60-839AC6A7808C}"/>
          </ac:spMkLst>
        </pc:spChg>
        <pc:spChg chg="mod">
          <ac:chgData name="Wen, Natasha" userId="fa88d1f8-e376-4f37-84ad-a1e0e3e1cb59" providerId="ADAL" clId="{0D120A3A-4BC1-4F7C-8142-E13DB2EBA8AD}" dt="2022-05-16T16:58:24.405" v="4688" actId="20577"/>
          <ac:spMkLst>
            <pc:docMk/>
            <pc:sldMk cId="737852391" sldId="716"/>
            <ac:spMk id="7" creationId="{850AD647-8050-1E2A-AEB8-EF7AF25773FE}"/>
          </ac:spMkLst>
        </pc:spChg>
        <pc:picChg chg="mod">
          <ac:chgData name="Wen, Natasha" userId="fa88d1f8-e376-4f37-84ad-a1e0e3e1cb59" providerId="ADAL" clId="{0D120A3A-4BC1-4F7C-8142-E13DB2EBA8AD}" dt="2022-05-16T16:57:35.210" v="4660" actId="14100"/>
          <ac:picMkLst>
            <pc:docMk/>
            <pc:sldMk cId="737852391" sldId="716"/>
            <ac:picMk id="10" creationId="{1B3FC212-0059-D141-955F-B5E49EB9B01F}"/>
          </ac:picMkLst>
        </pc:picChg>
        <pc:picChg chg="mod">
          <ac:chgData name="Wen, Natasha" userId="fa88d1f8-e376-4f37-84ad-a1e0e3e1cb59" providerId="ADAL" clId="{0D120A3A-4BC1-4F7C-8142-E13DB2EBA8AD}" dt="2022-05-16T16:57:19.392" v="4658" actId="14100"/>
          <ac:picMkLst>
            <pc:docMk/>
            <pc:sldMk cId="737852391" sldId="716"/>
            <ac:picMk id="12" creationId="{2A9132F1-03E1-4638-6FE3-377CFACD9DE6}"/>
          </ac:picMkLst>
        </pc:picChg>
      </pc:sldChg>
      <pc:sldChg chg="addSp delSp modSp add mod modNotesTx">
        <pc:chgData name="Wen, Natasha" userId="fa88d1f8-e376-4f37-84ad-a1e0e3e1cb59" providerId="ADAL" clId="{0D120A3A-4BC1-4F7C-8142-E13DB2EBA8AD}" dt="2022-05-16T18:07:01.988" v="4724" actId="14100"/>
        <pc:sldMkLst>
          <pc:docMk/>
          <pc:sldMk cId="3277832361" sldId="717"/>
        </pc:sldMkLst>
        <pc:spChg chg="mod">
          <ac:chgData name="Wen, Natasha" userId="fa88d1f8-e376-4f37-84ad-a1e0e3e1cb59" providerId="ADAL" clId="{0D120A3A-4BC1-4F7C-8142-E13DB2EBA8AD}" dt="2022-05-16T16:55:33.854" v="4652" actId="20577"/>
          <ac:spMkLst>
            <pc:docMk/>
            <pc:sldMk cId="3277832361" sldId="717"/>
            <ac:spMk id="2" creationId="{210E0376-DBD7-F6C8-6C60-839AC6A7808C}"/>
          </ac:spMkLst>
        </pc:spChg>
        <pc:spChg chg="add del mod">
          <ac:chgData name="Wen, Natasha" userId="fa88d1f8-e376-4f37-84ad-a1e0e3e1cb59" providerId="ADAL" clId="{0D120A3A-4BC1-4F7C-8142-E13DB2EBA8AD}" dt="2022-05-16T18:05:21.991" v="4710" actId="22"/>
          <ac:spMkLst>
            <pc:docMk/>
            <pc:sldMk cId="3277832361" sldId="717"/>
            <ac:spMk id="4" creationId="{295D554C-5A26-B696-8D53-D1A8334F2A5E}"/>
          </ac:spMkLst>
        </pc:spChg>
        <pc:spChg chg="mod">
          <ac:chgData name="Wen, Natasha" userId="fa88d1f8-e376-4f37-84ad-a1e0e3e1cb59" providerId="ADAL" clId="{0D120A3A-4BC1-4F7C-8142-E13DB2EBA8AD}" dt="2022-05-16T16:55:36.131" v="4653" actId="20577"/>
          <ac:spMkLst>
            <pc:docMk/>
            <pc:sldMk cId="3277832361" sldId="717"/>
            <ac:spMk id="7" creationId="{850AD647-8050-1E2A-AEB8-EF7AF25773FE}"/>
          </ac:spMkLst>
        </pc:spChg>
        <pc:spChg chg="add del mod">
          <ac:chgData name="Wen, Natasha" userId="fa88d1f8-e376-4f37-84ad-a1e0e3e1cb59" providerId="ADAL" clId="{0D120A3A-4BC1-4F7C-8142-E13DB2EBA8AD}" dt="2022-05-16T18:06:09.371" v="4715" actId="22"/>
          <ac:spMkLst>
            <pc:docMk/>
            <pc:sldMk cId="3277832361" sldId="717"/>
            <ac:spMk id="9" creationId="{8D7D5A0A-408F-F2E8-91A7-5D26F9B544CD}"/>
          </ac:spMkLst>
        </pc:spChg>
        <pc:picChg chg="add mod ord">
          <ac:chgData name="Wen, Natasha" userId="fa88d1f8-e376-4f37-84ad-a1e0e3e1cb59" providerId="ADAL" clId="{0D120A3A-4BC1-4F7C-8142-E13DB2EBA8AD}" dt="2022-05-16T18:07:01.988" v="4724" actId="14100"/>
          <ac:picMkLst>
            <pc:docMk/>
            <pc:sldMk cId="3277832361" sldId="717"/>
            <ac:picMk id="6" creationId="{5C1035B0-E805-6EC2-65FD-215255A4A060}"/>
          </ac:picMkLst>
        </pc:picChg>
        <pc:picChg chg="del">
          <ac:chgData name="Wen, Natasha" userId="fa88d1f8-e376-4f37-84ad-a1e0e3e1cb59" providerId="ADAL" clId="{0D120A3A-4BC1-4F7C-8142-E13DB2EBA8AD}" dt="2022-05-16T18:04:54.220" v="4709" actId="478"/>
          <ac:picMkLst>
            <pc:docMk/>
            <pc:sldMk cId="3277832361" sldId="717"/>
            <ac:picMk id="10" creationId="{1B3FC212-0059-D141-955F-B5E49EB9B01F}"/>
          </ac:picMkLst>
        </pc:picChg>
        <pc:picChg chg="del">
          <ac:chgData name="Wen, Natasha" userId="fa88d1f8-e376-4f37-84ad-a1e0e3e1cb59" providerId="ADAL" clId="{0D120A3A-4BC1-4F7C-8142-E13DB2EBA8AD}" dt="2022-05-16T18:05:46.855" v="4714" actId="478"/>
          <ac:picMkLst>
            <pc:docMk/>
            <pc:sldMk cId="3277832361" sldId="717"/>
            <ac:picMk id="12" creationId="{2A9132F1-03E1-4638-6FE3-377CFACD9DE6}"/>
          </ac:picMkLst>
        </pc:picChg>
        <pc:picChg chg="add mod ord">
          <ac:chgData name="Wen, Natasha" userId="fa88d1f8-e376-4f37-84ad-a1e0e3e1cb59" providerId="ADAL" clId="{0D120A3A-4BC1-4F7C-8142-E13DB2EBA8AD}" dt="2022-05-16T18:06:42.376" v="4720" actId="14100"/>
          <ac:picMkLst>
            <pc:docMk/>
            <pc:sldMk cId="3277832361" sldId="717"/>
            <ac:picMk id="13" creationId="{AC7D779F-488E-B4E7-B931-8223733FC9D0}"/>
          </ac:picMkLst>
        </pc:picChg>
      </pc:sldChg>
      <pc:sldChg chg="del">
        <pc:chgData name="Wen, Natasha" userId="fa88d1f8-e376-4f37-84ad-a1e0e3e1cb59" providerId="ADAL" clId="{0D120A3A-4BC1-4F7C-8142-E13DB2EBA8AD}" dt="2022-05-16T21:57:33.510" v="4778" actId="2696"/>
        <pc:sldMkLst>
          <pc:docMk/>
          <pc:sldMk cId="491386993" sldId="718"/>
        </pc:sldMkLst>
      </pc:sldChg>
      <pc:sldChg chg="del">
        <pc:chgData name="Wen, Natasha" userId="fa88d1f8-e376-4f37-84ad-a1e0e3e1cb59" providerId="ADAL" clId="{0D120A3A-4BC1-4F7C-8142-E13DB2EBA8AD}" dt="2022-05-16T21:57:29.738" v="4777" actId="2696"/>
        <pc:sldMkLst>
          <pc:docMk/>
          <pc:sldMk cId="1446395133" sldId="719"/>
        </pc:sldMkLst>
      </pc:sldChg>
      <pc:sldChg chg="modSp mod">
        <pc:chgData name="Wen, Natasha" userId="fa88d1f8-e376-4f37-84ad-a1e0e3e1cb59" providerId="ADAL" clId="{0D120A3A-4BC1-4F7C-8142-E13DB2EBA8AD}" dt="2022-05-18T23:42:41.975" v="4830" actId="14100"/>
        <pc:sldMkLst>
          <pc:docMk/>
          <pc:sldMk cId="76582864" sldId="754"/>
        </pc:sldMkLst>
        <pc:spChg chg="mod">
          <ac:chgData name="Wen, Natasha" userId="fa88d1f8-e376-4f37-84ad-a1e0e3e1cb59" providerId="ADAL" clId="{0D120A3A-4BC1-4F7C-8142-E13DB2EBA8AD}" dt="2022-05-18T23:42:32.982" v="4829" actId="1076"/>
          <ac:spMkLst>
            <pc:docMk/>
            <pc:sldMk cId="76582864" sldId="754"/>
            <ac:spMk id="5" creationId="{E2E07BCA-700F-4080-8C2A-034D817D4614}"/>
          </ac:spMkLst>
        </pc:spChg>
        <pc:spChg chg="mod">
          <ac:chgData name="Wen, Natasha" userId="fa88d1f8-e376-4f37-84ad-a1e0e3e1cb59" providerId="ADAL" clId="{0D120A3A-4BC1-4F7C-8142-E13DB2EBA8AD}" dt="2022-05-18T23:42:41.975" v="4830" actId="14100"/>
          <ac:spMkLst>
            <pc:docMk/>
            <pc:sldMk cId="76582864" sldId="754"/>
            <ac:spMk id="9" creationId="{3BF221DA-B527-4C41-8511-A881D796A622}"/>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jpeg"/><Relationship Id="rId1" Type="http://schemas.openxmlformats.org/officeDocument/2006/relationships/image" Target="../media/image101.png"/><Relationship Id="rId4" Type="http://schemas.openxmlformats.org/officeDocument/2006/relationships/image" Target="../media/image99.png"/></Relationships>
</file>

<file path=ppt/diagrams/_rels/data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jpeg"/><Relationship Id="rId1" Type="http://schemas.openxmlformats.org/officeDocument/2006/relationships/image" Target="../media/image101.png"/><Relationship Id="rId4" Type="http://schemas.openxmlformats.org/officeDocument/2006/relationships/image" Target="../media/image99.png"/></Relationships>
</file>

<file path=ppt/diagrams/_rels/data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105.png"/></Relationships>
</file>

<file path=ppt/diagrams/_rels/data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10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jpeg"/><Relationship Id="rId1" Type="http://schemas.openxmlformats.org/officeDocument/2006/relationships/image" Target="../media/image101.png"/><Relationship Id="rId4" Type="http://schemas.openxmlformats.org/officeDocument/2006/relationships/image" Target="../media/image9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jpeg"/><Relationship Id="rId1" Type="http://schemas.openxmlformats.org/officeDocument/2006/relationships/image" Target="../media/image101.png"/><Relationship Id="rId4" Type="http://schemas.openxmlformats.org/officeDocument/2006/relationships/image" Target="../media/image9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10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10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17A1C-F355-4B2F-97AA-FE5C28EB90B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9B1BD50-E079-45AB-B83D-1EEF38306BC5}">
      <dgm:prSet phldrT="[Text]" custT="1"/>
      <dgm:spPr/>
      <dgm:t>
        <a:bodyPr/>
        <a:lstStyle/>
        <a:p>
          <a:r>
            <a:rPr lang="en-US" sz="2200" dirty="0"/>
            <a:t>Frog and Toad Together</a:t>
          </a:r>
        </a:p>
      </dgm:t>
    </dgm:pt>
    <dgm:pt modelId="{D0012B3B-3461-4B3F-A923-F19E414098BC}" type="parTrans" cxnId="{B72A7B95-BDEC-464F-94DB-3EDBEF4B17DC}">
      <dgm:prSet/>
      <dgm:spPr/>
      <dgm:t>
        <a:bodyPr/>
        <a:lstStyle/>
        <a:p>
          <a:endParaRPr lang="en-US"/>
        </a:p>
      </dgm:t>
    </dgm:pt>
    <dgm:pt modelId="{1518D0B4-2A93-49F0-8B18-CC3B37C2FB21}" type="sibTrans" cxnId="{B72A7B95-BDEC-464F-94DB-3EDBEF4B17DC}">
      <dgm:prSet/>
      <dgm:spPr/>
      <dgm:t>
        <a:bodyPr/>
        <a:lstStyle/>
        <a:p>
          <a:endParaRPr lang="en-US"/>
        </a:p>
      </dgm:t>
    </dgm:pt>
    <dgm:pt modelId="{CEB29E5D-757E-4504-8DDC-14C3AC7C7FC6}">
      <dgm:prSet phldrT="[Text]" custT="1"/>
      <dgm:spPr/>
      <dgm:t>
        <a:bodyPr/>
        <a:lstStyle/>
        <a:p>
          <a:r>
            <a:rPr lang="en-US" sz="2200" dirty="0"/>
            <a:t>The Wonderful Wizard of Oz</a:t>
          </a:r>
        </a:p>
      </dgm:t>
    </dgm:pt>
    <dgm:pt modelId="{1436D620-EA81-4381-9E06-80C2AFD8A3ED}" type="parTrans" cxnId="{4600CC68-5AB7-4E32-89E3-5D1930AC0D68}">
      <dgm:prSet/>
      <dgm:spPr/>
      <dgm:t>
        <a:bodyPr/>
        <a:lstStyle/>
        <a:p>
          <a:endParaRPr lang="en-US"/>
        </a:p>
      </dgm:t>
    </dgm:pt>
    <dgm:pt modelId="{AA84DC24-FCC7-4B06-9E8D-714D5D70E096}" type="sibTrans" cxnId="{4600CC68-5AB7-4E32-89E3-5D1930AC0D68}">
      <dgm:prSet/>
      <dgm:spPr/>
      <dgm:t>
        <a:bodyPr/>
        <a:lstStyle/>
        <a:p>
          <a:endParaRPr lang="en-US"/>
        </a:p>
      </dgm:t>
    </dgm:pt>
    <dgm:pt modelId="{898EBA0B-9D6D-4D9E-AF12-58A798ABBE4C}">
      <dgm:prSet phldrT="[Text]" custT="1"/>
      <dgm:spPr/>
      <dgm:t>
        <a:bodyPr/>
        <a:lstStyle/>
        <a:p>
          <a:r>
            <a:rPr lang="en-US" sz="2200" dirty="0"/>
            <a:t>Starfish</a:t>
          </a:r>
        </a:p>
      </dgm:t>
    </dgm:pt>
    <dgm:pt modelId="{0B6FC818-4872-4CD9-BD6F-6B9078DBA1D8}" type="parTrans" cxnId="{EF235472-F53D-45B5-829E-02294B857313}">
      <dgm:prSet/>
      <dgm:spPr/>
      <dgm:t>
        <a:bodyPr/>
        <a:lstStyle/>
        <a:p>
          <a:endParaRPr lang="en-US"/>
        </a:p>
      </dgm:t>
    </dgm:pt>
    <dgm:pt modelId="{0268C297-6036-46F3-AC8C-9890C8BC29DB}" type="sibTrans" cxnId="{EF235472-F53D-45B5-829E-02294B857313}">
      <dgm:prSet/>
      <dgm:spPr/>
      <dgm:t>
        <a:bodyPr/>
        <a:lstStyle/>
        <a:p>
          <a:endParaRPr lang="en-US"/>
        </a:p>
      </dgm:t>
    </dgm:pt>
    <dgm:pt modelId="{56B935AC-55F7-4887-87CE-B8358AEDF4C7}">
      <dgm:prSet phldrT="[Text]" custT="1"/>
      <dgm:spPr/>
      <dgm:t>
        <a:bodyPr/>
        <a:lstStyle/>
        <a:p>
          <a:r>
            <a:rPr lang="en-US" sz="2200" dirty="0"/>
            <a:t>What Do You Do With a Tail Like This?</a:t>
          </a:r>
        </a:p>
      </dgm:t>
    </dgm:pt>
    <dgm:pt modelId="{BA2A435C-9EEE-4273-8B5A-53AC635E03A9}" type="parTrans" cxnId="{DC8F6019-FB20-4D9D-9331-21609945C203}">
      <dgm:prSet/>
      <dgm:spPr/>
      <dgm:t>
        <a:bodyPr/>
        <a:lstStyle/>
        <a:p>
          <a:endParaRPr lang="en-US"/>
        </a:p>
      </dgm:t>
    </dgm:pt>
    <dgm:pt modelId="{F257F9AE-7184-4FE0-826D-336F976A8C2C}" type="sibTrans" cxnId="{DC8F6019-FB20-4D9D-9331-21609945C203}">
      <dgm:prSet/>
      <dgm:spPr/>
      <dgm:t>
        <a:bodyPr/>
        <a:lstStyle/>
        <a:p>
          <a:endParaRPr lang="en-US"/>
        </a:p>
      </dgm:t>
    </dgm:pt>
    <dgm:pt modelId="{65679D74-B6AE-4E1C-A700-1B4547AFF09F}" type="pres">
      <dgm:prSet presAssocID="{B5117A1C-F355-4B2F-97AA-FE5C28EB90B1}" presName="Name0" presStyleCnt="0">
        <dgm:presLayoutVars>
          <dgm:dir/>
          <dgm:resizeHandles val="exact"/>
        </dgm:presLayoutVars>
      </dgm:prSet>
      <dgm:spPr/>
    </dgm:pt>
    <dgm:pt modelId="{7190445C-3DEB-4E03-84F4-98B0D53552D5}" type="pres">
      <dgm:prSet presAssocID="{19B1BD50-E079-45AB-B83D-1EEF38306BC5}" presName="compNode" presStyleCnt="0"/>
      <dgm:spPr/>
    </dgm:pt>
    <dgm:pt modelId="{5B29DEF7-62A4-408C-A9AC-868ABDE4E75C}" type="pres">
      <dgm:prSet presAssocID="{19B1BD50-E079-45AB-B83D-1EEF38306BC5}" presName="pictRect" presStyleLbl="nod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533" t="-63031" r="-3205" b="-50969"/>
          </a:stretch>
        </a:blipFill>
      </dgm:spPr>
    </dgm:pt>
    <dgm:pt modelId="{DB305117-DE02-43B4-9D60-2F2F81B60DF8}" type="pres">
      <dgm:prSet presAssocID="{19B1BD50-E079-45AB-B83D-1EEF38306BC5}" presName="textRect" presStyleLbl="revTx" presStyleIdx="0" presStyleCnt="4">
        <dgm:presLayoutVars>
          <dgm:bulletEnabled val="1"/>
        </dgm:presLayoutVars>
      </dgm:prSet>
      <dgm:spPr/>
    </dgm:pt>
    <dgm:pt modelId="{BE04CFC0-85DE-4C57-86CA-0BBA3113190F}" type="pres">
      <dgm:prSet presAssocID="{1518D0B4-2A93-49F0-8B18-CC3B37C2FB21}" presName="sibTrans" presStyleLbl="sibTrans2D1" presStyleIdx="0" presStyleCnt="0"/>
      <dgm:spPr/>
    </dgm:pt>
    <dgm:pt modelId="{5EDE3CDA-10BC-4E04-BC35-CDB0AD781081}" type="pres">
      <dgm:prSet presAssocID="{CEB29E5D-757E-4504-8DDC-14C3AC7C7FC6}" presName="compNode" presStyleCnt="0"/>
      <dgm:spPr/>
    </dgm:pt>
    <dgm:pt modelId="{ECCBCE73-2B67-43A7-B87A-AFAFEDF55313}" type="pres">
      <dgm:prSet presAssocID="{CEB29E5D-757E-4504-8DDC-14C3AC7C7FC6}" presName="pictRect" presStyleLbl="nod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004" t="-22464" r="-5002" b="-71536"/>
          </a:stretch>
        </a:blipFill>
      </dgm:spPr>
    </dgm:pt>
    <dgm:pt modelId="{71727A62-818F-4E6F-8B02-956FC8C257EE}" type="pres">
      <dgm:prSet presAssocID="{CEB29E5D-757E-4504-8DDC-14C3AC7C7FC6}" presName="textRect" presStyleLbl="revTx" presStyleIdx="1" presStyleCnt="4">
        <dgm:presLayoutVars>
          <dgm:bulletEnabled val="1"/>
        </dgm:presLayoutVars>
      </dgm:prSet>
      <dgm:spPr/>
    </dgm:pt>
    <dgm:pt modelId="{2D34F6C6-7E8D-41E3-9097-9A9B9C21E35D}" type="pres">
      <dgm:prSet presAssocID="{AA84DC24-FCC7-4B06-9E8D-714D5D70E096}" presName="sibTrans" presStyleLbl="sibTrans2D1" presStyleIdx="0" presStyleCnt="0"/>
      <dgm:spPr/>
    </dgm:pt>
    <dgm:pt modelId="{3DE4D7F6-E1C5-436A-A2EE-614E9DD60107}" type="pres">
      <dgm:prSet presAssocID="{898EBA0B-9D6D-4D9E-AF12-58A798ABBE4C}" presName="compNode" presStyleCnt="0"/>
      <dgm:spPr/>
    </dgm:pt>
    <dgm:pt modelId="{84B3B31D-611F-4F95-A570-0B536183BB94}" type="pres">
      <dgm:prSet presAssocID="{898EBA0B-9D6D-4D9E-AF12-58A798ABBE4C}" presName="pictRect" presStyleLbl="node1" presStyleIdx="2" presStyleCnt="4"/>
      <dgm:spPr>
        <a:blipFill dpi="0" rotWithShape="1">
          <a:blip xmlns:r="http://schemas.openxmlformats.org/officeDocument/2006/relationships" r:embed="rId3"/>
          <a:srcRect/>
          <a:stretch>
            <a:fillRect l="-41337" t="1875" r="-23569" b="-1875"/>
          </a:stretch>
        </a:blipFill>
      </dgm:spPr>
    </dgm:pt>
    <dgm:pt modelId="{018A51D9-8C94-4C2C-9C5E-B5C53E24B94E}" type="pres">
      <dgm:prSet presAssocID="{898EBA0B-9D6D-4D9E-AF12-58A798ABBE4C}" presName="textRect" presStyleLbl="revTx" presStyleIdx="2" presStyleCnt="4">
        <dgm:presLayoutVars>
          <dgm:bulletEnabled val="1"/>
        </dgm:presLayoutVars>
      </dgm:prSet>
      <dgm:spPr/>
    </dgm:pt>
    <dgm:pt modelId="{2FE2B99B-AC85-4AAB-AA75-FD9D95B1B2D3}" type="pres">
      <dgm:prSet presAssocID="{0268C297-6036-46F3-AC8C-9890C8BC29DB}" presName="sibTrans" presStyleLbl="sibTrans2D1" presStyleIdx="0" presStyleCnt="0"/>
      <dgm:spPr/>
    </dgm:pt>
    <dgm:pt modelId="{E727CE95-DFA9-4476-9FAF-22E9E1AC3A19}" type="pres">
      <dgm:prSet presAssocID="{56B935AC-55F7-4887-87CE-B8358AEDF4C7}" presName="compNode" presStyleCnt="0"/>
      <dgm:spPr/>
    </dgm:pt>
    <dgm:pt modelId="{72CE7553-46B8-4764-9E2B-70738EFCF094}" type="pres">
      <dgm:prSet presAssocID="{56B935AC-55F7-4887-87CE-B8358AEDF4C7}" presName="pictRect" presStyleLbl="node1" presStyleIdx="3" presStyleCnt="4"/>
      <dgm:spPr>
        <a:blipFill dpi="0" rotWithShape="1">
          <a:blip xmlns:r="http://schemas.openxmlformats.org/officeDocument/2006/relationships" r:embed="rId4"/>
          <a:srcRect/>
          <a:stretch>
            <a:fillRect l="-17405" t="-10294" r="-8595" b="-7348"/>
          </a:stretch>
        </a:blipFill>
      </dgm:spPr>
    </dgm:pt>
    <dgm:pt modelId="{CC4E2051-63FE-4224-843B-430DD1C64D89}" type="pres">
      <dgm:prSet presAssocID="{56B935AC-55F7-4887-87CE-B8358AEDF4C7}" presName="textRect" presStyleLbl="revTx" presStyleIdx="3" presStyleCnt="4">
        <dgm:presLayoutVars>
          <dgm:bulletEnabled val="1"/>
        </dgm:presLayoutVars>
      </dgm:prSet>
      <dgm:spPr/>
    </dgm:pt>
  </dgm:ptLst>
  <dgm:cxnLst>
    <dgm:cxn modelId="{FD113B01-69E4-4092-972B-0C53E8A52752}" type="presOf" srcId="{B5117A1C-F355-4B2F-97AA-FE5C28EB90B1}" destId="{65679D74-B6AE-4E1C-A700-1B4547AFF09F}" srcOrd="0" destOrd="0" presId="urn:microsoft.com/office/officeart/2005/8/layout/pList1"/>
    <dgm:cxn modelId="{DC8F6019-FB20-4D9D-9331-21609945C203}" srcId="{B5117A1C-F355-4B2F-97AA-FE5C28EB90B1}" destId="{56B935AC-55F7-4887-87CE-B8358AEDF4C7}" srcOrd="3" destOrd="0" parTransId="{BA2A435C-9EEE-4273-8B5A-53AC635E03A9}" sibTransId="{F257F9AE-7184-4FE0-826D-336F976A8C2C}"/>
    <dgm:cxn modelId="{F9007A37-44F7-4264-92E0-444BD8A13106}" type="presOf" srcId="{0268C297-6036-46F3-AC8C-9890C8BC29DB}" destId="{2FE2B99B-AC85-4AAB-AA75-FD9D95B1B2D3}" srcOrd="0" destOrd="0" presId="urn:microsoft.com/office/officeart/2005/8/layout/pList1"/>
    <dgm:cxn modelId="{9FDEAE5C-97F2-42C4-8615-2420948DC5BA}" type="presOf" srcId="{898EBA0B-9D6D-4D9E-AF12-58A798ABBE4C}" destId="{018A51D9-8C94-4C2C-9C5E-B5C53E24B94E}" srcOrd="0" destOrd="0" presId="urn:microsoft.com/office/officeart/2005/8/layout/pList1"/>
    <dgm:cxn modelId="{4600CC68-5AB7-4E32-89E3-5D1930AC0D68}" srcId="{B5117A1C-F355-4B2F-97AA-FE5C28EB90B1}" destId="{CEB29E5D-757E-4504-8DDC-14C3AC7C7FC6}" srcOrd="1" destOrd="0" parTransId="{1436D620-EA81-4381-9E06-80C2AFD8A3ED}" sibTransId="{AA84DC24-FCC7-4B06-9E8D-714D5D70E096}"/>
    <dgm:cxn modelId="{EF235472-F53D-45B5-829E-02294B857313}" srcId="{B5117A1C-F355-4B2F-97AA-FE5C28EB90B1}" destId="{898EBA0B-9D6D-4D9E-AF12-58A798ABBE4C}" srcOrd="2" destOrd="0" parTransId="{0B6FC818-4872-4CD9-BD6F-6B9078DBA1D8}" sibTransId="{0268C297-6036-46F3-AC8C-9890C8BC29DB}"/>
    <dgm:cxn modelId="{341BCF57-9DB6-493F-80BE-78B3A69043E1}" type="presOf" srcId="{19B1BD50-E079-45AB-B83D-1EEF38306BC5}" destId="{DB305117-DE02-43B4-9D60-2F2F81B60DF8}" srcOrd="0" destOrd="0" presId="urn:microsoft.com/office/officeart/2005/8/layout/pList1"/>
    <dgm:cxn modelId="{4497F284-6630-47E4-953A-48ABA911BF83}" type="presOf" srcId="{1518D0B4-2A93-49F0-8B18-CC3B37C2FB21}" destId="{BE04CFC0-85DE-4C57-86CA-0BBA3113190F}" srcOrd="0" destOrd="0" presId="urn:microsoft.com/office/officeart/2005/8/layout/pList1"/>
    <dgm:cxn modelId="{C0405686-C770-404F-ABF3-F6ECF4D621D6}" type="presOf" srcId="{56B935AC-55F7-4887-87CE-B8358AEDF4C7}" destId="{CC4E2051-63FE-4224-843B-430DD1C64D89}" srcOrd="0" destOrd="0" presId="urn:microsoft.com/office/officeart/2005/8/layout/pList1"/>
    <dgm:cxn modelId="{B72A7B95-BDEC-464F-94DB-3EDBEF4B17DC}" srcId="{B5117A1C-F355-4B2F-97AA-FE5C28EB90B1}" destId="{19B1BD50-E079-45AB-B83D-1EEF38306BC5}" srcOrd="0" destOrd="0" parTransId="{D0012B3B-3461-4B3F-A923-F19E414098BC}" sibTransId="{1518D0B4-2A93-49F0-8B18-CC3B37C2FB21}"/>
    <dgm:cxn modelId="{B245B7B0-E4EB-45FC-B5C8-555288FD77A8}" type="presOf" srcId="{CEB29E5D-757E-4504-8DDC-14C3AC7C7FC6}" destId="{71727A62-818F-4E6F-8B02-956FC8C257EE}" srcOrd="0" destOrd="0" presId="urn:microsoft.com/office/officeart/2005/8/layout/pList1"/>
    <dgm:cxn modelId="{7B0A7FB6-5345-4E0F-8D6F-EA5B2D065FF5}" type="presOf" srcId="{AA84DC24-FCC7-4B06-9E8D-714D5D70E096}" destId="{2D34F6C6-7E8D-41E3-9097-9A9B9C21E35D}" srcOrd="0" destOrd="0" presId="urn:microsoft.com/office/officeart/2005/8/layout/pList1"/>
    <dgm:cxn modelId="{2871333F-AFCE-44CC-8D34-789ADF9F32F5}" type="presParOf" srcId="{65679D74-B6AE-4E1C-A700-1B4547AFF09F}" destId="{7190445C-3DEB-4E03-84F4-98B0D53552D5}" srcOrd="0" destOrd="0" presId="urn:microsoft.com/office/officeart/2005/8/layout/pList1"/>
    <dgm:cxn modelId="{A1D554D9-B95E-43B0-B1F5-AE7D8C6EEC4A}" type="presParOf" srcId="{7190445C-3DEB-4E03-84F4-98B0D53552D5}" destId="{5B29DEF7-62A4-408C-A9AC-868ABDE4E75C}" srcOrd="0" destOrd="0" presId="urn:microsoft.com/office/officeart/2005/8/layout/pList1"/>
    <dgm:cxn modelId="{C4391AB4-E2FE-4247-90E1-05E87AA93BC0}" type="presParOf" srcId="{7190445C-3DEB-4E03-84F4-98B0D53552D5}" destId="{DB305117-DE02-43B4-9D60-2F2F81B60DF8}" srcOrd="1" destOrd="0" presId="urn:microsoft.com/office/officeart/2005/8/layout/pList1"/>
    <dgm:cxn modelId="{E4356D19-D05A-4790-9B8E-2D3C80F15142}" type="presParOf" srcId="{65679D74-B6AE-4E1C-A700-1B4547AFF09F}" destId="{BE04CFC0-85DE-4C57-86CA-0BBA3113190F}" srcOrd="1" destOrd="0" presId="urn:microsoft.com/office/officeart/2005/8/layout/pList1"/>
    <dgm:cxn modelId="{BAA5ECD1-CB73-47F4-BF0F-A68AC1EC27BF}" type="presParOf" srcId="{65679D74-B6AE-4E1C-A700-1B4547AFF09F}" destId="{5EDE3CDA-10BC-4E04-BC35-CDB0AD781081}" srcOrd="2" destOrd="0" presId="urn:microsoft.com/office/officeart/2005/8/layout/pList1"/>
    <dgm:cxn modelId="{2763F053-A305-4592-8675-461FAE8EE3B9}" type="presParOf" srcId="{5EDE3CDA-10BC-4E04-BC35-CDB0AD781081}" destId="{ECCBCE73-2B67-43A7-B87A-AFAFEDF55313}" srcOrd="0" destOrd="0" presId="urn:microsoft.com/office/officeart/2005/8/layout/pList1"/>
    <dgm:cxn modelId="{D1095DA4-B993-4276-9322-D344F08400C0}" type="presParOf" srcId="{5EDE3CDA-10BC-4E04-BC35-CDB0AD781081}" destId="{71727A62-818F-4E6F-8B02-956FC8C257EE}" srcOrd="1" destOrd="0" presId="urn:microsoft.com/office/officeart/2005/8/layout/pList1"/>
    <dgm:cxn modelId="{CF2A04A2-2BE7-44EE-8420-F63AC6C9B481}" type="presParOf" srcId="{65679D74-B6AE-4E1C-A700-1B4547AFF09F}" destId="{2D34F6C6-7E8D-41E3-9097-9A9B9C21E35D}" srcOrd="3" destOrd="0" presId="urn:microsoft.com/office/officeart/2005/8/layout/pList1"/>
    <dgm:cxn modelId="{8331B0D8-F898-42E6-B533-85CAAC9615C4}" type="presParOf" srcId="{65679D74-B6AE-4E1C-A700-1B4547AFF09F}" destId="{3DE4D7F6-E1C5-436A-A2EE-614E9DD60107}" srcOrd="4" destOrd="0" presId="urn:microsoft.com/office/officeart/2005/8/layout/pList1"/>
    <dgm:cxn modelId="{10A0994C-0A63-4506-8E2B-A538DBA2003F}" type="presParOf" srcId="{3DE4D7F6-E1C5-436A-A2EE-614E9DD60107}" destId="{84B3B31D-611F-4F95-A570-0B536183BB94}" srcOrd="0" destOrd="0" presId="urn:microsoft.com/office/officeart/2005/8/layout/pList1"/>
    <dgm:cxn modelId="{666B327B-BD4E-429D-A322-C9F1555D8AD4}" type="presParOf" srcId="{3DE4D7F6-E1C5-436A-A2EE-614E9DD60107}" destId="{018A51D9-8C94-4C2C-9C5E-B5C53E24B94E}" srcOrd="1" destOrd="0" presId="urn:microsoft.com/office/officeart/2005/8/layout/pList1"/>
    <dgm:cxn modelId="{E6572296-2442-4211-A382-9398DD48AA5B}" type="presParOf" srcId="{65679D74-B6AE-4E1C-A700-1B4547AFF09F}" destId="{2FE2B99B-AC85-4AAB-AA75-FD9D95B1B2D3}" srcOrd="5" destOrd="0" presId="urn:microsoft.com/office/officeart/2005/8/layout/pList1"/>
    <dgm:cxn modelId="{841ABB96-D8CE-49E7-A888-E86163D35891}" type="presParOf" srcId="{65679D74-B6AE-4E1C-A700-1B4547AFF09F}" destId="{E727CE95-DFA9-4476-9FAF-22E9E1AC3A19}" srcOrd="6" destOrd="0" presId="urn:microsoft.com/office/officeart/2005/8/layout/pList1"/>
    <dgm:cxn modelId="{FBF09735-5274-4635-94E9-A6AA3293EEB9}" type="presParOf" srcId="{E727CE95-DFA9-4476-9FAF-22E9E1AC3A19}" destId="{72CE7553-46B8-4764-9E2B-70738EFCF094}" srcOrd="0" destOrd="0" presId="urn:microsoft.com/office/officeart/2005/8/layout/pList1"/>
    <dgm:cxn modelId="{80AF5096-E454-4C2F-B41B-B91CC813A4BB}" type="presParOf" srcId="{E727CE95-DFA9-4476-9FAF-22E9E1AC3A19}" destId="{CC4E2051-63FE-4224-843B-430DD1C64D8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117A1C-F355-4B2F-97AA-FE5C28EB90B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9B1BD50-E079-45AB-B83D-1EEF38306BC5}">
      <dgm:prSet phldrT="[Text]" custT="1"/>
      <dgm:spPr/>
      <dgm:t>
        <a:bodyPr/>
        <a:lstStyle/>
        <a:p>
          <a:r>
            <a:rPr lang="en-US" sz="2200" dirty="0"/>
            <a:t>Frog and Toad Together</a:t>
          </a:r>
        </a:p>
      </dgm:t>
    </dgm:pt>
    <dgm:pt modelId="{D0012B3B-3461-4B3F-A923-F19E414098BC}" type="parTrans" cxnId="{B72A7B95-BDEC-464F-94DB-3EDBEF4B17DC}">
      <dgm:prSet/>
      <dgm:spPr/>
      <dgm:t>
        <a:bodyPr/>
        <a:lstStyle/>
        <a:p>
          <a:endParaRPr lang="en-US"/>
        </a:p>
      </dgm:t>
    </dgm:pt>
    <dgm:pt modelId="{1518D0B4-2A93-49F0-8B18-CC3B37C2FB21}" type="sibTrans" cxnId="{B72A7B95-BDEC-464F-94DB-3EDBEF4B17DC}">
      <dgm:prSet/>
      <dgm:spPr/>
      <dgm:t>
        <a:bodyPr/>
        <a:lstStyle/>
        <a:p>
          <a:endParaRPr lang="en-US"/>
        </a:p>
      </dgm:t>
    </dgm:pt>
    <dgm:pt modelId="{CEB29E5D-757E-4504-8DDC-14C3AC7C7FC6}">
      <dgm:prSet phldrT="[Text]" custT="1"/>
      <dgm:spPr/>
      <dgm:t>
        <a:bodyPr/>
        <a:lstStyle/>
        <a:p>
          <a:r>
            <a:rPr lang="en-US" sz="2200" dirty="0"/>
            <a:t>The Wonderful Wizard of Oz</a:t>
          </a:r>
        </a:p>
      </dgm:t>
    </dgm:pt>
    <dgm:pt modelId="{1436D620-EA81-4381-9E06-80C2AFD8A3ED}" type="parTrans" cxnId="{4600CC68-5AB7-4E32-89E3-5D1930AC0D68}">
      <dgm:prSet/>
      <dgm:spPr/>
      <dgm:t>
        <a:bodyPr/>
        <a:lstStyle/>
        <a:p>
          <a:endParaRPr lang="en-US"/>
        </a:p>
      </dgm:t>
    </dgm:pt>
    <dgm:pt modelId="{AA84DC24-FCC7-4B06-9E8D-714D5D70E096}" type="sibTrans" cxnId="{4600CC68-5AB7-4E32-89E3-5D1930AC0D68}">
      <dgm:prSet/>
      <dgm:spPr/>
      <dgm:t>
        <a:bodyPr/>
        <a:lstStyle/>
        <a:p>
          <a:endParaRPr lang="en-US"/>
        </a:p>
      </dgm:t>
    </dgm:pt>
    <dgm:pt modelId="{898EBA0B-9D6D-4D9E-AF12-58A798ABBE4C}">
      <dgm:prSet phldrT="[Text]" custT="1"/>
      <dgm:spPr/>
      <dgm:t>
        <a:bodyPr/>
        <a:lstStyle/>
        <a:p>
          <a:r>
            <a:rPr lang="en-US" sz="2200" dirty="0"/>
            <a:t>Starfish</a:t>
          </a:r>
        </a:p>
      </dgm:t>
    </dgm:pt>
    <dgm:pt modelId="{0B6FC818-4872-4CD9-BD6F-6B9078DBA1D8}" type="parTrans" cxnId="{EF235472-F53D-45B5-829E-02294B857313}">
      <dgm:prSet/>
      <dgm:spPr/>
      <dgm:t>
        <a:bodyPr/>
        <a:lstStyle/>
        <a:p>
          <a:endParaRPr lang="en-US"/>
        </a:p>
      </dgm:t>
    </dgm:pt>
    <dgm:pt modelId="{0268C297-6036-46F3-AC8C-9890C8BC29DB}" type="sibTrans" cxnId="{EF235472-F53D-45B5-829E-02294B857313}">
      <dgm:prSet/>
      <dgm:spPr/>
      <dgm:t>
        <a:bodyPr/>
        <a:lstStyle/>
        <a:p>
          <a:endParaRPr lang="en-US"/>
        </a:p>
      </dgm:t>
    </dgm:pt>
    <dgm:pt modelId="{56B935AC-55F7-4887-87CE-B8358AEDF4C7}">
      <dgm:prSet phldrT="[Text]" custT="1"/>
      <dgm:spPr/>
      <dgm:t>
        <a:bodyPr/>
        <a:lstStyle/>
        <a:p>
          <a:r>
            <a:rPr lang="en-US" sz="2200" dirty="0"/>
            <a:t>What Do You Do With a Tail Like This?</a:t>
          </a:r>
        </a:p>
      </dgm:t>
    </dgm:pt>
    <dgm:pt modelId="{BA2A435C-9EEE-4273-8B5A-53AC635E03A9}" type="parTrans" cxnId="{DC8F6019-FB20-4D9D-9331-21609945C203}">
      <dgm:prSet/>
      <dgm:spPr/>
      <dgm:t>
        <a:bodyPr/>
        <a:lstStyle/>
        <a:p>
          <a:endParaRPr lang="en-US"/>
        </a:p>
      </dgm:t>
    </dgm:pt>
    <dgm:pt modelId="{F257F9AE-7184-4FE0-826D-336F976A8C2C}" type="sibTrans" cxnId="{DC8F6019-FB20-4D9D-9331-21609945C203}">
      <dgm:prSet/>
      <dgm:spPr/>
      <dgm:t>
        <a:bodyPr/>
        <a:lstStyle/>
        <a:p>
          <a:endParaRPr lang="en-US"/>
        </a:p>
      </dgm:t>
    </dgm:pt>
    <dgm:pt modelId="{65679D74-B6AE-4E1C-A700-1B4547AFF09F}" type="pres">
      <dgm:prSet presAssocID="{B5117A1C-F355-4B2F-97AA-FE5C28EB90B1}" presName="Name0" presStyleCnt="0">
        <dgm:presLayoutVars>
          <dgm:dir/>
          <dgm:resizeHandles val="exact"/>
        </dgm:presLayoutVars>
      </dgm:prSet>
      <dgm:spPr/>
    </dgm:pt>
    <dgm:pt modelId="{7190445C-3DEB-4E03-84F4-98B0D53552D5}" type="pres">
      <dgm:prSet presAssocID="{19B1BD50-E079-45AB-B83D-1EEF38306BC5}" presName="compNode" presStyleCnt="0"/>
      <dgm:spPr/>
    </dgm:pt>
    <dgm:pt modelId="{5B29DEF7-62A4-408C-A9AC-868ABDE4E75C}" type="pres">
      <dgm:prSet presAssocID="{19B1BD50-E079-45AB-B83D-1EEF38306BC5}" presName="pictRect" presStyleLbl="node1" presStyleIdx="0" presStyleCnt="4"/>
      <dgm:spPr>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533" t="-63031" r="-3205" b="-50969"/>
          </a:stretch>
        </a:blipFill>
      </dgm:spPr>
    </dgm:pt>
    <dgm:pt modelId="{DB305117-DE02-43B4-9D60-2F2F81B60DF8}" type="pres">
      <dgm:prSet presAssocID="{19B1BD50-E079-45AB-B83D-1EEF38306BC5}" presName="textRect" presStyleLbl="revTx" presStyleIdx="0" presStyleCnt="4">
        <dgm:presLayoutVars>
          <dgm:bulletEnabled val="1"/>
        </dgm:presLayoutVars>
      </dgm:prSet>
      <dgm:spPr/>
    </dgm:pt>
    <dgm:pt modelId="{BE04CFC0-85DE-4C57-86CA-0BBA3113190F}" type="pres">
      <dgm:prSet presAssocID="{1518D0B4-2A93-49F0-8B18-CC3B37C2FB21}" presName="sibTrans" presStyleLbl="sibTrans2D1" presStyleIdx="0" presStyleCnt="0"/>
      <dgm:spPr/>
    </dgm:pt>
    <dgm:pt modelId="{5EDE3CDA-10BC-4E04-BC35-CDB0AD781081}" type="pres">
      <dgm:prSet presAssocID="{CEB29E5D-757E-4504-8DDC-14C3AC7C7FC6}" presName="compNode" presStyleCnt="0"/>
      <dgm:spPr/>
    </dgm:pt>
    <dgm:pt modelId="{ECCBCE73-2B67-43A7-B87A-AFAFEDF55313}" type="pres">
      <dgm:prSet presAssocID="{CEB29E5D-757E-4504-8DDC-14C3AC7C7FC6}" presName="pictRect" presStyleLbl="node1" presStyleIdx="1" presStyleCnt="4"/>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004" t="-22464" r="-5002" b="-71536"/>
          </a:stretch>
        </a:blipFill>
      </dgm:spPr>
    </dgm:pt>
    <dgm:pt modelId="{71727A62-818F-4E6F-8B02-956FC8C257EE}" type="pres">
      <dgm:prSet presAssocID="{CEB29E5D-757E-4504-8DDC-14C3AC7C7FC6}" presName="textRect" presStyleLbl="revTx" presStyleIdx="1" presStyleCnt="4">
        <dgm:presLayoutVars>
          <dgm:bulletEnabled val="1"/>
        </dgm:presLayoutVars>
      </dgm:prSet>
      <dgm:spPr/>
    </dgm:pt>
    <dgm:pt modelId="{2D34F6C6-7E8D-41E3-9097-9A9B9C21E35D}" type="pres">
      <dgm:prSet presAssocID="{AA84DC24-FCC7-4B06-9E8D-714D5D70E096}" presName="sibTrans" presStyleLbl="sibTrans2D1" presStyleIdx="0" presStyleCnt="0"/>
      <dgm:spPr/>
    </dgm:pt>
    <dgm:pt modelId="{3DE4D7F6-E1C5-436A-A2EE-614E9DD60107}" type="pres">
      <dgm:prSet presAssocID="{898EBA0B-9D6D-4D9E-AF12-58A798ABBE4C}" presName="compNode" presStyleCnt="0"/>
      <dgm:spPr/>
    </dgm:pt>
    <dgm:pt modelId="{84B3B31D-611F-4F95-A570-0B536183BB94}" type="pres">
      <dgm:prSet presAssocID="{898EBA0B-9D6D-4D9E-AF12-58A798ABBE4C}" presName="pictRect" presStyleLbl="node1" presStyleIdx="2" presStyleCnt="4"/>
      <dgm:spPr>
        <a:blipFill dpi="0" rotWithShape="1">
          <a:blip xmlns:r="http://schemas.openxmlformats.org/officeDocument/2006/relationships" r:embed="rId3"/>
          <a:srcRect/>
          <a:stretch>
            <a:fillRect l="-41337" t="1875" r="-23569" b="-1875"/>
          </a:stretch>
        </a:blipFill>
      </dgm:spPr>
    </dgm:pt>
    <dgm:pt modelId="{018A51D9-8C94-4C2C-9C5E-B5C53E24B94E}" type="pres">
      <dgm:prSet presAssocID="{898EBA0B-9D6D-4D9E-AF12-58A798ABBE4C}" presName="textRect" presStyleLbl="revTx" presStyleIdx="2" presStyleCnt="4">
        <dgm:presLayoutVars>
          <dgm:bulletEnabled val="1"/>
        </dgm:presLayoutVars>
      </dgm:prSet>
      <dgm:spPr/>
    </dgm:pt>
    <dgm:pt modelId="{2FE2B99B-AC85-4AAB-AA75-FD9D95B1B2D3}" type="pres">
      <dgm:prSet presAssocID="{0268C297-6036-46F3-AC8C-9890C8BC29DB}" presName="sibTrans" presStyleLbl="sibTrans2D1" presStyleIdx="0" presStyleCnt="0"/>
      <dgm:spPr/>
    </dgm:pt>
    <dgm:pt modelId="{E727CE95-DFA9-4476-9FAF-22E9E1AC3A19}" type="pres">
      <dgm:prSet presAssocID="{56B935AC-55F7-4887-87CE-B8358AEDF4C7}" presName="compNode" presStyleCnt="0"/>
      <dgm:spPr/>
    </dgm:pt>
    <dgm:pt modelId="{72CE7553-46B8-4764-9E2B-70738EFCF094}" type="pres">
      <dgm:prSet presAssocID="{56B935AC-55F7-4887-87CE-B8358AEDF4C7}" presName="pictRect" presStyleLbl="node1" presStyleIdx="3" presStyleCnt="4"/>
      <dgm:spPr>
        <a:blipFill dpi="0" rotWithShape="1">
          <a:blip xmlns:r="http://schemas.openxmlformats.org/officeDocument/2006/relationships" r:embed="rId4"/>
          <a:srcRect/>
          <a:stretch>
            <a:fillRect l="-17405" t="-10294" r="-8595" b="-7348"/>
          </a:stretch>
        </a:blipFill>
      </dgm:spPr>
    </dgm:pt>
    <dgm:pt modelId="{CC4E2051-63FE-4224-843B-430DD1C64D89}" type="pres">
      <dgm:prSet presAssocID="{56B935AC-55F7-4887-87CE-B8358AEDF4C7}" presName="textRect" presStyleLbl="revTx" presStyleIdx="3" presStyleCnt="4">
        <dgm:presLayoutVars>
          <dgm:bulletEnabled val="1"/>
        </dgm:presLayoutVars>
      </dgm:prSet>
      <dgm:spPr/>
    </dgm:pt>
  </dgm:ptLst>
  <dgm:cxnLst>
    <dgm:cxn modelId="{FD113B01-69E4-4092-972B-0C53E8A52752}" type="presOf" srcId="{B5117A1C-F355-4B2F-97AA-FE5C28EB90B1}" destId="{65679D74-B6AE-4E1C-A700-1B4547AFF09F}" srcOrd="0" destOrd="0" presId="urn:microsoft.com/office/officeart/2005/8/layout/pList1"/>
    <dgm:cxn modelId="{DC8F6019-FB20-4D9D-9331-21609945C203}" srcId="{B5117A1C-F355-4B2F-97AA-FE5C28EB90B1}" destId="{56B935AC-55F7-4887-87CE-B8358AEDF4C7}" srcOrd="3" destOrd="0" parTransId="{BA2A435C-9EEE-4273-8B5A-53AC635E03A9}" sibTransId="{F257F9AE-7184-4FE0-826D-336F976A8C2C}"/>
    <dgm:cxn modelId="{F9007A37-44F7-4264-92E0-444BD8A13106}" type="presOf" srcId="{0268C297-6036-46F3-AC8C-9890C8BC29DB}" destId="{2FE2B99B-AC85-4AAB-AA75-FD9D95B1B2D3}" srcOrd="0" destOrd="0" presId="urn:microsoft.com/office/officeart/2005/8/layout/pList1"/>
    <dgm:cxn modelId="{9FDEAE5C-97F2-42C4-8615-2420948DC5BA}" type="presOf" srcId="{898EBA0B-9D6D-4D9E-AF12-58A798ABBE4C}" destId="{018A51D9-8C94-4C2C-9C5E-B5C53E24B94E}" srcOrd="0" destOrd="0" presId="urn:microsoft.com/office/officeart/2005/8/layout/pList1"/>
    <dgm:cxn modelId="{4600CC68-5AB7-4E32-89E3-5D1930AC0D68}" srcId="{B5117A1C-F355-4B2F-97AA-FE5C28EB90B1}" destId="{CEB29E5D-757E-4504-8DDC-14C3AC7C7FC6}" srcOrd="1" destOrd="0" parTransId="{1436D620-EA81-4381-9E06-80C2AFD8A3ED}" sibTransId="{AA84DC24-FCC7-4B06-9E8D-714D5D70E096}"/>
    <dgm:cxn modelId="{EF235472-F53D-45B5-829E-02294B857313}" srcId="{B5117A1C-F355-4B2F-97AA-FE5C28EB90B1}" destId="{898EBA0B-9D6D-4D9E-AF12-58A798ABBE4C}" srcOrd="2" destOrd="0" parTransId="{0B6FC818-4872-4CD9-BD6F-6B9078DBA1D8}" sibTransId="{0268C297-6036-46F3-AC8C-9890C8BC29DB}"/>
    <dgm:cxn modelId="{341BCF57-9DB6-493F-80BE-78B3A69043E1}" type="presOf" srcId="{19B1BD50-E079-45AB-B83D-1EEF38306BC5}" destId="{DB305117-DE02-43B4-9D60-2F2F81B60DF8}" srcOrd="0" destOrd="0" presId="urn:microsoft.com/office/officeart/2005/8/layout/pList1"/>
    <dgm:cxn modelId="{4497F284-6630-47E4-953A-48ABA911BF83}" type="presOf" srcId="{1518D0B4-2A93-49F0-8B18-CC3B37C2FB21}" destId="{BE04CFC0-85DE-4C57-86CA-0BBA3113190F}" srcOrd="0" destOrd="0" presId="urn:microsoft.com/office/officeart/2005/8/layout/pList1"/>
    <dgm:cxn modelId="{C0405686-C770-404F-ABF3-F6ECF4D621D6}" type="presOf" srcId="{56B935AC-55F7-4887-87CE-B8358AEDF4C7}" destId="{CC4E2051-63FE-4224-843B-430DD1C64D89}" srcOrd="0" destOrd="0" presId="urn:microsoft.com/office/officeart/2005/8/layout/pList1"/>
    <dgm:cxn modelId="{B72A7B95-BDEC-464F-94DB-3EDBEF4B17DC}" srcId="{B5117A1C-F355-4B2F-97AA-FE5C28EB90B1}" destId="{19B1BD50-E079-45AB-B83D-1EEF38306BC5}" srcOrd="0" destOrd="0" parTransId="{D0012B3B-3461-4B3F-A923-F19E414098BC}" sibTransId="{1518D0B4-2A93-49F0-8B18-CC3B37C2FB21}"/>
    <dgm:cxn modelId="{B245B7B0-E4EB-45FC-B5C8-555288FD77A8}" type="presOf" srcId="{CEB29E5D-757E-4504-8DDC-14C3AC7C7FC6}" destId="{71727A62-818F-4E6F-8B02-956FC8C257EE}" srcOrd="0" destOrd="0" presId="urn:microsoft.com/office/officeart/2005/8/layout/pList1"/>
    <dgm:cxn modelId="{7B0A7FB6-5345-4E0F-8D6F-EA5B2D065FF5}" type="presOf" srcId="{AA84DC24-FCC7-4B06-9E8D-714D5D70E096}" destId="{2D34F6C6-7E8D-41E3-9097-9A9B9C21E35D}" srcOrd="0" destOrd="0" presId="urn:microsoft.com/office/officeart/2005/8/layout/pList1"/>
    <dgm:cxn modelId="{2871333F-AFCE-44CC-8D34-789ADF9F32F5}" type="presParOf" srcId="{65679D74-B6AE-4E1C-A700-1B4547AFF09F}" destId="{7190445C-3DEB-4E03-84F4-98B0D53552D5}" srcOrd="0" destOrd="0" presId="urn:microsoft.com/office/officeart/2005/8/layout/pList1"/>
    <dgm:cxn modelId="{A1D554D9-B95E-43B0-B1F5-AE7D8C6EEC4A}" type="presParOf" srcId="{7190445C-3DEB-4E03-84F4-98B0D53552D5}" destId="{5B29DEF7-62A4-408C-A9AC-868ABDE4E75C}" srcOrd="0" destOrd="0" presId="urn:microsoft.com/office/officeart/2005/8/layout/pList1"/>
    <dgm:cxn modelId="{C4391AB4-E2FE-4247-90E1-05E87AA93BC0}" type="presParOf" srcId="{7190445C-3DEB-4E03-84F4-98B0D53552D5}" destId="{DB305117-DE02-43B4-9D60-2F2F81B60DF8}" srcOrd="1" destOrd="0" presId="urn:microsoft.com/office/officeart/2005/8/layout/pList1"/>
    <dgm:cxn modelId="{E4356D19-D05A-4790-9B8E-2D3C80F15142}" type="presParOf" srcId="{65679D74-B6AE-4E1C-A700-1B4547AFF09F}" destId="{BE04CFC0-85DE-4C57-86CA-0BBA3113190F}" srcOrd="1" destOrd="0" presId="urn:microsoft.com/office/officeart/2005/8/layout/pList1"/>
    <dgm:cxn modelId="{BAA5ECD1-CB73-47F4-BF0F-A68AC1EC27BF}" type="presParOf" srcId="{65679D74-B6AE-4E1C-A700-1B4547AFF09F}" destId="{5EDE3CDA-10BC-4E04-BC35-CDB0AD781081}" srcOrd="2" destOrd="0" presId="urn:microsoft.com/office/officeart/2005/8/layout/pList1"/>
    <dgm:cxn modelId="{2763F053-A305-4592-8675-461FAE8EE3B9}" type="presParOf" srcId="{5EDE3CDA-10BC-4E04-BC35-CDB0AD781081}" destId="{ECCBCE73-2B67-43A7-B87A-AFAFEDF55313}" srcOrd="0" destOrd="0" presId="urn:microsoft.com/office/officeart/2005/8/layout/pList1"/>
    <dgm:cxn modelId="{D1095DA4-B993-4276-9322-D344F08400C0}" type="presParOf" srcId="{5EDE3CDA-10BC-4E04-BC35-CDB0AD781081}" destId="{71727A62-818F-4E6F-8B02-956FC8C257EE}" srcOrd="1" destOrd="0" presId="urn:microsoft.com/office/officeart/2005/8/layout/pList1"/>
    <dgm:cxn modelId="{CF2A04A2-2BE7-44EE-8420-F63AC6C9B481}" type="presParOf" srcId="{65679D74-B6AE-4E1C-A700-1B4547AFF09F}" destId="{2D34F6C6-7E8D-41E3-9097-9A9B9C21E35D}" srcOrd="3" destOrd="0" presId="urn:microsoft.com/office/officeart/2005/8/layout/pList1"/>
    <dgm:cxn modelId="{8331B0D8-F898-42E6-B533-85CAAC9615C4}" type="presParOf" srcId="{65679D74-B6AE-4E1C-A700-1B4547AFF09F}" destId="{3DE4D7F6-E1C5-436A-A2EE-614E9DD60107}" srcOrd="4" destOrd="0" presId="urn:microsoft.com/office/officeart/2005/8/layout/pList1"/>
    <dgm:cxn modelId="{10A0994C-0A63-4506-8E2B-A538DBA2003F}" type="presParOf" srcId="{3DE4D7F6-E1C5-436A-A2EE-614E9DD60107}" destId="{84B3B31D-611F-4F95-A570-0B536183BB94}" srcOrd="0" destOrd="0" presId="urn:microsoft.com/office/officeart/2005/8/layout/pList1"/>
    <dgm:cxn modelId="{666B327B-BD4E-429D-A322-C9F1555D8AD4}" type="presParOf" srcId="{3DE4D7F6-E1C5-436A-A2EE-614E9DD60107}" destId="{018A51D9-8C94-4C2C-9C5E-B5C53E24B94E}" srcOrd="1" destOrd="0" presId="urn:microsoft.com/office/officeart/2005/8/layout/pList1"/>
    <dgm:cxn modelId="{E6572296-2442-4211-A382-9398DD48AA5B}" type="presParOf" srcId="{65679D74-B6AE-4E1C-A700-1B4547AFF09F}" destId="{2FE2B99B-AC85-4AAB-AA75-FD9D95B1B2D3}" srcOrd="5" destOrd="0" presId="urn:microsoft.com/office/officeart/2005/8/layout/pList1"/>
    <dgm:cxn modelId="{841ABB96-D8CE-49E7-A888-E86163D35891}" type="presParOf" srcId="{65679D74-B6AE-4E1C-A700-1B4547AFF09F}" destId="{E727CE95-DFA9-4476-9FAF-22E9E1AC3A19}" srcOrd="6" destOrd="0" presId="urn:microsoft.com/office/officeart/2005/8/layout/pList1"/>
    <dgm:cxn modelId="{FBF09735-5274-4635-94E9-A6AA3293EEB9}" type="presParOf" srcId="{E727CE95-DFA9-4476-9FAF-22E9E1AC3A19}" destId="{72CE7553-46B8-4764-9E2B-70738EFCF094}" srcOrd="0" destOrd="0" presId="urn:microsoft.com/office/officeart/2005/8/layout/pList1"/>
    <dgm:cxn modelId="{80AF5096-E454-4C2F-B41B-B91CC813A4BB}" type="presParOf" srcId="{E727CE95-DFA9-4476-9FAF-22E9E1AC3A19}" destId="{CC4E2051-63FE-4224-843B-430DD1C64D8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117A1C-F355-4B2F-97AA-FE5C28EB90B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9B1BD50-E079-45AB-B83D-1EEF38306BC5}">
      <dgm:prSet phldrT="[Text]" custT="1"/>
      <dgm:spPr/>
      <dgm:t>
        <a:bodyPr/>
        <a:lstStyle/>
        <a:p>
          <a:r>
            <a:rPr lang="en-US" sz="2200" dirty="0"/>
            <a:t>Developing Language Skills</a:t>
          </a:r>
        </a:p>
      </dgm:t>
    </dgm:pt>
    <dgm:pt modelId="{D0012B3B-3461-4B3F-A923-F19E414098BC}" type="parTrans" cxnId="{B72A7B95-BDEC-464F-94DB-3EDBEF4B17DC}">
      <dgm:prSet/>
      <dgm:spPr/>
      <dgm:t>
        <a:bodyPr/>
        <a:lstStyle/>
        <a:p>
          <a:endParaRPr lang="en-US"/>
        </a:p>
      </dgm:t>
    </dgm:pt>
    <dgm:pt modelId="{1518D0B4-2A93-49F0-8B18-CC3B37C2FB21}" type="sibTrans" cxnId="{B72A7B95-BDEC-464F-94DB-3EDBEF4B17DC}">
      <dgm:prSet/>
      <dgm:spPr/>
      <dgm:t>
        <a:bodyPr/>
        <a:lstStyle/>
        <a:p>
          <a:endParaRPr lang="en-US"/>
        </a:p>
      </dgm:t>
    </dgm:pt>
    <dgm:pt modelId="{CEB29E5D-757E-4504-8DDC-14C3AC7C7FC6}">
      <dgm:prSet phldrT="[Text]" custT="1"/>
      <dgm:spPr/>
      <dgm:t>
        <a:bodyPr/>
        <a:lstStyle/>
        <a:p>
          <a:r>
            <a:rPr lang="es-419" sz="2200" dirty="0"/>
            <a:t>Desarrollo de las habilidades lingüísticas</a:t>
          </a:r>
        </a:p>
        <a:p>
          <a:endParaRPr lang="en-US" sz="2200" dirty="0"/>
        </a:p>
      </dgm:t>
    </dgm:pt>
    <dgm:pt modelId="{1436D620-EA81-4381-9E06-80C2AFD8A3ED}" type="parTrans" cxnId="{4600CC68-5AB7-4E32-89E3-5D1930AC0D68}">
      <dgm:prSet/>
      <dgm:spPr/>
      <dgm:t>
        <a:bodyPr/>
        <a:lstStyle/>
        <a:p>
          <a:endParaRPr lang="en-US"/>
        </a:p>
      </dgm:t>
    </dgm:pt>
    <dgm:pt modelId="{AA84DC24-FCC7-4B06-9E8D-714D5D70E096}" type="sibTrans" cxnId="{4600CC68-5AB7-4E32-89E3-5D1930AC0D68}">
      <dgm:prSet/>
      <dgm:spPr/>
      <dgm:t>
        <a:bodyPr/>
        <a:lstStyle/>
        <a:p>
          <a:endParaRPr lang="en-US"/>
        </a:p>
      </dgm:t>
    </dgm:pt>
    <dgm:pt modelId="{898EBA0B-9D6D-4D9E-AF12-58A798ABBE4C}">
      <dgm:prSet phldrT="[Text]" custT="1"/>
      <dgm:spPr/>
      <dgm:t>
        <a:bodyPr/>
        <a:lstStyle/>
        <a:p>
          <a:r>
            <a:rPr lang="en-US" sz="2200" dirty="0" err="1"/>
            <a:t>Gr.K</a:t>
          </a:r>
          <a:r>
            <a:rPr lang="en-US" sz="2200" dirty="0"/>
            <a:t>: Narrative</a:t>
          </a:r>
        </a:p>
      </dgm:t>
    </dgm:pt>
    <dgm:pt modelId="{0B6FC818-4872-4CD9-BD6F-6B9078DBA1D8}" type="parTrans" cxnId="{EF235472-F53D-45B5-829E-02294B857313}">
      <dgm:prSet/>
      <dgm:spPr/>
      <dgm:t>
        <a:bodyPr/>
        <a:lstStyle/>
        <a:p>
          <a:endParaRPr lang="en-US"/>
        </a:p>
      </dgm:t>
    </dgm:pt>
    <dgm:pt modelId="{0268C297-6036-46F3-AC8C-9890C8BC29DB}" type="sibTrans" cxnId="{EF235472-F53D-45B5-829E-02294B857313}">
      <dgm:prSet/>
      <dgm:spPr/>
      <dgm:t>
        <a:bodyPr/>
        <a:lstStyle/>
        <a:p>
          <a:endParaRPr lang="en-US"/>
        </a:p>
      </dgm:t>
    </dgm:pt>
    <dgm:pt modelId="{56B935AC-55F7-4887-87CE-B8358AEDF4C7}">
      <dgm:prSet phldrT="[Text]" custT="1"/>
      <dgm:spPr/>
      <dgm:t>
        <a:bodyPr/>
        <a:lstStyle/>
        <a:p>
          <a:r>
            <a:rPr lang="en-US" sz="2200" dirty="0"/>
            <a:t>Gr.1: Informative/ Explanatory</a:t>
          </a:r>
        </a:p>
      </dgm:t>
    </dgm:pt>
    <dgm:pt modelId="{BA2A435C-9EEE-4273-8B5A-53AC635E03A9}" type="parTrans" cxnId="{DC8F6019-FB20-4D9D-9331-21609945C203}">
      <dgm:prSet/>
      <dgm:spPr/>
      <dgm:t>
        <a:bodyPr/>
        <a:lstStyle/>
        <a:p>
          <a:endParaRPr lang="en-US"/>
        </a:p>
      </dgm:t>
    </dgm:pt>
    <dgm:pt modelId="{F257F9AE-7184-4FE0-826D-336F976A8C2C}" type="sibTrans" cxnId="{DC8F6019-FB20-4D9D-9331-21609945C203}">
      <dgm:prSet/>
      <dgm:spPr/>
      <dgm:t>
        <a:bodyPr/>
        <a:lstStyle/>
        <a:p>
          <a:endParaRPr lang="en-US"/>
        </a:p>
      </dgm:t>
    </dgm:pt>
    <dgm:pt modelId="{65679D74-B6AE-4E1C-A700-1B4547AFF09F}" type="pres">
      <dgm:prSet presAssocID="{B5117A1C-F355-4B2F-97AA-FE5C28EB90B1}" presName="Name0" presStyleCnt="0">
        <dgm:presLayoutVars>
          <dgm:dir/>
          <dgm:resizeHandles val="exact"/>
        </dgm:presLayoutVars>
      </dgm:prSet>
      <dgm:spPr/>
    </dgm:pt>
    <dgm:pt modelId="{7190445C-3DEB-4E03-84F4-98B0D53552D5}" type="pres">
      <dgm:prSet presAssocID="{19B1BD50-E079-45AB-B83D-1EEF38306BC5}" presName="compNode" presStyleCnt="0"/>
      <dgm:spPr/>
    </dgm:pt>
    <dgm:pt modelId="{5B29DEF7-62A4-408C-A9AC-868ABDE4E75C}" type="pres">
      <dgm:prSet presAssocID="{19B1BD50-E079-45AB-B83D-1EEF38306BC5}" presName="pictRect" presStyleLbl="node1" presStyleIdx="0" presStyleCnt="4"/>
      <dgm:spPr>
        <a:blipFill dpi="0" rotWithShape="1">
          <a:blip xmlns:r="http://schemas.openxmlformats.org/officeDocument/2006/relationships" r:embed="rId1"/>
          <a:srcRect/>
          <a:stretch>
            <a:fillRect l="-68" t="-1804" r="68" b="-82196"/>
          </a:stretch>
        </a:blipFill>
      </dgm:spPr>
    </dgm:pt>
    <dgm:pt modelId="{DB305117-DE02-43B4-9D60-2F2F81B60DF8}" type="pres">
      <dgm:prSet presAssocID="{19B1BD50-E079-45AB-B83D-1EEF38306BC5}" presName="textRect" presStyleLbl="revTx" presStyleIdx="0" presStyleCnt="4">
        <dgm:presLayoutVars>
          <dgm:bulletEnabled val="1"/>
        </dgm:presLayoutVars>
      </dgm:prSet>
      <dgm:spPr/>
    </dgm:pt>
    <dgm:pt modelId="{BE04CFC0-85DE-4C57-86CA-0BBA3113190F}" type="pres">
      <dgm:prSet presAssocID="{1518D0B4-2A93-49F0-8B18-CC3B37C2FB21}" presName="sibTrans" presStyleLbl="sibTrans2D1" presStyleIdx="0" presStyleCnt="0"/>
      <dgm:spPr/>
    </dgm:pt>
    <dgm:pt modelId="{5EDE3CDA-10BC-4E04-BC35-CDB0AD781081}" type="pres">
      <dgm:prSet presAssocID="{CEB29E5D-757E-4504-8DDC-14C3AC7C7FC6}" presName="compNode" presStyleCnt="0"/>
      <dgm:spPr/>
    </dgm:pt>
    <dgm:pt modelId="{ECCBCE73-2B67-43A7-B87A-AFAFEDF55313}" type="pres">
      <dgm:prSet presAssocID="{CEB29E5D-757E-4504-8DDC-14C3AC7C7FC6}" presName="pictRect" presStyleLbl="node1" presStyleIdx="1" presStyleCnt="4"/>
      <dgm:spPr>
        <a:blipFill dpi="0" rotWithShape="1">
          <a:blip xmlns:r="http://schemas.openxmlformats.org/officeDocument/2006/relationships" r:embed="rId2"/>
          <a:srcRect/>
          <a:stretch>
            <a:fillRect l="677" t="-894" r="-677" b="-105106"/>
          </a:stretch>
        </a:blipFill>
      </dgm:spPr>
    </dgm:pt>
    <dgm:pt modelId="{71727A62-818F-4E6F-8B02-956FC8C257EE}" type="pres">
      <dgm:prSet presAssocID="{CEB29E5D-757E-4504-8DDC-14C3AC7C7FC6}" presName="textRect" presStyleLbl="revTx" presStyleIdx="1" presStyleCnt="4">
        <dgm:presLayoutVars>
          <dgm:bulletEnabled val="1"/>
        </dgm:presLayoutVars>
      </dgm:prSet>
      <dgm:spPr/>
    </dgm:pt>
    <dgm:pt modelId="{2D34F6C6-7E8D-41E3-9097-9A9B9C21E35D}" type="pres">
      <dgm:prSet presAssocID="{AA84DC24-FCC7-4B06-9E8D-714D5D70E096}" presName="sibTrans" presStyleLbl="sibTrans2D1" presStyleIdx="0" presStyleCnt="0"/>
      <dgm:spPr/>
    </dgm:pt>
    <dgm:pt modelId="{3DE4D7F6-E1C5-436A-A2EE-614E9DD60107}" type="pres">
      <dgm:prSet presAssocID="{898EBA0B-9D6D-4D9E-AF12-58A798ABBE4C}" presName="compNode" presStyleCnt="0"/>
      <dgm:spPr/>
    </dgm:pt>
    <dgm:pt modelId="{84B3B31D-611F-4F95-A570-0B536183BB94}" type="pres">
      <dgm:prSet presAssocID="{898EBA0B-9D6D-4D9E-AF12-58A798ABBE4C}" presName="pictRect" presStyleLbl="node1" presStyleIdx="2" presStyleCnt="4"/>
      <dgm:spPr>
        <a:blipFill dpi="0" rotWithShape="1">
          <a:blip xmlns:r="http://schemas.openxmlformats.org/officeDocument/2006/relationships" r:embed="rId3"/>
          <a:srcRect/>
          <a:stretch>
            <a:fillRect l="-547" t="-5196" r="547" b="-118804"/>
          </a:stretch>
        </a:blipFill>
      </dgm:spPr>
    </dgm:pt>
    <dgm:pt modelId="{018A51D9-8C94-4C2C-9C5E-B5C53E24B94E}" type="pres">
      <dgm:prSet presAssocID="{898EBA0B-9D6D-4D9E-AF12-58A798ABBE4C}" presName="textRect" presStyleLbl="revTx" presStyleIdx="2" presStyleCnt="4">
        <dgm:presLayoutVars>
          <dgm:bulletEnabled val="1"/>
        </dgm:presLayoutVars>
      </dgm:prSet>
      <dgm:spPr/>
    </dgm:pt>
    <dgm:pt modelId="{2FE2B99B-AC85-4AAB-AA75-FD9D95B1B2D3}" type="pres">
      <dgm:prSet presAssocID="{0268C297-6036-46F3-AC8C-9890C8BC29DB}" presName="sibTrans" presStyleLbl="sibTrans2D1" presStyleIdx="0" presStyleCnt="0"/>
      <dgm:spPr/>
    </dgm:pt>
    <dgm:pt modelId="{E727CE95-DFA9-4476-9FAF-22E9E1AC3A19}" type="pres">
      <dgm:prSet presAssocID="{56B935AC-55F7-4887-87CE-B8358AEDF4C7}" presName="compNode" presStyleCnt="0"/>
      <dgm:spPr/>
    </dgm:pt>
    <dgm:pt modelId="{72CE7553-46B8-4764-9E2B-70738EFCF094}" type="pres">
      <dgm:prSet presAssocID="{56B935AC-55F7-4887-87CE-B8358AEDF4C7}" presName="pictRect" presStyleLbl="node1" presStyleIdx="3" presStyleCnt="4"/>
      <dgm:spPr>
        <a:blipFill dpi="0" rotWithShape="1">
          <a:blip xmlns:r="http://schemas.openxmlformats.org/officeDocument/2006/relationships" r:embed="rId4"/>
          <a:srcRect/>
          <a:stretch>
            <a:fillRect l="677" t="-5196" r="-677" b="-82804"/>
          </a:stretch>
        </a:blipFill>
      </dgm:spPr>
    </dgm:pt>
    <dgm:pt modelId="{CC4E2051-63FE-4224-843B-430DD1C64D89}" type="pres">
      <dgm:prSet presAssocID="{56B935AC-55F7-4887-87CE-B8358AEDF4C7}" presName="textRect" presStyleLbl="revTx" presStyleIdx="3" presStyleCnt="4">
        <dgm:presLayoutVars>
          <dgm:bulletEnabled val="1"/>
        </dgm:presLayoutVars>
      </dgm:prSet>
      <dgm:spPr/>
    </dgm:pt>
  </dgm:ptLst>
  <dgm:cxnLst>
    <dgm:cxn modelId="{FD113B01-69E4-4092-972B-0C53E8A52752}" type="presOf" srcId="{B5117A1C-F355-4B2F-97AA-FE5C28EB90B1}" destId="{65679D74-B6AE-4E1C-A700-1B4547AFF09F}" srcOrd="0" destOrd="0" presId="urn:microsoft.com/office/officeart/2005/8/layout/pList1"/>
    <dgm:cxn modelId="{DC8F6019-FB20-4D9D-9331-21609945C203}" srcId="{B5117A1C-F355-4B2F-97AA-FE5C28EB90B1}" destId="{56B935AC-55F7-4887-87CE-B8358AEDF4C7}" srcOrd="3" destOrd="0" parTransId="{BA2A435C-9EEE-4273-8B5A-53AC635E03A9}" sibTransId="{F257F9AE-7184-4FE0-826D-336F976A8C2C}"/>
    <dgm:cxn modelId="{F9007A37-44F7-4264-92E0-444BD8A13106}" type="presOf" srcId="{0268C297-6036-46F3-AC8C-9890C8BC29DB}" destId="{2FE2B99B-AC85-4AAB-AA75-FD9D95B1B2D3}" srcOrd="0" destOrd="0" presId="urn:microsoft.com/office/officeart/2005/8/layout/pList1"/>
    <dgm:cxn modelId="{9FDEAE5C-97F2-42C4-8615-2420948DC5BA}" type="presOf" srcId="{898EBA0B-9D6D-4D9E-AF12-58A798ABBE4C}" destId="{018A51D9-8C94-4C2C-9C5E-B5C53E24B94E}" srcOrd="0" destOrd="0" presId="urn:microsoft.com/office/officeart/2005/8/layout/pList1"/>
    <dgm:cxn modelId="{4600CC68-5AB7-4E32-89E3-5D1930AC0D68}" srcId="{B5117A1C-F355-4B2F-97AA-FE5C28EB90B1}" destId="{CEB29E5D-757E-4504-8DDC-14C3AC7C7FC6}" srcOrd="1" destOrd="0" parTransId="{1436D620-EA81-4381-9E06-80C2AFD8A3ED}" sibTransId="{AA84DC24-FCC7-4B06-9E8D-714D5D70E096}"/>
    <dgm:cxn modelId="{EF235472-F53D-45B5-829E-02294B857313}" srcId="{B5117A1C-F355-4B2F-97AA-FE5C28EB90B1}" destId="{898EBA0B-9D6D-4D9E-AF12-58A798ABBE4C}" srcOrd="2" destOrd="0" parTransId="{0B6FC818-4872-4CD9-BD6F-6B9078DBA1D8}" sibTransId="{0268C297-6036-46F3-AC8C-9890C8BC29DB}"/>
    <dgm:cxn modelId="{341BCF57-9DB6-493F-80BE-78B3A69043E1}" type="presOf" srcId="{19B1BD50-E079-45AB-B83D-1EEF38306BC5}" destId="{DB305117-DE02-43B4-9D60-2F2F81B60DF8}" srcOrd="0" destOrd="0" presId="urn:microsoft.com/office/officeart/2005/8/layout/pList1"/>
    <dgm:cxn modelId="{4497F284-6630-47E4-953A-48ABA911BF83}" type="presOf" srcId="{1518D0B4-2A93-49F0-8B18-CC3B37C2FB21}" destId="{BE04CFC0-85DE-4C57-86CA-0BBA3113190F}" srcOrd="0" destOrd="0" presId="urn:microsoft.com/office/officeart/2005/8/layout/pList1"/>
    <dgm:cxn modelId="{C0405686-C770-404F-ABF3-F6ECF4D621D6}" type="presOf" srcId="{56B935AC-55F7-4887-87CE-B8358AEDF4C7}" destId="{CC4E2051-63FE-4224-843B-430DD1C64D89}" srcOrd="0" destOrd="0" presId="urn:microsoft.com/office/officeart/2005/8/layout/pList1"/>
    <dgm:cxn modelId="{B72A7B95-BDEC-464F-94DB-3EDBEF4B17DC}" srcId="{B5117A1C-F355-4B2F-97AA-FE5C28EB90B1}" destId="{19B1BD50-E079-45AB-B83D-1EEF38306BC5}" srcOrd="0" destOrd="0" parTransId="{D0012B3B-3461-4B3F-A923-F19E414098BC}" sibTransId="{1518D0B4-2A93-49F0-8B18-CC3B37C2FB21}"/>
    <dgm:cxn modelId="{B245B7B0-E4EB-45FC-B5C8-555288FD77A8}" type="presOf" srcId="{CEB29E5D-757E-4504-8DDC-14C3AC7C7FC6}" destId="{71727A62-818F-4E6F-8B02-956FC8C257EE}" srcOrd="0" destOrd="0" presId="urn:microsoft.com/office/officeart/2005/8/layout/pList1"/>
    <dgm:cxn modelId="{7B0A7FB6-5345-4E0F-8D6F-EA5B2D065FF5}" type="presOf" srcId="{AA84DC24-FCC7-4B06-9E8D-714D5D70E096}" destId="{2D34F6C6-7E8D-41E3-9097-9A9B9C21E35D}" srcOrd="0" destOrd="0" presId="urn:microsoft.com/office/officeart/2005/8/layout/pList1"/>
    <dgm:cxn modelId="{2871333F-AFCE-44CC-8D34-789ADF9F32F5}" type="presParOf" srcId="{65679D74-B6AE-4E1C-A700-1B4547AFF09F}" destId="{7190445C-3DEB-4E03-84F4-98B0D53552D5}" srcOrd="0" destOrd="0" presId="urn:microsoft.com/office/officeart/2005/8/layout/pList1"/>
    <dgm:cxn modelId="{A1D554D9-B95E-43B0-B1F5-AE7D8C6EEC4A}" type="presParOf" srcId="{7190445C-3DEB-4E03-84F4-98B0D53552D5}" destId="{5B29DEF7-62A4-408C-A9AC-868ABDE4E75C}" srcOrd="0" destOrd="0" presId="urn:microsoft.com/office/officeart/2005/8/layout/pList1"/>
    <dgm:cxn modelId="{C4391AB4-E2FE-4247-90E1-05E87AA93BC0}" type="presParOf" srcId="{7190445C-3DEB-4E03-84F4-98B0D53552D5}" destId="{DB305117-DE02-43B4-9D60-2F2F81B60DF8}" srcOrd="1" destOrd="0" presId="urn:microsoft.com/office/officeart/2005/8/layout/pList1"/>
    <dgm:cxn modelId="{E4356D19-D05A-4790-9B8E-2D3C80F15142}" type="presParOf" srcId="{65679D74-B6AE-4E1C-A700-1B4547AFF09F}" destId="{BE04CFC0-85DE-4C57-86CA-0BBA3113190F}" srcOrd="1" destOrd="0" presId="urn:microsoft.com/office/officeart/2005/8/layout/pList1"/>
    <dgm:cxn modelId="{BAA5ECD1-CB73-47F4-BF0F-A68AC1EC27BF}" type="presParOf" srcId="{65679D74-B6AE-4E1C-A700-1B4547AFF09F}" destId="{5EDE3CDA-10BC-4E04-BC35-CDB0AD781081}" srcOrd="2" destOrd="0" presId="urn:microsoft.com/office/officeart/2005/8/layout/pList1"/>
    <dgm:cxn modelId="{2763F053-A305-4592-8675-461FAE8EE3B9}" type="presParOf" srcId="{5EDE3CDA-10BC-4E04-BC35-CDB0AD781081}" destId="{ECCBCE73-2B67-43A7-B87A-AFAFEDF55313}" srcOrd="0" destOrd="0" presId="urn:microsoft.com/office/officeart/2005/8/layout/pList1"/>
    <dgm:cxn modelId="{D1095DA4-B993-4276-9322-D344F08400C0}" type="presParOf" srcId="{5EDE3CDA-10BC-4E04-BC35-CDB0AD781081}" destId="{71727A62-818F-4E6F-8B02-956FC8C257EE}" srcOrd="1" destOrd="0" presId="urn:microsoft.com/office/officeart/2005/8/layout/pList1"/>
    <dgm:cxn modelId="{CF2A04A2-2BE7-44EE-8420-F63AC6C9B481}" type="presParOf" srcId="{65679D74-B6AE-4E1C-A700-1B4547AFF09F}" destId="{2D34F6C6-7E8D-41E3-9097-9A9B9C21E35D}" srcOrd="3" destOrd="0" presId="urn:microsoft.com/office/officeart/2005/8/layout/pList1"/>
    <dgm:cxn modelId="{8331B0D8-F898-42E6-B533-85CAAC9615C4}" type="presParOf" srcId="{65679D74-B6AE-4E1C-A700-1B4547AFF09F}" destId="{3DE4D7F6-E1C5-436A-A2EE-614E9DD60107}" srcOrd="4" destOrd="0" presId="urn:microsoft.com/office/officeart/2005/8/layout/pList1"/>
    <dgm:cxn modelId="{10A0994C-0A63-4506-8E2B-A538DBA2003F}" type="presParOf" srcId="{3DE4D7F6-E1C5-436A-A2EE-614E9DD60107}" destId="{84B3B31D-611F-4F95-A570-0B536183BB94}" srcOrd="0" destOrd="0" presId="urn:microsoft.com/office/officeart/2005/8/layout/pList1"/>
    <dgm:cxn modelId="{666B327B-BD4E-429D-A322-C9F1555D8AD4}" type="presParOf" srcId="{3DE4D7F6-E1C5-436A-A2EE-614E9DD60107}" destId="{018A51D9-8C94-4C2C-9C5E-B5C53E24B94E}" srcOrd="1" destOrd="0" presId="urn:microsoft.com/office/officeart/2005/8/layout/pList1"/>
    <dgm:cxn modelId="{E6572296-2442-4211-A382-9398DD48AA5B}" type="presParOf" srcId="{65679D74-B6AE-4E1C-A700-1B4547AFF09F}" destId="{2FE2B99B-AC85-4AAB-AA75-FD9D95B1B2D3}" srcOrd="5" destOrd="0" presId="urn:microsoft.com/office/officeart/2005/8/layout/pList1"/>
    <dgm:cxn modelId="{841ABB96-D8CE-49E7-A888-E86163D35891}" type="presParOf" srcId="{65679D74-B6AE-4E1C-A700-1B4547AFF09F}" destId="{E727CE95-DFA9-4476-9FAF-22E9E1AC3A19}" srcOrd="6" destOrd="0" presId="urn:microsoft.com/office/officeart/2005/8/layout/pList1"/>
    <dgm:cxn modelId="{FBF09735-5274-4635-94E9-A6AA3293EEB9}" type="presParOf" srcId="{E727CE95-DFA9-4476-9FAF-22E9E1AC3A19}" destId="{72CE7553-46B8-4764-9E2B-70738EFCF094}" srcOrd="0" destOrd="0" presId="urn:microsoft.com/office/officeart/2005/8/layout/pList1"/>
    <dgm:cxn modelId="{80AF5096-E454-4C2F-B41B-B91CC813A4BB}" type="presParOf" srcId="{E727CE95-DFA9-4476-9FAF-22E9E1AC3A19}" destId="{CC4E2051-63FE-4224-843B-430DD1C64D8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117A1C-F355-4B2F-97AA-FE5C28EB90B1}"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19B1BD50-E079-45AB-B83D-1EEF38306BC5}">
      <dgm:prSet phldrT="[Text]" custT="1"/>
      <dgm:spPr/>
      <dgm:t>
        <a:bodyPr/>
        <a:lstStyle/>
        <a:p>
          <a:r>
            <a:rPr lang="en-US" sz="2200" dirty="0"/>
            <a:t>Developing Language Skills</a:t>
          </a:r>
        </a:p>
      </dgm:t>
    </dgm:pt>
    <dgm:pt modelId="{D0012B3B-3461-4B3F-A923-F19E414098BC}" type="parTrans" cxnId="{B72A7B95-BDEC-464F-94DB-3EDBEF4B17DC}">
      <dgm:prSet/>
      <dgm:spPr/>
      <dgm:t>
        <a:bodyPr/>
        <a:lstStyle/>
        <a:p>
          <a:endParaRPr lang="en-US"/>
        </a:p>
      </dgm:t>
    </dgm:pt>
    <dgm:pt modelId="{1518D0B4-2A93-49F0-8B18-CC3B37C2FB21}" type="sibTrans" cxnId="{B72A7B95-BDEC-464F-94DB-3EDBEF4B17DC}">
      <dgm:prSet/>
      <dgm:spPr/>
      <dgm:t>
        <a:bodyPr/>
        <a:lstStyle/>
        <a:p>
          <a:endParaRPr lang="en-US"/>
        </a:p>
      </dgm:t>
    </dgm:pt>
    <dgm:pt modelId="{CEB29E5D-757E-4504-8DDC-14C3AC7C7FC6}">
      <dgm:prSet phldrT="[Text]" custT="1"/>
      <dgm:spPr/>
      <dgm:t>
        <a:bodyPr/>
        <a:lstStyle/>
        <a:p>
          <a:r>
            <a:rPr lang="es-419" sz="2200" dirty="0"/>
            <a:t>Desarrollo de las habilidades lingüísticas</a:t>
          </a:r>
        </a:p>
        <a:p>
          <a:endParaRPr lang="en-US" sz="2200" dirty="0"/>
        </a:p>
      </dgm:t>
    </dgm:pt>
    <dgm:pt modelId="{1436D620-EA81-4381-9E06-80C2AFD8A3ED}" type="parTrans" cxnId="{4600CC68-5AB7-4E32-89E3-5D1930AC0D68}">
      <dgm:prSet/>
      <dgm:spPr/>
      <dgm:t>
        <a:bodyPr/>
        <a:lstStyle/>
        <a:p>
          <a:endParaRPr lang="en-US"/>
        </a:p>
      </dgm:t>
    </dgm:pt>
    <dgm:pt modelId="{AA84DC24-FCC7-4B06-9E8D-714D5D70E096}" type="sibTrans" cxnId="{4600CC68-5AB7-4E32-89E3-5D1930AC0D68}">
      <dgm:prSet/>
      <dgm:spPr/>
      <dgm:t>
        <a:bodyPr/>
        <a:lstStyle/>
        <a:p>
          <a:endParaRPr lang="en-US"/>
        </a:p>
      </dgm:t>
    </dgm:pt>
    <dgm:pt modelId="{898EBA0B-9D6D-4D9E-AF12-58A798ABBE4C}">
      <dgm:prSet phldrT="[Text]" custT="1"/>
      <dgm:spPr/>
      <dgm:t>
        <a:bodyPr/>
        <a:lstStyle/>
        <a:p>
          <a:r>
            <a:rPr lang="en-US" sz="2200" dirty="0" err="1"/>
            <a:t>Gr.K</a:t>
          </a:r>
          <a:r>
            <a:rPr lang="en-US" sz="2200" dirty="0"/>
            <a:t>: Narrative</a:t>
          </a:r>
        </a:p>
      </dgm:t>
    </dgm:pt>
    <dgm:pt modelId="{0B6FC818-4872-4CD9-BD6F-6B9078DBA1D8}" type="parTrans" cxnId="{EF235472-F53D-45B5-829E-02294B857313}">
      <dgm:prSet/>
      <dgm:spPr/>
      <dgm:t>
        <a:bodyPr/>
        <a:lstStyle/>
        <a:p>
          <a:endParaRPr lang="en-US"/>
        </a:p>
      </dgm:t>
    </dgm:pt>
    <dgm:pt modelId="{0268C297-6036-46F3-AC8C-9890C8BC29DB}" type="sibTrans" cxnId="{EF235472-F53D-45B5-829E-02294B857313}">
      <dgm:prSet/>
      <dgm:spPr/>
      <dgm:t>
        <a:bodyPr/>
        <a:lstStyle/>
        <a:p>
          <a:endParaRPr lang="en-US"/>
        </a:p>
      </dgm:t>
    </dgm:pt>
    <dgm:pt modelId="{56B935AC-55F7-4887-87CE-B8358AEDF4C7}">
      <dgm:prSet phldrT="[Text]" custT="1"/>
      <dgm:spPr/>
      <dgm:t>
        <a:bodyPr/>
        <a:lstStyle/>
        <a:p>
          <a:r>
            <a:rPr lang="en-US" sz="2200" dirty="0"/>
            <a:t>Gr.1: Informative/ Explanatory</a:t>
          </a:r>
        </a:p>
      </dgm:t>
    </dgm:pt>
    <dgm:pt modelId="{BA2A435C-9EEE-4273-8B5A-53AC635E03A9}" type="parTrans" cxnId="{DC8F6019-FB20-4D9D-9331-21609945C203}">
      <dgm:prSet/>
      <dgm:spPr/>
      <dgm:t>
        <a:bodyPr/>
        <a:lstStyle/>
        <a:p>
          <a:endParaRPr lang="en-US"/>
        </a:p>
      </dgm:t>
    </dgm:pt>
    <dgm:pt modelId="{F257F9AE-7184-4FE0-826D-336F976A8C2C}" type="sibTrans" cxnId="{DC8F6019-FB20-4D9D-9331-21609945C203}">
      <dgm:prSet/>
      <dgm:spPr/>
      <dgm:t>
        <a:bodyPr/>
        <a:lstStyle/>
        <a:p>
          <a:endParaRPr lang="en-US"/>
        </a:p>
      </dgm:t>
    </dgm:pt>
    <dgm:pt modelId="{65679D74-B6AE-4E1C-A700-1B4547AFF09F}" type="pres">
      <dgm:prSet presAssocID="{B5117A1C-F355-4B2F-97AA-FE5C28EB90B1}" presName="Name0" presStyleCnt="0">
        <dgm:presLayoutVars>
          <dgm:dir/>
          <dgm:resizeHandles val="exact"/>
        </dgm:presLayoutVars>
      </dgm:prSet>
      <dgm:spPr/>
    </dgm:pt>
    <dgm:pt modelId="{7190445C-3DEB-4E03-84F4-98B0D53552D5}" type="pres">
      <dgm:prSet presAssocID="{19B1BD50-E079-45AB-B83D-1EEF38306BC5}" presName="compNode" presStyleCnt="0"/>
      <dgm:spPr/>
    </dgm:pt>
    <dgm:pt modelId="{5B29DEF7-62A4-408C-A9AC-868ABDE4E75C}" type="pres">
      <dgm:prSet presAssocID="{19B1BD50-E079-45AB-B83D-1EEF38306BC5}" presName="pictRect" presStyleLbl="node1" presStyleIdx="0" presStyleCnt="4"/>
      <dgm:spPr>
        <a:blipFill dpi="0" rotWithShape="1">
          <a:blip xmlns:r="http://schemas.openxmlformats.org/officeDocument/2006/relationships" r:embed="rId1"/>
          <a:srcRect/>
          <a:stretch>
            <a:fillRect l="-68" t="-1804" r="68" b="-82196"/>
          </a:stretch>
        </a:blipFill>
      </dgm:spPr>
    </dgm:pt>
    <dgm:pt modelId="{DB305117-DE02-43B4-9D60-2F2F81B60DF8}" type="pres">
      <dgm:prSet presAssocID="{19B1BD50-E079-45AB-B83D-1EEF38306BC5}" presName="textRect" presStyleLbl="revTx" presStyleIdx="0" presStyleCnt="4">
        <dgm:presLayoutVars>
          <dgm:bulletEnabled val="1"/>
        </dgm:presLayoutVars>
      </dgm:prSet>
      <dgm:spPr/>
    </dgm:pt>
    <dgm:pt modelId="{BE04CFC0-85DE-4C57-86CA-0BBA3113190F}" type="pres">
      <dgm:prSet presAssocID="{1518D0B4-2A93-49F0-8B18-CC3B37C2FB21}" presName="sibTrans" presStyleLbl="sibTrans2D1" presStyleIdx="0" presStyleCnt="0"/>
      <dgm:spPr/>
    </dgm:pt>
    <dgm:pt modelId="{5EDE3CDA-10BC-4E04-BC35-CDB0AD781081}" type="pres">
      <dgm:prSet presAssocID="{CEB29E5D-757E-4504-8DDC-14C3AC7C7FC6}" presName="compNode" presStyleCnt="0"/>
      <dgm:spPr/>
    </dgm:pt>
    <dgm:pt modelId="{ECCBCE73-2B67-43A7-B87A-AFAFEDF55313}" type="pres">
      <dgm:prSet presAssocID="{CEB29E5D-757E-4504-8DDC-14C3AC7C7FC6}" presName="pictRect" presStyleLbl="node1" presStyleIdx="1" presStyleCnt="4"/>
      <dgm:spPr>
        <a:blipFill dpi="0" rotWithShape="1">
          <a:blip xmlns:r="http://schemas.openxmlformats.org/officeDocument/2006/relationships" r:embed="rId2"/>
          <a:srcRect/>
          <a:stretch>
            <a:fillRect l="677" t="-894" r="-677" b="-105106"/>
          </a:stretch>
        </a:blipFill>
      </dgm:spPr>
    </dgm:pt>
    <dgm:pt modelId="{71727A62-818F-4E6F-8B02-956FC8C257EE}" type="pres">
      <dgm:prSet presAssocID="{CEB29E5D-757E-4504-8DDC-14C3AC7C7FC6}" presName="textRect" presStyleLbl="revTx" presStyleIdx="1" presStyleCnt="4">
        <dgm:presLayoutVars>
          <dgm:bulletEnabled val="1"/>
        </dgm:presLayoutVars>
      </dgm:prSet>
      <dgm:spPr/>
    </dgm:pt>
    <dgm:pt modelId="{2D34F6C6-7E8D-41E3-9097-9A9B9C21E35D}" type="pres">
      <dgm:prSet presAssocID="{AA84DC24-FCC7-4B06-9E8D-714D5D70E096}" presName="sibTrans" presStyleLbl="sibTrans2D1" presStyleIdx="0" presStyleCnt="0"/>
      <dgm:spPr/>
    </dgm:pt>
    <dgm:pt modelId="{3DE4D7F6-E1C5-436A-A2EE-614E9DD60107}" type="pres">
      <dgm:prSet presAssocID="{898EBA0B-9D6D-4D9E-AF12-58A798ABBE4C}" presName="compNode" presStyleCnt="0"/>
      <dgm:spPr/>
    </dgm:pt>
    <dgm:pt modelId="{84B3B31D-611F-4F95-A570-0B536183BB94}" type="pres">
      <dgm:prSet presAssocID="{898EBA0B-9D6D-4D9E-AF12-58A798ABBE4C}" presName="pictRect" presStyleLbl="node1" presStyleIdx="2" presStyleCnt="4"/>
      <dgm:spPr>
        <a:blipFill dpi="0" rotWithShape="1">
          <a:blip xmlns:r="http://schemas.openxmlformats.org/officeDocument/2006/relationships" r:embed="rId3"/>
          <a:srcRect/>
          <a:stretch>
            <a:fillRect l="-547" t="-5196" r="547" b="-118804"/>
          </a:stretch>
        </a:blipFill>
      </dgm:spPr>
    </dgm:pt>
    <dgm:pt modelId="{018A51D9-8C94-4C2C-9C5E-B5C53E24B94E}" type="pres">
      <dgm:prSet presAssocID="{898EBA0B-9D6D-4D9E-AF12-58A798ABBE4C}" presName="textRect" presStyleLbl="revTx" presStyleIdx="2" presStyleCnt="4">
        <dgm:presLayoutVars>
          <dgm:bulletEnabled val="1"/>
        </dgm:presLayoutVars>
      </dgm:prSet>
      <dgm:spPr/>
    </dgm:pt>
    <dgm:pt modelId="{2FE2B99B-AC85-4AAB-AA75-FD9D95B1B2D3}" type="pres">
      <dgm:prSet presAssocID="{0268C297-6036-46F3-AC8C-9890C8BC29DB}" presName="sibTrans" presStyleLbl="sibTrans2D1" presStyleIdx="0" presStyleCnt="0"/>
      <dgm:spPr/>
    </dgm:pt>
    <dgm:pt modelId="{E727CE95-DFA9-4476-9FAF-22E9E1AC3A19}" type="pres">
      <dgm:prSet presAssocID="{56B935AC-55F7-4887-87CE-B8358AEDF4C7}" presName="compNode" presStyleCnt="0"/>
      <dgm:spPr/>
    </dgm:pt>
    <dgm:pt modelId="{72CE7553-46B8-4764-9E2B-70738EFCF094}" type="pres">
      <dgm:prSet presAssocID="{56B935AC-55F7-4887-87CE-B8358AEDF4C7}" presName="pictRect" presStyleLbl="node1" presStyleIdx="3" presStyleCnt="4"/>
      <dgm:spPr>
        <a:blipFill dpi="0" rotWithShape="1">
          <a:blip xmlns:r="http://schemas.openxmlformats.org/officeDocument/2006/relationships" r:embed="rId4"/>
          <a:srcRect/>
          <a:stretch>
            <a:fillRect l="677" t="-5196" r="-677" b="-82804"/>
          </a:stretch>
        </a:blipFill>
      </dgm:spPr>
    </dgm:pt>
    <dgm:pt modelId="{CC4E2051-63FE-4224-843B-430DD1C64D89}" type="pres">
      <dgm:prSet presAssocID="{56B935AC-55F7-4887-87CE-B8358AEDF4C7}" presName="textRect" presStyleLbl="revTx" presStyleIdx="3" presStyleCnt="4">
        <dgm:presLayoutVars>
          <dgm:bulletEnabled val="1"/>
        </dgm:presLayoutVars>
      </dgm:prSet>
      <dgm:spPr/>
    </dgm:pt>
  </dgm:ptLst>
  <dgm:cxnLst>
    <dgm:cxn modelId="{FD113B01-69E4-4092-972B-0C53E8A52752}" type="presOf" srcId="{B5117A1C-F355-4B2F-97AA-FE5C28EB90B1}" destId="{65679D74-B6AE-4E1C-A700-1B4547AFF09F}" srcOrd="0" destOrd="0" presId="urn:microsoft.com/office/officeart/2005/8/layout/pList1"/>
    <dgm:cxn modelId="{DC8F6019-FB20-4D9D-9331-21609945C203}" srcId="{B5117A1C-F355-4B2F-97AA-FE5C28EB90B1}" destId="{56B935AC-55F7-4887-87CE-B8358AEDF4C7}" srcOrd="3" destOrd="0" parTransId="{BA2A435C-9EEE-4273-8B5A-53AC635E03A9}" sibTransId="{F257F9AE-7184-4FE0-826D-336F976A8C2C}"/>
    <dgm:cxn modelId="{F9007A37-44F7-4264-92E0-444BD8A13106}" type="presOf" srcId="{0268C297-6036-46F3-AC8C-9890C8BC29DB}" destId="{2FE2B99B-AC85-4AAB-AA75-FD9D95B1B2D3}" srcOrd="0" destOrd="0" presId="urn:microsoft.com/office/officeart/2005/8/layout/pList1"/>
    <dgm:cxn modelId="{9FDEAE5C-97F2-42C4-8615-2420948DC5BA}" type="presOf" srcId="{898EBA0B-9D6D-4D9E-AF12-58A798ABBE4C}" destId="{018A51D9-8C94-4C2C-9C5E-B5C53E24B94E}" srcOrd="0" destOrd="0" presId="urn:microsoft.com/office/officeart/2005/8/layout/pList1"/>
    <dgm:cxn modelId="{4600CC68-5AB7-4E32-89E3-5D1930AC0D68}" srcId="{B5117A1C-F355-4B2F-97AA-FE5C28EB90B1}" destId="{CEB29E5D-757E-4504-8DDC-14C3AC7C7FC6}" srcOrd="1" destOrd="0" parTransId="{1436D620-EA81-4381-9E06-80C2AFD8A3ED}" sibTransId="{AA84DC24-FCC7-4B06-9E8D-714D5D70E096}"/>
    <dgm:cxn modelId="{EF235472-F53D-45B5-829E-02294B857313}" srcId="{B5117A1C-F355-4B2F-97AA-FE5C28EB90B1}" destId="{898EBA0B-9D6D-4D9E-AF12-58A798ABBE4C}" srcOrd="2" destOrd="0" parTransId="{0B6FC818-4872-4CD9-BD6F-6B9078DBA1D8}" sibTransId="{0268C297-6036-46F3-AC8C-9890C8BC29DB}"/>
    <dgm:cxn modelId="{341BCF57-9DB6-493F-80BE-78B3A69043E1}" type="presOf" srcId="{19B1BD50-E079-45AB-B83D-1EEF38306BC5}" destId="{DB305117-DE02-43B4-9D60-2F2F81B60DF8}" srcOrd="0" destOrd="0" presId="urn:microsoft.com/office/officeart/2005/8/layout/pList1"/>
    <dgm:cxn modelId="{4497F284-6630-47E4-953A-48ABA911BF83}" type="presOf" srcId="{1518D0B4-2A93-49F0-8B18-CC3B37C2FB21}" destId="{BE04CFC0-85DE-4C57-86CA-0BBA3113190F}" srcOrd="0" destOrd="0" presId="urn:microsoft.com/office/officeart/2005/8/layout/pList1"/>
    <dgm:cxn modelId="{C0405686-C770-404F-ABF3-F6ECF4D621D6}" type="presOf" srcId="{56B935AC-55F7-4887-87CE-B8358AEDF4C7}" destId="{CC4E2051-63FE-4224-843B-430DD1C64D89}" srcOrd="0" destOrd="0" presId="urn:microsoft.com/office/officeart/2005/8/layout/pList1"/>
    <dgm:cxn modelId="{B72A7B95-BDEC-464F-94DB-3EDBEF4B17DC}" srcId="{B5117A1C-F355-4B2F-97AA-FE5C28EB90B1}" destId="{19B1BD50-E079-45AB-B83D-1EEF38306BC5}" srcOrd="0" destOrd="0" parTransId="{D0012B3B-3461-4B3F-A923-F19E414098BC}" sibTransId="{1518D0B4-2A93-49F0-8B18-CC3B37C2FB21}"/>
    <dgm:cxn modelId="{B245B7B0-E4EB-45FC-B5C8-555288FD77A8}" type="presOf" srcId="{CEB29E5D-757E-4504-8DDC-14C3AC7C7FC6}" destId="{71727A62-818F-4E6F-8B02-956FC8C257EE}" srcOrd="0" destOrd="0" presId="urn:microsoft.com/office/officeart/2005/8/layout/pList1"/>
    <dgm:cxn modelId="{7B0A7FB6-5345-4E0F-8D6F-EA5B2D065FF5}" type="presOf" srcId="{AA84DC24-FCC7-4B06-9E8D-714D5D70E096}" destId="{2D34F6C6-7E8D-41E3-9097-9A9B9C21E35D}" srcOrd="0" destOrd="0" presId="urn:microsoft.com/office/officeart/2005/8/layout/pList1"/>
    <dgm:cxn modelId="{2871333F-AFCE-44CC-8D34-789ADF9F32F5}" type="presParOf" srcId="{65679D74-B6AE-4E1C-A700-1B4547AFF09F}" destId="{7190445C-3DEB-4E03-84F4-98B0D53552D5}" srcOrd="0" destOrd="0" presId="urn:microsoft.com/office/officeart/2005/8/layout/pList1"/>
    <dgm:cxn modelId="{A1D554D9-B95E-43B0-B1F5-AE7D8C6EEC4A}" type="presParOf" srcId="{7190445C-3DEB-4E03-84F4-98B0D53552D5}" destId="{5B29DEF7-62A4-408C-A9AC-868ABDE4E75C}" srcOrd="0" destOrd="0" presId="urn:microsoft.com/office/officeart/2005/8/layout/pList1"/>
    <dgm:cxn modelId="{C4391AB4-E2FE-4247-90E1-05E87AA93BC0}" type="presParOf" srcId="{7190445C-3DEB-4E03-84F4-98B0D53552D5}" destId="{DB305117-DE02-43B4-9D60-2F2F81B60DF8}" srcOrd="1" destOrd="0" presId="urn:microsoft.com/office/officeart/2005/8/layout/pList1"/>
    <dgm:cxn modelId="{E4356D19-D05A-4790-9B8E-2D3C80F15142}" type="presParOf" srcId="{65679D74-B6AE-4E1C-A700-1B4547AFF09F}" destId="{BE04CFC0-85DE-4C57-86CA-0BBA3113190F}" srcOrd="1" destOrd="0" presId="urn:microsoft.com/office/officeart/2005/8/layout/pList1"/>
    <dgm:cxn modelId="{BAA5ECD1-CB73-47F4-BF0F-A68AC1EC27BF}" type="presParOf" srcId="{65679D74-B6AE-4E1C-A700-1B4547AFF09F}" destId="{5EDE3CDA-10BC-4E04-BC35-CDB0AD781081}" srcOrd="2" destOrd="0" presId="urn:microsoft.com/office/officeart/2005/8/layout/pList1"/>
    <dgm:cxn modelId="{2763F053-A305-4592-8675-461FAE8EE3B9}" type="presParOf" srcId="{5EDE3CDA-10BC-4E04-BC35-CDB0AD781081}" destId="{ECCBCE73-2B67-43A7-B87A-AFAFEDF55313}" srcOrd="0" destOrd="0" presId="urn:microsoft.com/office/officeart/2005/8/layout/pList1"/>
    <dgm:cxn modelId="{D1095DA4-B993-4276-9322-D344F08400C0}" type="presParOf" srcId="{5EDE3CDA-10BC-4E04-BC35-CDB0AD781081}" destId="{71727A62-818F-4E6F-8B02-956FC8C257EE}" srcOrd="1" destOrd="0" presId="urn:microsoft.com/office/officeart/2005/8/layout/pList1"/>
    <dgm:cxn modelId="{CF2A04A2-2BE7-44EE-8420-F63AC6C9B481}" type="presParOf" srcId="{65679D74-B6AE-4E1C-A700-1B4547AFF09F}" destId="{2D34F6C6-7E8D-41E3-9097-9A9B9C21E35D}" srcOrd="3" destOrd="0" presId="urn:microsoft.com/office/officeart/2005/8/layout/pList1"/>
    <dgm:cxn modelId="{8331B0D8-F898-42E6-B533-85CAAC9615C4}" type="presParOf" srcId="{65679D74-B6AE-4E1C-A700-1B4547AFF09F}" destId="{3DE4D7F6-E1C5-436A-A2EE-614E9DD60107}" srcOrd="4" destOrd="0" presId="urn:microsoft.com/office/officeart/2005/8/layout/pList1"/>
    <dgm:cxn modelId="{10A0994C-0A63-4506-8E2B-A538DBA2003F}" type="presParOf" srcId="{3DE4D7F6-E1C5-436A-A2EE-614E9DD60107}" destId="{84B3B31D-611F-4F95-A570-0B536183BB94}" srcOrd="0" destOrd="0" presId="urn:microsoft.com/office/officeart/2005/8/layout/pList1"/>
    <dgm:cxn modelId="{666B327B-BD4E-429D-A322-C9F1555D8AD4}" type="presParOf" srcId="{3DE4D7F6-E1C5-436A-A2EE-614E9DD60107}" destId="{018A51D9-8C94-4C2C-9C5E-B5C53E24B94E}" srcOrd="1" destOrd="0" presId="urn:microsoft.com/office/officeart/2005/8/layout/pList1"/>
    <dgm:cxn modelId="{E6572296-2442-4211-A382-9398DD48AA5B}" type="presParOf" srcId="{65679D74-B6AE-4E1C-A700-1B4547AFF09F}" destId="{2FE2B99B-AC85-4AAB-AA75-FD9D95B1B2D3}" srcOrd="5" destOrd="0" presId="urn:microsoft.com/office/officeart/2005/8/layout/pList1"/>
    <dgm:cxn modelId="{841ABB96-D8CE-49E7-A888-E86163D35891}" type="presParOf" srcId="{65679D74-B6AE-4E1C-A700-1B4547AFF09F}" destId="{E727CE95-DFA9-4476-9FAF-22E9E1AC3A19}" srcOrd="6" destOrd="0" presId="urn:microsoft.com/office/officeart/2005/8/layout/pList1"/>
    <dgm:cxn modelId="{FBF09735-5274-4635-94E9-A6AA3293EEB9}" type="presParOf" srcId="{E727CE95-DFA9-4476-9FAF-22E9E1AC3A19}" destId="{72CE7553-46B8-4764-9E2B-70738EFCF094}" srcOrd="0" destOrd="0" presId="urn:microsoft.com/office/officeart/2005/8/layout/pList1"/>
    <dgm:cxn modelId="{80AF5096-E454-4C2F-B41B-B91CC813A4BB}" type="presParOf" srcId="{E727CE95-DFA9-4476-9FAF-22E9E1AC3A19}" destId="{CC4E2051-63FE-4224-843B-430DD1C64D89}"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9DEF7-62A4-408C-A9AC-868ABDE4E75C}">
      <dsp:nvSpPr>
        <dsp:cNvPr id="0" name=""/>
        <dsp:cNvSpPr/>
      </dsp:nvSpPr>
      <dsp:spPr>
        <a:xfrm>
          <a:off x="1815" y="259970"/>
          <a:ext cx="2683359" cy="1848834"/>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533" t="-63031" r="-3205" b="-509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05117-DE02-43B4-9D60-2F2F81B60DF8}">
      <dsp:nvSpPr>
        <dsp:cNvPr id="0" name=""/>
        <dsp:cNvSpPr/>
      </dsp:nvSpPr>
      <dsp:spPr>
        <a:xfrm>
          <a:off x="1815"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Frog and Toad Together</a:t>
          </a:r>
        </a:p>
      </dsp:txBody>
      <dsp:txXfrm>
        <a:off x="1815" y="2108805"/>
        <a:ext cx="2683359" cy="995526"/>
      </dsp:txXfrm>
    </dsp:sp>
    <dsp:sp modelId="{ECCBCE73-2B67-43A7-B87A-AFAFEDF55313}">
      <dsp:nvSpPr>
        <dsp:cNvPr id="0" name=""/>
        <dsp:cNvSpPr/>
      </dsp:nvSpPr>
      <dsp:spPr>
        <a:xfrm>
          <a:off x="2953624" y="259970"/>
          <a:ext cx="2683359" cy="1848834"/>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004" t="-22464" r="-5002" b="-7153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27A62-818F-4E6F-8B02-956FC8C257EE}">
      <dsp:nvSpPr>
        <dsp:cNvPr id="0" name=""/>
        <dsp:cNvSpPr/>
      </dsp:nvSpPr>
      <dsp:spPr>
        <a:xfrm>
          <a:off x="2953624"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The Wonderful Wizard of Oz</a:t>
          </a:r>
        </a:p>
      </dsp:txBody>
      <dsp:txXfrm>
        <a:off x="2953624" y="2108805"/>
        <a:ext cx="2683359" cy="995526"/>
      </dsp:txXfrm>
    </dsp:sp>
    <dsp:sp modelId="{84B3B31D-611F-4F95-A570-0B536183BB94}">
      <dsp:nvSpPr>
        <dsp:cNvPr id="0" name=""/>
        <dsp:cNvSpPr/>
      </dsp:nvSpPr>
      <dsp:spPr>
        <a:xfrm>
          <a:off x="1815" y="3372667"/>
          <a:ext cx="2683359" cy="1848834"/>
        </a:xfrm>
        <a:prstGeom prst="roundRect">
          <a:avLst/>
        </a:prstGeom>
        <a:blipFill dpi="0" rotWithShape="1">
          <a:blip xmlns:r="http://schemas.openxmlformats.org/officeDocument/2006/relationships" r:embed="rId3"/>
          <a:srcRect/>
          <a:stretch>
            <a:fillRect l="-41337" t="1875" r="-23569" b="-18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A51D9-8C94-4C2C-9C5E-B5C53E24B94E}">
      <dsp:nvSpPr>
        <dsp:cNvPr id="0" name=""/>
        <dsp:cNvSpPr/>
      </dsp:nvSpPr>
      <dsp:spPr>
        <a:xfrm>
          <a:off x="1815"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Starfish</a:t>
          </a:r>
        </a:p>
      </dsp:txBody>
      <dsp:txXfrm>
        <a:off x="1815" y="5221502"/>
        <a:ext cx="2683359" cy="995526"/>
      </dsp:txXfrm>
    </dsp:sp>
    <dsp:sp modelId="{72CE7553-46B8-4764-9E2B-70738EFCF094}">
      <dsp:nvSpPr>
        <dsp:cNvPr id="0" name=""/>
        <dsp:cNvSpPr/>
      </dsp:nvSpPr>
      <dsp:spPr>
        <a:xfrm>
          <a:off x="2953624" y="3372667"/>
          <a:ext cx="2683359" cy="1848834"/>
        </a:xfrm>
        <a:prstGeom prst="roundRect">
          <a:avLst/>
        </a:prstGeom>
        <a:blipFill dpi="0" rotWithShape="1">
          <a:blip xmlns:r="http://schemas.openxmlformats.org/officeDocument/2006/relationships" r:embed="rId4"/>
          <a:srcRect/>
          <a:stretch>
            <a:fillRect l="-17405" t="-10294" r="-8595" b="-73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E2051-63FE-4224-843B-430DD1C64D89}">
      <dsp:nvSpPr>
        <dsp:cNvPr id="0" name=""/>
        <dsp:cNvSpPr/>
      </dsp:nvSpPr>
      <dsp:spPr>
        <a:xfrm>
          <a:off x="2953624"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What Do You Do With a Tail Like This?</a:t>
          </a:r>
        </a:p>
      </dsp:txBody>
      <dsp:txXfrm>
        <a:off x="2953624" y="5221502"/>
        <a:ext cx="2683359" cy="995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9DEF7-62A4-408C-A9AC-868ABDE4E75C}">
      <dsp:nvSpPr>
        <dsp:cNvPr id="0" name=""/>
        <dsp:cNvSpPr/>
      </dsp:nvSpPr>
      <dsp:spPr>
        <a:xfrm>
          <a:off x="1815" y="259970"/>
          <a:ext cx="2683359" cy="1848834"/>
        </a:xfrm>
        <a:prstGeom prst="roundRect">
          <a:avLst/>
        </a:prstGeom>
        <a:blipFill dpi="0"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5533" t="-63031" r="-3205" b="-5096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05117-DE02-43B4-9D60-2F2F81B60DF8}">
      <dsp:nvSpPr>
        <dsp:cNvPr id="0" name=""/>
        <dsp:cNvSpPr/>
      </dsp:nvSpPr>
      <dsp:spPr>
        <a:xfrm>
          <a:off x="1815"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Frog and Toad Together</a:t>
          </a:r>
        </a:p>
      </dsp:txBody>
      <dsp:txXfrm>
        <a:off x="1815" y="2108805"/>
        <a:ext cx="2683359" cy="995526"/>
      </dsp:txXfrm>
    </dsp:sp>
    <dsp:sp modelId="{ECCBCE73-2B67-43A7-B87A-AFAFEDF55313}">
      <dsp:nvSpPr>
        <dsp:cNvPr id="0" name=""/>
        <dsp:cNvSpPr/>
      </dsp:nvSpPr>
      <dsp:spPr>
        <a:xfrm>
          <a:off x="2953624" y="259970"/>
          <a:ext cx="2683359" cy="1848834"/>
        </a:xfrm>
        <a:prstGeom prst="round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4004" t="-22464" r="-5002" b="-7153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27A62-818F-4E6F-8B02-956FC8C257EE}">
      <dsp:nvSpPr>
        <dsp:cNvPr id="0" name=""/>
        <dsp:cNvSpPr/>
      </dsp:nvSpPr>
      <dsp:spPr>
        <a:xfrm>
          <a:off x="2953624"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The Wonderful Wizard of Oz</a:t>
          </a:r>
        </a:p>
      </dsp:txBody>
      <dsp:txXfrm>
        <a:off x="2953624" y="2108805"/>
        <a:ext cx="2683359" cy="995526"/>
      </dsp:txXfrm>
    </dsp:sp>
    <dsp:sp modelId="{84B3B31D-611F-4F95-A570-0B536183BB94}">
      <dsp:nvSpPr>
        <dsp:cNvPr id="0" name=""/>
        <dsp:cNvSpPr/>
      </dsp:nvSpPr>
      <dsp:spPr>
        <a:xfrm>
          <a:off x="1815" y="3372667"/>
          <a:ext cx="2683359" cy="1848834"/>
        </a:xfrm>
        <a:prstGeom prst="roundRect">
          <a:avLst/>
        </a:prstGeom>
        <a:blipFill dpi="0" rotWithShape="1">
          <a:blip xmlns:r="http://schemas.openxmlformats.org/officeDocument/2006/relationships" r:embed="rId3"/>
          <a:srcRect/>
          <a:stretch>
            <a:fillRect l="-41337" t="1875" r="-23569" b="-187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A51D9-8C94-4C2C-9C5E-B5C53E24B94E}">
      <dsp:nvSpPr>
        <dsp:cNvPr id="0" name=""/>
        <dsp:cNvSpPr/>
      </dsp:nvSpPr>
      <dsp:spPr>
        <a:xfrm>
          <a:off x="1815"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Starfish</a:t>
          </a:r>
        </a:p>
      </dsp:txBody>
      <dsp:txXfrm>
        <a:off x="1815" y="5221502"/>
        <a:ext cx="2683359" cy="995526"/>
      </dsp:txXfrm>
    </dsp:sp>
    <dsp:sp modelId="{72CE7553-46B8-4764-9E2B-70738EFCF094}">
      <dsp:nvSpPr>
        <dsp:cNvPr id="0" name=""/>
        <dsp:cNvSpPr/>
      </dsp:nvSpPr>
      <dsp:spPr>
        <a:xfrm>
          <a:off x="2953624" y="3372667"/>
          <a:ext cx="2683359" cy="1848834"/>
        </a:xfrm>
        <a:prstGeom prst="roundRect">
          <a:avLst/>
        </a:prstGeom>
        <a:blipFill dpi="0" rotWithShape="1">
          <a:blip xmlns:r="http://schemas.openxmlformats.org/officeDocument/2006/relationships" r:embed="rId4"/>
          <a:srcRect/>
          <a:stretch>
            <a:fillRect l="-17405" t="-10294" r="-8595" b="-73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E2051-63FE-4224-843B-430DD1C64D89}">
      <dsp:nvSpPr>
        <dsp:cNvPr id="0" name=""/>
        <dsp:cNvSpPr/>
      </dsp:nvSpPr>
      <dsp:spPr>
        <a:xfrm>
          <a:off x="2953624"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What Do You Do With a Tail Like This?</a:t>
          </a:r>
        </a:p>
      </dsp:txBody>
      <dsp:txXfrm>
        <a:off x="2953624" y="5221502"/>
        <a:ext cx="2683359" cy="9955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9DEF7-62A4-408C-A9AC-868ABDE4E75C}">
      <dsp:nvSpPr>
        <dsp:cNvPr id="0" name=""/>
        <dsp:cNvSpPr/>
      </dsp:nvSpPr>
      <dsp:spPr>
        <a:xfrm>
          <a:off x="1815" y="259970"/>
          <a:ext cx="2683359" cy="1848834"/>
        </a:xfrm>
        <a:prstGeom prst="roundRect">
          <a:avLst/>
        </a:prstGeom>
        <a:blipFill dpi="0" rotWithShape="1">
          <a:blip xmlns:r="http://schemas.openxmlformats.org/officeDocument/2006/relationships" r:embed="rId1"/>
          <a:srcRect/>
          <a:stretch>
            <a:fillRect l="-68" t="-1804" r="68" b="-8219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05117-DE02-43B4-9D60-2F2F81B60DF8}">
      <dsp:nvSpPr>
        <dsp:cNvPr id="0" name=""/>
        <dsp:cNvSpPr/>
      </dsp:nvSpPr>
      <dsp:spPr>
        <a:xfrm>
          <a:off x="1815"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Developing Language Skills</a:t>
          </a:r>
        </a:p>
      </dsp:txBody>
      <dsp:txXfrm>
        <a:off x="1815" y="2108805"/>
        <a:ext cx="2683359" cy="995526"/>
      </dsp:txXfrm>
    </dsp:sp>
    <dsp:sp modelId="{ECCBCE73-2B67-43A7-B87A-AFAFEDF55313}">
      <dsp:nvSpPr>
        <dsp:cNvPr id="0" name=""/>
        <dsp:cNvSpPr/>
      </dsp:nvSpPr>
      <dsp:spPr>
        <a:xfrm>
          <a:off x="2953624" y="259970"/>
          <a:ext cx="2683359" cy="1848834"/>
        </a:xfrm>
        <a:prstGeom prst="roundRect">
          <a:avLst/>
        </a:prstGeom>
        <a:blipFill dpi="0" rotWithShape="1">
          <a:blip xmlns:r="http://schemas.openxmlformats.org/officeDocument/2006/relationships" r:embed="rId2"/>
          <a:srcRect/>
          <a:stretch>
            <a:fillRect l="677" t="-894" r="-677" b="-1051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27A62-818F-4E6F-8B02-956FC8C257EE}">
      <dsp:nvSpPr>
        <dsp:cNvPr id="0" name=""/>
        <dsp:cNvSpPr/>
      </dsp:nvSpPr>
      <dsp:spPr>
        <a:xfrm>
          <a:off x="2953624"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419" sz="2200" kern="1200" dirty="0"/>
            <a:t>Desarrollo de las habilidades lingüísticas</a:t>
          </a:r>
        </a:p>
        <a:p>
          <a:pPr marL="0" lvl="0" indent="0" algn="ctr" defTabSz="977900">
            <a:lnSpc>
              <a:spcPct val="90000"/>
            </a:lnSpc>
            <a:spcBef>
              <a:spcPct val="0"/>
            </a:spcBef>
            <a:spcAft>
              <a:spcPct val="35000"/>
            </a:spcAft>
            <a:buNone/>
          </a:pPr>
          <a:endParaRPr lang="en-US" sz="2200" kern="1200" dirty="0"/>
        </a:p>
      </dsp:txBody>
      <dsp:txXfrm>
        <a:off x="2953624" y="2108805"/>
        <a:ext cx="2683359" cy="995526"/>
      </dsp:txXfrm>
    </dsp:sp>
    <dsp:sp modelId="{84B3B31D-611F-4F95-A570-0B536183BB94}">
      <dsp:nvSpPr>
        <dsp:cNvPr id="0" name=""/>
        <dsp:cNvSpPr/>
      </dsp:nvSpPr>
      <dsp:spPr>
        <a:xfrm>
          <a:off x="1815" y="3372667"/>
          <a:ext cx="2683359" cy="1848834"/>
        </a:xfrm>
        <a:prstGeom prst="roundRect">
          <a:avLst/>
        </a:prstGeom>
        <a:blipFill dpi="0" rotWithShape="1">
          <a:blip xmlns:r="http://schemas.openxmlformats.org/officeDocument/2006/relationships" r:embed="rId3"/>
          <a:srcRect/>
          <a:stretch>
            <a:fillRect l="-547" t="-5196" r="547" b="-11880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A51D9-8C94-4C2C-9C5E-B5C53E24B94E}">
      <dsp:nvSpPr>
        <dsp:cNvPr id="0" name=""/>
        <dsp:cNvSpPr/>
      </dsp:nvSpPr>
      <dsp:spPr>
        <a:xfrm>
          <a:off x="1815"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err="1"/>
            <a:t>Gr.K</a:t>
          </a:r>
          <a:r>
            <a:rPr lang="en-US" sz="2200" kern="1200" dirty="0"/>
            <a:t>: Narrative</a:t>
          </a:r>
        </a:p>
      </dsp:txBody>
      <dsp:txXfrm>
        <a:off x="1815" y="5221502"/>
        <a:ext cx="2683359" cy="995526"/>
      </dsp:txXfrm>
    </dsp:sp>
    <dsp:sp modelId="{72CE7553-46B8-4764-9E2B-70738EFCF094}">
      <dsp:nvSpPr>
        <dsp:cNvPr id="0" name=""/>
        <dsp:cNvSpPr/>
      </dsp:nvSpPr>
      <dsp:spPr>
        <a:xfrm>
          <a:off x="2953624" y="3372667"/>
          <a:ext cx="2683359" cy="1848834"/>
        </a:xfrm>
        <a:prstGeom prst="roundRect">
          <a:avLst/>
        </a:prstGeom>
        <a:blipFill dpi="0" rotWithShape="1">
          <a:blip xmlns:r="http://schemas.openxmlformats.org/officeDocument/2006/relationships" r:embed="rId4"/>
          <a:srcRect/>
          <a:stretch>
            <a:fillRect l="677" t="-5196" r="-677" b="-8280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E2051-63FE-4224-843B-430DD1C64D89}">
      <dsp:nvSpPr>
        <dsp:cNvPr id="0" name=""/>
        <dsp:cNvSpPr/>
      </dsp:nvSpPr>
      <dsp:spPr>
        <a:xfrm>
          <a:off x="2953624"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Gr.1: Informative/ Explanatory</a:t>
          </a:r>
        </a:p>
      </dsp:txBody>
      <dsp:txXfrm>
        <a:off x="2953624" y="5221502"/>
        <a:ext cx="2683359" cy="9955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9DEF7-62A4-408C-A9AC-868ABDE4E75C}">
      <dsp:nvSpPr>
        <dsp:cNvPr id="0" name=""/>
        <dsp:cNvSpPr/>
      </dsp:nvSpPr>
      <dsp:spPr>
        <a:xfrm>
          <a:off x="1815" y="259970"/>
          <a:ext cx="2683359" cy="1848834"/>
        </a:xfrm>
        <a:prstGeom prst="roundRect">
          <a:avLst/>
        </a:prstGeom>
        <a:blipFill dpi="0" rotWithShape="1">
          <a:blip xmlns:r="http://schemas.openxmlformats.org/officeDocument/2006/relationships" r:embed="rId1"/>
          <a:srcRect/>
          <a:stretch>
            <a:fillRect l="-68" t="-1804" r="68" b="-8219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305117-DE02-43B4-9D60-2F2F81B60DF8}">
      <dsp:nvSpPr>
        <dsp:cNvPr id="0" name=""/>
        <dsp:cNvSpPr/>
      </dsp:nvSpPr>
      <dsp:spPr>
        <a:xfrm>
          <a:off x="1815"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Developing Language Skills</a:t>
          </a:r>
        </a:p>
      </dsp:txBody>
      <dsp:txXfrm>
        <a:off x="1815" y="2108805"/>
        <a:ext cx="2683359" cy="995526"/>
      </dsp:txXfrm>
    </dsp:sp>
    <dsp:sp modelId="{ECCBCE73-2B67-43A7-B87A-AFAFEDF55313}">
      <dsp:nvSpPr>
        <dsp:cNvPr id="0" name=""/>
        <dsp:cNvSpPr/>
      </dsp:nvSpPr>
      <dsp:spPr>
        <a:xfrm>
          <a:off x="2953624" y="259970"/>
          <a:ext cx="2683359" cy="1848834"/>
        </a:xfrm>
        <a:prstGeom prst="roundRect">
          <a:avLst/>
        </a:prstGeom>
        <a:blipFill dpi="0" rotWithShape="1">
          <a:blip xmlns:r="http://schemas.openxmlformats.org/officeDocument/2006/relationships" r:embed="rId2"/>
          <a:srcRect/>
          <a:stretch>
            <a:fillRect l="677" t="-894" r="-677" b="-10510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727A62-818F-4E6F-8B02-956FC8C257EE}">
      <dsp:nvSpPr>
        <dsp:cNvPr id="0" name=""/>
        <dsp:cNvSpPr/>
      </dsp:nvSpPr>
      <dsp:spPr>
        <a:xfrm>
          <a:off x="2953624" y="2108805"/>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s-419" sz="2200" kern="1200" dirty="0"/>
            <a:t>Desarrollo de las habilidades lingüísticas</a:t>
          </a:r>
        </a:p>
        <a:p>
          <a:pPr marL="0" lvl="0" indent="0" algn="ctr" defTabSz="977900">
            <a:lnSpc>
              <a:spcPct val="90000"/>
            </a:lnSpc>
            <a:spcBef>
              <a:spcPct val="0"/>
            </a:spcBef>
            <a:spcAft>
              <a:spcPct val="35000"/>
            </a:spcAft>
            <a:buNone/>
          </a:pPr>
          <a:endParaRPr lang="en-US" sz="2200" kern="1200" dirty="0"/>
        </a:p>
      </dsp:txBody>
      <dsp:txXfrm>
        <a:off x="2953624" y="2108805"/>
        <a:ext cx="2683359" cy="995526"/>
      </dsp:txXfrm>
    </dsp:sp>
    <dsp:sp modelId="{84B3B31D-611F-4F95-A570-0B536183BB94}">
      <dsp:nvSpPr>
        <dsp:cNvPr id="0" name=""/>
        <dsp:cNvSpPr/>
      </dsp:nvSpPr>
      <dsp:spPr>
        <a:xfrm>
          <a:off x="1815" y="3372667"/>
          <a:ext cx="2683359" cy="1848834"/>
        </a:xfrm>
        <a:prstGeom prst="roundRect">
          <a:avLst/>
        </a:prstGeom>
        <a:blipFill dpi="0" rotWithShape="1">
          <a:blip xmlns:r="http://schemas.openxmlformats.org/officeDocument/2006/relationships" r:embed="rId3"/>
          <a:srcRect/>
          <a:stretch>
            <a:fillRect l="-547" t="-5196" r="547" b="-11880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8A51D9-8C94-4C2C-9C5E-B5C53E24B94E}">
      <dsp:nvSpPr>
        <dsp:cNvPr id="0" name=""/>
        <dsp:cNvSpPr/>
      </dsp:nvSpPr>
      <dsp:spPr>
        <a:xfrm>
          <a:off x="1815"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err="1"/>
            <a:t>Gr.K</a:t>
          </a:r>
          <a:r>
            <a:rPr lang="en-US" sz="2200" kern="1200" dirty="0"/>
            <a:t>: Narrative</a:t>
          </a:r>
        </a:p>
      </dsp:txBody>
      <dsp:txXfrm>
        <a:off x="1815" y="5221502"/>
        <a:ext cx="2683359" cy="995526"/>
      </dsp:txXfrm>
    </dsp:sp>
    <dsp:sp modelId="{72CE7553-46B8-4764-9E2B-70738EFCF094}">
      <dsp:nvSpPr>
        <dsp:cNvPr id="0" name=""/>
        <dsp:cNvSpPr/>
      </dsp:nvSpPr>
      <dsp:spPr>
        <a:xfrm>
          <a:off x="2953624" y="3372667"/>
          <a:ext cx="2683359" cy="1848834"/>
        </a:xfrm>
        <a:prstGeom prst="roundRect">
          <a:avLst/>
        </a:prstGeom>
        <a:blipFill dpi="0" rotWithShape="1">
          <a:blip xmlns:r="http://schemas.openxmlformats.org/officeDocument/2006/relationships" r:embed="rId4"/>
          <a:srcRect/>
          <a:stretch>
            <a:fillRect l="677" t="-5196" r="-677" b="-8280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E2051-63FE-4224-843B-430DD1C64D89}">
      <dsp:nvSpPr>
        <dsp:cNvPr id="0" name=""/>
        <dsp:cNvSpPr/>
      </dsp:nvSpPr>
      <dsp:spPr>
        <a:xfrm>
          <a:off x="2953624" y="5221502"/>
          <a:ext cx="2683359" cy="995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kern="1200" dirty="0"/>
            <a:t>Gr.1: Informative/ Explanatory</a:t>
          </a:r>
        </a:p>
      </dsp:txBody>
      <dsp:txXfrm>
        <a:off x="2953624" y="5221502"/>
        <a:ext cx="2683359" cy="99552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4AA43A-3F76-4A13-9CD6-36134EB429E3}" type="datetimeFigureOut">
              <a:rPr lang="en-US"/>
              <a:t>9/6/2022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674A4F-2B7A-4ECB-A400-260B2FFC03C1}" type="datetimeFigureOut">
              <a:rPr lang="en-US"/>
              <a:t>9/6/2022</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Antonio</a:t>
            </a:r>
          </a:p>
          <a:p>
            <a:r>
              <a:rPr lang="en-US" dirty="0"/>
              <a:t>If you are joining us via your phone you will notice three dots.</a:t>
            </a:r>
            <a:endParaRPr lang="en-US" dirty="0">
              <a:cs typeface="Calibri"/>
            </a:endParaRPr>
          </a:p>
          <a:p>
            <a:r>
              <a:rPr lang="en-US" dirty="0"/>
              <a:t>Please hover over the three dots and click on Language Interpretation and select your language of Preference. </a:t>
            </a:r>
            <a:endParaRPr lang="en-US" dirty="0">
              <a:cs typeface="Calibri"/>
            </a:endParaRPr>
          </a:p>
          <a:p>
            <a:r>
              <a:rPr lang="en-US" dirty="0"/>
              <a:t>Please note that in order to avoid any feedback you must select a language. </a:t>
            </a:r>
          </a:p>
          <a:p>
            <a:endParaRPr lang="en-US" dirty="0">
              <a:cs typeface="Calibri"/>
            </a:endParaRPr>
          </a:p>
          <a:p>
            <a:r>
              <a:rPr lang="es-CO" noProof="0" dirty="0">
                <a:cs typeface="Calibri"/>
              </a:rPr>
              <a:t>Si nos acompaña vía teléfono, verá tres puntos.</a:t>
            </a:r>
          </a:p>
          <a:p>
            <a:r>
              <a:rPr lang="es-CO" noProof="0" dirty="0">
                <a:cs typeface="Calibri"/>
              </a:rPr>
              <a:t>Ponga su cursor en los tres puntos y haga clic en Interpretación de idioma y seleccione su idioma de preferencia.</a:t>
            </a:r>
          </a:p>
          <a:p>
            <a:r>
              <a:rPr lang="es-CO" noProof="0" dirty="0">
                <a:cs typeface="Calibri"/>
              </a:rPr>
              <a:t>Tenga en cuenta que para evitar ruido de interferencia, deben seleccionar un idioma.</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49E9A-41F7-4779-A581-48A7C374A227}"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45244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https://www.pusd.us/cms/lib/CA01901115/Centricity/Domain/1150/Images/CCSSLogo.png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6E22B-85CA-45C7-86A8-A17C38B96A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43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https://en.wikipedia.org/wiki/Common_Core</a:t>
            </a:r>
          </a:p>
          <a:p>
            <a:r>
              <a:rPr lang="en-US" dirty="0"/>
              <a:t>http://www.corestandards.org/about-the-standards/</a:t>
            </a:r>
          </a:p>
          <a:p>
            <a:r>
              <a:rPr lang="en-US" dirty="0"/>
              <a:t>http://www.corestandards.org/read-the-standards/</a:t>
            </a:r>
          </a:p>
          <a:p>
            <a:r>
              <a:rPr lang="en-US" dirty="0"/>
              <a:t>https://www.readingrockets.org/article/ten-things-parents-should-know-about-common-core-state-standards</a:t>
            </a:r>
          </a:p>
          <a:p>
            <a:endParaRPr lang="en-US" dirty="0"/>
          </a:p>
          <a:p>
            <a:pPr marL="171450" indent="-171450">
              <a:buFont typeface="Arial" panose="020B0604020202020204" pitchFamily="34" charset="0"/>
              <a:buChar char="•"/>
            </a:pPr>
            <a:r>
              <a:rPr lang="en-US" dirty="0"/>
              <a:t>Aka Common Core (CC)</a:t>
            </a:r>
          </a:p>
          <a:p>
            <a:pPr marL="171450" indent="-171450">
              <a:buFont typeface="Arial" panose="020B0604020202020204" pitchFamily="34" charset="0"/>
              <a:buChar char="•"/>
            </a:pPr>
            <a:r>
              <a:rPr lang="en-US" dirty="0"/>
              <a:t>CC are standards on what students K-12 should know in English Language Arts and Literacy (ELA) and mathematics at the conclusion of each grade level.</a:t>
            </a:r>
          </a:p>
          <a:p>
            <a:pPr marL="171450" indent="-171450">
              <a:buFont typeface="Arial" panose="020B0604020202020204" pitchFamily="34" charset="0"/>
              <a:buChar char="•"/>
            </a:pPr>
            <a:r>
              <a:rPr lang="en-US" dirty="0"/>
              <a:t>CC seeks to establish consistent national educational standard across all states.</a:t>
            </a:r>
          </a:p>
          <a:p>
            <a:pPr marL="171450" indent="-171450">
              <a:buFont typeface="Arial" panose="020B0604020202020204" pitchFamily="34" charset="0"/>
              <a:buChar char="•"/>
            </a:pPr>
            <a:r>
              <a:rPr lang="en-US" dirty="0"/>
              <a:t>CC provide clear and consistent learning goals to prepare students for college, career and life. </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23</a:t>
            </a:fld>
            <a:endParaRPr lang="en-US"/>
          </a:p>
        </p:txBody>
      </p:sp>
    </p:spTree>
    <p:extLst>
      <p:ext uri="{BB962C8B-B14F-4D97-AF65-F5344CB8AC3E}">
        <p14:creationId xmlns:p14="http://schemas.microsoft.com/office/powerpoint/2010/main" val="534705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565d7c642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565d7c642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https://en.wikipedia.org/wiki/Common_Core</a:t>
            </a:r>
          </a:p>
          <a:p>
            <a:pPr marL="0" lvl="0" indent="0" algn="l" rtl="0">
              <a:spcBef>
                <a:spcPts val="0"/>
              </a:spcBef>
              <a:spcAft>
                <a:spcPts val="0"/>
              </a:spcAft>
              <a:buNone/>
            </a:pPr>
            <a:r>
              <a:rPr lang="en-US" dirty="0"/>
              <a:t>https://upload.wikimedia.org/wikipedia/commons/thumb/7/73/Color_US_Map_with_borders.svg/1280px-Color_US_Map_with_borders.svg.png</a:t>
            </a:r>
          </a:p>
          <a:p>
            <a:pPr marL="0" lvl="0" indent="0" algn="l" rtl="0">
              <a:spcBef>
                <a:spcPts val="0"/>
              </a:spcBef>
              <a:spcAft>
                <a:spcPts val="0"/>
              </a:spcAft>
              <a:buNone/>
            </a:pPr>
            <a:r>
              <a:rPr lang="en-US" dirty="0"/>
              <a:t>https://www.edweek.org/teaching-learning/the-common-core-explained/2015/09</a:t>
            </a:r>
          </a:p>
          <a:p>
            <a:pPr marL="0" lvl="0" indent="0" algn="l" rtl="0">
              <a:spcBef>
                <a:spcPts val="0"/>
              </a:spcBef>
              <a:spcAft>
                <a:spcPts val="0"/>
              </a:spcAft>
              <a:buNone/>
            </a:pPr>
            <a:r>
              <a:rPr lang="en-US" dirty="0"/>
              <a:t>http://www.corestandards.org/about-the-standards/</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http://www.corestandards.org/about-the-standards/frequently-asked-questions/</a:t>
            </a:r>
          </a:p>
          <a:p>
            <a:r>
              <a:rPr lang="en-US" dirty="0"/>
              <a:t>https://en.wikipedia.org/wiki/Common_Core</a:t>
            </a:r>
          </a:p>
          <a:p>
            <a:r>
              <a:rPr lang="en-US" dirty="0"/>
              <a:t>http://assets.stickpng.com/images/580b57fcd9996e24bc43c4bf.png</a:t>
            </a:r>
          </a:p>
          <a:p>
            <a:endParaRPr lang="en-US" dirty="0"/>
          </a:p>
          <a:p>
            <a:r>
              <a:rPr lang="en-US" dirty="0"/>
              <a:t>Know what your children are expected to learn in ELA and Mathematics at each grade level, K-12.</a:t>
            </a:r>
          </a:p>
          <a:p>
            <a:r>
              <a:rPr lang="en-US" dirty="0"/>
              <a:t>Knowing the standards allows you the parent to know what you need to do to help your children.</a:t>
            </a:r>
          </a:p>
          <a:p>
            <a:r>
              <a:rPr lang="en-US" dirty="0"/>
              <a:t>“The standards are designed to be robust and relevant to the real world, reflecting the knowledge and skills that our young people need for success in college and careers.”</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25</a:t>
            </a:fld>
            <a:endParaRPr lang="en-US"/>
          </a:p>
        </p:txBody>
      </p:sp>
    </p:spTree>
    <p:extLst>
      <p:ext uri="{BB962C8B-B14F-4D97-AF65-F5344CB8AC3E}">
        <p14:creationId xmlns:p14="http://schemas.microsoft.com/office/powerpoint/2010/main" val="1355173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Eng</a:t>
            </a:r>
            <a:r>
              <a:rPr lang="en-US" dirty="0"/>
              <a:t>: https://www.youtube.com/watch?v=5s0rRk9sER0</a:t>
            </a:r>
          </a:p>
          <a:p>
            <a:r>
              <a:rPr lang="en-US" dirty="0"/>
              <a:t>Spa: https://www.youtube.com/watch?v=PebA2hie_Pg</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26</a:t>
            </a:fld>
            <a:endParaRPr lang="en-US"/>
          </a:p>
        </p:txBody>
      </p:sp>
    </p:spTree>
    <p:extLst>
      <p:ext uri="{BB962C8B-B14F-4D97-AF65-F5344CB8AC3E}">
        <p14:creationId xmlns:p14="http://schemas.microsoft.com/office/powerpoint/2010/main" val="3711134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https://www.youtube.com/embed/XpSrjrrkzwE?end=50</a:t>
            </a:r>
          </a:p>
        </p:txBody>
      </p:sp>
      <p:sp>
        <p:nvSpPr>
          <p:cNvPr id="4" name="Slide Number Placeholder 3"/>
          <p:cNvSpPr>
            <a:spLocks noGrp="1"/>
          </p:cNvSpPr>
          <p:nvPr>
            <p:ph type="sldNum" sz="quarter" idx="5"/>
          </p:nvPr>
        </p:nvSpPr>
        <p:spPr/>
        <p:txBody>
          <a:bodyPr/>
          <a:lstStyle/>
          <a:p>
            <a:fld id="{01F2A70B-78F2-4DCF-B53B-C990D2FAFB8A}" type="slidenum">
              <a:rPr lang="en-US" smtClean="0"/>
              <a:t>27</a:t>
            </a:fld>
            <a:endParaRPr lang="en-US"/>
          </a:p>
        </p:txBody>
      </p:sp>
    </p:spTree>
    <p:extLst>
      <p:ext uri="{BB962C8B-B14F-4D97-AF65-F5344CB8AC3E}">
        <p14:creationId xmlns:p14="http://schemas.microsoft.com/office/powerpoint/2010/main" val="1890628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https://cocreate.unl.edu/images/movies/section/newgirl_newfriend.gif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6E22B-85CA-45C7-86A8-A17C38B96A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805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https://c.tenor.com/f1wPIrp16N4AAAAC/shake-hand-handshake.gif</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2948655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https://ideawake.com/wp-content/uploads/2017/02/Ask-the-right-questions.jpg</a:t>
            </a:r>
          </a:p>
        </p:txBody>
      </p:sp>
      <p:sp>
        <p:nvSpPr>
          <p:cNvPr id="4" name="Slide Number Placeholder 3"/>
          <p:cNvSpPr>
            <a:spLocks noGrp="1"/>
          </p:cNvSpPr>
          <p:nvPr>
            <p:ph type="sldNum" sz="quarter" idx="5"/>
          </p:nvPr>
        </p:nvSpPr>
        <p:spPr/>
        <p:txBody>
          <a:bodyPr/>
          <a:lstStyle/>
          <a:p>
            <a:fld id="{01F2A70B-78F2-4DCF-B53B-C990D2FAFB8A}" type="slidenum">
              <a:rPr lang="es-419" smtClean="0"/>
              <a:t>30</a:t>
            </a:fld>
            <a:endParaRPr lang="es-419"/>
          </a:p>
        </p:txBody>
      </p:sp>
    </p:spTree>
    <p:extLst>
      <p:ext uri="{BB962C8B-B14F-4D97-AF65-F5344CB8AC3E}">
        <p14:creationId xmlns:p14="http://schemas.microsoft.com/office/powerpoint/2010/main" val="1856873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32</a:t>
            </a:fld>
            <a:endParaRPr lang="en-US"/>
          </a:p>
        </p:txBody>
      </p:sp>
    </p:spTree>
    <p:extLst>
      <p:ext uri="{BB962C8B-B14F-4D97-AF65-F5344CB8AC3E}">
        <p14:creationId xmlns:p14="http://schemas.microsoft.com/office/powerpoint/2010/main" val="3465129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884F6F-3506-CE49-A84F-96B71B35B30A}" type="slidenum">
              <a:rPr lang="en-US" smtClean="0"/>
              <a:t>4</a:t>
            </a:fld>
            <a:endParaRPr lang="en-US"/>
          </a:p>
        </p:txBody>
      </p:sp>
    </p:spTree>
    <p:extLst>
      <p:ext uri="{BB962C8B-B14F-4D97-AF65-F5344CB8AC3E}">
        <p14:creationId xmlns:p14="http://schemas.microsoft.com/office/powerpoint/2010/main" val="3019898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33</a:t>
            </a:fld>
            <a:endParaRPr lang="en-US"/>
          </a:p>
        </p:txBody>
      </p:sp>
    </p:spTree>
    <p:extLst>
      <p:ext uri="{BB962C8B-B14F-4D97-AF65-F5344CB8AC3E}">
        <p14:creationId xmlns:p14="http://schemas.microsoft.com/office/powerpoint/2010/main" val="1775558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35</a:t>
            </a:fld>
            <a:endParaRPr lang="en-US"/>
          </a:p>
        </p:txBody>
      </p:sp>
    </p:spTree>
    <p:extLst>
      <p:ext uri="{BB962C8B-B14F-4D97-AF65-F5344CB8AC3E}">
        <p14:creationId xmlns:p14="http://schemas.microsoft.com/office/powerpoint/2010/main" val="2245055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https://cdn-icons-png.flaticon.com/512/234/234635.png</a:t>
            </a:r>
          </a:p>
          <a:p>
            <a:r>
              <a:rPr lang="en-US" dirty="0"/>
              <a:t>https://cdn-icons-png.flaticon.com/512/1049/1049631.png</a:t>
            </a:r>
          </a:p>
          <a:p>
            <a:r>
              <a:rPr lang="en-US"/>
              <a:t>https://cdn3.vectorstock.com/i/1000x1000/14/32/listening-skills-vector-17651432.jpg</a:t>
            </a:r>
            <a:endParaRPr lang="en-US" dirty="0"/>
          </a:p>
          <a:p>
            <a:r>
              <a:rPr lang="en-US" dirty="0"/>
              <a:t>https://cdn-icons-png.flaticon.com/512/196/196377.png</a:t>
            </a:r>
          </a:p>
        </p:txBody>
      </p:sp>
      <p:sp>
        <p:nvSpPr>
          <p:cNvPr id="4" name="Slide Number Placeholder 3"/>
          <p:cNvSpPr>
            <a:spLocks noGrp="1"/>
          </p:cNvSpPr>
          <p:nvPr>
            <p:ph type="sldNum" sz="quarter" idx="5"/>
          </p:nvPr>
        </p:nvSpPr>
        <p:spPr/>
        <p:txBody>
          <a:bodyPr/>
          <a:lstStyle/>
          <a:p>
            <a:fld id="{01F2A70B-78F2-4DCF-B53B-C990D2FAFB8A}" type="slidenum">
              <a:rPr lang="en-US" smtClean="0"/>
              <a:t>36</a:t>
            </a:fld>
            <a:endParaRPr lang="en-US"/>
          </a:p>
        </p:txBody>
      </p:sp>
    </p:spTree>
    <p:extLst>
      <p:ext uri="{BB962C8B-B14F-4D97-AF65-F5344CB8AC3E}">
        <p14:creationId xmlns:p14="http://schemas.microsoft.com/office/powerpoint/2010/main" val="3828067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https://earth.stanford.edu/sites/default/files/styles/2320_wide_scaled_/public/media/image/2021-01/190712-6011_0.jpg?itok=X17w9VYI</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37</a:t>
            </a:fld>
            <a:endParaRPr lang="en-US"/>
          </a:p>
        </p:txBody>
      </p:sp>
    </p:spTree>
    <p:extLst>
      <p:ext uri="{BB962C8B-B14F-4D97-AF65-F5344CB8AC3E}">
        <p14:creationId xmlns:p14="http://schemas.microsoft.com/office/powerpoint/2010/main" val="2512140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https://www.industriallogic.com/img/blog/eat_an_elephant.jpg</a:t>
            </a:r>
          </a:p>
        </p:txBody>
      </p:sp>
      <p:sp>
        <p:nvSpPr>
          <p:cNvPr id="4" name="Slide Number Placeholder 3"/>
          <p:cNvSpPr>
            <a:spLocks noGrp="1"/>
          </p:cNvSpPr>
          <p:nvPr>
            <p:ph type="sldNum" sz="quarter" idx="5"/>
          </p:nvPr>
        </p:nvSpPr>
        <p:spPr/>
        <p:txBody>
          <a:bodyPr/>
          <a:lstStyle/>
          <a:p>
            <a:fld id="{01F2A70B-78F2-4DCF-B53B-C990D2FAFB8A}" type="slidenum">
              <a:rPr lang="en-US" smtClean="0"/>
              <a:t>39</a:t>
            </a:fld>
            <a:endParaRPr lang="en-US"/>
          </a:p>
        </p:txBody>
      </p:sp>
    </p:spTree>
    <p:extLst>
      <p:ext uri="{BB962C8B-B14F-4D97-AF65-F5344CB8AC3E}">
        <p14:creationId xmlns:p14="http://schemas.microsoft.com/office/powerpoint/2010/main" val="35886524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40</a:t>
            </a:fld>
            <a:endParaRPr lang="en-US"/>
          </a:p>
        </p:txBody>
      </p:sp>
    </p:spTree>
    <p:extLst>
      <p:ext uri="{BB962C8B-B14F-4D97-AF65-F5344CB8AC3E}">
        <p14:creationId xmlns:p14="http://schemas.microsoft.com/office/powerpoint/2010/main" val="2011487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42</a:t>
            </a:fld>
            <a:endParaRPr lang="en-US"/>
          </a:p>
        </p:txBody>
      </p:sp>
    </p:spTree>
    <p:extLst>
      <p:ext uri="{BB962C8B-B14F-4D97-AF65-F5344CB8AC3E}">
        <p14:creationId xmlns:p14="http://schemas.microsoft.com/office/powerpoint/2010/main" val="4230354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fld id="{01F2A70B-78F2-4DCF-B53B-C990D2FAFB8A}" type="slidenum">
              <a:rPr lang="en-US" smtClean="0"/>
              <a:t>43</a:t>
            </a:fld>
            <a:endParaRPr lang="en-US"/>
          </a:p>
        </p:txBody>
      </p:sp>
    </p:spTree>
    <p:extLst>
      <p:ext uri="{BB962C8B-B14F-4D97-AF65-F5344CB8AC3E}">
        <p14:creationId xmlns:p14="http://schemas.microsoft.com/office/powerpoint/2010/main" val="3596404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44</a:t>
            </a:fld>
            <a:endParaRPr lang="en-US"/>
          </a:p>
        </p:txBody>
      </p:sp>
    </p:spTree>
    <p:extLst>
      <p:ext uri="{BB962C8B-B14F-4D97-AF65-F5344CB8AC3E}">
        <p14:creationId xmlns:p14="http://schemas.microsoft.com/office/powerpoint/2010/main" val="790566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fld id="{01F2A70B-78F2-4DCF-B53B-C990D2FAFB8A}" type="slidenum">
              <a:rPr lang="en-US" smtClean="0"/>
              <a:t>45</a:t>
            </a:fld>
            <a:endParaRPr lang="en-US"/>
          </a:p>
        </p:txBody>
      </p:sp>
    </p:spTree>
    <p:extLst>
      <p:ext uri="{BB962C8B-B14F-4D97-AF65-F5344CB8AC3E}">
        <p14:creationId xmlns:p14="http://schemas.microsoft.com/office/powerpoint/2010/main" val="3483519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ea typeface="MS PGothic"/>
                <a:cs typeface="Calibri"/>
              </a:rPr>
              <a:t>Before we proceed we want to pause and reflect on our meeting norms. These norms are some we are to highlight between staff and committee members. Its is our collective responsibility to welcome all and offer a safe space to learn. Safety and respect work mutually together to develop a positive climate for learning.</a:t>
            </a:r>
          </a:p>
          <a:p>
            <a:pPr marL="171450" indent="-171450">
              <a:buFont typeface="Arial"/>
              <a:buChar char="•"/>
            </a:pPr>
            <a:r>
              <a:rPr lang="en-US" dirty="0">
                <a:ea typeface="MS PGothic"/>
                <a:cs typeface="Calibri"/>
              </a:rPr>
              <a:t>At this point I will review our meeting norms:</a:t>
            </a:r>
          </a:p>
          <a:p>
            <a:pPr marL="171450" indent="-171450">
              <a:buFont typeface="Arial"/>
              <a:buChar char="•"/>
            </a:pPr>
            <a:endParaRPr lang="en-US" dirty="0">
              <a:ea typeface="MS PGothic"/>
              <a:cs typeface="Calibri"/>
            </a:endParaRPr>
          </a:p>
          <a:p>
            <a:pPr marL="171450" indent="-171450">
              <a:buFont typeface="Arial"/>
              <a:buChar char="•"/>
            </a:pPr>
            <a:r>
              <a:rPr lang="es-CO" noProof="0" dirty="0">
                <a:ea typeface="MS PGothic"/>
                <a:cs typeface="Calibri"/>
              </a:rPr>
              <a:t>Antes de continuar, queremos asegurarnos que hagamos una pausa y pensemos en las normas de la reunión. Estas normas son para recalcar con el personal y los miembros de los comités. Nuestra responsabilidad compartida es darle la bienvenida a todos y ofrecer un espacio seguro para aprender. La seguridad y el respeto, así como el trabajo en conjunto se hacen para desarrollar un ambiente positive para el aprendizaje.</a:t>
            </a:r>
          </a:p>
          <a:p>
            <a:pPr marL="171450" indent="-171450">
              <a:buFont typeface="Arial"/>
              <a:buChar char="•"/>
            </a:pPr>
            <a:r>
              <a:rPr lang="es-CO" noProof="0" dirty="0">
                <a:ea typeface="MS PGothic"/>
                <a:cs typeface="Calibri"/>
              </a:rPr>
              <a:t>En este momento, repasaremos nuestras normas para la reunión: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1A41B-49B9-450E-A1BD-B8C233A8866F}" type="slidenum">
              <a:rPr kumimoji="0" lang="en-US" alt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944849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46</a:t>
            </a:fld>
            <a:endParaRPr lang="en-US"/>
          </a:p>
        </p:txBody>
      </p:sp>
    </p:spTree>
    <p:extLst>
      <p:ext uri="{BB962C8B-B14F-4D97-AF65-F5344CB8AC3E}">
        <p14:creationId xmlns:p14="http://schemas.microsoft.com/office/powerpoint/2010/main" val="1268197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fld id="{01F2A70B-78F2-4DCF-B53B-C990D2FAFB8A}" type="slidenum">
              <a:rPr lang="en-US" smtClean="0"/>
              <a:t>47</a:t>
            </a:fld>
            <a:endParaRPr lang="en-US"/>
          </a:p>
        </p:txBody>
      </p:sp>
    </p:spTree>
    <p:extLst>
      <p:ext uri="{BB962C8B-B14F-4D97-AF65-F5344CB8AC3E}">
        <p14:creationId xmlns:p14="http://schemas.microsoft.com/office/powerpoint/2010/main" val="291400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48</a:t>
            </a:fld>
            <a:endParaRPr lang="en-US"/>
          </a:p>
        </p:txBody>
      </p:sp>
    </p:spTree>
    <p:extLst>
      <p:ext uri="{BB962C8B-B14F-4D97-AF65-F5344CB8AC3E}">
        <p14:creationId xmlns:p14="http://schemas.microsoft.com/office/powerpoint/2010/main" val="3604070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fld id="{01F2A70B-78F2-4DCF-B53B-C990D2FAFB8A}" type="slidenum">
              <a:rPr lang="en-US" smtClean="0"/>
              <a:t>49</a:t>
            </a:fld>
            <a:endParaRPr lang="en-US"/>
          </a:p>
        </p:txBody>
      </p:sp>
    </p:spTree>
    <p:extLst>
      <p:ext uri="{BB962C8B-B14F-4D97-AF65-F5344CB8AC3E}">
        <p14:creationId xmlns:p14="http://schemas.microsoft.com/office/powerpoint/2010/main" val="4031589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p:txBody>
      </p:sp>
      <p:sp>
        <p:nvSpPr>
          <p:cNvPr id="4" name="Slide Number Placeholder 3"/>
          <p:cNvSpPr>
            <a:spLocks noGrp="1"/>
          </p:cNvSpPr>
          <p:nvPr>
            <p:ph type="sldNum" sz="quarter" idx="5"/>
          </p:nvPr>
        </p:nvSpPr>
        <p:spPr/>
        <p:txBody>
          <a:bodyPr/>
          <a:lstStyle/>
          <a:p>
            <a:fld id="{01F2A70B-78F2-4DCF-B53B-C990D2FAFB8A}" type="slidenum">
              <a:rPr lang="en-US" smtClean="0"/>
              <a:t>50</a:t>
            </a:fld>
            <a:endParaRPr lang="en-US"/>
          </a:p>
        </p:txBody>
      </p:sp>
    </p:spTree>
    <p:extLst>
      <p:ext uri="{BB962C8B-B14F-4D97-AF65-F5344CB8AC3E}">
        <p14:creationId xmlns:p14="http://schemas.microsoft.com/office/powerpoint/2010/main" val="42050037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fld id="{01F2A70B-78F2-4DCF-B53B-C990D2FAFB8A}" type="slidenum">
              <a:rPr lang="en-US" smtClean="0"/>
              <a:t>51</a:t>
            </a:fld>
            <a:endParaRPr lang="en-US"/>
          </a:p>
        </p:txBody>
      </p:sp>
    </p:spTree>
    <p:extLst>
      <p:ext uri="{BB962C8B-B14F-4D97-AF65-F5344CB8AC3E}">
        <p14:creationId xmlns:p14="http://schemas.microsoft.com/office/powerpoint/2010/main" val="4185840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https://www.the74million.org/wp-content/uploads/2018/01/Latino-classroom.jpg</a:t>
            </a:r>
          </a:p>
          <a:p>
            <a:r>
              <a:rPr lang="en-US" dirty="0"/>
              <a:t>https://arthistoryteachingresources.org/wp-content/uploads/2019/02/zoom-class-copy-1.jpg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3D7A2-C585-48BF-BF8C-C21FDC051F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647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https://www.industriallogic.com/img/blog/eat_an_elephant.jpg</a:t>
            </a:r>
          </a:p>
        </p:txBody>
      </p:sp>
      <p:sp>
        <p:nvSpPr>
          <p:cNvPr id="4" name="Slide Number Placeholder 3"/>
          <p:cNvSpPr>
            <a:spLocks noGrp="1"/>
          </p:cNvSpPr>
          <p:nvPr>
            <p:ph type="sldNum" sz="quarter" idx="5"/>
          </p:nvPr>
        </p:nvSpPr>
        <p:spPr/>
        <p:txBody>
          <a:bodyPr/>
          <a:lstStyle/>
          <a:p>
            <a:fld id="{01F2A70B-78F2-4DCF-B53B-C990D2FAFB8A}" type="slidenum">
              <a:rPr lang="en-US" smtClean="0"/>
              <a:t>53</a:t>
            </a:fld>
            <a:endParaRPr lang="en-US"/>
          </a:p>
        </p:txBody>
      </p:sp>
    </p:spTree>
    <p:extLst>
      <p:ext uri="{BB962C8B-B14F-4D97-AF65-F5344CB8AC3E}">
        <p14:creationId xmlns:p14="http://schemas.microsoft.com/office/powerpoint/2010/main" val="354965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ELA: https://www.youtube.com/embed/XpSrjrrkzwE?start=50&amp;end=114</a:t>
            </a:r>
          </a:p>
        </p:txBody>
      </p:sp>
      <p:sp>
        <p:nvSpPr>
          <p:cNvPr id="4" name="Slide Number Placeholder 3"/>
          <p:cNvSpPr>
            <a:spLocks noGrp="1"/>
          </p:cNvSpPr>
          <p:nvPr>
            <p:ph type="sldNum" sz="quarter" idx="5"/>
          </p:nvPr>
        </p:nvSpPr>
        <p:spPr/>
        <p:txBody>
          <a:bodyPr/>
          <a:lstStyle/>
          <a:p>
            <a:fld id="{01F2A70B-78F2-4DCF-B53B-C990D2FAFB8A}" type="slidenum">
              <a:rPr lang="en-US" smtClean="0"/>
              <a:t>54</a:t>
            </a:fld>
            <a:endParaRPr lang="en-US"/>
          </a:p>
        </p:txBody>
      </p:sp>
    </p:spTree>
    <p:extLst>
      <p:ext uri="{BB962C8B-B14F-4D97-AF65-F5344CB8AC3E}">
        <p14:creationId xmlns:p14="http://schemas.microsoft.com/office/powerpoint/2010/main" val="40872006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http://www.corestandards.org/assets/Appendix_B.pdf</a:t>
            </a:r>
          </a:p>
        </p:txBody>
      </p:sp>
      <p:sp>
        <p:nvSpPr>
          <p:cNvPr id="4" name="Slide Number Placeholder 3"/>
          <p:cNvSpPr>
            <a:spLocks noGrp="1"/>
          </p:cNvSpPr>
          <p:nvPr>
            <p:ph type="sldNum" sz="quarter" idx="5"/>
          </p:nvPr>
        </p:nvSpPr>
        <p:spPr/>
        <p:txBody>
          <a:bodyPr/>
          <a:lstStyle/>
          <a:p>
            <a:fld id="{01F2A70B-78F2-4DCF-B53B-C990D2FAFB8A}" type="slidenum">
              <a:rPr lang="en-US" smtClean="0"/>
              <a:t>58</a:t>
            </a:fld>
            <a:endParaRPr lang="en-US"/>
          </a:p>
        </p:txBody>
      </p:sp>
    </p:spTree>
    <p:extLst>
      <p:ext uri="{BB962C8B-B14F-4D97-AF65-F5344CB8AC3E}">
        <p14:creationId xmlns:p14="http://schemas.microsoft.com/office/powerpoint/2010/main" val="1425744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ea typeface="MS PGothic"/>
                <a:cs typeface="Calibri"/>
              </a:rPr>
              <a:t>Continue to present meeting norms.</a:t>
            </a:r>
          </a:p>
          <a:p>
            <a:pPr marL="171450" indent="-171450">
              <a:buFont typeface="Arial"/>
              <a:buChar char="•"/>
            </a:pPr>
            <a:r>
              <a:rPr lang="en-US" dirty="0">
                <a:ea typeface="MS PGothic"/>
                <a:cs typeface="Calibri"/>
              </a:rPr>
              <a:t>Close by sharing that if we see and hear any instances that to not follow our norms they are to ask participants to be respectful and raise the concern to PCS staff.</a:t>
            </a:r>
          </a:p>
          <a:p>
            <a:pPr marL="171450" indent="-171450">
              <a:buFont typeface="Arial"/>
              <a:buChar char="•"/>
            </a:pPr>
            <a:r>
              <a:rPr lang="en-US" dirty="0">
                <a:ea typeface="MS PGothic"/>
                <a:cs typeface="Calibri"/>
              </a:rPr>
              <a:t>Gloria to offer closing remarks on norms regarding safety, no use of slander and harassment.</a:t>
            </a:r>
          </a:p>
          <a:p>
            <a:pPr marL="171450" indent="-171450">
              <a:buFont typeface="Arial"/>
              <a:buChar char="•"/>
            </a:pPr>
            <a:endParaRPr lang="en-US" dirty="0">
              <a:ea typeface="MS PGothic"/>
              <a:cs typeface="Calibri"/>
            </a:endParaRPr>
          </a:p>
          <a:p>
            <a:pPr marL="171450" indent="-171450">
              <a:buFont typeface="Arial"/>
              <a:buChar char="•"/>
            </a:pPr>
            <a:r>
              <a:rPr lang="es-CO" noProof="0" dirty="0">
                <a:ea typeface="MS PGothic"/>
                <a:cs typeface="Calibri"/>
              </a:rPr>
              <a:t>Continúe presentando las normas.</a:t>
            </a:r>
          </a:p>
          <a:p>
            <a:pPr marL="171450" indent="-171450">
              <a:buFont typeface="Arial"/>
              <a:buChar char="•"/>
            </a:pPr>
            <a:r>
              <a:rPr lang="es-CO" noProof="0" dirty="0">
                <a:ea typeface="MS PGothic"/>
                <a:cs typeface="Calibri"/>
              </a:rPr>
              <a:t>Cierre con compartir que si vemos o escuchamos que no se respetan las normas, les pediremos a los participantes que sean respetuosos y daremos la preocupación al personal de PCS.</a:t>
            </a:r>
          </a:p>
          <a:p>
            <a:pPr marL="171450" indent="-171450">
              <a:buFont typeface="Arial"/>
              <a:buChar char="•"/>
            </a:pPr>
            <a:r>
              <a:rPr lang="es-CO" noProof="0" dirty="0">
                <a:ea typeface="MS PGothic"/>
                <a:cs typeface="Calibri"/>
              </a:rPr>
              <a:t>Gloria puede ofrecer frases de clausura sobre las normas en cuanto a la seguridad, no difamar o acosar.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1A41B-49B9-450E-A1BD-B8C233A8866F}" type="slidenum">
              <a:rPr kumimoji="0" lang="en-US" alt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16315726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https://sacredjourney.tv/wp-content/uploads/2017/12/Frog-and-Toad.png</a:t>
            </a:r>
          </a:p>
          <a:p>
            <a:r>
              <a:rPr lang="en-US" dirty="0"/>
              <a:t>https://www.youtube.com/watch?v=n3q0tWip8pM</a:t>
            </a:r>
          </a:p>
        </p:txBody>
      </p:sp>
      <p:sp>
        <p:nvSpPr>
          <p:cNvPr id="4" name="Slide Number Placeholder 3"/>
          <p:cNvSpPr>
            <a:spLocks noGrp="1"/>
          </p:cNvSpPr>
          <p:nvPr>
            <p:ph type="sldNum" sz="quarter" idx="5"/>
          </p:nvPr>
        </p:nvSpPr>
        <p:spPr/>
        <p:txBody>
          <a:bodyPr/>
          <a:lstStyle/>
          <a:p>
            <a:fld id="{01F2A70B-78F2-4DCF-B53B-C990D2FAFB8A}" type="slidenum">
              <a:rPr lang="en-US" smtClean="0"/>
              <a:t>60</a:t>
            </a:fld>
            <a:endParaRPr lang="en-US"/>
          </a:p>
        </p:txBody>
      </p:sp>
    </p:spTree>
    <p:extLst>
      <p:ext uri="{BB962C8B-B14F-4D97-AF65-F5344CB8AC3E}">
        <p14:creationId xmlns:p14="http://schemas.microsoft.com/office/powerpoint/2010/main" val="2966409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https://wonderfulbooksofoz.com/wp-content/uploads/2019/10/WonderfulWizardofOzDenslowPlates1.jpg</a:t>
            </a:r>
          </a:p>
          <a:p>
            <a:r>
              <a:rPr lang="en-US" dirty="0"/>
              <a:t>https://www.youtube.com/watch?v=djb9SOZal1o</a:t>
            </a:r>
          </a:p>
        </p:txBody>
      </p:sp>
      <p:sp>
        <p:nvSpPr>
          <p:cNvPr id="4" name="Slide Number Placeholder 3"/>
          <p:cNvSpPr>
            <a:spLocks noGrp="1"/>
          </p:cNvSpPr>
          <p:nvPr>
            <p:ph type="sldNum" sz="quarter" idx="5"/>
          </p:nvPr>
        </p:nvSpPr>
        <p:spPr/>
        <p:txBody>
          <a:bodyPr/>
          <a:lstStyle/>
          <a:p>
            <a:fld id="{01F2A70B-78F2-4DCF-B53B-C990D2FAFB8A}" type="slidenum">
              <a:rPr lang="en-US" smtClean="0"/>
              <a:t>61</a:t>
            </a:fld>
            <a:endParaRPr lang="en-US"/>
          </a:p>
        </p:txBody>
      </p:sp>
    </p:spTree>
    <p:extLst>
      <p:ext uri="{BB962C8B-B14F-4D97-AF65-F5344CB8AC3E}">
        <p14:creationId xmlns:p14="http://schemas.microsoft.com/office/powerpoint/2010/main" val="12607707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https://www.youtube.com/watch?v=HnFTy3k29To</a:t>
            </a:r>
          </a:p>
        </p:txBody>
      </p:sp>
      <p:sp>
        <p:nvSpPr>
          <p:cNvPr id="4" name="Slide Number Placeholder 3"/>
          <p:cNvSpPr>
            <a:spLocks noGrp="1"/>
          </p:cNvSpPr>
          <p:nvPr>
            <p:ph type="sldNum" sz="quarter" idx="5"/>
          </p:nvPr>
        </p:nvSpPr>
        <p:spPr/>
        <p:txBody>
          <a:bodyPr/>
          <a:lstStyle/>
          <a:p>
            <a:fld id="{01F2A70B-78F2-4DCF-B53B-C990D2FAFB8A}" type="slidenum">
              <a:rPr lang="en-US" smtClean="0"/>
              <a:t>62</a:t>
            </a:fld>
            <a:endParaRPr lang="en-US"/>
          </a:p>
        </p:txBody>
      </p:sp>
    </p:spTree>
    <p:extLst>
      <p:ext uri="{BB962C8B-B14F-4D97-AF65-F5344CB8AC3E}">
        <p14:creationId xmlns:p14="http://schemas.microsoft.com/office/powerpoint/2010/main" val="2530138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https://www.youtube.com/watch?v=vwaWFOoLGdk</a:t>
            </a:r>
          </a:p>
        </p:txBody>
      </p:sp>
      <p:sp>
        <p:nvSpPr>
          <p:cNvPr id="4" name="Slide Number Placeholder 3"/>
          <p:cNvSpPr>
            <a:spLocks noGrp="1"/>
          </p:cNvSpPr>
          <p:nvPr>
            <p:ph type="sldNum" sz="quarter" idx="5"/>
          </p:nvPr>
        </p:nvSpPr>
        <p:spPr/>
        <p:txBody>
          <a:bodyPr/>
          <a:lstStyle/>
          <a:p>
            <a:fld id="{01F2A70B-78F2-4DCF-B53B-C990D2FAFB8A}" type="slidenum">
              <a:rPr lang="en-US" smtClean="0"/>
              <a:t>63</a:t>
            </a:fld>
            <a:endParaRPr lang="en-US"/>
          </a:p>
        </p:txBody>
      </p:sp>
    </p:spTree>
    <p:extLst>
      <p:ext uri="{BB962C8B-B14F-4D97-AF65-F5344CB8AC3E}">
        <p14:creationId xmlns:p14="http://schemas.microsoft.com/office/powerpoint/2010/main" val="120497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https://www.youtube.com/embed/MMCCg155GME?start=23&amp;end=261</a:t>
            </a:r>
          </a:p>
        </p:txBody>
      </p:sp>
      <p:sp>
        <p:nvSpPr>
          <p:cNvPr id="4" name="Slide Number Placeholder 3"/>
          <p:cNvSpPr>
            <a:spLocks noGrp="1"/>
          </p:cNvSpPr>
          <p:nvPr>
            <p:ph type="sldNum" sz="quarter" idx="5"/>
          </p:nvPr>
        </p:nvSpPr>
        <p:spPr/>
        <p:txBody>
          <a:bodyPr/>
          <a:lstStyle/>
          <a:p>
            <a:fld id="{01F2A70B-78F2-4DCF-B53B-C990D2FAFB8A}" type="slidenum">
              <a:rPr lang="en-US" smtClean="0"/>
              <a:t>64</a:t>
            </a:fld>
            <a:endParaRPr lang="en-US"/>
          </a:p>
        </p:txBody>
      </p:sp>
    </p:spTree>
    <p:extLst>
      <p:ext uri="{BB962C8B-B14F-4D97-AF65-F5344CB8AC3E}">
        <p14:creationId xmlns:p14="http://schemas.microsoft.com/office/powerpoint/2010/main" val="10058783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https://www.youtube.com/watch?v=-JcCW_fNWQQ</a:t>
            </a:r>
          </a:p>
        </p:txBody>
      </p:sp>
      <p:sp>
        <p:nvSpPr>
          <p:cNvPr id="4" name="Slide Number Placeholder 3"/>
          <p:cNvSpPr>
            <a:spLocks noGrp="1"/>
          </p:cNvSpPr>
          <p:nvPr>
            <p:ph type="sldNum" sz="quarter" idx="5"/>
          </p:nvPr>
        </p:nvSpPr>
        <p:spPr/>
        <p:txBody>
          <a:bodyPr/>
          <a:lstStyle/>
          <a:p>
            <a:fld id="{01F2A70B-78F2-4DCF-B53B-C990D2FAFB8A}" type="slidenum">
              <a:rPr lang="en-US" smtClean="0"/>
              <a:t>65</a:t>
            </a:fld>
            <a:endParaRPr lang="en-US"/>
          </a:p>
        </p:txBody>
      </p:sp>
    </p:spTree>
    <p:extLst>
      <p:ext uri="{BB962C8B-B14F-4D97-AF65-F5344CB8AC3E}">
        <p14:creationId xmlns:p14="http://schemas.microsoft.com/office/powerpoint/2010/main" val="820086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https://earth.stanford.edu/sites/default/files/styles/2320_wide_scaled_/public/media/image/2021-01/190712-6011_0.jpg?itok=X17w9VYI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2103354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https://www.the74million.org/wp-content/uploads/2018/01/Latino-classroom.jpg</a:t>
            </a:r>
          </a:p>
          <a:p>
            <a:r>
              <a:rPr lang="en-US" dirty="0"/>
              <a:t>https://arthistoryteachingresources.org/wp-content/uploads/2019/02/zoom-class-copy-1.jpg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33D7A2-C585-48BF-BF8C-C21FDC051F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6641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http://www.corestandards.org/assets/Appendix_C.pdf</a:t>
            </a:r>
          </a:p>
        </p:txBody>
      </p:sp>
      <p:sp>
        <p:nvSpPr>
          <p:cNvPr id="4" name="Slide Number Placeholder 3"/>
          <p:cNvSpPr>
            <a:spLocks noGrp="1"/>
          </p:cNvSpPr>
          <p:nvPr>
            <p:ph type="sldNum" sz="quarter" idx="5"/>
          </p:nvPr>
        </p:nvSpPr>
        <p:spPr/>
        <p:txBody>
          <a:bodyPr/>
          <a:lstStyle/>
          <a:p>
            <a:fld id="{01F2A70B-78F2-4DCF-B53B-C990D2FAFB8A}" type="slidenum">
              <a:rPr lang="en-US" smtClean="0"/>
              <a:t>72</a:t>
            </a:fld>
            <a:endParaRPr lang="en-US"/>
          </a:p>
        </p:txBody>
      </p:sp>
    </p:spTree>
    <p:extLst>
      <p:ext uri="{BB962C8B-B14F-4D97-AF65-F5344CB8AC3E}">
        <p14:creationId xmlns:p14="http://schemas.microsoft.com/office/powerpoint/2010/main" val="24956962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https://earth.stanford.edu/sites/default/files/styles/2320_wide_scaled_/public/media/image/2021-01/190712-6011_0.jpg?itok=X17w9VYI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689640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https://1.bp.blogspot.com/-gpPCNM2JjBs/W28oMHeNHqI/AAAAAAAX7u8/LQtL7fq0ZcsDrRicHfQJQMeFpwpLlVFMwCLcBGAs/s1600/AW1528222_00.gif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6E22B-85CA-45C7-86A8-A17C38B96A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110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fld id="{01F2A70B-78F2-4DCF-B53B-C990D2FAFB8A}" type="slidenum">
              <a:rPr lang="en-US" smtClean="0"/>
              <a:t>76</a:t>
            </a:fld>
            <a:endParaRPr lang="en-US"/>
          </a:p>
        </p:txBody>
      </p:sp>
    </p:spTree>
    <p:extLst>
      <p:ext uri="{BB962C8B-B14F-4D97-AF65-F5344CB8AC3E}">
        <p14:creationId xmlns:p14="http://schemas.microsoft.com/office/powerpoint/2010/main" val="16566519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https://www.youtube.com/embed/XpSrjrrkzwE?start=150&amp;end=184</a:t>
            </a:r>
          </a:p>
        </p:txBody>
      </p:sp>
      <p:sp>
        <p:nvSpPr>
          <p:cNvPr id="4" name="Slide Number Placeholder 3"/>
          <p:cNvSpPr>
            <a:spLocks noGrp="1"/>
          </p:cNvSpPr>
          <p:nvPr>
            <p:ph type="sldNum" sz="quarter" idx="5"/>
          </p:nvPr>
        </p:nvSpPr>
        <p:spPr/>
        <p:txBody>
          <a:bodyPr/>
          <a:lstStyle/>
          <a:p>
            <a:fld id="{01F2A70B-78F2-4DCF-B53B-C990D2FAFB8A}" type="slidenum">
              <a:rPr lang="en-US" smtClean="0"/>
              <a:t>80</a:t>
            </a:fld>
            <a:endParaRPr lang="en-US"/>
          </a:p>
        </p:txBody>
      </p:sp>
    </p:spTree>
    <p:extLst>
      <p:ext uri="{BB962C8B-B14F-4D97-AF65-F5344CB8AC3E}">
        <p14:creationId xmlns:p14="http://schemas.microsoft.com/office/powerpoint/2010/main" val="18891948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https://i.imgur.com/PB8sRLV.gif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6E22B-85CA-45C7-86A8-A17C38B96A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957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https://www.scoe.net/castandards/Documents/parent_overview_ela_k-2.pdf</a:t>
            </a:r>
          </a:p>
          <a:p>
            <a:r>
              <a:rPr lang="en-US" dirty="0"/>
              <a:t>Spanish: https://www.scoe.net/castandards/Documents/parent_overview_ela_k-2_es.pdf </a:t>
            </a:r>
          </a:p>
          <a:p>
            <a:endParaRPr lang="en-US" dirty="0"/>
          </a:p>
          <a:p>
            <a:r>
              <a:rPr lang="en-US" dirty="0"/>
              <a:t>https://www.cde.ca.gov/re/cc/</a:t>
            </a:r>
          </a:p>
          <a:p>
            <a:r>
              <a:rPr lang="en-US" dirty="0"/>
              <a:t>https://www.cde.ca.gov/be/st/ss/documents/finalelaccssstandards.pdf</a:t>
            </a:r>
          </a:p>
          <a:p>
            <a:r>
              <a:rPr lang="en-US" dirty="0"/>
              <a:t>https://www.cde.ca.gov/ci/rl/cf/elaeldfrmwrksbeadopted.asp</a:t>
            </a:r>
          </a:p>
          <a:p>
            <a:r>
              <a:rPr lang="en-US" dirty="0"/>
              <a:t>https://www.cde.ca.gov/sp/cd/re/psfoundations.asp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6204608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https://www.cde.ca.gov/re/mo/castandards.asp</a:t>
            </a:r>
          </a:p>
          <a:p>
            <a:r>
              <a:rPr lang="en-US" dirty="0"/>
              <a:t>https://itunes.apple.com/us/app/ca-standards/id1466109063</a:t>
            </a:r>
          </a:p>
          <a:p>
            <a:r>
              <a:rPr lang="en-US" dirty="0"/>
              <a:t>https://play.google.com/store/apps/details?id=gov.ca.cde.CACSMobile</a:t>
            </a:r>
          </a:p>
          <a:p>
            <a:r>
              <a:rPr lang="en-US" dirty="0"/>
              <a:t>https://www.microsoft.com/en-us/store/p/ca-standards/9P9VNQ1820MG</a:t>
            </a:r>
          </a:p>
          <a:p>
            <a:endParaRPr lang="en-US" dirty="0"/>
          </a:p>
          <a:p>
            <a:r>
              <a:rPr lang="en-US" dirty="0"/>
              <a:t>About the App</a:t>
            </a:r>
          </a:p>
          <a:p>
            <a:r>
              <a:rPr lang="en-US" dirty="0"/>
              <a:t>The CA Content Standards mobile app provides quick, targeted access to California content standards.</a:t>
            </a:r>
          </a:p>
          <a:p>
            <a:endParaRPr lang="en-US" dirty="0"/>
          </a:p>
          <a:p>
            <a:r>
              <a:rPr lang="en-US" dirty="0"/>
              <a:t>California educators can use the mobile app for quick access to the Arts, Career Technical Education, Computer Science, English Language Arts, English Language Development, Health Education, History–Social Science, Mathematics, Physical Education, School Library, Science (CA NGSS), and World Languages content standards they rely on to design the knowledge, concepts, and skills that students should acquire at each grade level. Use the app to search, filter, and sort standards to isolate specific content, identify standards common across disciplines, and inform decisions around instruction and assessment.</a:t>
            </a:r>
          </a:p>
          <a:p>
            <a:endParaRPr lang="en-US" dirty="0"/>
          </a:p>
          <a:p>
            <a:r>
              <a:rPr lang="en-US" dirty="0"/>
              <a:t>The content standards in the CA Content Standards mobile app reflect the input of educators from across the state, and the approval of the Instructional Quality Commission and the State Board of Education. For more information on standards, curriculum, and instructional resources, or to share ways the app can better support your work, contact Curriculum Frameworks and Instructional Resources Division at the California Department of Education.</a:t>
            </a:r>
          </a:p>
        </p:txBody>
      </p:sp>
      <p:sp>
        <p:nvSpPr>
          <p:cNvPr id="4" name="Slide Number Placeholder 3"/>
          <p:cNvSpPr>
            <a:spLocks noGrp="1"/>
          </p:cNvSpPr>
          <p:nvPr>
            <p:ph type="sldNum" sz="quarter" idx="5"/>
          </p:nvPr>
        </p:nvSpPr>
        <p:spPr/>
        <p:txBody>
          <a:bodyPr/>
          <a:lstStyle/>
          <a:p>
            <a:fld id="{01F2A70B-78F2-4DCF-B53B-C990D2FAFB8A}" type="slidenum">
              <a:rPr lang="en-US" smtClean="0"/>
              <a:t>87</a:t>
            </a:fld>
            <a:endParaRPr lang="en-US"/>
          </a:p>
        </p:txBody>
      </p:sp>
    </p:spTree>
    <p:extLst>
      <p:ext uri="{BB962C8B-B14F-4D97-AF65-F5344CB8AC3E}">
        <p14:creationId xmlns:p14="http://schemas.microsoft.com/office/powerpoint/2010/main" val="28976071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https://www.cgcs.org/domain/114</a:t>
            </a:r>
          </a:p>
          <a:p>
            <a:r>
              <a:rPr lang="en-US" dirty="0"/>
              <a:t>https://www.cgcs.org/cms/lib/DC00001581/Centricity/Domain/114/Updated%20ParentGuide_ELA_K.pdf</a:t>
            </a:r>
          </a:p>
          <a:p>
            <a:endParaRPr lang="en-US" dirty="0"/>
          </a:p>
          <a:p>
            <a:r>
              <a:rPr lang="en-US" dirty="0"/>
              <a:t>SPANISH: https://www.cgcs.org/Page/365</a:t>
            </a:r>
          </a:p>
          <a:p>
            <a:r>
              <a:rPr lang="en-US" dirty="0"/>
              <a:t>https://www.cgcs.org/cms/lib/DC00001581/Centricity/Domain/148/ParentGuide_ELA_Span_K.pdf</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88</a:t>
            </a:fld>
            <a:endParaRPr lang="en-US"/>
          </a:p>
        </p:txBody>
      </p:sp>
    </p:spTree>
    <p:extLst>
      <p:ext uri="{BB962C8B-B14F-4D97-AF65-F5344CB8AC3E}">
        <p14:creationId xmlns:p14="http://schemas.microsoft.com/office/powerpoint/2010/main" val="23190505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https://www.cgcs.org/domain/114</a:t>
            </a:r>
          </a:p>
          <a:p>
            <a:r>
              <a:rPr lang="en-US" dirty="0"/>
              <a:t>https://www.cgcs.org/cms/lib/DC00001581/Centricity/Domain/114/ParentGuide_ELA_1.pdf</a:t>
            </a:r>
          </a:p>
          <a:p>
            <a:endParaRPr lang="en-US" dirty="0"/>
          </a:p>
          <a:p>
            <a:r>
              <a:rPr lang="en-US" dirty="0"/>
              <a:t>SPANISH: https://www.cgcs.org/Page/365</a:t>
            </a:r>
          </a:p>
          <a:p>
            <a:r>
              <a:rPr lang="en-US" dirty="0"/>
              <a:t>https://www.cgcs.org/cms/lib/DC00001581/Centricity/Domain/148/ParentGuide_ELA_Span_1.pdf</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89</a:t>
            </a:fld>
            <a:endParaRPr lang="en-US"/>
          </a:p>
        </p:txBody>
      </p:sp>
    </p:spTree>
    <p:extLst>
      <p:ext uri="{BB962C8B-B14F-4D97-AF65-F5344CB8AC3E}">
        <p14:creationId xmlns:p14="http://schemas.microsoft.com/office/powerpoint/2010/main" val="9257095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https://www.cgcs.org/domain/114</a:t>
            </a:r>
          </a:p>
          <a:p>
            <a:r>
              <a:rPr lang="en-US" dirty="0"/>
              <a:t>https://www.cgcs.org/cms/lib/DC00001581/Centricity/Domain/114/ParentGuide_ELA_2.pdf</a:t>
            </a:r>
          </a:p>
          <a:p>
            <a:endParaRPr lang="en-US" dirty="0"/>
          </a:p>
          <a:p>
            <a:r>
              <a:rPr lang="en-US" dirty="0"/>
              <a:t>SPANISH: https://www.cgcs.org/Page/365</a:t>
            </a:r>
          </a:p>
          <a:p>
            <a:r>
              <a:rPr lang="en-US" dirty="0"/>
              <a:t>https://www.cgcs.org/cms/lib/DC00001581/Centricity/Domain/148/ParentGuide_ELA_Span_2.pdf</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90</a:t>
            </a:fld>
            <a:endParaRPr lang="en-US"/>
          </a:p>
        </p:txBody>
      </p:sp>
    </p:spTree>
    <p:extLst>
      <p:ext uri="{BB962C8B-B14F-4D97-AF65-F5344CB8AC3E}">
        <p14:creationId xmlns:p14="http://schemas.microsoft.com/office/powerpoint/2010/main" val="3133096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https://www.youtube.com/watch?v=6FcrDdM08q0</a:t>
            </a:r>
          </a:p>
          <a:p>
            <a:r>
              <a:rPr lang="en-US" dirty="0"/>
              <a:t>https://youtu.be/ayMkrsbW3Vw</a:t>
            </a:r>
          </a:p>
          <a:p>
            <a:endParaRPr lang="en-US" dirty="0"/>
          </a:p>
          <a:p>
            <a:r>
              <a:rPr lang="en-US" dirty="0"/>
              <a:t>https://learn.khanacademy.org/khan-academy-kids/</a:t>
            </a:r>
          </a:p>
          <a:p>
            <a:endParaRPr lang="en-US" dirty="0"/>
          </a:p>
          <a:p>
            <a:r>
              <a:rPr lang="en-US" dirty="0"/>
              <a:t>https://learn.khanacademy.org/khan-academy-kids/clkg/</a:t>
            </a:r>
          </a:p>
          <a:p>
            <a:r>
              <a:rPr lang="en-US" dirty="0"/>
              <a:t>https://learn.khanacademy.org/khan-academy-kids/clkg/https/itunes.apple.com/app/apple-store/id1378467217?pt=698519&amp;ct=landingpage&amp;mt=8</a:t>
            </a:r>
          </a:p>
          <a:p>
            <a:r>
              <a:rPr lang="en-US" dirty="0"/>
              <a:t>https://learn.khanacademy.org/khan-academy-kids/clkg/https/play.google.com/store/apps/details?id=org.khankids.android&amp;referrer=utm_source%3Dwebsite%26utm_medium%3Dlandingpage%26utm_campaign%3Dkhankidslandingpage</a:t>
            </a:r>
          </a:p>
          <a:p>
            <a:r>
              <a:rPr lang="en-US" dirty="0"/>
              <a:t>https://learn.khanacademy.org/khan-academy-kids/clkg/https/www.amazon.com/gp/product/B07FDP9QCB/ref=mas_dl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91</a:t>
            </a:fld>
            <a:endParaRPr lang="en-US"/>
          </a:p>
        </p:txBody>
      </p:sp>
    </p:spTree>
    <p:extLst>
      <p:ext uri="{BB962C8B-B14F-4D97-AF65-F5344CB8AC3E}">
        <p14:creationId xmlns:p14="http://schemas.microsoft.com/office/powerpoint/2010/main" val="245209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https://www.today.com/parenting-guides/kindergarten-english-language-arts-skills-t177197</a:t>
            </a:r>
          </a:p>
          <a:p>
            <a:r>
              <a:rPr lang="en-US" dirty="0"/>
              <a:t>https://www.today.com/parenting-guides/how-help-kindergartners-english-t177220</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92</a:t>
            </a:fld>
            <a:endParaRPr lang="en-US"/>
          </a:p>
        </p:txBody>
      </p:sp>
    </p:spTree>
    <p:extLst>
      <p:ext uri="{BB962C8B-B14F-4D97-AF65-F5344CB8AC3E}">
        <p14:creationId xmlns:p14="http://schemas.microsoft.com/office/powerpoint/2010/main" val="3747153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https://p1.pxfuel.com/preview/354/296/879/woman-pointing-fingers-angry-hand-white</a:t>
            </a:r>
            <a:r>
              <a:rPr lang="en-US"/>
              <a:t>.jpg</a:t>
            </a:r>
            <a:endParaRPr lang="en-US" dirty="0"/>
          </a:p>
        </p:txBody>
      </p:sp>
      <p:sp>
        <p:nvSpPr>
          <p:cNvPr id="4" name="Slide Number Placeholder 3"/>
          <p:cNvSpPr>
            <a:spLocks noGrp="1"/>
          </p:cNvSpPr>
          <p:nvPr>
            <p:ph type="sldNum" sz="quarter" idx="5"/>
          </p:nvPr>
        </p:nvSpPr>
        <p:spPr/>
        <p:txBody>
          <a:bodyPr/>
          <a:lstStyle/>
          <a:p>
            <a:fld id="{D666E22B-85CA-45C7-86A8-A17C38B96A98}" type="slidenum">
              <a:rPr lang="en-US" smtClean="0"/>
              <a:t>14</a:t>
            </a:fld>
            <a:endParaRPr lang="en-US" dirty="0"/>
          </a:p>
        </p:txBody>
      </p:sp>
    </p:spTree>
    <p:extLst>
      <p:ext uri="{BB962C8B-B14F-4D97-AF65-F5344CB8AC3E}">
        <p14:creationId xmlns:p14="http://schemas.microsoft.com/office/powerpoint/2010/main" val="29472828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https://www.today.com/parenting-guides/1st-grade-english-language-arts-skills-t177441</a:t>
            </a:r>
          </a:p>
          <a:p>
            <a:r>
              <a:rPr lang="en-US" dirty="0"/>
              <a:t>https://www.today.com/parenting-guides/1st-grade-english-language-arts-tips-t177725</a:t>
            </a:r>
          </a:p>
        </p:txBody>
      </p:sp>
      <p:sp>
        <p:nvSpPr>
          <p:cNvPr id="4" name="Slide Number Placeholder 3"/>
          <p:cNvSpPr>
            <a:spLocks noGrp="1"/>
          </p:cNvSpPr>
          <p:nvPr>
            <p:ph type="sldNum" sz="quarter" idx="5"/>
          </p:nvPr>
        </p:nvSpPr>
        <p:spPr/>
        <p:txBody>
          <a:bodyPr/>
          <a:lstStyle/>
          <a:p>
            <a:fld id="{01F2A70B-78F2-4DCF-B53B-C990D2FAFB8A}" type="slidenum">
              <a:rPr lang="en-US" smtClean="0"/>
              <a:t>93</a:t>
            </a:fld>
            <a:endParaRPr lang="en-US"/>
          </a:p>
        </p:txBody>
      </p:sp>
    </p:spTree>
    <p:extLst>
      <p:ext uri="{BB962C8B-B14F-4D97-AF65-F5344CB8AC3E}">
        <p14:creationId xmlns:p14="http://schemas.microsoft.com/office/powerpoint/2010/main" val="347202929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https://www.today.com/parenting-guides/2nd-grade-english-language-arts-skills-t177731</a:t>
            </a:r>
          </a:p>
          <a:p>
            <a:r>
              <a:rPr lang="en-US" dirty="0"/>
              <a:t>https://www.today.com/parenting-guides/2nd-grade-english-language-arts-tips-t177782</a:t>
            </a:r>
          </a:p>
        </p:txBody>
      </p:sp>
      <p:sp>
        <p:nvSpPr>
          <p:cNvPr id="4" name="Slide Number Placeholder 3"/>
          <p:cNvSpPr>
            <a:spLocks noGrp="1"/>
          </p:cNvSpPr>
          <p:nvPr>
            <p:ph type="sldNum" sz="quarter" idx="5"/>
          </p:nvPr>
        </p:nvSpPr>
        <p:spPr/>
        <p:txBody>
          <a:bodyPr/>
          <a:lstStyle/>
          <a:p>
            <a:fld id="{01F2A70B-78F2-4DCF-B53B-C990D2FAFB8A}" type="slidenum">
              <a:rPr lang="en-US" smtClean="0"/>
              <a:t>94</a:t>
            </a:fld>
            <a:endParaRPr lang="en-US"/>
          </a:p>
        </p:txBody>
      </p:sp>
    </p:spTree>
    <p:extLst>
      <p:ext uri="{BB962C8B-B14F-4D97-AF65-F5344CB8AC3E}">
        <p14:creationId xmlns:p14="http://schemas.microsoft.com/office/powerpoint/2010/main" val="15083716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https://padlet.com/lausdpcs/zlwlvq53c9ybxwur</a:t>
            </a:r>
          </a:p>
          <a:p>
            <a:r>
              <a:rPr lang="es-419" dirty="0"/>
              <a:t>https://padlet.com/lausdpcs/eduu67dr6g43mb74</a:t>
            </a:r>
          </a:p>
        </p:txBody>
      </p:sp>
      <p:sp>
        <p:nvSpPr>
          <p:cNvPr id="4" name="Slide Number Placeholder 3"/>
          <p:cNvSpPr>
            <a:spLocks noGrp="1"/>
          </p:cNvSpPr>
          <p:nvPr>
            <p:ph type="sldNum" sz="quarter" idx="5"/>
          </p:nvPr>
        </p:nvSpPr>
        <p:spPr/>
        <p:txBody>
          <a:bodyPr/>
          <a:lstStyle/>
          <a:p>
            <a:fld id="{01F2A70B-78F2-4DCF-B53B-C990D2FAFB8A}" type="slidenum">
              <a:rPr lang="es-419" smtClean="0"/>
              <a:t>95</a:t>
            </a:fld>
            <a:endParaRPr lang="es-419"/>
          </a:p>
        </p:txBody>
      </p:sp>
    </p:spTree>
    <p:extLst>
      <p:ext uri="{BB962C8B-B14F-4D97-AF65-F5344CB8AC3E}">
        <p14:creationId xmlns:p14="http://schemas.microsoft.com/office/powerpoint/2010/main" val="20924734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https://theybascouniversity.files.wordpress.com/2019/11/9fe63-1cqwqaxjfrhk1ktw0hxwqca.gif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4B4C1-8D5A-4EDD-9C64-F1AEE057F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3874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an emphasis on developing comprehension with texts, students are exposed to a variety of literature and informational texts and learn how different genres, or types, of books have different structures. Their exposure to this wide and rich range of books is supported when teachers read books aloud and connect questions to the text. This is the time for students to embrace a love for reading, talking, and expressing opinions about all kinds of books and experiences in their world. </a:t>
            </a:r>
          </a:p>
          <a:p>
            <a:endParaRPr lang="en-US" dirty="0"/>
          </a:p>
          <a:p>
            <a:r>
              <a:rPr lang="en-US" dirty="0"/>
              <a:t>In kindergarten through grade two, students make great strides in learning how to read, or the foundational skills. These skills include developing print concepts, phonological awareness, phonics and word recognition, and increasing reading fluency.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26094425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https://media2.giphy.com/media/kKKHJvjevCFY5QZrfU/giphy.gif?cid=790b76116fe97320788af31c4d3eb1fa357368a58b9bf788&amp;rid=giphy.gif&amp;ct=g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https://www.pngkit.com/png/full/10-104206_notebook-paper-png.png</a:t>
            </a:r>
          </a:p>
          <a:p>
            <a:endParaRPr lang="en-US" dirty="0"/>
          </a:p>
        </p:txBody>
      </p:sp>
      <p:sp>
        <p:nvSpPr>
          <p:cNvPr id="4" name="Slide Number Placeholder 3"/>
          <p:cNvSpPr>
            <a:spLocks noGrp="1"/>
          </p:cNvSpPr>
          <p:nvPr>
            <p:ph type="sldNum" sz="quarter" idx="5"/>
          </p:nvPr>
        </p:nvSpPr>
        <p:spPr/>
        <p:txBody>
          <a:bodyPr/>
          <a:lstStyle/>
          <a:p>
            <a:fld id="{01F2A70B-78F2-4DCF-B53B-C990D2FAFB8A}" type="slidenum">
              <a:rPr lang="en-US" smtClean="0"/>
              <a:t>99</a:t>
            </a:fld>
            <a:endParaRPr lang="en-US"/>
          </a:p>
        </p:txBody>
      </p:sp>
    </p:spTree>
    <p:extLst>
      <p:ext uri="{BB962C8B-B14F-4D97-AF65-F5344CB8AC3E}">
        <p14:creationId xmlns:p14="http://schemas.microsoft.com/office/powerpoint/2010/main" val="3782208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8: Sub Section 1 – Topic page</a:t>
            </a:r>
          </a:p>
          <a:p>
            <a:r>
              <a:rPr lang="en-US" dirty="0"/>
              <a:t>https://www.davisandco.com/sites/default/files/blog/qanda.jpg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E4B4C1-8D5A-4EDD-9C64-F1AEE057FD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854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https://www.pbs.org/newshour/app/uploads/2016/02/GettyImages-135538200-1024x683.jpg</a:t>
            </a:r>
          </a:p>
          <a:p>
            <a:endParaRPr lang="es-419" dirty="0"/>
          </a:p>
          <a:p>
            <a:r>
              <a:rPr lang="es-419" dirty="0" err="1"/>
              <a:t>Inspirational</a:t>
            </a:r>
            <a:r>
              <a:rPr lang="es-419" dirty="0"/>
              <a:t> </a:t>
            </a:r>
            <a:r>
              <a:rPr lang="es-419" dirty="0" err="1"/>
              <a:t>quote</a:t>
            </a:r>
            <a:endParaRPr lang="es-419" dirty="0"/>
          </a:p>
        </p:txBody>
      </p:sp>
      <p:sp>
        <p:nvSpPr>
          <p:cNvPr id="4" name="Slide Number Placeholder 3"/>
          <p:cNvSpPr>
            <a:spLocks noGrp="1"/>
          </p:cNvSpPr>
          <p:nvPr>
            <p:ph type="sldNum" sz="quarter" idx="5"/>
          </p:nvPr>
        </p:nvSpPr>
        <p:spPr/>
        <p:txBody>
          <a:bodyPr/>
          <a:lstStyle/>
          <a:p>
            <a:fld id="{01F2A70B-78F2-4DCF-B53B-C990D2FAFB8A}" type="slidenum">
              <a:rPr lang="es-419" smtClean="0"/>
              <a:t>16</a:t>
            </a:fld>
            <a:endParaRPr lang="es-419"/>
          </a:p>
        </p:txBody>
      </p:sp>
    </p:spTree>
    <p:extLst>
      <p:ext uri="{BB962C8B-B14F-4D97-AF65-F5344CB8AC3E}">
        <p14:creationId xmlns:p14="http://schemas.microsoft.com/office/powerpoint/2010/main" val="180217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5"/>
          </p:nvPr>
        </p:nvSpPr>
        <p:spPr/>
        <p:txBody>
          <a:bodyPr/>
          <a:lstStyle/>
          <a:p>
            <a:fld id="{01F2A70B-78F2-4DCF-B53B-C990D2FAFB8A}" type="slidenum">
              <a:rPr lang="es-419" smtClean="0"/>
              <a:t>18</a:t>
            </a:fld>
            <a:endParaRPr lang="es-419"/>
          </a:p>
        </p:txBody>
      </p:sp>
    </p:spTree>
    <p:extLst>
      <p:ext uri="{BB962C8B-B14F-4D97-AF65-F5344CB8AC3E}">
        <p14:creationId xmlns:p14="http://schemas.microsoft.com/office/powerpoint/2010/main" val="3456446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dirty="0"/>
              <a:t>https://www.pbs.org/newshour/app/uploads/2016/02/GettyImages-135538200-1024x683.jpg</a:t>
            </a:r>
          </a:p>
        </p:txBody>
      </p:sp>
      <p:sp>
        <p:nvSpPr>
          <p:cNvPr id="4" name="Slide Number Placeholder 3"/>
          <p:cNvSpPr>
            <a:spLocks noGrp="1"/>
          </p:cNvSpPr>
          <p:nvPr>
            <p:ph type="sldNum" sz="quarter" idx="5"/>
          </p:nvPr>
        </p:nvSpPr>
        <p:spPr/>
        <p:txBody>
          <a:bodyPr/>
          <a:lstStyle/>
          <a:p>
            <a:fld id="{01F2A70B-78F2-4DCF-B53B-C990D2FAFB8A}" type="slidenum">
              <a:rPr lang="es-419" smtClean="0"/>
              <a:t>21</a:t>
            </a:fld>
            <a:endParaRPr lang="es-419"/>
          </a:p>
        </p:txBody>
      </p:sp>
    </p:spTree>
    <p:extLst>
      <p:ext uri="{BB962C8B-B14F-4D97-AF65-F5344CB8AC3E}">
        <p14:creationId xmlns:p14="http://schemas.microsoft.com/office/powerpoint/2010/main" val="2449253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9146382" cy="2667000"/>
          </a:xfrm>
        </p:spPr>
        <p:txBody>
          <a:bodyPr>
            <a:noAutofit/>
          </a:bodyPr>
          <a:lstStyle>
            <a:lvl1pPr>
              <a:defRPr sz="5402"/>
            </a:lvl1pPr>
          </a:lstStyle>
          <a:p>
            <a:r>
              <a:rPr lang="en-US"/>
              <a:t>Click to edit Master title style</a:t>
            </a:r>
            <a:endParaRPr/>
          </a:p>
        </p:txBody>
      </p:sp>
      <p:grpSp>
        <p:nvGrpSpPr>
          <p:cNvPr id="256" name="line" descr="Line graphic"/>
          <p:cNvGrpSpPr/>
          <p:nvPr/>
        </p:nvGrpSpPr>
        <p:grpSpPr bwMode="invGray">
          <a:xfrm>
            <a:off x="1585309" y="4724400"/>
            <a:ext cx="8634184"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gr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tx1">
                    <a:tint val="75000"/>
                  </a:schemeClr>
                </a:solidFill>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810" y="1514475"/>
            <a:ext cx="10572328"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sp>
        <p:nvSpPr>
          <p:cNvPr id="3" name="Vertical Text Placeholder 2"/>
          <p:cNvSpPr>
            <a:spLocks noGrp="1"/>
          </p:cNvSpPr>
          <p:nvPr>
            <p:ph type="body" orient="vert" idx="1"/>
          </p:nvPr>
        </p:nvSpPr>
        <p:spPr/>
        <p:txBody>
          <a:bodyPr vert="eaVert"/>
          <a:lstStyle>
            <a:lvl5pPr>
              <a:defRPr/>
            </a:lvl5pPr>
            <a:lvl6pPr marL="1957403">
              <a:defRPr/>
            </a:lvl6pPr>
            <a:lvl7pPr marL="1957403">
              <a:defRPr/>
            </a:lvl7pPr>
            <a:lvl8pPr marL="1957403">
              <a:defRPr/>
            </a:lvl8pPr>
            <a:lvl9pPr marL="1957403">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4311" y="274640"/>
            <a:ext cx="1371957"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7046" y="3472590"/>
            <a:ext cx="6492240" cy="64025"/>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sp>
        <p:nvSpPr>
          <p:cNvPr id="3" name="Vertical Text Placeholder 2"/>
          <p:cNvSpPr>
            <a:spLocks noGrp="1"/>
          </p:cNvSpPr>
          <p:nvPr>
            <p:ph type="body" orient="vert" idx="1" hasCustomPrompt="1"/>
          </p:nvPr>
        </p:nvSpPr>
        <p:spPr>
          <a:xfrm>
            <a:off x="608171" y="277814"/>
            <a:ext cx="9146383" cy="5898573"/>
          </a:xfrm>
        </p:spPr>
        <p:txBody>
          <a:bodyPr vert="eaVert"/>
          <a:lstStyle>
            <a:lvl5pPr>
              <a:defRPr/>
            </a:lvl5pPr>
            <a:lvl6pPr marL="1262251"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a:noAutofit/>
          </a:bodyPr>
          <a:lstStyle/>
          <a:p>
            <a:pPr>
              <a:lnSpc>
                <a:spcPct val="100000"/>
              </a:lnSpc>
            </a:pPr>
            <a:r>
              <a:rPr lang="en-US" spc="120">
                <a:cs typeface="Posterama" panose="020B0504020200020000" pitchFamily="34" charset="0"/>
              </a:rPr>
              <a:t>Click to edit Master title style</a:t>
            </a:r>
            <a:endParaRPr lang="en-US" spc="120" dirty="0">
              <a:cs typeface="Posterama" panose="020B0504020200020000" pitchFamily="34" charset="0"/>
            </a:endParaRP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a:normAutofit/>
          </a:bodyPr>
          <a:lstStyle>
            <a:lvl1pPr marL="0" indent="0">
              <a:buNone/>
              <a:defRPr/>
            </a:lvl1pPr>
          </a:lstStyle>
          <a:p>
            <a:pPr lvl="0">
              <a:lnSpc>
                <a:spcPct val="110000"/>
              </a:lnSpc>
            </a:pPr>
            <a:r>
              <a:rPr lang="en-US" sz="1800"/>
              <a:t>Click to edit Master text styles</a:t>
            </a:r>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a:lstStyle/>
          <a:p>
            <a:r>
              <a:rPr lang="en-US"/>
              <a:t>Click icon to add picture</a:t>
            </a:r>
            <a:endParaRPr lang="en-US" dirty="0"/>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531871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w/ blank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30E1-85E6-44C1-A694-D6246F716DCE}"/>
              </a:ext>
            </a:extLst>
          </p:cNvPr>
          <p:cNvSpPr>
            <a:spLocks noGrp="1"/>
          </p:cNvSpPr>
          <p:nvPr>
            <p:ph type="title"/>
          </p:nvPr>
        </p:nvSpPr>
        <p:spPr>
          <a:xfrm>
            <a:off x="838201" y="365127"/>
            <a:ext cx="10515600" cy="62992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A142ABB-FE25-4A80-B9F5-F5683DDA90B1}"/>
              </a:ext>
            </a:extLst>
          </p:cNvPr>
          <p:cNvSpPr>
            <a:spLocks noGrp="1"/>
          </p:cNvSpPr>
          <p:nvPr>
            <p:ph type="dt" sz="half" idx="10"/>
          </p:nvPr>
        </p:nvSpPr>
        <p:spPr/>
        <p:txBody>
          <a:bodyPr/>
          <a:lstStyle/>
          <a:p>
            <a:fld id="{C10BB94F-31FA-43F7-A33F-C75092C394F8}" type="datetimeFigureOut">
              <a:rPr lang="en-US" smtClean="0"/>
              <a:t>9/6/2022</a:t>
            </a:fld>
            <a:endParaRPr lang="en-US"/>
          </a:p>
        </p:txBody>
      </p:sp>
      <p:sp>
        <p:nvSpPr>
          <p:cNvPr id="4" name="Footer Placeholder 3">
            <a:extLst>
              <a:ext uri="{FF2B5EF4-FFF2-40B4-BE49-F238E27FC236}">
                <a16:creationId xmlns:a16="http://schemas.microsoft.com/office/drawing/2014/main" id="{98A26FF6-DA98-4524-AC74-820DEE249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710AF-C348-45EB-B1FF-FB57386BDA10}"/>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7" name="Text Placeholder 6">
            <a:extLst>
              <a:ext uri="{FF2B5EF4-FFF2-40B4-BE49-F238E27FC236}">
                <a16:creationId xmlns:a16="http://schemas.microsoft.com/office/drawing/2014/main" id="{FF7B4223-8763-4D08-A786-C04DF24C12A3}"/>
              </a:ext>
            </a:extLst>
          </p:cNvPr>
          <p:cNvSpPr>
            <a:spLocks noGrp="1"/>
          </p:cNvSpPr>
          <p:nvPr>
            <p:ph type="body" sz="quarter" idx="13"/>
          </p:nvPr>
        </p:nvSpPr>
        <p:spPr>
          <a:xfrm>
            <a:off x="838201" y="1147448"/>
            <a:ext cx="10515600" cy="629921"/>
          </a:xfrm>
        </p:spPr>
        <p:txBody>
          <a:bodyPr>
            <a:normAutofit/>
          </a:bodyPr>
          <a:lstStyle>
            <a:lvl1pPr marL="0" indent="0">
              <a:buFontTx/>
              <a:buNone/>
              <a:defRPr sz="3599"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dirty="0"/>
              <a:t>Haga clic para editar estilos de texto maestro
</a:t>
            </a:r>
            <a:endParaRPr lang="en-US" dirty="0"/>
          </a:p>
        </p:txBody>
      </p:sp>
      <p:sp>
        <p:nvSpPr>
          <p:cNvPr id="9" name="Content Placeholder 8">
            <a:extLst>
              <a:ext uri="{FF2B5EF4-FFF2-40B4-BE49-F238E27FC236}">
                <a16:creationId xmlns:a16="http://schemas.microsoft.com/office/drawing/2014/main" id="{4D2C70A8-94D8-4746-9C41-A278D01A2643}"/>
              </a:ext>
            </a:extLst>
          </p:cNvPr>
          <p:cNvSpPr>
            <a:spLocks noGrp="1"/>
          </p:cNvSpPr>
          <p:nvPr>
            <p:ph sz="quarter" idx="14"/>
          </p:nvPr>
        </p:nvSpPr>
        <p:spPr>
          <a:xfrm>
            <a:off x="838201" y="1939925"/>
            <a:ext cx="10515600" cy="4416425"/>
          </a:xfrm>
          <a:ln w="19050">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5319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2" y="0"/>
            <a:ext cx="7724071" cy="6858000"/>
            <a:chOff x="4464881" y="0"/>
            <a:chExt cx="7724071" cy="6858000"/>
          </a:xfrm>
        </p:grpSpPr>
        <p:pic>
          <p:nvPicPr>
            <p:cNvPr id="7" name="Picture 6" descr="A picture containing holding&#10;&#10;Description automatically generated">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Picture 7" descr="A picture containing holding, flower&#10;&#10;Description automatically generated">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le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a:noAutofit/>
          </a:bodyPr>
          <a:lstStyle/>
          <a:p>
            <a:pPr>
              <a:lnSpc>
                <a:spcPct val="100000"/>
              </a:lnSpc>
            </a:pPr>
            <a:r>
              <a:rPr lang="en-US" spc="120">
                <a:cs typeface="Posterama" panose="020B0504020200020000" pitchFamily="34" charset="0"/>
              </a:rPr>
              <a:t>Click to edit Master title style</a:t>
            </a:r>
            <a:endParaRPr lang="en-US" spc="120" dirty="0">
              <a:cs typeface="Posterama" panose="020B0504020200020000" pitchFamily="34" charset="0"/>
            </a:endParaRPr>
          </a:p>
        </p:txBody>
      </p:sp>
      <p:sp>
        <p:nvSpPr>
          <p:cNvPr id="10" name="Content Placeholder 2">
            <a:extLst>
              <a:ext uri="{FF2B5EF4-FFF2-40B4-BE49-F238E27FC236}">
                <a16:creationId xmlns:a16="http://schemas.microsoft.com/office/drawing/2014/main" id="{50CA1F7B-7E1E-4745-8E06-38C79906EE1E}"/>
              </a:ext>
            </a:extLst>
          </p:cNvPr>
          <p:cNvSpPr>
            <a:spLocks noGrp="1"/>
          </p:cNvSpPr>
          <p:nvPr>
            <p:ph idx="1"/>
          </p:nvPr>
        </p:nvSpPr>
        <p:spPr>
          <a:xfrm>
            <a:off x="838201" y="2724912"/>
            <a:ext cx="4952681" cy="3410712"/>
          </a:xfrm>
        </p:spPr>
        <p:txBody>
          <a:bodyPr anchor="t" anchorCtr="0">
            <a:normAutofit/>
          </a:bodyPr>
          <a:lstStyle>
            <a:lvl1pPr marL="0" indent="0">
              <a:buNone/>
              <a:defRPr/>
            </a:lvl1pPr>
          </a:lstStyle>
          <a:p>
            <a:pPr lvl="0">
              <a:lnSpc>
                <a:spcPct val="110000"/>
              </a:lnSpc>
            </a:pPr>
            <a:r>
              <a:rPr lang="en-US" sz="1799"/>
              <a:t>Click to edit Master text styles</a:t>
            </a:r>
          </a:p>
        </p:txBody>
      </p:sp>
      <p:sp>
        <p:nvSpPr>
          <p:cNvPr id="13" name="Picture Placeholder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8270996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9146382"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5309" y="4724400"/>
            <a:ext cx="8634184"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112933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67" name="line" descr="Line graphic"/>
          <p:cNvGrpSpPr/>
          <p:nvPr/>
        </p:nvGrpSpPr>
        <p:grpSpPr bwMode="invGray">
          <a:xfrm>
            <a:off x="1522810" y="1514475"/>
            <a:ext cx="10572328"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299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5309" y="4724400"/>
            <a:ext cx="8634184"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3" name="Text Placeholder 2"/>
          <p:cNvSpPr>
            <a:spLocks noGrp="1"/>
          </p:cNvSpPr>
          <p:nvPr>
            <p:ph type="body" idx="1"/>
          </p:nvPr>
        </p:nvSpPr>
        <p:spPr>
          <a:xfrm>
            <a:off x="1522810" y="5102526"/>
            <a:ext cx="9146381"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33152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58" name="line" descr="Line graphic"/>
          <p:cNvGrpSpPr/>
          <p:nvPr/>
        </p:nvGrpSpPr>
        <p:grpSpPr bwMode="invGray">
          <a:xfrm>
            <a:off x="1522810" y="1514475"/>
            <a:ext cx="10572328"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Content Placeholder 2"/>
          <p:cNvSpPr>
            <a:spLocks noGrp="1"/>
          </p:cNvSpPr>
          <p:nvPr>
            <p:ph sz="half" idx="1"/>
          </p:nvPr>
        </p:nvSpPr>
        <p:spPr>
          <a:xfrm>
            <a:off x="1522810" y="1905000"/>
            <a:ext cx="4420750"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42" y="1905000"/>
            <a:ext cx="442074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9/6/2022</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68152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810" y="1514475"/>
            <a:ext cx="10572328"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Text Placeholder 2"/>
          <p:cNvSpPr>
            <a:spLocks noGrp="1"/>
          </p:cNvSpPr>
          <p:nvPr>
            <p:ph type="body" idx="1"/>
          </p:nvPr>
        </p:nvSpPr>
        <p:spPr>
          <a:xfrm>
            <a:off x="1522810"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10" y="2819400"/>
            <a:ext cx="441770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8"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1488" y="2819400"/>
            <a:ext cx="441770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9/6/2022</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59544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67" name="line" descr="Line graphic"/>
          <p:cNvGrpSpPr/>
          <p:nvPr/>
        </p:nvGrpSpPr>
        <p:grpSpPr bwMode="invGray">
          <a:xfrm>
            <a:off x="1522810" y="1514475"/>
            <a:ext cx="10572328"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sp>
        <p:nvSpPr>
          <p:cNvPr id="3" name="Content Placeholder 2"/>
          <p:cNvSpPr>
            <a:spLocks noGrp="1"/>
          </p:cNvSpPr>
          <p:nvPr>
            <p:ph idx="1"/>
          </p:nvPr>
        </p:nvSpPr>
        <p:spPr/>
        <p:txBody>
          <a:bodyPr/>
          <a:lstStyle>
            <a:lvl2pPr marL="548805">
              <a:defRPr/>
            </a:lvl2pPr>
            <a:lvl3pPr marL="777473">
              <a:defRPr/>
            </a:lvl3pPr>
            <a:lvl4pPr marL="1006142">
              <a:defRPr/>
            </a:lvl4pPr>
            <a:lvl5pPr marL="1234810">
              <a:defRPr/>
            </a:lvl5pPr>
            <a:lvl6pPr marL="1463479">
              <a:defRPr baseline="0"/>
            </a:lvl6pPr>
            <a:lvl7pPr marL="1692147">
              <a:defRPr baseline="0"/>
            </a:lvl7pPr>
            <a:lvl8pPr marL="1920816">
              <a:defRPr baseline="0"/>
            </a:lvl8pPr>
            <a:lvl9pPr marL="2149485">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810" y="1514475"/>
            <a:ext cx="10572328"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9/6/2022</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031480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9/6/2022</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4455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809" y="3429000"/>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711249" y="1905000"/>
            <a:ext cx="5670757"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8990" y="1630822"/>
            <a:ext cx="6292667"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9/6/2022</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82927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6293" y="1884311"/>
            <a:ext cx="5670757"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877" y="1630822"/>
            <a:ext cx="6292667"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4" name="Text Placeholder 3"/>
          <p:cNvSpPr>
            <a:spLocks noGrp="1"/>
          </p:cNvSpPr>
          <p:nvPr>
            <p:ph type="body" sz="half" idx="2"/>
          </p:nvPr>
        </p:nvSpPr>
        <p:spPr>
          <a:xfrm>
            <a:off x="7908018" y="3411748"/>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9/6/2022</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06496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810" y="1514475"/>
            <a:ext cx="10572328"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87966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4311" y="274640"/>
            <a:ext cx="1371957"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7046" y="3472590"/>
            <a:ext cx="6492240" cy="64025"/>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3" name="Vertical Text Placeholder 2"/>
          <p:cNvSpPr>
            <a:spLocks noGrp="1"/>
          </p:cNvSpPr>
          <p:nvPr>
            <p:ph type="body" orient="vert" idx="1" hasCustomPrompt="1"/>
          </p:nvPr>
        </p:nvSpPr>
        <p:spPr>
          <a:xfrm>
            <a:off x="608171" y="277814"/>
            <a:ext cx="9146383"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550142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2" y="0"/>
            <a:ext cx="7724071" cy="6858000"/>
            <a:chOff x="4464881" y="0"/>
            <a:chExt cx="7724071" cy="6858000"/>
          </a:xfrm>
        </p:grpSpPr>
        <p:pic>
          <p:nvPicPr>
            <p:cNvPr id="7" name="Picture 6" descr="A picture containing holding&#10;&#10;Description automatically generated">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Picture 7" descr="A picture containing holding, flower&#10;&#10;Description automatically generated">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le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a:noAutofit/>
          </a:bodyPr>
          <a:lstStyle/>
          <a:p>
            <a:pPr>
              <a:lnSpc>
                <a:spcPct val="100000"/>
              </a:lnSpc>
            </a:pPr>
            <a:r>
              <a:rPr lang="en-US" spc="120">
                <a:cs typeface="Posterama" panose="020B0504020200020000" pitchFamily="34" charset="0"/>
              </a:rPr>
              <a:t>Click to edit Master title style</a:t>
            </a:r>
            <a:endParaRPr lang="en-US" spc="120" dirty="0">
              <a:cs typeface="Posterama" panose="020B0504020200020000" pitchFamily="34" charset="0"/>
            </a:endParaRPr>
          </a:p>
        </p:txBody>
      </p:sp>
      <p:sp>
        <p:nvSpPr>
          <p:cNvPr id="10" name="Content Placeholder 2">
            <a:extLst>
              <a:ext uri="{FF2B5EF4-FFF2-40B4-BE49-F238E27FC236}">
                <a16:creationId xmlns:a16="http://schemas.microsoft.com/office/drawing/2014/main" id="{50CA1F7B-7E1E-4745-8E06-38C79906EE1E}"/>
              </a:ext>
            </a:extLst>
          </p:cNvPr>
          <p:cNvSpPr>
            <a:spLocks noGrp="1"/>
          </p:cNvSpPr>
          <p:nvPr>
            <p:ph idx="1"/>
          </p:nvPr>
        </p:nvSpPr>
        <p:spPr>
          <a:xfrm>
            <a:off x="838201" y="2724912"/>
            <a:ext cx="4952681" cy="3410712"/>
          </a:xfrm>
        </p:spPr>
        <p:txBody>
          <a:bodyPr anchor="t" anchorCtr="0">
            <a:normAutofit/>
          </a:bodyPr>
          <a:lstStyle>
            <a:lvl1pPr marL="0" indent="0">
              <a:buNone/>
              <a:defRPr/>
            </a:lvl1pPr>
          </a:lstStyle>
          <a:p>
            <a:pPr lvl="0">
              <a:lnSpc>
                <a:spcPct val="110000"/>
              </a:lnSpc>
            </a:pPr>
            <a:r>
              <a:rPr lang="en-US" sz="1799"/>
              <a:t>Click to edit Master text styles</a:t>
            </a:r>
          </a:p>
        </p:txBody>
      </p:sp>
      <p:sp>
        <p:nvSpPr>
          <p:cNvPr id="13" name="Picture Placeholder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484106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20" name="Google Shape;20;p4"/>
          <p:cNvSpPr txBox="1">
            <a:spLocks noGrp="1"/>
          </p:cNvSpPr>
          <p:nvPr>
            <p:ph type="title"/>
          </p:nvPr>
        </p:nvSpPr>
        <p:spPr>
          <a:xfrm>
            <a:off x="415601" y="521800"/>
            <a:ext cx="11360800" cy="8348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415601" y="1536633"/>
            <a:ext cx="11360800" cy="4555200"/>
          </a:xfrm>
          <a:prstGeom prst="rect">
            <a:avLst/>
          </a:prstGeom>
        </p:spPr>
        <p:txBody>
          <a:bodyPr spcFirstLastPara="1" wrap="square" lIns="91425" tIns="91425" rIns="91425" bIns="91425" anchor="t" anchorCtr="0">
            <a:noAutofit/>
          </a:bodyPr>
          <a:lstStyle>
            <a:lvl1pPr marL="609402" lvl="0" indent="-457052">
              <a:spcBef>
                <a:spcPts val="0"/>
              </a:spcBef>
              <a:spcAft>
                <a:spcPts val="0"/>
              </a:spcAft>
              <a:buSzPts val="1800"/>
              <a:buChar char="●"/>
              <a:defRPr/>
            </a:lvl1pPr>
            <a:lvl2pPr marL="1218804" lvl="1" indent="-423196">
              <a:spcBef>
                <a:spcPts val="2132"/>
              </a:spcBef>
              <a:spcAft>
                <a:spcPts val="0"/>
              </a:spcAft>
              <a:buSzPts val="1400"/>
              <a:buChar char="○"/>
              <a:defRPr/>
            </a:lvl2pPr>
            <a:lvl3pPr marL="1828205" lvl="2" indent="-423196">
              <a:spcBef>
                <a:spcPts val="2132"/>
              </a:spcBef>
              <a:spcAft>
                <a:spcPts val="0"/>
              </a:spcAft>
              <a:buSzPts val="1400"/>
              <a:buChar char="■"/>
              <a:defRPr/>
            </a:lvl3pPr>
            <a:lvl4pPr marL="2437607" lvl="3" indent="-423196">
              <a:spcBef>
                <a:spcPts val="2132"/>
              </a:spcBef>
              <a:spcAft>
                <a:spcPts val="0"/>
              </a:spcAft>
              <a:buSzPts val="1400"/>
              <a:buChar char="●"/>
              <a:defRPr/>
            </a:lvl4pPr>
            <a:lvl5pPr marL="3047010" lvl="4" indent="-423196">
              <a:spcBef>
                <a:spcPts val="2132"/>
              </a:spcBef>
              <a:spcAft>
                <a:spcPts val="0"/>
              </a:spcAft>
              <a:buSzPts val="1400"/>
              <a:buChar char="○"/>
              <a:defRPr/>
            </a:lvl5pPr>
            <a:lvl6pPr marL="3656412" lvl="5" indent="-423196">
              <a:spcBef>
                <a:spcPts val="2132"/>
              </a:spcBef>
              <a:spcAft>
                <a:spcPts val="0"/>
              </a:spcAft>
              <a:buSzPts val="1400"/>
              <a:buChar char="■"/>
              <a:defRPr/>
            </a:lvl6pPr>
            <a:lvl7pPr marL="4265813" lvl="6" indent="-423196">
              <a:spcBef>
                <a:spcPts val="2132"/>
              </a:spcBef>
              <a:spcAft>
                <a:spcPts val="0"/>
              </a:spcAft>
              <a:buSzPts val="1400"/>
              <a:buChar char="●"/>
              <a:defRPr/>
            </a:lvl7pPr>
            <a:lvl8pPr marL="4875215" lvl="7" indent="-423196">
              <a:spcBef>
                <a:spcPts val="2132"/>
              </a:spcBef>
              <a:spcAft>
                <a:spcPts val="0"/>
              </a:spcAft>
              <a:buSzPts val="1400"/>
              <a:buChar char="○"/>
              <a:defRPr/>
            </a:lvl8pPr>
            <a:lvl9pPr marL="5484617" lvl="8" indent="-423196">
              <a:spcBef>
                <a:spcPts val="2132"/>
              </a:spcBef>
              <a:spcAft>
                <a:spcPts val="2132"/>
              </a:spcAft>
              <a:buSzPts val="1400"/>
              <a:buChar char="■"/>
              <a:defRPr/>
            </a:lvl9pPr>
          </a:lstStyle>
          <a:p>
            <a:endParaRPr/>
          </a:p>
        </p:txBody>
      </p:sp>
      <p:sp>
        <p:nvSpPr>
          <p:cNvPr id="22" name="Google Shape;22;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736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Header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E23D-3E50-4ADE-A13A-33C83F2457B8}"/>
              </a:ext>
            </a:extLst>
          </p:cNvPr>
          <p:cNvSpPr>
            <a:spLocks noGrp="1"/>
          </p:cNvSpPr>
          <p:nvPr>
            <p:ph type="title"/>
          </p:nvPr>
        </p:nvSpPr>
        <p:spPr>
          <a:xfrm>
            <a:off x="831850" y="2951018"/>
            <a:ext cx="10515600" cy="915698"/>
          </a:xfrm>
        </p:spPr>
        <p:txBody>
          <a:bodyPr anchor="b">
            <a:normAutofit/>
          </a:bodyPr>
          <a:lstStyle>
            <a:lvl1pPr>
              <a:defRPr sz="4799" b="1"/>
            </a:lvl1pPr>
          </a:lstStyle>
          <a:p>
            <a:r>
              <a:rPr lang="en-US" dirty="0"/>
              <a:t>Click to edit Master title style</a:t>
            </a:r>
          </a:p>
        </p:txBody>
      </p:sp>
      <p:sp>
        <p:nvSpPr>
          <p:cNvPr id="4" name="Date Placeholder 3">
            <a:extLst>
              <a:ext uri="{FF2B5EF4-FFF2-40B4-BE49-F238E27FC236}">
                <a16:creationId xmlns:a16="http://schemas.microsoft.com/office/drawing/2014/main" id="{5EDED165-6B9E-42E9-AF06-6D0284BF5DC2}"/>
              </a:ext>
            </a:extLst>
          </p:cNvPr>
          <p:cNvSpPr>
            <a:spLocks noGrp="1"/>
          </p:cNvSpPr>
          <p:nvPr>
            <p:ph type="dt" sz="half" idx="10"/>
          </p:nvPr>
        </p:nvSpPr>
        <p:spPr/>
        <p:txBody>
          <a:bodyPr/>
          <a:lstStyle/>
          <a:p>
            <a:fld id="{C10BB94F-31FA-43F7-A33F-C75092C394F8}" type="datetimeFigureOut">
              <a:rPr lang="en-US" smtClean="0"/>
              <a:t>9/6/2022</a:t>
            </a:fld>
            <a:endParaRPr lang="en-US"/>
          </a:p>
        </p:txBody>
      </p:sp>
      <p:sp>
        <p:nvSpPr>
          <p:cNvPr id="5" name="Footer Placeholder 4">
            <a:extLst>
              <a:ext uri="{FF2B5EF4-FFF2-40B4-BE49-F238E27FC236}">
                <a16:creationId xmlns:a16="http://schemas.microsoft.com/office/drawing/2014/main" id="{8F02010A-3D2E-4B77-A435-BB942E6E7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99E3C-11A7-43F8-89BE-E78362AB8CD8}"/>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11" name="Text Placeholder 10">
            <a:extLst>
              <a:ext uri="{FF2B5EF4-FFF2-40B4-BE49-F238E27FC236}">
                <a16:creationId xmlns:a16="http://schemas.microsoft.com/office/drawing/2014/main" id="{D2283B08-056D-4175-A5DF-38ADD097EA31}"/>
              </a:ext>
            </a:extLst>
          </p:cNvPr>
          <p:cNvSpPr>
            <a:spLocks noGrp="1"/>
          </p:cNvSpPr>
          <p:nvPr>
            <p:ph type="body" sz="quarter" idx="13"/>
          </p:nvPr>
        </p:nvSpPr>
        <p:spPr>
          <a:xfrm>
            <a:off x="838201" y="4114800"/>
            <a:ext cx="10515600" cy="915988"/>
          </a:xfrm>
        </p:spPr>
        <p:txBody>
          <a:bodyPr>
            <a:normAutofit/>
          </a:bodyPr>
          <a:lstStyle>
            <a:lvl1pPr marL="0" indent="0">
              <a:buFontTx/>
              <a:buNone/>
              <a:defRPr sz="4799" b="1"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a:t>Haga clic para editar estilos de texto maestro
</a:t>
            </a:r>
            <a:endParaRPr lang="en-US" dirty="0"/>
          </a:p>
        </p:txBody>
      </p:sp>
    </p:spTree>
    <p:extLst>
      <p:ext uri="{BB962C8B-B14F-4D97-AF65-F5344CB8AC3E}">
        <p14:creationId xmlns:p14="http://schemas.microsoft.com/office/powerpoint/2010/main" val="29979521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w/ blank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30E1-85E6-44C1-A694-D6246F716DCE}"/>
              </a:ext>
            </a:extLst>
          </p:cNvPr>
          <p:cNvSpPr>
            <a:spLocks noGrp="1"/>
          </p:cNvSpPr>
          <p:nvPr>
            <p:ph type="title"/>
          </p:nvPr>
        </p:nvSpPr>
        <p:spPr>
          <a:xfrm>
            <a:off x="838201" y="365127"/>
            <a:ext cx="10515600" cy="629921"/>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A142ABB-FE25-4A80-B9F5-F5683DDA90B1}"/>
              </a:ext>
            </a:extLst>
          </p:cNvPr>
          <p:cNvSpPr>
            <a:spLocks noGrp="1"/>
          </p:cNvSpPr>
          <p:nvPr>
            <p:ph type="dt" sz="half" idx="10"/>
          </p:nvPr>
        </p:nvSpPr>
        <p:spPr/>
        <p:txBody>
          <a:bodyPr/>
          <a:lstStyle/>
          <a:p>
            <a:fld id="{C10BB94F-31FA-43F7-A33F-C75092C394F8}" type="datetimeFigureOut">
              <a:rPr lang="en-US" smtClean="0"/>
              <a:t>9/6/2022</a:t>
            </a:fld>
            <a:endParaRPr lang="en-US"/>
          </a:p>
        </p:txBody>
      </p:sp>
      <p:sp>
        <p:nvSpPr>
          <p:cNvPr id="4" name="Footer Placeholder 3">
            <a:extLst>
              <a:ext uri="{FF2B5EF4-FFF2-40B4-BE49-F238E27FC236}">
                <a16:creationId xmlns:a16="http://schemas.microsoft.com/office/drawing/2014/main" id="{98A26FF6-DA98-4524-AC74-820DEE249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710AF-C348-45EB-B1FF-FB57386BDA10}"/>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7" name="Text Placeholder 6">
            <a:extLst>
              <a:ext uri="{FF2B5EF4-FFF2-40B4-BE49-F238E27FC236}">
                <a16:creationId xmlns:a16="http://schemas.microsoft.com/office/drawing/2014/main" id="{FF7B4223-8763-4D08-A786-C04DF24C12A3}"/>
              </a:ext>
            </a:extLst>
          </p:cNvPr>
          <p:cNvSpPr>
            <a:spLocks noGrp="1"/>
          </p:cNvSpPr>
          <p:nvPr>
            <p:ph type="body" sz="quarter" idx="13"/>
          </p:nvPr>
        </p:nvSpPr>
        <p:spPr>
          <a:xfrm>
            <a:off x="838201" y="1147448"/>
            <a:ext cx="10515600" cy="629921"/>
          </a:xfrm>
        </p:spPr>
        <p:txBody>
          <a:bodyPr>
            <a:normAutofit/>
          </a:bodyPr>
          <a:lstStyle>
            <a:lvl1pPr marL="0" indent="0">
              <a:buFontTx/>
              <a:buNone/>
              <a:defRPr sz="3599"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dirty="0"/>
              <a:t>Haga clic para editar estilos de texto maestro
</a:t>
            </a:r>
            <a:endParaRPr lang="en-US" dirty="0"/>
          </a:p>
        </p:txBody>
      </p:sp>
      <p:sp>
        <p:nvSpPr>
          <p:cNvPr id="9" name="Content Placeholder 8">
            <a:extLst>
              <a:ext uri="{FF2B5EF4-FFF2-40B4-BE49-F238E27FC236}">
                <a16:creationId xmlns:a16="http://schemas.microsoft.com/office/drawing/2014/main" id="{4D2C70A8-94D8-4746-9C41-A278D01A2643}"/>
              </a:ext>
            </a:extLst>
          </p:cNvPr>
          <p:cNvSpPr>
            <a:spLocks noGrp="1"/>
          </p:cNvSpPr>
          <p:nvPr>
            <p:ph sz="quarter" idx="14"/>
          </p:nvPr>
        </p:nvSpPr>
        <p:spPr>
          <a:xfrm>
            <a:off x="838201" y="1939925"/>
            <a:ext cx="10515600" cy="4416425"/>
          </a:xfrm>
          <a:ln w="19050">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468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810" y="1905000"/>
            <a:ext cx="9146382" cy="2667000"/>
          </a:xfrm>
        </p:spPr>
        <p:txBody>
          <a:bodyPr anchor="b">
            <a:noAutofit/>
          </a:bodyPr>
          <a:lstStyle>
            <a:lvl1pPr algn="l">
              <a:defRPr sz="4401" b="0" cap="none" baseline="0"/>
            </a:lvl1pPr>
          </a:lstStyle>
          <a:p>
            <a:r>
              <a:rPr lang="en-US"/>
              <a:t>Click to edit Master title style</a:t>
            </a:r>
            <a:endParaRPr/>
          </a:p>
        </p:txBody>
      </p:sp>
      <p:grpSp>
        <p:nvGrpSpPr>
          <p:cNvPr id="255" name="line" descr="Line graphic"/>
          <p:cNvGrpSpPr/>
          <p:nvPr/>
        </p:nvGrpSpPr>
        <p:grpSpPr bwMode="invGray">
          <a:xfrm>
            <a:off x="1585309" y="4724400"/>
            <a:ext cx="8634184"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p>
          </p:txBody>
        </p:sp>
      </p:grpSp>
      <p:sp>
        <p:nvSpPr>
          <p:cNvPr id="3" name="Text Placeholder 2"/>
          <p:cNvSpPr>
            <a:spLocks noGrp="1"/>
          </p:cNvSpPr>
          <p:nvPr>
            <p:ph type="body" idx="1"/>
          </p:nvPr>
        </p:nvSpPr>
        <p:spPr>
          <a:xfrm>
            <a:off x="1522810" y="5102526"/>
            <a:ext cx="9146381" cy="1069675"/>
          </a:xfrm>
        </p:spPr>
        <p:txBody>
          <a:bodyPr anchor="t">
            <a:normAutofit/>
          </a:bodyPr>
          <a:lstStyle>
            <a:lvl1pPr marL="0" indent="0">
              <a:spcBef>
                <a:spcPts val="0"/>
              </a:spcBef>
              <a:buNone/>
              <a:defRPr sz="2401">
                <a:solidFill>
                  <a:schemeClr val="tx1">
                    <a:tint val="75000"/>
                  </a:schemeClr>
                </a:solidFill>
              </a:defRPr>
            </a:lvl1pPr>
            <a:lvl2pPr marL="457337" indent="0">
              <a:buNone/>
              <a:defRPr sz="1801">
                <a:solidFill>
                  <a:schemeClr val="tx1">
                    <a:tint val="75000"/>
                  </a:schemeClr>
                </a:solidFill>
              </a:defRPr>
            </a:lvl2pPr>
            <a:lvl3pPr marL="914674" indent="0">
              <a:buNone/>
              <a:defRPr sz="1600">
                <a:solidFill>
                  <a:schemeClr val="tx1">
                    <a:tint val="75000"/>
                  </a:schemeClr>
                </a:solidFill>
              </a:defRPr>
            </a:lvl3pPr>
            <a:lvl4pPr marL="1372011" indent="0">
              <a:buNone/>
              <a:defRPr sz="1400">
                <a:solidFill>
                  <a:schemeClr val="tx1">
                    <a:tint val="75000"/>
                  </a:schemeClr>
                </a:solidFill>
              </a:defRPr>
            </a:lvl4pPr>
            <a:lvl5pPr marL="1829349" indent="0">
              <a:buNone/>
              <a:defRPr sz="1400">
                <a:solidFill>
                  <a:schemeClr val="tx1">
                    <a:tint val="75000"/>
                  </a:schemeClr>
                </a:solidFill>
              </a:defRPr>
            </a:lvl5pPr>
            <a:lvl6pPr marL="2286686" indent="0">
              <a:buNone/>
              <a:defRPr sz="1400">
                <a:solidFill>
                  <a:schemeClr val="tx1">
                    <a:tint val="75000"/>
                  </a:schemeClr>
                </a:solidFill>
              </a:defRPr>
            </a:lvl6pPr>
            <a:lvl7pPr marL="2744023" indent="0">
              <a:buNone/>
              <a:defRPr sz="1400">
                <a:solidFill>
                  <a:schemeClr val="tx1">
                    <a:tint val="75000"/>
                  </a:schemeClr>
                </a:solidFill>
              </a:defRPr>
            </a:lvl7pPr>
            <a:lvl8pPr marL="3201360" indent="0">
              <a:buNone/>
              <a:defRPr sz="1400">
                <a:solidFill>
                  <a:schemeClr val="tx1">
                    <a:tint val="75000"/>
                  </a:schemeClr>
                </a:solidFill>
              </a:defRPr>
            </a:lvl8pPr>
            <a:lvl9pPr marL="3658697"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9/6/2022</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a:noAutofit/>
          </a:bodyPr>
          <a:lstStyle/>
          <a:p>
            <a:pPr>
              <a:lnSpc>
                <a:spcPct val="100000"/>
              </a:lnSpc>
            </a:pPr>
            <a:r>
              <a:rPr lang="en-US" spc="120">
                <a:cs typeface="Posterama" panose="020B0504020200020000" pitchFamily="34" charset="0"/>
              </a:rPr>
              <a:t>Click to edit Master title style</a:t>
            </a:r>
            <a:endParaRPr lang="en-US" spc="120" dirty="0">
              <a:cs typeface="Posterama" panose="020B0504020200020000" pitchFamily="34" charset="0"/>
            </a:endParaRP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a:normAutofit/>
          </a:bodyPr>
          <a:lstStyle>
            <a:lvl1pPr marL="0" indent="0">
              <a:buNone/>
              <a:defRPr/>
            </a:lvl1pPr>
          </a:lstStyle>
          <a:p>
            <a:pPr lvl="0">
              <a:lnSpc>
                <a:spcPct val="110000"/>
              </a:lnSpc>
            </a:pPr>
            <a:r>
              <a:rPr lang="en-US" sz="1800"/>
              <a:t>Click to edit Master text styles</a:t>
            </a:r>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a:lstStyle/>
          <a:p>
            <a:r>
              <a:rPr lang="en-US"/>
              <a:t>Click icon to add picture</a:t>
            </a:r>
            <a:endParaRPr lang="en-US" dirty="0"/>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920338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58" name="line" descr="Line graphic"/>
          <p:cNvGrpSpPr/>
          <p:nvPr/>
        </p:nvGrpSpPr>
        <p:grpSpPr bwMode="invGray">
          <a:xfrm>
            <a:off x="1522810" y="1514475"/>
            <a:ext cx="10572328"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sp>
        <p:nvSpPr>
          <p:cNvPr id="3" name="Content Placeholder 2"/>
          <p:cNvSpPr>
            <a:spLocks noGrp="1"/>
          </p:cNvSpPr>
          <p:nvPr>
            <p:ph sz="half" idx="1"/>
          </p:nvPr>
        </p:nvSpPr>
        <p:spPr>
          <a:xfrm>
            <a:off x="1522810" y="1905000"/>
            <a:ext cx="4420750" cy="4267200"/>
          </a:xfrm>
        </p:spPr>
        <p:txBody>
          <a:bodyPr>
            <a:normAutofit/>
          </a:bodyPr>
          <a:lstStyle>
            <a:lvl1pPr>
              <a:defRPr sz="2401"/>
            </a:lvl1pPr>
            <a:lvl2pPr>
              <a:defRPr sz="2001"/>
            </a:lvl2pPr>
            <a:lvl3pPr>
              <a:defRPr sz="1801"/>
            </a:lvl3pPr>
            <a:lvl4pPr>
              <a:defRPr sz="1600"/>
            </a:lvl4pPr>
            <a:lvl5pPr>
              <a:defRPr sz="1600"/>
            </a:lvl5pPr>
            <a:lvl6pPr marL="1957403">
              <a:defRPr sz="1600"/>
            </a:lvl6pPr>
            <a:lvl7pPr marL="1957403">
              <a:defRPr sz="1600" baseline="0"/>
            </a:lvl7pPr>
            <a:lvl8pPr marL="1957403">
              <a:defRPr sz="1600" baseline="0"/>
            </a:lvl8pPr>
            <a:lvl9pPr marL="1957403">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42" y="1905000"/>
            <a:ext cx="4420749" cy="4267200"/>
          </a:xfrm>
        </p:spPr>
        <p:txBody>
          <a:bodyPr>
            <a:normAutofit/>
          </a:bodyPr>
          <a:lstStyle>
            <a:lvl1pPr>
              <a:defRPr sz="2401"/>
            </a:lvl1pPr>
            <a:lvl2pPr>
              <a:defRPr sz="2001"/>
            </a:lvl2pPr>
            <a:lvl3pPr>
              <a:defRPr sz="1801"/>
            </a:lvl3pPr>
            <a:lvl4pPr>
              <a:defRPr sz="1600"/>
            </a:lvl4pPr>
            <a:lvl5pPr>
              <a:defRPr sz="1600"/>
            </a:lvl5pPr>
            <a:lvl6pPr marL="1957403">
              <a:defRPr sz="1600"/>
            </a:lvl6pPr>
            <a:lvl7pPr marL="1957403">
              <a:defRPr sz="1600"/>
            </a:lvl7pPr>
            <a:lvl8pPr marL="1957403">
              <a:defRPr sz="1600" baseline="0"/>
            </a:lvl8pPr>
            <a:lvl9pPr marL="1957403">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9/6/2022</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810" y="1514475"/>
            <a:ext cx="10572328"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sp>
        <p:nvSpPr>
          <p:cNvPr id="3" name="Text Placeholder 2"/>
          <p:cNvSpPr>
            <a:spLocks noGrp="1"/>
          </p:cNvSpPr>
          <p:nvPr>
            <p:ph type="body" idx="1"/>
          </p:nvPr>
        </p:nvSpPr>
        <p:spPr>
          <a:xfrm>
            <a:off x="1522810" y="1905000"/>
            <a:ext cx="4417702" cy="762000"/>
          </a:xfrm>
        </p:spPr>
        <p:txBody>
          <a:bodyPr anchor="ctr"/>
          <a:lstStyle>
            <a:lvl1pPr marL="0" indent="0">
              <a:spcBef>
                <a:spcPts val="0"/>
              </a:spcBef>
              <a:buNone/>
              <a:defRPr sz="2401" b="0"/>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10" y="2819400"/>
            <a:ext cx="4417702" cy="3352801"/>
          </a:xfrm>
        </p:spPr>
        <p:txBody>
          <a:bodyPr/>
          <a:lstStyle>
            <a:lvl1pPr>
              <a:defRPr sz="2401"/>
            </a:lvl1pPr>
            <a:lvl2pPr>
              <a:defRPr sz="2001"/>
            </a:lvl2pPr>
            <a:lvl3pPr>
              <a:defRPr sz="1801"/>
            </a:lvl3pPr>
            <a:lvl4pPr>
              <a:defRPr sz="1600"/>
            </a:lvl4pPr>
            <a:lvl5pPr>
              <a:defRPr sz="1600"/>
            </a:lvl5pPr>
            <a:lvl6pPr marL="1957403">
              <a:defRPr sz="1600"/>
            </a:lvl6pPr>
            <a:lvl7pPr marL="1957403">
              <a:defRPr sz="1600" baseline="0"/>
            </a:lvl7pPr>
            <a:lvl8pPr marL="1957403">
              <a:defRPr sz="1600" baseline="0"/>
            </a:lvl8pPr>
            <a:lvl9pPr marL="1957403">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8" y="1905000"/>
            <a:ext cx="4417702" cy="762000"/>
          </a:xfrm>
        </p:spPr>
        <p:txBody>
          <a:bodyPr anchor="ctr"/>
          <a:lstStyle>
            <a:lvl1pPr marL="0" indent="0">
              <a:spcBef>
                <a:spcPts val="0"/>
              </a:spcBef>
              <a:buNone/>
              <a:defRPr sz="2401" b="0"/>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1488" y="2819400"/>
            <a:ext cx="4417702" cy="3352801"/>
          </a:xfrm>
        </p:spPr>
        <p:txBody>
          <a:bodyPr/>
          <a:lstStyle>
            <a:lvl1pPr>
              <a:defRPr sz="2401"/>
            </a:lvl1pPr>
            <a:lvl2pPr>
              <a:defRPr sz="2001"/>
            </a:lvl2pPr>
            <a:lvl3pPr>
              <a:defRPr sz="1801"/>
            </a:lvl3pPr>
            <a:lvl4pPr>
              <a:defRPr sz="1600"/>
            </a:lvl4pPr>
            <a:lvl5pPr marL="1957403">
              <a:defRPr sz="1600"/>
            </a:lvl5pPr>
            <a:lvl6pPr marL="1957403">
              <a:defRPr sz="1600"/>
            </a:lvl6pPr>
            <a:lvl7pPr marL="1957403">
              <a:defRPr sz="1600"/>
            </a:lvl7pPr>
            <a:lvl8pPr marL="1957403">
              <a:defRPr sz="1600"/>
            </a:lvl8pPr>
            <a:lvl9pPr marL="1957403">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9/6/2022</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810" y="1514475"/>
            <a:ext cx="10572328"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9/6/2022</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9/6/2022</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nchor="b">
            <a:noAutofit/>
          </a:bodyPr>
          <a:lstStyle>
            <a:lvl1pPr algn="l">
              <a:defRPr sz="3201" b="0"/>
            </a:lvl1pPr>
          </a:lstStyle>
          <a:p>
            <a:r>
              <a:rPr lang="en-US"/>
              <a:t>Click to edit Master title style</a:t>
            </a:r>
            <a:endParaRPr/>
          </a:p>
        </p:txBody>
      </p:sp>
      <p:sp>
        <p:nvSpPr>
          <p:cNvPr id="4" name="Text Placeholder 3"/>
          <p:cNvSpPr>
            <a:spLocks noGrp="1"/>
          </p:cNvSpPr>
          <p:nvPr>
            <p:ph type="body" sz="half" idx="2"/>
          </p:nvPr>
        </p:nvSpPr>
        <p:spPr>
          <a:xfrm>
            <a:off x="1522809" y="3429000"/>
            <a:ext cx="2743915" cy="2743200"/>
          </a:xfrm>
        </p:spPr>
        <p:txBody>
          <a:bodyPr anchor="b">
            <a:normAutofit/>
          </a:bodyPr>
          <a:lstStyle>
            <a:lvl1pPr marL="0" indent="0">
              <a:spcBef>
                <a:spcPts val="1200"/>
              </a:spcBef>
              <a:buNone/>
              <a:defRPr sz="16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a:t>Click to edit Master text styles</a:t>
            </a:r>
          </a:p>
        </p:txBody>
      </p:sp>
      <p:sp>
        <p:nvSpPr>
          <p:cNvPr id="3" name="Content Placeholder 2"/>
          <p:cNvSpPr>
            <a:spLocks noGrp="1"/>
          </p:cNvSpPr>
          <p:nvPr>
            <p:ph idx="1"/>
          </p:nvPr>
        </p:nvSpPr>
        <p:spPr>
          <a:xfrm>
            <a:off x="4711249" y="1905000"/>
            <a:ext cx="5670757" cy="4038600"/>
          </a:xfrm>
        </p:spPr>
        <p:txBody>
          <a:bodyPr>
            <a:normAutofit/>
          </a:bodyPr>
          <a:lstStyle>
            <a:lvl1pPr>
              <a:defRPr sz="2401"/>
            </a:lvl1pPr>
            <a:lvl2pPr>
              <a:defRPr sz="2001"/>
            </a:lvl2pPr>
            <a:lvl3pPr>
              <a:defRPr sz="1801"/>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8990" y="1630822"/>
            <a:ext cx="6292667"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9/6/2022</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nchor="b">
            <a:noAutofit/>
          </a:bodyPr>
          <a:lstStyle>
            <a:lvl1pPr algn="l">
              <a:defRPr sz="3201"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6293" y="1884311"/>
            <a:ext cx="5670757" cy="4041648"/>
          </a:xfrm>
          <a:solidFill>
            <a:schemeClr val="bg1"/>
          </a:solidFill>
        </p:spPr>
        <p:txBody>
          <a:bodyPr tIns="914400">
            <a:normAutofit/>
          </a:bodyPr>
          <a:lstStyle>
            <a:lvl1pPr marL="0" indent="0" algn="ctr">
              <a:buNone/>
              <a:defRPr sz="24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r>
              <a:rPr lang="en-US"/>
              <a:t>Click icon to add picture</a:t>
            </a:r>
            <a:endParaRPr/>
          </a:p>
        </p:txBody>
      </p:sp>
      <p:grpSp>
        <p:nvGrpSpPr>
          <p:cNvPr id="614" name="frame" descr="Box graphic"/>
          <p:cNvGrpSpPr/>
          <p:nvPr/>
        </p:nvGrpSpPr>
        <p:grpSpPr bwMode="invGray">
          <a:xfrm flipH="1">
            <a:off x="1447877" y="1630822"/>
            <a:ext cx="6292667"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1">
                    <a:ln>
                      <a:noFill/>
                    </a:ln>
                  </a:endParaRPr>
                </a:p>
              </p:txBody>
            </p:sp>
          </p:grpSp>
        </p:grpSp>
      </p:grpSp>
      <p:sp>
        <p:nvSpPr>
          <p:cNvPr id="4" name="Text Placeholder 3"/>
          <p:cNvSpPr>
            <a:spLocks noGrp="1"/>
          </p:cNvSpPr>
          <p:nvPr>
            <p:ph type="body" sz="half" idx="2"/>
          </p:nvPr>
        </p:nvSpPr>
        <p:spPr>
          <a:xfrm>
            <a:off x="7908018" y="3411748"/>
            <a:ext cx="2743915" cy="2743200"/>
          </a:xfrm>
        </p:spPr>
        <p:txBody>
          <a:bodyPr anchor="b">
            <a:normAutofit/>
          </a:bodyPr>
          <a:lstStyle>
            <a:lvl1pPr marL="0" indent="0">
              <a:spcBef>
                <a:spcPts val="1200"/>
              </a:spcBef>
              <a:buNone/>
              <a:defRPr sz="16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9/6/2022</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1" y="274638"/>
            <a:ext cx="9146380"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1" y="1905000"/>
            <a:ext cx="9146382"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10" y="6400801"/>
            <a:ext cx="6326246"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7716" y="6400801"/>
            <a:ext cx="1244183"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9/6/2022</a:t>
            </a:fld>
            <a:endParaRPr lang="en-US" dirty="0"/>
          </a:p>
        </p:txBody>
      </p:sp>
      <p:sp>
        <p:nvSpPr>
          <p:cNvPr id="6" name="Slide Number Placeholder 5"/>
          <p:cNvSpPr>
            <a:spLocks noGrp="1"/>
          </p:cNvSpPr>
          <p:nvPr>
            <p:ph type="sldNum" sz="quarter" idx="4"/>
          </p:nvPr>
        </p:nvSpPr>
        <p:spPr>
          <a:xfrm>
            <a:off x="9525893" y="6400801"/>
            <a:ext cx="1143300"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97" r:id="rId13"/>
    <p:sldLayoutId id="2147483698"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674" rtl="0" eaLnBrk="1" latinLnBrk="0" hangingPunct="1">
        <a:lnSpc>
          <a:spcPct val="90000"/>
        </a:lnSpc>
        <a:spcBef>
          <a:spcPct val="0"/>
        </a:spcBef>
        <a:buNone/>
        <a:defRPr sz="3201" kern="1200">
          <a:solidFill>
            <a:schemeClr val="tx1"/>
          </a:solidFill>
          <a:latin typeface="+mj-lt"/>
          <a:ea typeface="+mj-ea"/>
          <a:cs typeface="+mj-cs"/>
        </a:defRPr>
      </a:lvl1pPr>
    </p:titleStyle>
    <p:bodyStyle>
      <a:lvl1pPr marL="274402" indent="-274402" algn="l" defTabSz="914674" rtl="0" eaLnBrk="1" latinLnBrk="0" hangingPunct="1">
        <a:lnSpc>
          <a:spcPct val="90000"/>
        </a:lnSpc>
        <a:spcBef>
          <a:spcPts val="1801"/>
        </a:spcBef>
        <a:buSzPct val="100000"/>
        <a:buFont typeface="Arial" pitchFamily="34" charset="0"/>
        <a:buChar char="▪"/>
        <a:defRPr sz="2401" kern="1200">
          <a:solidFill>
            <a:schemeClr val="tx1"/>
          </a:solidFill>
          <a:latin typeface="+mn-lt"/>
          <a:ea typeface="+mn-ea"/>
          <a:cs typeface="+mn-cs"/>
        </a:defRPr>
      </a:lvl1pPr>
      <a:lvl2pPr marL="576245" indent="-274402" algn="l" defTabSz="914674" rtl="0" eaLnBrk="1" latinLnBrk="0" hangingPunct="1">
        <a:lnSpc>
          <a:spcPct val="90000"/>
        </a:lnSpc>
        <a:spcBef>
          <a:spcPts val="600"/>
        </a:spcBef>
        <a:buSzPct val="100000"/>
        <a:buFont typeface="Consolas" pitchFamily="49" charset="0"/>
        <a:buChar char="–"/>
        <a:defRPr sz="2001" kern="1200">
          <a:solidFill>
            <a:schemeClr val="tx1"/>
          </a:solidFill>
          <a:latin typeface="+mn-lt"/>
          <a:ea typeface="+mn-ea"/>
          <a:cs typeface="+mn-cs"/>
        </a:defRPr>
      </a:lvl2pPr>
      <a:lvl3pPr marL="804913" indent="-228669" algn="l" defTabSz="914674" rtl="0" eaLnBrk="1" latinLnBrk="0" hangingPunct="1">
        <a:lnSpc>
          <a:spcPct val="90000"/>
        </a:lnSpc>
        <a:spcBef>
          <a:spcPts val="600"/>
        </a:spcBef>
        <a:buSzPct val="100000"/>
        <a:buFont typeface="Arial" pitchFamily="34" charset="0"/>
        <a:buChar char="▪"/>
        <a:defRPr sz="1801" kern="1200">
          <a:solidFill>
            <a:schemeClr val="tx1"/>
          </a:solidFill>
          <a:latin typeface="+mn-lt"/>
          <a:ea typeface="+mn-ea"/>
          <a:cs typeface="+mn-cs"/>
        </a:defRPr>
      </a:lvl3pPr>
      <a:lvl4pPr marL="1033582"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2251"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919"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588"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8256"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925"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674" rtl="0" eaLnBrk="1" latinLnBrk="0" hangingPunct="1">
        <a:defRPr sz="1801" kern="1200">
          <a:solidFill>
            <a:schemeClr val="tx1"/>
          </a:solidFill>
          <a:latin typeface="+mn-lt"/>
          <a:ea typeface="+mn-ea"/>
          <a:cs typeface="+mn-cs"/>
        </a:defRPr>
      </a:lvl1pPr>
      <a:lvl2pPr marL="457337" algn="l" defTabSz="914674" rtl="0" eaLnBrk="1" latinLnBrk="0" hangingPunct="1">
        <a:defRPr sz="1801" kern="1200">
          <a:solidFill>
            <a:schemeClr val="tx1"/>
          </a:solidFill>
          <a:latin typeface="+mn-lt"/>
          <a:ea typeface="+mn-ea"/>
          <a:cs typeface="+mn-cs"/>
        </a:defRPr>
      </a:lvl2pPr>
      <a:lvl3pPr marL="914674" algn="l" defTabSz="914674" rtl="0" eaLnBrk="1" latinLnBrk="0" hangingPunct="1">
        <a:defRPr sz="1801" kern="1200">
          <a:solidFill>
            <a:schemeClr val="tx1"/>
          </a:solidFill>
          <a:latin typeface="+mn-lt"/>
          <a:ea typeface="+mn-ea"/>
          <a:cs typeface="+mn-cs"/>
        </a:defRPr>
      </a:lvl3pPr>
      <a:lvl4pPr marL="1372011" algn="l" defTabSz="914674" rtl="0" eaLnBrk="1" latinLnBrk="0" hangingPunct="1">
        <a:defRPr sz="1801" kern="1200">
          <a:solidFill>
            <a:schemeClr val="tx1"/>
          </a:solidFill>
          <a:latin typeface="+mn-lt"/>
          <a:ea typeface="+mn-ea"/>
          <a:cs typeface="+mn-cs"/>
        </a:defRPr>
      </a:lvl4pPr>
      <a:lvl5pPr marL="1829349" algn="l" defTabSz="914674" rtl="0" eaLnBrk="1" latinLnBrk="0" hangingPunct="1">
        <a:defRPr sz="1801" kern="1200">
          <a:solidFill>
            <a:schemeClr val="tx1"/>
          </a:solidFill>
          <a:latin typeface="+mn-lt"/>
          <a:ea typeface="+mn-ea"/>
          <a:cs typeface="+mn-cs"/>
        </a:defRPr>
      </a:lvl5pPr>
      <a:lvl6pPr marL="2286686" algn="l" defTabSz="914674" rtl="0" eaLnBrk="1" latinLnBrk="0" hangingPunct="1">
        <a:defRPr sz="1801" kern="1200">
          <a:solidFill>
            <a:schemeClr val="tx1"/>
          </a:solidFill>
          <a:latin typeface="+mn-lt"/>
          <a:ea typeface="+mn-ea"/>
          <a:cs typeface="+mn-cs"/>
        </a:defRPr>
      </a:lvl6pPr>
      <a:lvl7pPr marL="2744023" algn="l" defTabSz="914674" rtl="0" eaLnBrk="1" latinLnBrk="0" hangingPunct="1">
        <a:defRPr sz="1801" kern="1200">
          <a:solidFill>
            <a:schemeClr val="tx1"/>
          </a:solidFill>
          <a:latin typeface="+mn-lt"/>
          <a:ea typeface="+mn-ea"/>
          <a:cs typeface="+mn-cs"/>
        </a:defRPr>
      </a:lvl7pPr>
      <a:lvl8pPr marL="3201360" algn="l" defTabSz="914674" rtl="0" eaLnBrk="1" latinLnBrk="0" hangingPunct="1">
        <a:defRPr sz="1801" kern="1200">
          <a:solidFill>
            <a:schemeClr val="tx1"/>
          </a:solidFill>
          <a:latin typeface="+mn-lt"/>
          <a:ea typeface="+mn-ea"/>
          <a:cs typeface="+mn-cs"/>
        </a:defRPr>
      </a:lvl8pPr>
      <a:lvl9pPr marL="3658697" algn="l" defTabSz="914674"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1" y="274638"/>
            <a:ext cx="9146380"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1" y="1905000"/>
            <a:ext cx="9146382"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810" y="6400801"/>
            <a:ext cx="6326246"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7716" y="6400801"/>
            <a:ext cx="1244183"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9/6/2022</a:t>
            </a:fld>
            <a:endParaRPr lang="en-US" dirty="0"/>
          </a:p>
        </p:txBody>
      </p:sp>
      <p:sp>
        <p:nvSpPr>
          <p:cNvPr id="6" name="Slide Number Placeholder 5"/>
          <p:cNvSpPr>
            <a:spLocks noGrp="1"/>
          </p:cNvSpPr>
          <p:nvPr>
            <p:ph type="sldNum" sz="quarter" idx="4"/>
          </p:nvPr>
        </p:nvSpPr>
        <p:spPr>
          <a:xfrm>
            <a:off x="9525893" y="6400801"/>
            <a:ext cx="1143300"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2030496011"/>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6"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0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hyperlink" Target="https://1.bp.blogspot.com/-gpPCNM2JjBs/W28oMHeNHqI/AAAAAAAX7u8/LQtL7fq0ZcsDrRicHfQJQMeFpwpLlVFMwCLcBGAs/s1600/AW1528222_00.gif" TargetMode="External"/><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39.gif"/></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5s0rRk9sER0" TargetMode="External"/><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hyperlink" Target="https://www.youtube.com/watch?v=PebA2hie_Pg"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embed/XpSrjrrkzwE?end=50"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hyperlink" Target="https://www.scoe.net/castandards/Documents/parent_overview_ela_k-2.pdf"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56.png"/><Relationship Id="rId5" Type="http://schemas.openxmlformats.org/officeDocument/2006/relationships/hyperlink" Target="https://www.scoe.net/castandards/Documents/parent_overview_ela_k-2_es.pdf" TargetMode="Externa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hyperlink" Target="https://www.scoe.net/castandards/Documents/parent_overview_ela_k-2_es.pdf"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hyperlink" Target="https://www.scoe.net/castandards/Documents/parent_overview_ela_k-2.pdf" TargetMode="Externa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hyperlink" Target="https://www.scoe.net/castandards/Documents/parent_overview_ela_k-2_es.pdf" TargetMode="Externa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hyperlink" Target="https://www.scoe.net/castandards/Documents/parent_overview_ela_k-2.pdf" TargetMode="External"/><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hyperlink" Target="https://www.scoe.net/castandards/Documents/parent_overview_ela_k-2_es.pdf"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hyperlink" Target="https://www.scoe.net/castandards/Documents/parent_overview_ela_k-2.pdf" TargetMode="Externa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hyperlink" Target="https://www.scoe.net/castandards/Documents/parent_overview_ela_k-2_es.pdf"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58.png"/><Relationship Id="rId5" Type="http://schemas.openxmlformats.org/officeDocument/2006/relationships/hyperlink" Target="https://www.scoe.net/castandards/Documents/parent_overview_ela_k-2.pdf" TargetMode="Externa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embed/XpSrjrrkzwE?start=50&amp;end=114"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corestandards.org/assets/Appendix_B.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88.png"/><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6.xml"/><Relationship Id="rId5" Type="http://schemas.openxmlformats.org/officeDocument/2006/relationships/image" Target="../media/image90.png"/><Relationship Id="rId4" Type="http://schemas.openxmlformats.org/officeDocument/2006/relationships/hyperlink" Target="https://www.youtube.com/watch?v=n3q0tWip8p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djb9SOZal1o" TargetMode="External"/><Relationship Id="rId2" Type="http://schemas.openxmlformats.org/officeDocument/2006/relationships/notesSlide" Target="../notesSlides/notesSlide41.xml"/><Relationship Id="rId1" Type="http://schemas.openxmlformats.org/officeDocument/2006/relationships/slideLayout" Target="../slideLayouts/slideLayout26.xml"/><Relationship Id="rId5" Type="http://schemas.openxmlformats.org/officeDocument/2006/relationships/image" Target="../media/image92.png"/><Relationship Id="rId4" Type="http://schemas.openxmlformats.org/officeDocument/2006/relationships/image" Target="../media/image91.jpe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94.png"/><Relationship Id="rId4" Type="http://schemas.openxmlformats.org/officeDocument/2006/relationships/hyperlink" Target="https://www.youtube.com/watch?v=HnFTy3k29To"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vwaWFOoLGdk" TargetMode="External"/><Relationship Id="rId2" Type="http://schemas.openxmlformats.org/officeDocument/2006/relationships/notesSlide" Target="../notesSlides/notesSlide43.xml"/><Relationship Id="rId1" Type="http://schemas.openxmlformats.org/officeDocument/2006/relationships/slideLayout" Target="../slideLayouts/slideLayout26.xml"/><Relationship Id="rId5" Type="http://schemas.openxmlformats.org/officeDocument/2006/relationships/image" Target="../media/image96.png"/><Relationship Id="rId4" Type="http://schemas.openxmlformats.org/officeDocument/2006/relationships/image" Target="../media/image95.png"/></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26.xml"/><Relationship Id="rId5" Type="http://schemas.openxmlformats.org/officeDocument/2006/relationships/image" Target="../media/image98.png"/><Relationship Id="rId4" Type="http://schemas.openxmlformats.org/officeDocument/2006/relationships/hyperlink" Target="https://www.youtube.com/embed/MMCCg155GME?start=23&amp;end=261"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youtube.com/watch?v=-JcCW_fNWQQ" TargetMode="External"/><Relationship Id="rId2" Type="http://schemas.openxmlformats.org/officeDocument/2006/relationships/notesSlide" Target="../notesSlides/notesSlide45.xml"/><Relationship Id="rId1" Type="http://schemas.openxmlformats.org/officeDocument/2006/relationships/slideLayout" Target="../slideLayouts/slideLayout26.xml"/><Relationship Id="rId5" Type="http://schemas.openxmlformats.org/officeDocument/2006/relationships/image" Target="../media/image100.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3" Type="http://schemas.openxmlformats.org/officeDocument/2006/relationships/hyperlink" Target="http://www.corestandards.org/assets/Appendix_C.pdf" TargetMode="External"/><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67.jpeg"/></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embed/XpSrjrrkzwE?start=150&amp;end=18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hyperlink" Target="https://i.imgur.com/PB8sRLV.gif%20https:/achieve.lausd.net/shhs" TargetMode="External"/><Relationship Id="rId2" Type="http://schemas.openxmlformats.org/officeDocument/2006/relationships/notesSlide" Target="../notesSlides/notesSlide52.xml"/><Relationship Id="rId1" Type="http://schemas.openxmlformats.org/officeDocument/2006/relationships/slideLayout" Target="../slideLayouts/slideLayout27.xml"/><Relationship Id="rId4" Type="http://schemas.openxmlformats.org/officeDocument/2006/relationships/image" Target="../media/image111.gif"/></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9.xml"/><Relationship Id="rId4" Type="http://schemas.openxmlformats.org/officeDocument/2006/relationships/image" Target="../media/image56.png"/></Relationships>
</file>

<file path=ppt/slides/_rels/slide87.xml.rels><?xml version="1.0" encoding="UTF-8" standalone="yes"?>
<Relationships xmlns="http://schemas.openxmlformats.org/package/2006/relationships"><Relationship Id="rId8" Type="http://schemas.openxmlformats.org/officeDocument/2006/relationships/hyperlink" Target="https://www.microsoft.com/en-us/store/p/ca-standards/9P9VNQ1820MG" TargetMode="External"/><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notesSlide" Target="../notesSlides/notesSlide54.xml"/><Relationship Id="rId1" Type="http://schemas.openxmlformats.org/officeDocument/2006/relationships/slideLayout" Target="../slideLayouts/slideLayout20.xml"/><Relationship Id="rId6" Type="http://schemas.openxmlformats.org/officeDocument/2006/relationships/hyperlink" Target="https://play.google.com/store/apps/details?id=gov.ca.cde.CACSMobile" TargetMode="External"/><Relationship Id="rId5" Type="http://schemas.openxmlformats.org/officeDocument/2006/relationships/image" Target="../media/image113.png"/><Relationship Id="rId4" Type="http://schemas.openxmlformats.org/officeDocument/2006/relationships/hyperlink" Target="https://itunes.apple.com/us/app/ca-standards/id1466109063" TargetMode="External"/><Relationship Id="rId9" Type="http://schemas.openxmlformats.org/officeDocument/2006/relationships/image" Target="../media/image115.png"/></Relationships>
</file>

<file path=ppt/slides/_rels/slide88.xml.rels><?xml version="1.0" encoding="UTF-8" standalone="yes"?>
<Relationships xmlns="http://schemas.openxmlformats.org/package/2006/relationships"><Relationship Id="rId3" Type="http://schemas.openxmlformats.org/officeDocument/2006/relationships/hyperlink" Target="https://www.cgcs.org/Page/365" TargetMode="External"/><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117.png"/><Relationship Id="rId5" Type="http://schemas.openxmlformats.org/officeDocument/2006/relationships/hyperlink" Target="https://www.cgcs.org/domain/114" TargetMode="External"/><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hyperlink" Target="https://www.cgcs.org/cms/lib/DC00001581/Centricity/Domain/114/ParentGuide_ELA_1.pdf" TargetMode="External"/><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19.png"/><Relationship Id="rId5" Type="http://schemas.openxmlformats.org/officeDocument/2006/relationships/hyperlink" Target="https://www.cgcs.org/cms/lib/DC00001581/Centricity/Domain/148/ParentGuide_ELA_Span_1.pdf" TargetMode="External"/><Relationship Id="rId4" Type="http://schemas.openxmlformats.org/officeDocument/2006/relationships/image" Target="../media/image1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hyperlink" Target="https://www.cgcs.org/cms/lib/DC00001581/Centricity/Domain/114/ParentGuide_ELA_2.pdf" TargetMode="External"/><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21.png"/><Relationship Id="rId5" Type="http://schemas.openxmlformats.org/officeDocument/2006/relationships/hyperlink" Target="https://www.cgcs.org/cms/lib/DC00001581/Centricity/Domain/148/ParentGuide_ELA_Span_2.pdf" TargetMode="External"/><Relationship Id="rId4" Type="http://schemas.openxmlformats.org/officeDocument/2006/relationships/image" Target="../media/image120.png"/></Relationships>
</file>

<file path=ppt/slides/_rels/slide91.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s://www.youtube.com/watch?v=6FcrDdM08q0" TargetMode="External"/><Relationship Id="rId7" Type="http://schemas.openxmlformats.org/officeDocument/2006/relationships/hyperlink" Target="https://learn.khanacademy.org/khan-academy-kids/clkg/https/play.google.com/store/apps/details?id=org.khankids.android&amp;referrer=utm_source%3Dwebsite%26utm_medium%3Dlandingpage%26utm_campaign%3Dkhankidslandingpage" TargetMode="External"/><Relationship Id="rId2" Type="http://schemas.openxmlformats.org/officeDocument/2006/relationships/notesSlide" Target="../notesSlides/notesSlide58.xml"/><Relationship Id="rId1" Type="http://schemas.openxmlformats.org/officeDocument/2006/relationships/slideLayout" Target="../slideLayouts/slideLayout8.xml"/><Relationship Id="rId6" Type="http://schemas.openxmlformats.org/officeDocument/2006/relationships/image" Target="../media/image123.png"/><Relationship Id="rId5" Type="http://schemas.openxmlformats.org/officeDocument/2006/relationships/hyperlink" Target="https://learn.khanacademy.org/khan-academy-kids/clkg/https/itunes.apple.com/app/apple-store/id1378467217?pt=698519&amp;ct=landingpage&amp;mt=8" TargetMode="External"/><Relationship Id="rId10" Type="http://schemas.openxmlformats.org/officeDocument/2006/relationships/image" Target="../media/image125.png"/><Relationship Id="rId4" Type="http://schemas.openxmlformats.org/officeDocument/2006/relationships/image" Target="../media/image122.png"/><Relationship Id="rId9" Type="http://schemas.openxmlformats.org/officeDocument/2006/relationships/hyperlink" Target="https://learn.khanacademy.org/khan-academy-kids/clkg/https/www.amazon.com/gp/product/B07FDP9QCB/ref=mas_dl"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www.today.com/parenting-guides/how-help-kindergartners-english-t177220" TargetMode="External"/><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27.png"/><Relationship Id="rId5" Type="http://schemas.openxmlformats.org/officeDocument/2006/relationships/hyperlink" Target="https://www.today.com/parenting-guides/kindergarten-english-language-arts-skills-t177197" TargetMode="External"/><Relationship Id="rId4" Type="http://schemas.openxmlformats.org/officeDocument/2006/relationships/image" Target="../media/image126.png"/></Relationships>
</file>

<file path=ppt/slides/_rels/slide93.xml.rels><?xml version="1.0" encoding="UTF-8" standalone="yes"?>
<Relationships xmlns="http://schemas.openxmlformats.org/package/2006/relationships"><Relationship Id="rId3" Type="http://schemas.openxmlformats.org/officeDocument/2006/relationships/hyperlink" Target="https://www.today.com/parenting-guides/1st-grade-english-language-arts-skills-t177441" TargetMode="External"/><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29.png"/><Relationship Id="rId5" Type="http://schemas.openxmlformats.org/officeDocument/2006/relationships/hyperlink" Target="https://www.today.com/parenting-guides/1st-grade-english-language-arts-tips-t177725" TargetMode="External"/><Relationship Id="rId4" Type="http://schemas.openxmlformats.org/officeDocument/2006/relationships/image" Target="../media/image128.png"/></Relationships>
</file>

<file path=ppt/slides/_rels/slide94.xml.rels><?xml version="1.0" encoding="UTF-8" standalone="yes"?>
<Relationships xmlns="http://schemas.openxmlformats.org/package/2006/relationships"><Relationship Id="rId3" Type="http://schemas.openxmlformats.org/officeDocument/2006/relationships/hyperlink" Target="https://www.today.com/parenting-guides/2nd-grade-english-language-arts-skills-t177731"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5" Type="http://schemas.openxmlformats.org/officeDocument/2006/relationships/image" Target="../media/image131.png"/><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hyperlink" Target="https://padlet.com/lausdpcs/zlwlvq53c9ybxwur" TargetMode="External"/><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hyperlink" Target="https://padlet.com/lausdpcs/eduu67dr6g43mb74" TargetMode="External"/><Relationship Id="rId4" Type="http://schemas.openxmlformats.org/officeDocument/2006/relationships/image" Target="../media/image132.png"/></Relationships>
</file>

<file path=ppt/slides/_rels/slide96.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99.xml.rels><?xml version="1.0" encoding="UTF-8" standalone="yes"?>
<Relationships xmlns="http://schemas.openxmlformats.org/package/2006/relationships"><Relationship Id="rId3" Type="http://schemas.openxmlformats.org/officeDocument/2006/relationships/image" Target="../media/image135.gif"/><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0800" y="687625"/>
            <a:ext cx="9144000" cy="1835331"/>
          </a:xfrm>
        </p:spPr>
        <p:txBody>
          <a:bodyPr anchor="ctr"/>
          <a:lstStyle/>
          <a:p>
            <a:r>
              <a:rPr lang="en-US" sz="4800" dirty="0">
                <a:latin typeface="Corbel" panose="020B0503020204020204" pitchFamily="34" charset="0"/>
              </a:rPr>
              <a:t>California English Language Arts &amp; Literacy (ELA) Standards:</a:t>
            </a:r>
            <a:br>
              <a:rPr lang="en-US" sz="4800" dirty="0">
                <a:latin typeface="Corbel" panose="020B0503020204020204" pitchFamily="34" charset="0"/>
              </a:rPr>
            </a:br>
            <a:r>
              <a:rPr lang="en-US" sz="4800" dirty="0">
                <a:latin typeface="Corbel" panose="020B0503020204020204" pitchFamily="34" charset="0"/>
              </a:rPr>
              <a:t>Grades K-2</a:t>
            </a:r>
          </a:p>
        </p:txBody>
      </p:sp>
      <p:sp>
        <p:nvSpPr>
          <p:cNvPr id="3" name="Subtitle 2"/>
          <p:cNvSpPr>
            <a:spLocks noGrp="1"/>
          </p:cNvSpPr>
          <p:nvPr>
            <p:ph type="subTitle" idx="1"/>
          </p:nvPr>
        </p:nvSpPr>
        <p:spPr>
          <a:xfrm>
            <a:off x="1524001" y="4998720"/>
            <a:ext cx="7150326" cy="716280"/>
          </a:xfrm>
        </p:spPr>
        <p:txBody>
          <a:bodyPr/>
          <a:lstStyle/>
          <a:p>
            <a:pPr algn="r"/>
            <a:r>
              <a:rPr lang="en-US" dirty="0"/>
              <a:t>Title I Module: Parent &amp; Family Engagement</a:t>
            </a:r>
          </a:p>
        </p:txBody>
      </p:sp>
      <p:pic>
        <p:nvPicPr>
          <p:cNvPr id="5" name="Picture 4" descr="Logo&#10;&#10;Description automatically generated">
            <a:extLst>
              <a:ext uri="{FF2B5EF4-FFF2-40B4-BE49-F238E27FC236}">
                <a16:creationId xmlns:a16="http://schemas.microsoft.com/office/drawing/2014/main" id="{4CA75FBA-4C26-4346-B6AF-50E0CC167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2286000" cy="2286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B4731CB8-F192-45BA-8E9D-C65A611F9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4327" y="5538079"/>
            <a:ext cx="3503613" cy="1180944"/>
          </a:xfrm>
          <a:prstGeom prst="rect">
            <a:avLst/>
          </a:prstGeom>
        </p:spPr>
      </p:pic>
      <p:sp>
        <p:nvSpPr>
          <p:cNvPr id="10" name="Subtitle 2">
            <a:extLst>
              <a:ext uri="{FF2B5EF4-FFF2-40B4-BE49-F238E27FC236}">
                <a16:creationId xmlns:a16="http://schemas.microsoft.com/office/drawing/2014/main" id="{338CF9F2-F185-426B-8C3A-80F08F39855B}"/>
              </a:ext>
            </a:extLst>
          </p:cNvPr>
          <p:cNvSpPr txBox="1">
            <a:spLocks/>
          </p:cNvSpPr>
          <p:nvPr/>
        </p:nvSpPr>
        <p:spPr>
          <a:xfrm>
            <a:off x="762001" y="5715000"/>
            <a:ext cx="7912326" cy="7162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SzPct val="100000"/>
              <a:buFont typeface="Arial" pitchFamily="34" charset="0"/>
              <a:buNone/>
              <a:defRPr sz="24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600"/>
              </a:spcBef>
              <a:buSzPct val="100000"/>
              <a:buFont typeface="Consolas" pitchFamily="49"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SzPct val="10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SzPct val="100000"/>
              <a:buFont typeface="Consolas" pitchFamily="49"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SzPct val="10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SzPct val="100000"/>
              <a:buFont typeface="Consolas" pitchFamily="49" charset="0"/>
              <a:buNone/>
              <a:defRPr sz="16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SzPct val="100000"/>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SzPct val="100000"/>
              <a:buFont typeface="Consolas" pitchFamily="49" charset="0"/>
              <a:buNone/>
              <a:defRPr sz="16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SzPct val="100000"/>
              <a:buFont typeface="Arial" pitchFamily="34" charset="0"/>
              <a:buNone/>
              <a:defRPr sz="1600" kern="1200">
                <a:solidFill>
                  <a:schemeClr val="tx1">
                    <a:tint val="75000"/>
                  </a:schemeClr>
                </a:solidFill>
                <a:latin typeface="+mn-lt"/>
                <a:ea typeface="+mn-ea"/>
                <a:cs typeface="+mn-cs"/>
              </a:defRPr>
            </a:lvl9pPr>
          </a:lstStyle>
          <a:p>
            <a:pPr algn="r"/>
            <a:r>
              <a:rPr lang="es-CO" i="1" dirty="0">
                <a:solidFill>
                  <a:prstClr val="white">
                    <a:tint val="75000"/>
                  </a:prstClr>
                </a:solidFill>
                <a:latin typeface="Corbel" panose="020B0503020204020204"/>
              </a:rPr>
              <a:t>Módulo de Título I: Involucración de los Padres y Comunidad</a:t>
            </a:r>
          </a:p>
        </p:txBody>
      </p:sp>
      <p:sp>
        <p:nvSpPr>
          <p:cNvPr id="9" name="Title 1">
            <a:extLst>
              <a:ext uri="{FF2B5EF4-FFF2-40B4-BE49-F238E27FC236}">
                <a16:creationId xmlns:a16="http://schemas.microsoft.com/office/drawing/2014/main" id="{AC10F636-A40C-47C1-AC89-76D2FCB721BA}"/>
              </a:ext>
            </a:extLst>
          </p:cNvPr>
          <p:cNvSpPr txBox="1">
            <a:spLocks/>
          </p:cNvSpPr>
          <p:nvPr/>
        </p:nvSpPr>
        <p:spPr>
          <a:xfrm>
            <a:off x="2590800" y="2843173"/>
            <a:ext cx="9144000" cy="183533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5400" kern="1200">
                <a:solidFill>
                  <a:schemeClr val="tx1"/>
                </a:solidFill>
                <a:latin typeface="+mj-lt"/>
                <a:ea typeface="+mj-ea"/>
                <a:cs typeface="+mj-cs"/>
              </a:defRPr>
            </a:lvl1pPr>
          </a:lstStyle>
          <a:p>
            <a:r>
              <a:rPr lang="es-CO" sz="4800" i="1" dirty="0">
                <a:solidFill>
                  <a:prstClr val="white"/>
                </a:solidFill>
                <a:latin typeface="Corbel" panose="020B0503020204020204"/>
              </a:rPr>
              <a:t>Estándares estatales comunes para lengua y literatura en inglés (ELA):</a:t>
            </a:r>
          </a:p>
          <a:p>
            <a:r>
              <a:rPr lang="es-CO" sz="4800" i="1" dirty="0">
                <a:solidFill>
                  <a:prstClr val="white"/>
                </a:solidFill>
                <a:latin typeface="Corbel" panose="020B0503020204020204"/>
              </a:rPr>
              <a:t>Grados Kínder a 2º</a:t>
            </a:r>
          </a:p>
        </p:txBody>
      </p:sp>
    </p:spTree>
    <p:extLst>
      <p:ext uri="{BB962C8B-B14F-4D97-AF65-F5344CB8AC3E}">
        <p14:creationId xmlns:p14="http://schemas.microsoft.com/office/powerpoint/2010/main" val="102517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D79A-285A-A08A-2E5E-2BDC5614930B}"/>
              </a:ext>
            </a:extLst>
          </p:cNvPr>
          <p:cNvSpPr>
            <a:spLocks noGrp="1"/>
          </p:cNvSpPr>
          <p:nvPr>
            <p:ph type="title"/>
          </p:nvPr>
        </p:nvSpPr>
        <p:spPr>
          <a:xfrm>
            <a:off x="1066800" y="274638"/>
            <a:ext cx="4061931" cy="1020762"/>
          </a:xfrm>
        </p:spPr>
        <p:txBody>
          <a:bodyPr/>
          <a:lstStyle/>
          <a:p>
            <a:r>
              <a:rPr lang="en-US" dirty="0"/>
              <a:t>Meeting Norms</a:t>
            </a:r>
            <a:endParaRPr lang="es-419" dirty="0"/>
          </a:p>
        </p:txBody>
      </p:sp>
      <p:sp>
        <p:nvSpPr>
          <p:cNvPr id="3" name="Oval 2">
            <a:extLst>
              <a:ext uri="{FF2B5EF4-FFF2-40B4-BE49-F238E27FC236}">
                <a16:creationId xmlns:a16="http://schemas.microsoft.com/office/drawing/2014/main" id="{41A79299-9EE4-ED00-E334-7D19A6446B4B}"/>
              </a:ext>
            </a:extLst>
          </p:cNvPr>
          <p:cNvSpPr/>
          <p:nvPr/>
        </p:nvSpPr>
        <p:spPr>
          <a:xfrm>
            <a:off x="5796820" y="1723533"/>
            <a:ext cx="787042" cy="787042"/>
          </a:xfrm>
          <a:prstGeom prst="ellipse">
            <a:avLst/>
          </a:prstGeom>
          <a:solidFill>
            <a:srgbClr val="E6C133">
              <a:hueOff val="0"/>
              <a:satOff val="0"/>
              <a:lumOff val="0"/>
              <a:alphaOff val="0"/>
            </a:srgbClr>
          </a:solidFill>
          <a:ln>
            <a:noFill/>
          </a:ln>
          <a:effectLst/>
        </p:spPr>
      </p:sp>
      <p:sp>
        <p:nvSpPr>
          <p:cNvPr id="4" name="Rectangle 3" descr="Radio microphone">
            <a:extLst>
              <a:ext uri="{FF2B5EF4-FFF2-40B4-BE49-F238E27FC236}">
                <a16:creationId xmlns:a16="http://schemas.microsoft.com/office/drawing/2014/main" id="{447FC20D-E556-9D44-B086-61F472DEE87C}"/>
              </a:ext>
            </a:extLst>
          </p:cNvPr>
          <p:cNvSpPr/>
          <p:nvPr/>
        </p:nvSpPr>
        <p:spPr>
          <a:xfrm>
            <a:off x="5964551" y="1825003"/>
            <a:ext cx="451582" cy="451582"/>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rnd" cmpd="sng" algn="ctr">
            <a:noFill/>
            <a:prstDash val="solid"/>
          </a:ln>
          <a:effectLst/>
        </p:spPr>
      </p:sp>
      <p:sp>
        <p:nvSpPr>
          <p:cNvPr id="5" name="Oval 4">
            <a:extLst>
              <a:ext uri="{FF2B5EF4-FFF2-40B4-BE49-F238E27FC236}">
                <a16:creationId xmlns:a16="http://schemas.microsoft.com/office/drawing/2014/main" id="{E8567DC9-1A85-9DD7-CA84-D8ABC700C2C8}"/>
              </a:ext>
            </a:extLst>
          </p:cNvPr>
          <p:cNvSpPr/>
          <p:nvPr/>
        </p:nvSpPr>
        <p:spPr>
          <a:xfrm>
            <a:off x="5783569" y="2738447"/>
            <a:ext cx="787042" cy="787042"/>
          </a:xfrm>
          <a:prstGeom prst="ellipse">
            <a:avLst/>
          </a:prstGeom>
          <a:solidFill>
            <a:srgbClr val="EF7A24">
              <a:hueOff val="0"/>
              <a:satOff val="0"/>
              <a:lumOff val="0"/>
              <a:alphaOff val="0"/>
            </a:srgbClr>
          </a:solidFill>
          <a:ln>
            <a:noFill/>
          </a:ln>
          <a:effectLst/>
        </p:spPr>
      </p:sp>
      <p:sp>
        <p:nvSpPr>
          <p:cNvPr id="6" name="Rectangle 5" descr="Tongue">
            <a:extLst>
              <a:ext uri="{FF2B5EF4-FFF2-40B4-BE49-F238E27FC236}">
                <a16:creationId xmlns:a16="http://schemas.microsoft.com/office/drawing/2014/main" id="{B077B433-AE8E-6021-C869-28A61E85D7B6}"/>
              </a:ext>
            </a:extLst>
          </p:cNvPr>
          <p:cNvSpPr/>
          <p:nvPr/>
        </p:nvSpPr>
        <p:spPr>
          <a:xfrm>
            <a:off x="5764468" y="3055101"/>
            <a:ext cx="451582" cy="451582"/>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rnd" cmpd="sng" algn="ctr">
            <a:noFill/>
            <a:prstDash val="solid"/>
          </a:ln>
          <a:effectLst/>
        </p:spPr>
      </p:sp>
      <p:sp>
        <p:nvSpPr>
          <p:cNvPr id="7" name="Oval 6">
            <a:extLst>
              <a:ext uri="{FF2B5EF4-FFF2-40B4-BE49-F238E27FC236}">
                <a16:creationId xmlns:a16="http://schemas.microsoft.com/office/drawing/2014/main" id="{3A39D0F1-E2AA-172F-CBD7-C30A92B0A369}"/>
              </a:ext>
            </a:extLst>
          </p:cNvPr>
          <p:cNvSpPr/>
          <p:nvPr/>
        </p:nvSpPr>
        <p:spPr>
          <a:xfrm>
            <a:off x="5796820" y="3759479"/>
            <a:ext cx="787042" cy="787042"/>
          </a:xfrm>
          <a:prstGeom prst="ellipse">
            <a:avLst/>
          </a:prstGeom>
          <a:solidFill>
            <a:srgbClr val="5AA0F5">
              <a:hueOff val="0"/>
              <a:satOff val="0"/>
              <a:lumOff val="0"/>
              <a:alphaOff val="0"/>
            </a:srgbClr>
          </a:solidFill>
          <a:ln>
            <a:noFill/>
          </a:ln>
          <a:effectLst/>
        </p:spPr>
      </p:sp>
      <p:sp>
        <p:nvSpPr>
          <p:cNvPr id="13" name="Oval 12">
            <a:extLst>
              <a:ext uri="{FF2B5EF4-FFF2-40B4-BE49-F238E27FC236}">
                <a16:creationId xmlns:a16="http://schemas.microsoft.com/office/drawing/2014/main" id="{D8B4CF06-24F4-575F-09E4-BD5F63367541}"/>
              </a:ext>
            </a:extLst>
          </p:cNvPr>
          <p:cNvSpPr/>
          <p:nvPr/>
        </p:nvSpPr>
        <p:spPr>
          <a:xfrm>
            <a:off x="5796820" y="4798118"/>
            <a:ext cx="787042" cy="787042"/>
          </a:xfrm>
          <a:prstGeom prst="ellipse">
            <a:avLst/>
          </a:prstGeom>
          <a:solidFill>
            <a:srgbClr val="E6C133">
              <a:hueOff val="0"/>
              <a:satOff val="0"/>
              <a:lumOff val="0"/>
              <a:alphaOff val="0"/>
            </a:srgbClr>
          </a:solidFill>
          <a:ln>
            <a:noFill/>
          </a:ln>
          <a:effectLst/>
        </p:spPr>
      </p:sp>
      <p:sp>
        <p:nvSpPr>
          <p:cNvPr id="15" name="Oval 14">
            <a:extLst>
              <a:ext uri="{FF2B5EF4-FFF2-40B4-BE49-F238E27FC236}">
                <a16:creationId xmlns:a16="http://schemas.microsoft.com/office/drawing/2014/main" id="{13EFD328-7786-A1BB-3660-A431C8C5F9BF}"/>
              </a:ext>
            </a:extLst>
          </p:cNvPr>
          <p:cNvSpPr/>
          <p:nvPr/>
        </p:nvSpPr>
        <p:spPr>
          <a:xfrm>
            <a:off x="5823829" y="5836757"/>
            <a:ext cx="787042" cy="787042"/>
          </a:xfrm>
          <a:prstGeom prst="ellipse">
            <a:avLst/>
          </a:prstGeom>
          <a:solidFill>
            <a:srgbClr val="EF7A24">
              <a:hueOff val="0"/>
              <a:satOff val="0"/>
              <a:lumOff val="0"/>
              <a:alphaOff val="0"/>
            </a:srgbClr>
          </a:solidFill>
          <a:ln>
            <a:noFill/>
          </a:ln>
          <a:effectLst/>
        </p:spPr>
      </p:sp>
      <p:sp>
        <p:nvSpPr>
          <p:cNvPr id="17" name="Title 1">
            <a:extLst>
              <a:ext uri="{FF2B5EF4-FFF2-40B4-BE49-F238E27FC236}">
                <a16:creationId xmlns:a16="http://schemas.microsoft.com/office/drawing/2014/main" id="{EE010DB0-2DBD-AECE-8BB9-549227DFA07D}"/>
              </a:ext>
            </a:extLst>
          </p:cNvPr>
          <p:cNvSpPr txBox="1">
            <a:spLocks/>
          </p:cNvSpPr>
          <p:nvPr/>
        </p:nvSpPr>
        <p:spPr>
          <a:xfrm>
            <a:off x="7063271" y="284233"/>
            <a:ext cx="4061929" cy="10207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i="1" dirty="0"/>
              <a:t>Normas de la reunión</a:t>
            </a:r>
          </a:p>
        </p:txBody>
      </p:sp>
      <p:sp>
        <p:nvSpPr>
          <p:cNvPr id="18" name="TextBox 17">
            <a:extLst>
              <a:ext uri="{FF2B5EF4-FFF2-40B4-BE49-F238E27FC236}">
                <a16:creationId xmlns:a16="http://schemas.microsoft.com/office/drawing/2014/main" id="{AFB8F370-2E2B-1A90-4EBC-E3A4471A73AA}"/>
              </a:ext>
            </a:extLst>
          </p:cNvPr>
          <p:cNvSpPr txBox="1"/>
          <p:nvPr/>
        </p:nvSpPr>
        <p:spPr>
          <a:xfrm>
            <a:off x="1066800" y="1768401"/>
            <a:ext cx="3539403" cy="757130"/>
          </a:xfrm>
          <a:prstGeom prst="rect">
            <a:avLst/>
          </a:prstGeom>
          <a:noFill/>
        </p:spPr>
        <p:txBody>
          <a:bodyPr wrap="square" rtlCol="0">
            <a:spAutoFit/>
          </a:bodyPr>
          <a:lstStyle/>
          <a:p>
            <a:pPr>
              <a:lnSpc>
                <a:spcPct val="90000"/>
              </a:lnSpc>
            </a:pPr>
            <a:r>
              <a:rPr lang="en-US" sz="2400" dirty="0"/>
              <a:t>One voice at a time: ensure equity of voice</a:t>
            </a:r>
            <a:endParaRPr lang="es-419" sz="2400" dirty="0"/>
          </a:p>
        </p:txBody>
      </p:sp>
      <p:sp>
        <p:nvSpPr>
          <p:cNvPr id="20" name="TextBox 19">
            <a:extLst>
              <a:ext uri="{FF2B5EF4-FFF2-40B4-BE49-F238E27FC236}">
                <a16:creationId xmlns:a16="http://schemas.microsoft.com/office/drawing/2014/main" id="{1BD732F2-AD8A-BE9E-A920-4D8B237A718E}"/>
              </a:ext>
            </a:extLst>
          </p:cNvPr>
          <p:cNvSpPr txBox="1"/>
          <p:nvPr/>
        </p:nvSpPr>
        <p:spPr>
          <a:xfrm>
            <a:off x="1052438" y="2738447"/>
            <a:ext cx="3883597" cy="1089529"/>
          </a:xfrm>
          <a:prstGeom prst="rect">
            <a:avLst/>
          </a:prstGeom>
          <a:noFill/>
        </p:spPr>
        <p:txBody>
          <a:bodyPr wrap="square" rtlCol="0">
            <a:spAutoFit/>
          </a:bodyPr>
          <a:lstStyle/>
          <a:p>
            <a:pPr>
              <a:lnSpc>
                <a:spcPct val="90000"/>
              </a:lnSpc>
            </a:pPr>
            <a:r>
              <a:rPr lang="en-US" sz="2400" dirty="0"/>
              <a:t>Communicate respectfully: listen to understand and speak briefly</a:t>
            </a:r>
            <a:endParaRPr lang="es-419" sz="2400" dirty="0"/>
          </a:p>
        </p:txBody>
      </p:sp>
      <p:sp>
        <p:nvSpPr>
          <p:cNvPr id="21" name="TextBox 20">
            <a:extLst>
              <a:ext uri="{FF2B5EF4-FFF2-40B4-BE49-F238E27FC236}">
                <a16:creationId xmlns:a16="http://schemas.microsoft.com/office/drawing/2014/main" id="{69973A32-757E-6208-811D-0CACE0B209A8}"/>
              </a:ext>
            </a:extLst>
          </p:cNvPr>
          <p:cNvSpPr txBox="1"/>
          <p:nvPr/>
        </p:nvSpPr>
        <p:spPr>
          <a:xfrm>
            <a:off x="7556914" y="2702390"/>
            <a:ext cx="4282858" cy="1089529"/>
          </a:xfrm>
          <a:prstGeom prst="rect">
            <a:avLst/>
          </a:prstGeom>
          <a:noFill/>
        </p:spPr>
        <p:txBody>
          <a:bodyPr wrap="square" rtlCol="0">
            <a:spAutoFit/>
          </a:bodyPr>
          <a:lstStyle/>
          <a:p>
            <a:pPr>
              <a:lnSpc>
                <a:spcPct val="90000"/>
              </a:lnSpc>
            </a:pPr>
            <a:r>
              <a:rPr lang="es-CO" sz="2400" i="1" dirty="0"/>
              <a:t>Comunicarse de forma respetuosa: escuchar para poder entender y ser breve al hablar</a:t>
            </a:r>
          </a:p>
        </p:txBody>
      </p:sp>
      <p:sp>
        <p:nvSpPr>
          <p:cNvPr id="22" name="TextBox 21">
            <a:extLst>
              <a:ext uri="{FF2B5EF4-FFF2-40B4-BE49-F238E27FC236}">
                <a16:creationId xmlns:a16="http://schemas.microsoft.com/office/drawing/2014/main" id="{FEC06493-54AE-BC15-883F-D848E5A8937C}"/>
              </a:ext>
            </a:extLst>
          </p:cNvPr>
          <p:cNvSpPr txBox="1"/>
          <p:nvPr/>
        </p:nvSpPr>
        <p:spPr>
          <a:xfrm>
            <a:off x="7467600" y="1768401"/>
            <a:ext cx="4114800" cy="757130"/>
          </a:xfrm>
          <a:prstGeom prst="rect">
            <a:avLst/>
          </a:prstGeom>
          <a:noFill/>
        </p:spPr>
        <p:txBody>
          <a:bodyPr wrap="square" rtlCol="0">
            <a:spAutoFit/>
          </a:bodyPr>
          <a:lstStyle/>
          <a:p>
            <a:pPr>
              <a:lnSpc>
                <a:spcPct val="90000"/>
              </a:lnSpc>
            </a:pPr>
            <a:r>
              <a:rPr lang="es-CO" sz="2400" i="1" dirty="0"/>
              <a:t>Una voz a la vez: asegurar equidad para las voces</a:t>
            </a:r>
          </a:p>
        </p:txBody>
      </p:sp>
      <p:sp>
        <p:nvSpPr>
          <p:cNvPr id="23" name="TextBox 22">
            <a:extLst>
              <a:ext uri="{FF2B5EF4-FFF2-40B4-BE49-F238E27FC236}">
                <a16:creationId xmlns:a16="http://schemas.microsoft.com/office/drawing/2014/main" id="{109C2614-D910-6524-E220-D723293AF04A}"/>
              </a:ext>
            </a:extLst>
          </p:cNvPr>
          <p:cNvSpPr txBox="1"/>
          <p:nvPr/>
        </p:nvSpPr>
        <p:spPr>
          <a:xfrm>
            <a:off x="1066800" y="5836757"/>
            <a:ext cx="3200400" cy="757130"/>
          </a:xfrm>
          <a:prstGeom prst="rect">
            <a:avLst/>
          </a:prstGeom>
          <a:noFill/>
        </p:spPr>
        <p:txBody>
          <a:bodyPr wrap="square" rtlCol="0">
            <a:spAutoFit/>
          </a:bodyPr>
          <a:lstStyle/>
          <a:p>
            <a:pPr>
              <a:lnSpc>
                <a:spcPct val="90000"/>
              </a:lnSpc>
            </a:pPr>
            <a:r>
              <a:rPr lang="en-US" sz="2400" dirty="0"/>
              <a:t>Always presume positive intent</a:t>
            </a:r>
            <a:endParaRPr lang="es-419" sz="2400" dirty="0"/>
          </a:p>
        </p:txBody>
      </p:sp>
      <p:sp>
        <p:nvSpPr>
          <p:cNvPr id="24" name="TextBox 23">
            <a:extLst>
              <a:ext uri="{FF2B5EF4-FFF2-40B4-BE49-F238E27FC236}">
                <a16:creationId xmlns:a16="http://schemas.microsoft.com/office/drawing/2014/main" id="{9BBBFEC6-6022-3F0F-CF94-ED665A233913}"/>
              </a:ext>
            </a:extLst>
          </p:cNvPr>
          <p:cNvSpPr txBox="1"/>
          <p:nvPr/>
        </p:nvSpPr>
        <p:spPr>
          <a:xfrm>
            <a:off x="7510531" y="5836757"/>
            <a:ext cx="3995669" cy="757130"/>
          </a:xfrm>
          <a:prstGeom prst="rect">
            <a:avLst/>
          </a:prstGeom>
          <a:noFill/>
        </p:spPr>
        <p:txBody>
          <a:bodyPr wrap="square" rtlCol="0">
            <a:spAutoFit/>
          </a:bodyPr>
          <a:lstStyle/>
          <a:p>
            <a:pPr>
              <a:lnSpc>
                <a:spcPct val="90000"/>
              </a:lnSpc>
            </a:pPr>
            <a:r>
              <a:rPr lang="es-CO" sz="2400" i="1" dirty="0"/>
              <a:t>Siempre asumir que las intenciones son positivas</a:t>
            </a:r>
          </a:p>
        </p:txBody>
      </p:sp>
      <p:sp>
        <p:nvSpPr>
          <p:cNvPr id="29" name="Rectangle 28" descr="Thumbs Up Sign">
            <a:extLst>
              <a:ext uri="{FF2B5EF4-FFF2-40B4-BE49-F238E27FC236}">
                <a16:creationId xmlns:a16="http://schemas.microsoft.com/office/drawing/2014/main" id="{B67899DE-082F-4AE7-C308-659582DCE5DB}"/>
              </a:ext>
            </a:extLst>
          </p:cNvPr>
          <p:cNvSpPr/>
          <p:nvPr/>
        </p:nvSpPr>
        <p:spPr>
          <a:xfrm>
            <a:off x="5823829" y="3800811"/>
            <a:ext cx="451582" cy="451582"/>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noFill/>
            <a:prstDash val="solid"/>
          </a:ln>
          <a:effectLst/>
        </p:spPr>
      </p:sp>
      <p:sp>
        <p:nvSpPr>
          <p:cNvPr id="30" name="Rectangle 29" descr="Thumbs Up Sign">
            <a:extLst>
              <a:ext uri="{FF2B5EF4-FFF2-40B4-BE49-F238E27FC236}">
                <a16:creationId xmlns:a16="http://schemas.microsoft.com/office/drawing/2014/main" id="{297D8FF8-AD95-FD09-D313-3E88EEC2370C}"/>
              </a:ext>
            </a:extLst>
          </p:cNvPr>
          <p:cNvSpPr/>
          <p:nvPr/>
        </p:nvSpPr>
        <p:spPr>
          <a:xfrm rot="10800000">
            <a:off x="6096000" y="4094939"/>
            <a:ext cx="451582" cy="451582"/>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rnd" cmpd="sng" algn="ctr">
            <a:noFill/>
            <a:prstDash val="solid"/>
          </a:ln>
          <a:effectLst/>
        </p:spPr>
      </p:sp>
      <p:sp>
        <p:nvSpPr>
          <p:cNvPr id="31" name="TextBox 30">
            <a:extLst>
              <a:ext uri="{FF2B5EF4-FFF2-40B4-BE49-F238E27FC236}">
                <a16:creationId xmlns:a16="http://schemas.microsoft.com/office/drawing/2014/main" id="{F59FDE6E-E64F-4368-85D0-4A2C27CC7772}"/>
              </a:ext>
            </a:extLst>
          </p:cNvPr>
          <p:cNvSpPr txBox="1"/>
          <p:nvPr/>
        </p:nvSpPr>
        <p:spPr>
          <a:xfrm>
            <a:off x="1033348" y="3968778"/>
            <a:ext cx="4061930" cy="757130"/>
          </a:xfrm>
          <a:prstGeom prst="rect">
            <a:avLst/>
          </a:prstGeom>
          <a:noFill/>
        </p:spPr>
        <p:txBody>
          <a:bodyPr wrap="square" rtlCol="0">
            <a:spAutoFit/>
          </a:bodyPr>
          <a:lstStyle/>
          <a:p>
            <a:pPr>
              <a:lnSpc>
                <a:spcPct val="90000"/>
              </a:lnSpc>
            </a:pPr>
            <a:r>
              <a:rPr lang="en-US" sz="2400" dirty="0"/>
              <a:t>We can agree to disagree. Respect others’ truth.</a:t>
            </a:r>
            <a:endParaRPr lang="es-419" sz="2400" dirty="0"/>
          </a:p>
        </p:txBody>
      </p:sp>
      <p:sp>
        <p:nvSpPr>
          <p:cNvPr id="32" name="TextBox 31">
            <a:extLst>
              <a:ext uri="{FF2B5EF4-FFF2-40B4-BE49-F238E27FC236}">
                <a16:creationId xmlns:a16="http://schemas.microsoft.com/office/drawing/2014/main" id="{17B1A7FF-E8CD-77F8-FD49-B6B7558C62E3}"/>
              </a:ext>
            </a:extLst>
          </p:cNvPr>
          <p:cNvSpPr txBox="1"/>
          <p:nvPr/>
        </p:nvSpPr>
        <p:spPr>
          <a:xfrm>
            <a:off x="7533723" y="3968778"/>
            <a:ext cx="4554010" cy="1089529"/>
          </a:xfrm>
          <a:prstGeom prst="rect">
            <a:avLst/>
          </a:prstGeom>
          <a:noFill/>
        </p:spPr>
        <p:txBody>
          <a:bodyPr wrap="square" rtlCol="0">
            <a:spAutoFit/>
          </a:bodyPr>
          <a:lstStyle/>
          <a:p>
            <a:pPr>
              <a:lnSpc>
                <a:spcPct val="90000"/>
              </a:lnSpc>
            </a:pPr>
            <a:r>
              <a:rPr lang="es-CO" sz="2400" i="1" dirty="0"/>
              <a:t>Podemos aceptar que estamos en desacuerdo. Respetar las declaraciones de los demás.</a:t>
            </a:r>
          </a:p>
        </p:txBody>
      </p:sp>
      <p:pic>
        <p:nvPicPr>
          <p:cNvPr id="34" name="Graphic 33" descr="Add with solid fill">
            <a:extLst>
              <a:ext uri="{FF2B5EF4-FFF2-40B4-BE49-F238E27FC236}">
                <a16:creationId xmlns:a16="http://schemas.microsoft.com/office/drawing/2014/main" id="{7394701F-7673-E23B-339C-50B4D6BE932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15969" y="6019800"/>
            <a:ext cx="400163" cy="400163"/>
          </a:xfrm>
          <a:prstGeom prst="rect">
            <a:avLst/>
          </a:prstGeom>
        </p:spPr>
      </p:pic>
      <p:pic>
        <p:nvPicPr>
          <p:cNvPr id="36" name="Graphic 35" descr="Bullseye with solid fill">
            <a:extLst>
              <a:ext uri="{FF2B5EF4-FFF2-40B4-BE49-F238E27FC236}">
                <a16:creationId xmlns:a16="http://schemas.microsoft.com/office/drawing/2014/main" id="{474C12F9-AE94-7CB5-4B1F-AF20AAC7ABB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12309" y="4916617"/>
            <a:ext cx="529561" cy="529561"/>
          </a:xfrm>
          <a:prstGeom prst="rect">
            <a:avLst/>
          </a:prstGeom>
        </p:spPr>
      </p:pic>
      <p:sp>
        <p:nvSpPr>
          <p:cNvPr id="37" name="TextBox 36">
            <a:extLst>
              <a:ext uri="{FF2B5EF4-FFF2-40B4-BE49-F238E27FC236}">
                <a16:creationId xmlns:a16="http://schemas.microsoft.com/office/drawing/2014/main" id="{940A07DF-914B-486C-FC40-070E742AE34A}"/>
              </a:ext>
            </a:extLst>
          </p:cNvPr>
          <p:cNvSpPr txBox="1"/>
          <p:nvPr/>
        </p:nvSpPr>
        <p:spPr>
          <a:xfrm>
            <a:off x="1066799" y="4979273"/>
            <a:ext cx="4061930" cy="424732"/>
          </a:xfrm>
          <a:prstGeom prst="rect">
            <a:avLst/>
          </a:prstGeom>
          <a:noFill/>
        </p:spPr>
        <p:txBody>
          <a:bodyPr wrap="square" rtlCol="0">
            <a:spAutoFit/>
          </a:bodyPr>
          <a:lstStyle/>
          <a:p>
            <a:pPr>
              <a:lnSpc>
                <a:spcPct val="90000"/>
              </a:lnSpc>
            </a:pPr>
            <a:r>
              <a:rPr lang="en-US" sz="2400" dirty="0"/>
              <a:t>Focus on the meeting topic</a:t>
            </a:r>
            <a:endParaRPr lang="es-419" sz="2400" dirty="0"/>
          </a:p>
        </p:txBody>
      </p:sp>
      <p:sp>
        <p:nvSpPr>
          <p:cNvPr id="38" name="TextBox 37">
            <a:extLst>
              <a:ext uri="{FF2B5EF4-FFF2-40B4-BE49-F238E27FC236}">
                <a16:creationId xmlns:a16="http://schemas.microsoft.com/office/drawing/2014/main" id="{F3D78D95-8C0B-4C1A-7E9B-D5C4913693F0}"/>
              </a:ext>
            </a:extLst>
          </p:cNvPr>
          <p:cNvSpPr txBox="1"/>
          <p:nvPr/>
        </p:nvSpPr>
        <p:spPr>
          <a:xfrm>
            <a:off x="7556914" y="5061637"/>
            <a:ext cx="4505877" cy="424732"/>
          </a:xfrm>
          <a:prstGeom prst="rect">
            <a:avLst/>
          </a:prstGeom>
          <a:noFill/>
        </p:spPr>
        <p:txBody>
          <a:bodyPr wrap="square" rtlCol="0">
            <a:spAutoFit/>
          </a:bodyPr>
          <a:lstStyle/>
          <a:p>
            <a:pPr>
              <a:lnSpc>
                <a:spcPct val="90000"/>
              </a:lnSpc>
            </a:pPr>
            <a:r>
              <a:rPr lang="es-CO" sz="2400" i="1" dirty="0"/>
              <a:t>Enfocarse en el tema de la reunión</a:t>
            </a:r>
          </a:p>
        </p:txBody>
      </p:sp>
      <p:pic>
        <p:nvPicPr>
          <p:cNvPr id="42" name="Graphic 41" descr="Ear outline">
            <a:extLst>
              <a:ext uri="{FF2B5EF4-FFF2-40B4-BE49-F238E27FC236}">
                <a16:creationId xmlns:a16="http://schemas.microsoft.com/office/drawing/2014/main" id="{D326416C-D433-598D-CDA2-45B70D4B5C6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974490" y="2703257"/>
            <a:ext cx="685800" cy="685800"/>
          </a:xfrm>
          <a:prstGeom prst="rect">
            <a:avLst/>
          </a:prstGeom>
        </p:spPr>
      </p:pic>
    </p:spTree>
    <p:extLst>
      <p:ext uri="{BB962C8B-B14F-4D97-AF65-F5344CB8AC3E}">
        <p14:creationId xmlns:p14="http://schemas.microsoft.com/office/powerpoint/2010/main" val="327977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45AB4-3EAB-4A0C-AA60-58CE781C708C}"/>
              </a:ext>
            </a:extLst>
          </p:cNvPr>
          <p:cNvSpPr>
            <a:spLocks noGrp="1"/>
          </p:cNvSpPr>
          <p:nvPr>
            <p:ph type="title"/>
          </p:nvPr>
        </p:nvSpPr>
        <p:spPr>
          <a:xfrm>
            <a:off x="1522082" y="2286974"/>
            <a:ext cx="3582053" cy="1142026"/>
          </a:xfrm>
        </p:spPr>
        <p:txBody>
          <a:bodyPr anchor="ctr">
            <a:normAutofit/>
          </a:bodyPr>
          <a:lstStyle/>
          <a:p>
            <a:r>
              <a:rPr lang="en-US" sz="4800" dirty="0">
                <a:latin typeface="Corbel" panose="020B0503020204020204" pitchFamily="34" charset="0"/>
              </a:rPr>
              <a:t>8) Q &amp; A</a:t>
            </a:r>
          </a:p>
        </p:txBody>
      </p:sp>
      <p:sp>
        <p:nvSpPr>
          <p:cNvPr id="3" name="Text Placeholder 2">
            <a:extLst>
              <a:ext uri="{FF2B5EF4-FFF2-40B4-BE49-F238E27FC236}">
                <a16:creationId xmlns:a16="http://schemas.microsoft.com/office/drawing/2014/main" id="{A6A7A1BB-4A8B-4C7E-B474-87F17C97D236}"/>
              </a:ext>
            </a:extLst>
          </p:cNvPr>
          <p:cNvSpPr>
            <a:spLocks noGrp="1"/>
          </p:cNvSpPr>
          <p:nvPr>
            <p:ph type="body" sz="quarter" idx="13"/>
          </p:nvPr>
        </p:nvSpPr>
        <p:spPr>
          <a:xfrm>
            <a:off x="1522082" y="3429000"/>
            <a:ext cx="3582052" cy="1142026"/>
          </a:xfrm>
        </p:spPr>
        <p:txBody>
          <a:bodyPr anchor="ctr">
            <a:noAutofit/>
          </a:bodyPr>
          <a:lstStyle/>
          <a:p>
            <a:r>
              <a:rPr lang="es-CO" sz="4800">
                <a:latin typeface="Corbel" panose="020B0503020204020204" pitchFamily="34" charset="0"/>
              </a:rPr>
              <a:t>8) Preguntas y Respuestas</a:t>
            </a:r>
          </a:p>
        </p:txBody>
      </p:sp>
      <p:pic>
        <p:nvPicPr>
          <p:cNvPr id="1026" name="Picture 2">
            <a:extLst>
              <a:ext uri="{FF2B5EF4-FFF2-40B4-BE49-F238E27FC236}">
                <a16:creationId xmlns:a16="http://schemas.microsoft.com/office/drawing/2014/main" id="{821D1C39-4023-4BDD-AC04-ABB6396AA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135" y="1437433"/>
            <a:ext cx="5970578" cy="39831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2413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26586-AFE5-47A7-B498-B9F323C4FC38}"/>
              </a:ext>
            </a:extLst>
          </p:cNvPr>
          <p:cNvSpPr>
            <a:spLocks noGrp="1"/>
          </p:cNvSpPr>
          <p:nvPr>
            <p:ph type="title"/>
          </p:nvPr>
        </p:nvSpPr>
        <p:spPr/>
        <p:txBody>
          <a:bodyPr>
            <a:normAutofit/>
          </a:bodyPr>
          <a:lstStyle/>
          <a:p>
            <a:r>
              <a:rPr lang="es-CO" sz="3600" b="1">
                <a:latin typeface="Corbel" panose="020B0503020204020204" pitchFamily="34" charset="0"/>
              </a:rPr>
              <a:t>Contact list</a:t>
            </a:r>
          </a:p>
        </p:txBody>
      </p:sp>
      <p:sp>
        <p:nvSpPr>
          <p:cNvPr id="3" name="Text Placeholder 2">
            <a:extLst>
              <a:ext uri="{FF2B5EF4-FFF2-40B4-BE49-F238E27FC236}">
                <a16:creationId xmlns:a16="http://schemas.microsoft.com/office/drawing/2014/main" id="{528CAECA-E5FE-4789-9800-72B87B889041}"/>
              </a:ext>
            </a:extLst>
          </p:cNvPr>
          <p:cNvSpPr>
            <a:spLocks noGrp="1"/>
          </p:cNvSpPr>
          <p:nvPr>
            <p:ph type="body" sz="quarter" idx="13"/>
          </p:nvPr>
        </p:nvSpPr>
        <p:spPr>
          <a:xfrm>
            <a:off x="839569" y="995047"/>
            <a:ext cx="10512862" cy="601756"/>
          </a:xfrm>
        </p:spPr>
        <p:txBody>
          <a:bodyPr>
            <a:noAutofit/>
          </a:bodyPr>
          <a:lstStyle/>
          <a:p>
            <a:r>
              <a:rPr lang="es-CO" sz="3600" b="1">
                <a:latin typeface="Corbel" panose="020B0503020204020204" pitchFamily="34" charset="0"/>
              </a:rPr>
              <a:t>Lista de Contactos</a:t>
            </a:r>
          </a:p>
        </p:txBody>
      </p:sp>
      <p:sp>
        <p:nvSpPr>
          <p:cNvPr id="4" name="Content Placeholder 3">
            <a:extLst>
              <a:ext uri="{FF2B5EF4-FFF2-40B4-BE49-F238E27FC236}">
                <a16:creationId xmlns:a16="http://schemas.microsoft.com/office/drawing/2014/main" id="{81B07942-3A47-4F8A-A6C1-39676F745C74}"/>
              </a:ext>
            </a:extLst>
          </p:cNvPr>
          <p:cNvSpPr>
            <a:spLocks noGrp="1"/>
          </p:cNvSpPr>
          <p:nvPr>
            <p:ph sz="quarter" idx="14"/>
          </p:nvPr>
        </p:nvSpPr>
        <p:spPr/>
        <p:txBody>
          <a:bodyPr/>
          <a:lstStyle/>
          <a:p>
            <a:endParaRPr lang="en-US" dirty="0"/>
          </a:p>
        </p:txBody>
      </p:sp>
    </p:spTree>
    <p:extLst>
      <p:ext uri="{BB962C8B-B14F-4D97-AF65-F5344CB8AC3E}">
        <p14:creationId xmlns:p14="http://schemas.microsoft.com/office/powerpoint/2010/main" val="24433997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D748DD-9D23-44D0-8F0D-5C82BF486DB2}"/>
              </a:ext>
            </a:extLst>
          </p:cNvPr>
          <p:cNvPicPr>
            <a:picLocks noChangeAspect="1"/>
          </p:cNvPicPr>
          <p:nvPr/>
        </p:nvPicPr>
        <p:blipFill>
          <a:blip r:embed="rId2"/>
          <a:stretch>
            <a:fillRect/>
          </a:stretch>
        </p:blipFill>
        <p:spPr>
          <a:xfrm>
            <a:off x="1676773" y="933919"/>
            <a:ext cx="8838454" cy="4990162"/>
          </a:xfrm>
          <a:prstGeom prst="rect">
            <a:avLst/>
          </a:prstGeom>
        </p:spPr>
      </p:pic>
      <p:pic>
        <p:nvPicPr>
          <p:cNvPr id="4" name="Picture 3" descr="Logo&#10;&#10;Description automatically generated">
            <a:extLst>
              <a:ext uri="{FF2B5EF4-FFF2-40B4-BE49-F238E27FC236}">
                <a16:creationId xmlns:a16="http://schemas.microsoft.com/office/drawing/2014/main" id="{1B4883FE-F794-4202-8558-BE530D97D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228600"/>
            <a:ext cx="2133600" cy="21336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4CAA29D-5B1B-464D-9C37-082314167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7494" y="5334001"/>
            <a:ext cx="4189413" cy="1412103"/>
          </a:xfrm>
          <a:prstGeom prst="rect">
            <a:avLst/>
          </a:prstGeom>
        </p:spPr>
      </p:pic>
    </p:spTree>
    <p:extLst>
      <p:ext uri="{BB962C8B-B14F-4D97-AF65-F5344CB8AC3E}">
        <p14:creationId xmlns:p14="http://schemas.microsoft.com/office/powerpoint/2010/main" val="109008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7865-6817-4694-8451-FEAA309B0F14}"/>
              </a:ext>
            </a:extLst>
          </p:cNvPr>
          <p:cNvSpPr>
            <a:spLocks noGrp="1"/>
          </p:cNvSpPr>
          <p:nvPr>
            <p:ph type="title"/>
          </p:nvPr>
        </p:nvSpPr>
        <p:spPr/>
        <p:txBody>
          <a:bodyPr>
            <a:normAutofit/>
          </a:bodyPr>
          <a:lstStyle/>
          <a:p>
            <a:r>
              <a:rPr lang="en-US" sz="4800" b="1" dirty="0"/>
              <a:t>AGENDA </a:t>
            </a:r>
            <a:r>
              <a:rPr lang="en-US" sz="4800" dirty="0"/>
              <a:t>(Stand alone session)</a:t>
            </a:r>
          </a:p>
        </p:txBody>
      </p:sp>
      <p:sp>
        <p:nvSpPr>
          <p:cNvPr id="3" name="Content Placeholder 2">
            <a:extLst>
              <a:ext uri="{FF2B5EF4-FFF2-40B4-BE49-F238E27FC236}">
                <a16:creationId xmlns:a16="http://schemas.microsoft.com/office/drawing/2014/main" id="{4217B89F-D034-4DA1-BFA7-900F007A223A}"/>
              </a:ext>
            </a:extLst>
          </p:cNvPr>
          <p:cNvSpPr>
            <a:spLocks noGrp="1"/>
          </p:cNvSpPr>
          <p:nvPr>
            <p:ph sz="half" idx="1"/>
          </p:nvPr>
        </p:nvSpPr>
        <p:spPr>
          <a:xfrm>
            <a:off x="1066800" y="1752600"/>
            <a:ext cx="4800601" cy="5105400"/>
          </a:xfrm>
        </p:spPr>
        <p:txBody>
          <a:bodyPr>
            <a:normAutofit fontScale="92500" lnSpcReduction="20000"/>
          </a:bodyPr>
          <a:lstStyle/>
          <a:p>
            <a:pPr marL="457200" indent="-457200">
              <a:buFont typeface="+mj-lt"/>
              <a:buAutoNum type="arabicParenR"/>
            </a:pPr>
            <a:r>
              <a:rPr lang="en-US" dirty="0"/>
              <a:t>INTRODUCTION: WHY?</a:t>
            </a:r>
          </a:p>
          <a:p>
            <a:pPr marL="457200" indent="-457200">
              <a:buFont typeface="+mj-lt"/>
              <a:buAutoNum type="arabicParenR"/>
            </a:pPr>
            <a:r>
              <a:rPr lang="en-US" dirty="0"/>
              <a:t>CCSS</a:t>
            </a:r>
          </a:p>
          <a:p>
            <a:pPr marL="758952" lvl="1" indent="-457200">
              <a:buFont typeface="+mj-lt"/>
              <a:buAutoNum type="alphaLcParenR"/>
            </a:pPr>
            <a:r>
              <a:rPr lang="en-US" dirty="0"/>
              <a:t>What’s CCSS?</a:t>
            </a:r>
          </a:p>
          <a:p>
            <a:pPr marL="758952" lvl="1" indent="-457200">
              <a:buFont typeface="+mj-lt"/>
              <a:buAutoNum type="alphaLcParenR"/>
            </a:pPr>
            <a:r>
              <a:rPr lang="en-US" dirty="0"/>
              <a:t>Historical background</a:t>
            </a:r>
          </a:p>
          <a:p>
            <a:pPr marL="457200" indent="-457200">
              <a:buFont typeface="+mj-lt"/>
              <a:buAutoNum type="arabicParenR"/>
            </a:pPr>
            <a:r>
              <a:rPr lang="en-US" dirty="0"/>
              <a:t>GETTING TO KNOW YOU</a:t>
            </a:r>
          </a:p>
          <a:p>
            <a:pPr marL="457200" indent="-457200">
              <a:buFont typeface="+mj-lt"/>
              <a:buAutoNum type="arabicParenR"/>
            </a:pPr>
            <a:r>
              <a:rPr lang="en-US" dirty="0"/>
              <a:t>WHAT TO EXPECT: </a:t>
            </a:r>
          </a:p>
          <a:p>
            <a:pPr marL="758952" lvl="1" indent="-457200">
              <a:buFont typeface="+mj-lt"/>
              <a:buAutoNum type="alphaLcParenR"/>
            </a:pPr>
            <a:r>
              <a:rPr lang="en-US" dirty="0"/>
              <a:t>ELA Grades: Kindergarten – 2</a:t>
            </a:r>
          </a:p>
          <a:p>
            <a:pPr marL="758952" lvl="1" indent="-457200">
              <a:buFont typeface="+mj-lt"/>
              <a:buAutoNum type="alphaLcParenR"/>
            </a:pPr>
            <a:r>
              <a:rPr lang="en-US" dirty="0"/>
              <a:t>Text  Exemplars</a:t>
            </a:r>
          </a:p>
          <a:p>
            <a:pPr marL="758952" lvl="1" indent="-457200">
              <a:buFont typeface="+mj-lt"/>
              <a:buAutoNum type="alphaLcParenR"/>
            </a:pPr>
            <a:r>
              <a:rPr lang="en-US" dirty="0"/>
              <a:t>Sample Performance Tasks</a:t>
            </a:r>
          </a:p>
          <a:p>
            <a:pPr marL="758952" lvl="1" indent="-457200">
              <a:buFont typeface="+mj-lt"/>
              <a:buAutoNum type="alphaLcParenR"/>
            </a:pPr>
            <a:r>
              <a:rPr lang="en-US" dirty="0"/>
              <a:t>Writing Samples</a:t>
            </a:r>
          </a:p>
          <a:p>
            <a:pPr marL="457200" indent="-457200">
              <a:buFont typeface="+mj-lt"/>
              <a:buAutoNum type="arabicParenR"/>
            </a:pPr>
            <a:r>
              <a:rPr lang="en-US" dirty="0"/>
              <a:t>HOW CAN I HELP?</a:t>
            </a:r>
          </a:p>
          <a:p>
            <a:pPr marL="457200" indent="-457200">
              <a:buFont typeface="+mj-lt"/>
              <a:buAutoNum type="arabicParenR"/>
            </a:pPr>
            <a:r>
              <a:rPr lang="en-US" dirty="0"/>
              <a:t>FURTHER EXPLORATION</a:t>
            </a:r>
          </a:p>
          <a:p>
            <a:pPr marL="457200" indent="-457200">
              <a:buFont typeface="+mj-lt"/>
              <a:buAutoNum type="arabicParenR"/>
            </a:pPr>
            <a:r>
              <a:rPr lang="en-US" dirty="0"/>
              <a:t>Q&amp;A</a:t>
            </a:r>
          </a:p>
        </p:txBody>
      </p:sp>
      <p:sp>
        <p:nvSpPr>
          <p:cNvPr id="4" name="Content Placeholder 3">
            <a:extLst>
              <a:ext uri="{FF2B5EF4-FFF2-40B4-BE49-F238E27FC236}">
                <a16:creationId xmlns:a16="http://schemas.microsoft.com/office/drawing/2014/main" id="{1C1A5824-80F9-4999-BA9B-3D5F1B367845}"/>
              </a:ext>
            </a:extLst>
          </p:cNvPr>
          <p:cNvSpPr>
            <a:spLocks noGrp="1"/>
          </p:cNvSpPr>
          <p:nvPr>
            <p:ph sz="half" idx="2"/>
          </p:nvPr>
        </p:nvSpPr>
        <p:spPr>
          <a:xfrm>
            <a:off x="6324600" y="1752600"/>
            <a:ext cx="4800600" cy="5105400"/>
          </a:xfrm>
        </p:spPr>
        <p:txBody>
          <a:bodyPr>
            <a:normAutofit fontScale="92500" lnSpcReduction="20000"/>
          </a:bodyPr>
          <a:lstStyle/>
          <a:p>
            <a:pPr marL="457200" indent="-457200">
              <a:buFont typeface="+mj-lt"/>
              <a:buAutoNum type="arabicParenR"/>
            </a:pPr>
            <a:r>
              <a:rPr lang="es-CO" i="1" dirty="0"/>
              <a:t>INTRODUCCIÓN: ¿POR QUÉ? </a:t>
            </a:r>
          </a:p>
          <a:p>
            <a:pPr marL="457200" indent="-457200">
              <a:buFont typeface="+mj-lt"/>
              <a:buAutoNum type="arabicParenR"/>
            </a:pPr>
            <a:r>
              <a:rPr lang="es-CO" i="1" dirty="0"/>
              <a:t>CCSS</a:t>
            </a:r>
          </a:p>
          <a:p>
            <a:pPr marL="758952" lvl="1" indent="-457200">
              <a:buFont typeface="+mj-lt"/>
              <a:buAutoNum type="alphaLcParenR"/>
            </a:pPr>
            <a:r>
              <a:rPr lang="es-CO" i="1" dirty="0"/>
              <a:t>¿Qué son los CCSS o Estándares académicos comunes del estado?</a:t>
            </a:r>
          </a:p>
          <a:p>
            <a:pPr marL="758952" lvl="1" indent="-457200">
              <a:buFont typeface="+mj-lt"/>
              <a:buAutoNum type="alphaLcParenR"/>
            </a:pPr>
            <a:r>
              <a:rPr lang="es-CO" i="1" dirty="0"/>
              <a:t>Antecedentes</a:t>
            </a:r>
          </a:p>
          <a:p>
            <a:pPr marL="457200" indent="-457200">
              <a:buFont typeface="+mj-lt"/>
              <a:buAutoNum type="arabicParenR"/>
            </a:pPr>
            <a:r>
              <a:rPr lang="es-CO" i="1" dirty="0"/>
              <a:t>CONOCIÉNDONOS</a:t>
            </a:r>
          </a:p>
          <a:p>
            <a:pPr marL="457200" indent="-457200">
              <a:buFont typeface="+mj-lt"/>
              <a:buAutoNum type="arabicParenR"/>
            </a:pPr>
            <a:r>
              <a:rPr lang="es-CO" i="1" dirty="0"/>
              <a:t>QUÉ ESPERAR: </a:t>
            </a:r>
          </a:p>
          <a:p>
            <a:pPr marL="758952" lvl="1" indent="-457200">
              <a:buFont typeface="+mj-lt"/>
              <a:buAutoNum type="alphaLcParenR"/>
            </a:pPr>
            <a:r>
              <a:rPr lang="es-CO" i="1" dirty="0"/>
              <a:t>Grados de ELA: Kínder a grado 2</a:t>
            </a:r>
          </a:p>
          <a:p>
            <a:pPr marL="758952" lvl="1" indent="-457200">
              <a:buFont typeface="+mj-lt"/>
              <a:buAutoNum type="alphaLcParenR"/>
            </a:pPr>
            <a:r>
              <a:rPr lang="es-CO" i="1" dirty="0"/>
              <a:t>Ejemplos de texto</a:t>
            </a:r>
          </a:p>
          <a:p>
            <a:pPr marL="758952" lvl="1" indent="-457200">
              <a:buFont typeface="+mj-lt"/>
              <a:buAutoNum type="alphaLcParenR"/>
            </a:pPr>
            <a:r>
              <a:rPr lang="es-CO" i="1" dirty="0"/>
              <a:t>Ejemplos de los deberes de desempeño</a:t>
            </a:r>
          </a:p>
          <a:p>
            <a:pPr marL="758952" lvl="1" indent="-457200">
              <a:buFont typeface="+mj-lt"/>
              <a:buAutoNum type="alphaLcParenR"/>
            </a:pPr>
            <a:r>
              <a:rPr lang="es-CO" i="1" dirty="0"/>
              <a:t>Ejemplos de escritura</a:t>
            </a:r>
          </a:p>
          <a:p>
            <a:pPr marL="457200" indent="-457200">
              <a:buFont typeface="+mj-lt"/>
              <a:buAutoNum type="arabicParenR"/>
            </a:pPr>
            <a:r>
              <a:rPr lang="es-CO" i="1" dirty="0"/>
              <a:t>¿CÓMO PUEDO AYUDAR?</a:t>
            </a:r>
          </a:p>
          <a:p>
            <a:pPr marL="457200" indent="-457200">
              <a:buFont typeface="+mj-lt"/>
              <a:buAutoNum type="arabicParenR"/>
            </a:pPr>
            <a:r>
              <a:rPr lang="es-CO" i="1" dirty="0"/>
              <a:t>MÁS EXPLORACIÓN</a:t>
            </a:r>
          </a:p>
          <a:p>
            <a:pPr marL="457200" indent="-457200">
              <a:buFont typeface="+mj-lt"/>
              <a:buAutoNum type="arabicParenR"/>
            </a:pPr>
            <a:r>
              <a:rPr lang="es-CO" i="1" dirty="0"/>
              <a:t>Preguntas y Respuestas</a:t>
            </a:r>
          </a:p>
        </p:txBody>
      </p:sp>
    </p:spTree>
    <p:extLst>
      <p:ext uri="{BB962C8B-B14F-4D97-AF65-F5344CB8AC3E}">
        <p14:creationId xmlns:p14="http://schemas.microsoft.com/office/powerpoint/2010/main" val="30727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D7865-6817-4694-8451-FEAA309B0F14}"/>
              </a:ext>
            </a:extLst>
          </p:cNvPr>
          <p:cNvSpPr>
            <a:spLocks noGrp="1"/>
          </p:cNvSpPr>
          <p:nvPr>
            <p:ph type="title"/>
          </p:nvPr>
        </p:nvSpPr>
        <p:spPr>
          <a:xfrm>
            <a:off x="1522810" y="274638"/>
            <a:ext cx="10364389" cy="1020762"/>
          </a:xfrm>
        </p:spPr>
        <p:txBody>
          <a:bodyPr>
            <a:noAutofit/>
          </a:bodyPr>
          <a:lstStyle/>
          <a:p>
            <a:r>
              <a:rPr lang="en-US" sz="4800" b="1" dirty="0"/>
              <a:t>AGENDA </a:t>
            </a:r>
            <a:r>
              <a:rPr lang="en-US" sz="4800" dirty="0"/>
              <a:t>(1</a:t>
            </a:r>
            <a:r>
              <a:rPr lang="en-US" sz="4800" baseline="30000" dirty="0"/>
              <a:t>st</a:t>
            </a:r>
            <a:r>
              <a:rPr lang="en-US" sz="4800" dirty="0"/>
              <a:t> session of this Module)</a:t>
            </a:r>
          </a:p>
        </p:txBody>
      </p:sp>
      <p:sp>
        <p:nvSpPr>
          <p:cNvPr id="3" name="Content Placeholder 2">
            <a:extLst>
              <a:ext uri="{FF2B5EF4-FFF2-40B4-BE49-F238E27FC236}">
                <a16:creationId xmlns:a16="http://schemas.microsoft.com/office/drawing/2014/main" id="{4217B89F-D034-4DA1-BFA7-900F007A223A}"/>
              </a:ext>
            </a:extLst>
          </p:cNvPr>
          <p:cNvSpPr>
            <a:spLocks noGrp="1"/>
          </p:cNvSpPr>
          <p:nvPr>
            <p:ph sz="half" idx="1"/>
          </p:nvPr>
        </p:nvSpPr>
        <p:spPr>
          <a:xfrm>
            <a:off x="1066800" y="1752600"/>
            <a:ext cx="4800601" cy="5105400"/>
          </a:xfrm>
        </p:spPr>
        <p:txBody>
          <a:bodyPr>
            <a:normAutofit fontScale="77500" lnSpcReduction="20000"/>
          </a:bodyPr>
          <a:lstStyle/>
          <a:p>
            <a:pPr marL="457200" indent="-457200">
              <a:buFont typeface="+mj-lt"/>
              <a:buAutoNum type="arabicParenR"/>
            </a:pPr>
            <a:r>
              <a:rPr lang="en-US" dirty="0"/>
              <a:t>INTRODUCTION: WHY?</a:t>
            </a:r>
          </a:p>
          <a:p>
            <a:pPr marL="457200" indent="-457200">
              <a:buFont typeface="+mj-lt"/>
              <a:buAutoNum type="arabicParenR"/>
            </a:pPr>
            <a:r>
              <a:rPr lang="en-US" dirty="0"/>
              <a:t>CCSS</a:t>
            </a:r>
          </a:p>
          <a:p>
            <a:pPr marL="758952" lvl="1" indent="-457200">
              <a:buFont typeface="+mj-lt"/>
              <a:buAutoNum type="alphaLcParenR"/>
            </a:pPr>
            <a:r>
              <a:rPr lang="en-US" dirty="0"/>
              <a:t>What’s CCSS?</a:t>
            </a:r>
          </a:p>
          <a:p>
            <a:pPr marL="758952" lvl="1" indent="-457200">
              <a:buFont typeface="+mj-lt"/>
              <a:buAutoNum type="alphaLcParenR"/>
            </a:pPr>
            <a:r>
              <a:rPr lang="en-US" dirty="0"/>
              <a:t>Historical background</a:t>
            </a:r>
          </a:p>
          <a:p>
            <a:pPr marL="457200" indent="-457200">
              <a:buFont typeface="+mj-lt"/>
              <a:buAutoNum type="arabicParenR"/>
            </a:pPr>
            <a:r>
              <a:rPr lang="en-US" dirty="0"/>
              <a:t>GETTING TO KNOW YOU</a:t>
            </a:r>
          </a:p>
          <a:p>
            <a:pPr marL="457200" indent="-457200">
              <a:buFont typeface="+mj-lt"/>
              <a:buAutoNum type="arabicParenR"/>
            </a:pPr>
            <a:r>
              <a:rPr lang="en-US" dirty="0"/>
              <a:t>WHAT TO EXPECT: </a:t>
            </a:r>
          </a:p>
          <a:p>
            <a:pPr marL="758952" lvl="1" indent="-457200">
              <a:buFont typeface="+mj-lt"/>
              <a:buAutoNum type="alphaLcParenR"/>
            </a:pPr>
            <a:r>
              <a:rPr lang="en-US" dirty="0"/>
              <a:t>ELA Grades: Kindergarten – 2</a:t>
            </a:r>
          </a:p>
          <a:p>
            <a:pPr marL="758952" lvl="1" indent="-457200">
              <a:buFont typeface="+mj-lt"/>
              <a:buAutoNum type="alphaLcParenR"/>
            </a:pPr>
            <a:r>
              <a:rPr lang="en-US" dirty="0"/>
              <a:t>Text  Exemplars</a:t>
            </a:r>
          </a:p>
          <a:p>
            <a:pPr marL="758952" lvl="1" indent="-457200">
              <a:buFont typeface="+mj-lt"/>
              <a:buAutoNum type="alphaLcParenR"/>
            </a:pPr>
            <a:r>
              <a:rPr lang="en-US" dirty="0"/>
              <a:t>Sample Performance Tasks</a:t>
            </a:r>
          </a:p>
          <a:p>
            <a:pPr marL="758952" lvl="1" indent="-457200">
              <a:buFont typeface="+mj-lt"/>
              <a:buAutoNum type="alphaLcParenR"/>
            </a:pPr>
            <a:r>
              <a:rPr lang="en-US" dirty="0"/>
              <a:t>Writing Samples</a:t>
            </a:r>
          </a:p>
          <a:p>
            <a:pPr marL="457200" indent="-457200">
              <a:buFont typeface="+mj-lt"/>
              <a:buAutoNum type="arabicParenR"/>
            </a:pPr>
            <a:r>
              <a:rPr lang="en-US" dirty="0"/>
              <a:t>HOW CAN I HELP?</a:t>
            </a:r>
          </a:p>
          <a:p>
            <a:pPr marL="457200" indent="-457200">
              <a:buFont typeface="+mj-lt"/>
              <a:buAutoNum type="arabicParenR"/>
            </a:pPr>
            <a:r>
              <a:rPr lang="en-US" dirty="0"/>
              <a:t>HOMEWORK</a:t>
            </a:r>
          </a:p>
          <a:p>
            <a:pPr marL="457200" indent="-457200">
              <a:buFont typeface="+mj-lt"/>
              <a:buAutoNum type="arabicParenR"/>
            </a:pPr>
            <a:r>
              <a:rPr lang="en-US" dirty="0"/>
              <a:t>FURTHER EXPLORATION</a:t>
            </a:r>
          </a:p>
          <a:p>
            <a:pPr marL="457200" indent="-457200">
              <a:buFont typeface="+mj-lt"/>
              <a:buAutoNum type="arabicParenR"/>
            </a:pPr>
            <a:r>
              <a:rPr lang="en-US" dirty="0"/>
              <a:t>Q&amp;A</a:t>
            </a:r>
          </a:p>
        </p:txBody>
      </p:sp>
      <p:sp>
        <p:nvSpPr>
          <p:cNvPr id="4" name="Content Placeholder 3">
            <a:extLst>
              <a:ext uri="{FF2B5EF4-FFF2-40B4-BE49-F238E27FC236}">
                <a16:creationId xmlns:a16="http://schemas.microsoft.com/office/drawing/2014/main" id="{1C1A5824-80F9-4999-BA9B-3D5F1B367845}"/>
              </a:ext>
            </a:extLst>
          </p:cNvPr>
          <p:cNvSpPr>
            <a:spLocks noGrp="1"/>
          </p:cNvSpPr>
          <p:nvPr>
            <p:ph sz="half" idx="2"/>
          </p:nvPr>
        </p:nvSpPr>
        <p:spPr>
          <a:xfrm>
            <a:off x="6324600" y="1752600"/>
            <a:ext cx="5410200" cy="5105400"/>
          </a:xfrm>
        </p:spPr>
        <p:txBody>
          <a:bodyPr>
            <a:normAutofit fontScale="77500" lnSpcReduction="20000"/>
          </a:bodyPr>
          <a:lstStyle/>
          <a:p>
            <a:pPr marL="457200" indent="-457200">
              <a:buFont typeface="+mj-lt"/>
              <a:buAutoNum type="arabicParenR"/>
            </a:pPr>
            <a:r>
              <a:rPr lang="es-CO" i="1" dirty="0"/>
              <a:t>INTRODUCCIÓN: ¿POR QUÉ? </a:t>
            </a:r>
          </a:p>
          <a:p>
            <a:pPr marL="457200" indent="-457200">
              <a:buFont typeface="+mj-lt"/>
              <a:buAutoNum type="arabicParenR"/>
            </a:pPr>
            <a:r>
              <a:rPr lang="es-CO" i="1" dirty="0"/>
              <a:t>CCSS</a:t>
            </a:r>
          </a:p>
          <a:p>
            <a:pPr marL="758952" lvl="1" indent="-457200">
              <a:buFont typeface="+mj-lt"/>
              <a:buAutoNum type="alphaLcParenR"/>
            </a:pPr>
            <a:r>
              <a:rPr lang="es-CO" i="1" dirty="0"/>
              <a:t>¿Qué son los CCSS o Estándares académicos comunes del estado?</a:t>
            </a:r>
          </a:p>
          <a:p>
            <a:pPr marL="758952" lvl="1" indent="-457200">
              <a:buFont typeface="+mj-lt"/>
              <a:buAutoNum type="alphaLcParenR"/>
            </a:pPr>
            <a:r>
              <a:rPr lang="es-CO" i="1" dirty="0"/>
              <a:t>Antecedentes</a:t>
            </a:r>
          </a:p>
          <a:p>
            <a:pPr marL="457200" indent="-457200">
              <a:buFont typeface="+mj-lt"/>
              <a:buAutoNum type="arabicParenR"/>
            </a:pPr>
            <a:r>
              <a:rPr lang="es-CO" i="1" dirty="0"/>
              <a:t>CONOCIÉNDONOS</a:t>
            </a:r>
          </a:p>
          <a:p>
            <a:pPr marL="457200" indent="-457200">
              <a:buFont typeface="+mj-lt"/>
              <a:buAutoNum type="arabicParenR"/>
            </a:pPr>
            <a:r>
              <a:rPr lang="es-CO" i="1" dirty="0"/>
              <a:t>QUÉ ESPERAR: </a:t>
            </a:r>
          </a:p>
          <a:p>
            <a:pPr marL="758952" lvl="1" indent="-457200">
              <a:buFont typeface="+mj-lt"/>
              <a:buAutoNum type="alphaLcParenR"/>
            </a:pPr>
            <a:r>
              <a:rPr lang="es-CO" i="1" dirty="0"/>
              <a:t>Grados de ELA: Kínder a grado 2</a:t>
            </a:r>
          </a:p>
          <a:p>
            <a:pPr marL="758952" lvl="1" indent="-457200">
              <a:buFont typeface="+mj-lt"/>
              <a:buAutoNum type="alphaLcParenR"/>
            </a:pPr>
            <a:r>
              <a:rPr lang="es-CO" i="1" dirty="0"/>
              <a:t>Ejemplares de texto</a:t>
            </a:r>
          </a:p>
          <a:p>
            <a:pPr marL="758952" lvl="1" indent="-457200">
              <a:buFont typeface="+mj-lt"/>
              <a:buAutoNum type="alphaLcParenR"/>
            </a:pPr>
            <a:r>
              <a:rPr lang="es-CO" i="1" dirty="0"/>
              <a:t>Ejemplos de los deberes de desempeño</a:t>
            </a:r>
          </a:p>
          <a:p>
            <a:pPr marL="758952" lvl="1" indent="-457200">
              <a:buFont typeface="+mj-lt"/>
              <a:buAutoNum type="alphaLcParenR"/>
            </a:pPr>
            <a:r>
              <a:rPr lang="es-CO" i="1" dirty="0"/>
              <a:t>Ejemplos de escritura</a:t>
            </a:r>
          </a:p>
          <a:p>
            <a:pPr marL="457200" indent="-457200">
              <a:buFont typeface="+mj-lt"/>
              <a:buAutoNum type="arabicParenR"/>
            </a:pPr>
            <a:r>
              <a:rPr lang="es-CO" i="1" dirty="0"/>
              <a:t>¿CÓMO PUEDO AYUDAR?</a:t>
            </a:r>
          </a:p>
          <a:p>
            <a:pPr marL="457200" indent="-457200">
              <a:buFont typeface="+mj-lt"/>
              <a:buAutoNum type="arabicParenR"/>
            </a:pPr>
            <a:r>
              <a:rPr lang="es-CO" i="1" dirty="0"/>
              <a:t>TAREA</a:t>
            </a:r>
          </a:p>
          <a:p>
            <a:pPr marL="457200" indent="-457200">
              <a:buFont typeface="+mj-lt"/>
              <a:buAutoNum type="arabicParenR"/>
            </a:pPr>
            <a:r>
              <a:rPr lang="es-CO" i="1" dirty="0"/>
              <a:t>MÁS EXPLORACIÓN</a:t>
            </a:r>
          </a:p>
          <a:p>
            <a:pPr marL="457200" indent="-457200">
              <a:buFont typeface="+mj-lt"/>
              <a:buAutoNum type="arabicParenR"/>
            </a:pPr>
            <a:r>
              <a:rPr lang="es-CO" i="1" dirty="0"/>
              <a:t>Preguntas y Respuestas</a:t>
            </a:r>
          </a:p>
        </p:txBody>
      </p:sp>
    </p:spTree>
    <p:extLst>
      <p:ext uri="{BB962C8B-B14F-4D97-AF65-F5344CB8AC3E}">
        <p14:creationId xmlns:p14="http://schemas.microsoft.com/office/powerpoint/2010/main" val="95545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C06B-3758-4DF4-8032-BB285BA198B5}"/>
              </a:ext>
            </a:extLst>
          </p:cNvPr>
          <p:cNvSpPr>
            <a:spLocks noGrp="1"/>
          </p:cNvSpPr>
          <p:nvPr>
            <p:ph type="title"/>
          </p:nvPr>
        </p:nvSpPr>
        <p:spPr>
          <a:xfrm>
            <a:off x="885503" y="2414323"/>
            <a:ext cx="5256432" cy="872186"/>
          </a:xfrm>
        </p:spPr>
        <p:txBody>
          <a:bodyPr anchor="ctr"/>
          <a:lstStyle/>
          <a:p>
            <a:r>
              <a:rPr lang="en-US" sz="4800" b="1" dirty="0">
                <a:latin typeface="Corbel" panose="020B0503020204020204" pitchFamily="34" charset="0"/>
              </a:rPr>
              <a:t>1) INTRODUCTION</a:t>
            </a:r>
          </a:p>
        </p:txBody>
      </p:sp>
      <p:pic>
        <p:nvPicPr>
          <p:cNvPr id="8198" name="Picture 6" descr="LINE Creators' Stickers - Cute Chubby Panda 3 Example with GIF Animation">
            <a:hlinkClick r:id="rId3"/>
            <a:extLst>
              <a:ext uri="{FF2B5EF4-FFF2-40B4-BE49-F238E27FC236}">
                <a16:creationId xmlns:a16="http://schemas.microsoft.com/office/drawing/2014/main" id="{881C56D5-756C-4D6E-98E6-881B18F4C0D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87873" y="1542135"/>
            <a:ext cx="5161209" cy="3773729"/>
          </a:xfrm>
          <a:prstGeom prst="rect">
            <a:avLst/>
          </a:prstGeom>
          <a:solidFill>
            <a:schemeClr val="accent6">
              <a:lumMod val="60000"/>
              <a:lumOff val="40000"/>
            </a:schemeClr>
          </a:solidFill>
          <a:ln w="19050">
            <a:solidFill>
              <a:srgbClr val="C00000"/>
            </a:solidFill>
          </a:ln>
        </p:spPr>
      </p:pic>
      <p:sp>
        <p:nvSpPr>
          <p:cNvPr id="10" name="Title 1">
            <a:extLst>
              <a:ext uri="{FF2B5EF4-FFF2-40B4-BE49-F238E27FC236}">
                <a16:creationId xmlns:a16="http://schemas.microsoft.com/office/drawing/2014/main" id="{0380C47F-4A19-4D02-98F3-C193E4027AF2}"/>
              </a:ext>
            </a:extLst>
          </p:cNvPr>
          <p:cNvSpPr txBox="1">
            <a:spLocks/>
          </p:cNvSpPr>
          <p:nvPr/>
        </p:nvSpPr>
        <p:spPr>
          <a:xfrm>
            <a:off x="839567" y="3429001"/>
            <a:ext cx="5348305" cy="872185"/>
          </a:xfrm>
          <a:prstGeom prst="rect">
            <a:avLst/>
          </a:prstGeom>
        </p:spPr>
        <p:txBody>
          <a:bodyPr vert="horz" lIns="91416" tIns="45708" rIns="91416" bIns="45708" rtlCol="0" anchor="ctr">
            <a:noAutofit/>
          </a:bodyPr>
          <a:lst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a:lstStyle>
          <a:p>
            <a:pPr defTabSz="914126">
              <a:defRPr/>
            </a:pPr>
            <a:r>
              <a:rPr lang="es-CO" sz="4800" b="1" i="1">
                <a:solidFill>
                  <a:prstClr val="white"/>
                </a:solidFill>
                <a:latin typeface="Corbel" panose="020B0503020204020204" pitchFamily="34" charset="0"/>
              </a:rPr>
              <a:t>1) INTRODUCCIÓN</a:t>
            </a:r>
          </a:p>
        </p:txBody>
      </p:sp>
    </p:spTree>
    <p:extLst>
      <p:ext uri="{BB962C8B-B14F-4D97-AF65-F5344CB8AC3E}">
        <p14:creationId xmlns:p14="http://schemas.microsoft.com/office/powerpoint/2010/main" val="2771945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BC37C07-FD70-458A-8FFD-81E5FBAF116F}"/>
              </a:ext>
            </a:extLst>
          </p:cNvPr>
          <p:cNvSpPr>
            <a:spLocks noGrp="1"/>
          </p:cNvSpPr>
          <p:nvPr>
            <p:ph type="sldNum" sz="quarter" idx="12"/>
          </p:nvPr>
        </p:nvSpPr>
        <p:spPr/>
        <p:txBody>
          <a:bodyPr/>
          <a:lstStyle/>
          <a:p>
            <a:fld id="{73B850FF-6169-4056-8077-06FFA93A5366}" type="slidenum">
              <a:rPr lang="en-US" smtClean="0"/>
              <a:t>14</a:t>
            </a:fld>
            <a:endParaRPr lang="en-US"/>
          </a:p>
        </p:txBody>
      </p:sp>
      <p:sp>
        <p:nvSpPr>
          <p:cNvPr id="2" name="Title 1">
            <a:extLst>
              <a:ext uri="{FF2B5EF4-FFF2-40B4-BE49-F238E27FC236}">
                <a16:creationId xmlns:a16="http://schemas.microsoft.com/office/drawing/2014/main" id="{DD916C48-C20A-41A0-B1D8-9CC2657E638E}"/>
              </a:ext>
            </a:extLst>
          </p:cNvPr>
          <p:cNvSpPr>
            <a:spLocks noGrp="1"/>
          </p:cNvSpPr>
          <p:nvPr>
            <p:ph type="title" idx="4294967295"/>
          </p:nvPr>
        </p:nvSpPr>
        <p:spPr>
          <a:xfrm>
            <a:off x="5638800" y="2217018"/>
            <a:ext cx="5943600" cy="1206819"/>
          </a:xfrm>
        </p:spPr>
        <p:txBody>
          <a:bodyPr>
            <a:normAutofit/>
          </a:bodyPr>
          <a:lstStyle/>
          <a:p>
            <a:pPr algn="ctr"/>
            <a:r>
              <a:rPr lang="en-US" sz="4800" dirty="0"/>
              <a:t>WHY are you here?</a:t>
            </a:r>
          </a:p>
        </p:txBody>
      </p:sp>
      <p:sp>
        <p:nvSpPr>
          <p:cNvPr id="7" name="Title 1">
            <a:extLst>
              <a:ext uri="{FF2B5EF4-FFF2-40B4-BE49-F238E27FC236}">
                <a16:creationId xmlns:a16="http://schemas.microsoft.com/office/drawing/2014/main" id="{2CA728BB-DA7A-49A1-AF8B-192B9AD7DEB5}"/>
              </a:ext>
            </a:extLst>
          </p:cNvPr>
          <p:cNvSpPr txBox="1">
            <a:spLocks/>
          </p:cNvSpPr>
          <p:nvPr/>
        </p:nvSpPr>
        <p:spPr>
          <a:xfrm>
            <a:off x="5638800" y="3423837"/>
            <a:ext cx="5943600" cy="117690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a:lstStyle>
          <a:p>
            <a:pPr algn="ctr"/>
            <a:r>
              <a:rPr lang="es-CO" sz="4800" i="1"/>
              <a:t>¿POR QUÉ está aquí?</a:t>
            </a:r>
          </a:p>
        </p:txBody>
      </p:sp>
      <p:pic>
        <p:nvPicPr>
          <p:cNvPr id="2050" name="Picture 2">
            <a:extLst>
              <a:ext uri="{FF2B5EF4-FFF2-40B4-BE49-F238E27FC236}">
                <a16:creationId xmlns:a16="http://schemas.microsoft.com/office/drawing/2014/main" id="{9EBFCCAC-5B06-4610-8ADA-BD59262AD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513455"/>
            <a:ext cx="3887393" cy="583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0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078E12-9C7E-4037-CD44-01B8225D9D38}"/>
              </a:ext>
            </a:extLst>
          </p:cNvPr>
          <p:cNvSpPr>
            <a:spLocks noGrp="1"/>
          </p:cNvSpPr>
          <p:nvPr>
            <p:ph type="title"/>
          </p:nvPr>
        </p:nvSpPr>
        <p:spPr>
          <a:xfrm>
            <a:off x="346543" y="274638"/>
            <a:ext cx="4081668" cy="1020762"/>
          </a:xfrm>
        </p:spPr>
        <p:txBody>
          <a:bodyPr>
            <a:normAutofit/>
          </a:bodyPr>
          <a:lstStyle/>
          <a:p>
            <a:pPr algn="ctr"/>
            <a:r>
              <a:rPr lang="en-US" sz="4000" b="1" dirty="0"/>
              <a:t>BECAUSE …</a:t>
            </a:r>
            <a:endParaRPr lang="es-419" sz="4000" b="1" dirty="0"/>
          </a:p>
        </p:txBody>
      </p:sp>
      <p:sp>
        <p:nvSpPr>
          <p:cNvPr id="6" name="Content Placeholder 5">
            <a:extLst>
              <a:ext uri="{FF2B5EF4-FFF2-40B4-BE49-F238E27FC236}">
                <a16:creationId xmlns:a16="http://schemas.microsoft.com/office/drawing/2014/main" id="{C305C0DB-F20B-8368-E2B8-8D6FD1935CB1}"/>
              </a:ext>
            </a:extLst>
          </p:cNvPr>
          <p:cNvSpPr>
            <a:spLocks noGrp="1"/>
          </p:cNvSpPr>
          <p:nvPr>
            <p:ph idx="1"/>
          </p:nvPr>
        </p:nvSpPr>
        <p:spPr>
          <a:xfrm>
            <a:off x="346542" y="1905000"/>
            <a:ext cx="4081669" cy="4678362"/>
          </a:xfrm>
        </p:spPr>
        <p:txBody>
          <a:bodyPr>
            <a:normAutofit lnSpcReduction="10000"/>
          </a:bodyPr>
          <a:lstStyle/>
          <a:p>
            <a:pPr marL="0" indent="0">
              <a:buNone/>
            </a:pPr>
            <a:r>
              <a:rPr lang="en-US" dirty="0"/>
              <a:t>Students whose families are involved in their education are more likely to:</a:t>
            </a:r>
          </a:p>
          <a:p>
            <a:r>
              <a:rPr lang="en-US" dirty="0"/>
              <a:t>attend school regularly.</a:t>
            </a:r>
          </a:p>
          <a:p>
            <a:r>
              <a:rPr lang="en-US" dirty="0"/>
              <a:t>have better social skills, show improved behavior, and adapt well to school.</a:t>
            </a:r>
          </a:p>
          <a:p>
            <a:r>
              <a:rPr lang="en-US" dirty="0"/>
              <a:t>earn higher grades and test scores, and enroll in higher-level programs.</a:t>
            </a:r>
          </a:p>
          <a:p>
            <a:r>
              <a:rPr lang="en-US" dirty="0"/>
              <a:t>graduate and go on to postsecondary education.</a:t>
            </a:r>
          </a:p>
          <a:p>
            <a:endParaRPr lang="es-419" dirty="0"/>
          </a:p>
        </p:txBody>
      </p:sp>
      <p:pic>
        <p:nvPicPr>
          <p:cNvPr id="1026" name="Picture 2">
            <a:extLst>
              <a:ext uri="{FF2B5EF4-FFF2-40B4-BE49-F238E27FC236}">
                <a16:creationId xmlns:a16="http://schemas.microsoft.com/office/drawing/2014/main" id="{79549296-B214-7DE0-29A3-964F419B9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270" y="2059137"/>
            <a:ext cx="3262019" cy="421768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5">
            <a:extLst>
              <a:ext uri="{FF2B5EF4-FFF2-40B4-BE49-F238E27FC236}">
                <a16:creationId xmlns:a16="http://schemas.microsoft.com/office/drawing/2014/main" id="{CFF0DB5B-3610-A80E-95C7-7D48708AA75C}"/>
              </a:ext>
            </a:extLst>
          </p:cNvPr>
          <p:cNvSpPr txBox="1">
            <a:spLocks/>
          </p:cNvSpPr>
          <p:nvPr/>
        </p:nvSpPr>
        <p:spPr>
          <a:xfrm>
            <a:off x="8229601" y="1905000"/>
            <a:ext cx="3962400" cy="4678362"/>
          </a:xfrm>
          <a:prstGeom prst="rect">
            <a:avLst/>
          </a:prstGeom>
        </p:spPr>
        <p:txBody>
          <a:bodyPr vert="horz" lIns="91440" tIns="45720" rIns="91440" bIns="45720" rtlCol="0">
            <a:normAutofit fontScale="925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s-CO" i="1"/>
              <a:t>Los estudiantes cuyas familias se involucran en su educación tienden a:</a:t>
            </a:r>
          </a:p>
          <a:p>
            <a:r>
              <a:rPr lang="es-CO" i="1"/>
              <a:t>asistir a la escuela de forma regular.</a:t>
            </a:r>
          </a:p>
          <a:p>
            <a:r>
              <a:rPr lang="es-CO" i="1"/>
              <a:t>tener mejores habilidades sociales, muestran mejor comportamiento, y se adaptan bien a la escuela.</a:t>
            </a:r>
          </a:p>
          <a:p>
            <a:r>
              <a:rPr lang="es-CO" i="1"/>
              <a:t>tener mejor calificaciones y puntuaciones en los exámenes y se inscriben en programas de educación superior.</a:t>
            </a:r>
          </a:p>
          <a:p>
            <a:r>
              <a:rPr lang="es-CO" i="1"/>
              <a:t>graduarse y seguir con una educación superior.</a:t>
            </a:r>
          </a:p>
          <a:p>
            <a:endParaRPr lang="es-419" i="1" dirty="0"/>
          </a:p>
        </p:txBody>
      </p:sp>
      <p:sp>
        <p:nvSpPr>
          <p:cNvPr id="8" name="Title 4">
            <a:extLst>
              <a:ext uri="{FF2B5EF4-FFF2-40B4-BE49-F238E27FC236}">
                <a16:creationId xmlns:a16="http://schemas.microsoft.com/office/drawing/2014/main" id="{1ED435AB-C53B-CE49-4D1F-E379786825A6}"/>
              </a:ext>
            </a:extLst>
          </p:cNvPr>
          <p:cNvSpPr txBox="1">
            <a:spLocks/>
          </p:cNvSpPr>
          <p:nvPr/>
        </p:nvSpPr>
        <p:spPr>
          <a:xfrm>
            <a:off x="8229599" y="274638"/>
            <a:ext cx="3615857"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sz="4000" b="1" i="1"/>
              <a:t>PORQUE...</a:t>
            </a:r>
          </a:p>
        </p:txBody>
      </p:sp>
    </p:spTree>
    <p:extLst>
      <p:ext uri="{BB962C8B-B14F-4D97-AF65-F5344CB8AC3E}">
        <p14:creationId xmlns:p14="http://schemas.microsoft.com/office/powerpoint/2010/main" val="378932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C3D9-B48D-45A9-63C3-35A25B036786}"/>
              </a:ext>
            </a:extLst>
          </p:cNvPr>
          <p:cNvSpPr>
            <a:spLocks noGrp="1"/>
          </p:cNvSpPr>
          <p:nvPr>
            <p:ph type="title"/>
          </p:nvPr>
        </p:nvSpPr>
        <p:spPr>
          <a:xfrm>
            <a:off x="838200" y="919301"/>
            <a:ext cx="3733800" cy="2130552"/>
          </a:xfrm>
        </p:spPr>
        <p:txBody>
          <a:bodyPr anchor="ctr"/>
          <a:lstStyle/>
          <a:p>
            <a:r>
              <a:rPr lang="en-US" dirty="0"/>
              <a:t>“Behind a successful student, there’s a supportive parent/caregiver.”</a:t>
            </a:r>
            <a:br>
              <a:rPr lang="en-US" dirty="0"/>
            </a:br>
            <a:r>
              <a:rPr lang="en-US" dirty="0"/>
              <a:t>Ethan </a:t>
            </a:r>
            <a:r>
              <a:rPr lang="en-US" dirty="0" err="1"/>
              <a:t>Villaseñor</a:t>
            </a:r>
            <a:endParaRPr lang="es-419" dirty="0"/>
          </a:p>
        </p:txBody>
      </p:sp>
      <p:sp>
        <p:nvSpPr>
          <p:cNvPr id="5" name="Title 1">
            <a:extLst>
              <a:ext uri="{FF2B5EF4-FFF2-40B4-BE49-F238E27FC236}">
                <a16:creationId xmlns:a16="http://schemas.microsoft.com/office/drawing/2014/main" id="{5801E8B6-F68E-D55F-1E09-2347CCFB1B03}"/>
              </a:ext>
            </a:extLst>
          </p:cNvPr>
          <p:cNvSpPr txBox="1">
            <a:spLocks/>
          </p:cNvSpPr>
          <p:nvPr/>
        </p:nvSpPr>
        <p:spPr>
          <a:xfrm>
            <a:off x="838200" y="3352800"/>
            <a:ext cx="3886200" cy="28956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i="1" dirty="0"/>
              <a:t>“Detrás de un estudiante exitoso, hay un padre/proveedor de cuidado que proporciona apoyo.”</a:t>
            </a:r>
            <a:br>
              <a:rPr lang="es-CO" i="1" dirty="0"/>
            </a:br>
            <a:r>
              <a:rPr lang="es-CO" i="1" dirty="0"/>
              <a:t>Cita de Ethan Villaseñor</a:t>
            </a:r>
          </a:p>
        </p:txBody>
      </p:sp>
      <p:pic>
        <p:nvPicPr>
          <p:cNvPr id="3074" name="Picture 2">
            <a:extLst>
              <a:ext uri="{FF2B5EF4-FFF2-40B4-BE49-F238E27FC236}">
                <a16:creationId xmlns:a16="http://schemas.microsoft.com/office/drawing/2014/main" id="{FE1AC496-5FE0-782B-F401-F8E9E424B2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18"/>
          <a:stretch/>
        </p:blipFill>
        <p:spPr bwMode="auto">
          <a:xfrm>
            <a:off x="5181600" y="919301"/>
            <a:ext cx="6324600" cy="490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82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27C823-71C8-2779-F903-BE9245EF94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64" t="374" r="11596" b="23587"/>
          <a:stretch/>
        </p:blipFill>
        <p:spPr bwMode="auto">
          <a:xfrm>
            <a:off x="3276600" y="2133600"/>
            <a:ext cx="5900057" cy="41112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6CD46A1-2814-8CDA-9B17-6E056D5FF5AF}"/>
              </a:ext>
            </a:extLst>
          </p:cNvPr>
          <p:cNvSpPr>
            <a:spLocks noGrp="1"/>
          </p:cNvSpPr>
          <p:nvPr>
            <p:ph type="title"/>
          </p:nvPr>
        </p:nvSpPr>
        <p:spPr>
          <a:xfrm>
            <a:off x="3276600" y="274638"/>
            <a:ext cx="2819400" cy="1020762"/>
          </a:xfrm>
        </p:spPr>
        <p:txBody>
          <a:bodyPr>
            <a:normAutofit/>
          </a:bodyPr>
          <a:lstStyle/>
          <a:p>
            <a:r>
              <a:rPr lang="en-US" sz="4400" b="1" dirty="0"/>
              <a:t>IF …</a:t>
            </a:r>
            <a:endParaRPr lang="es-419" sz="4400" b="1" dirty="0"/>
          </a:p>
        </p:txBody>
      </p:sp>
      <p:sp>
        <p:nvSpPr>
          <p:cNvPr id="6" name="Title 4">
            <a:extLst>
              <a:ext uri="{FF2B5EF4-FFF2-40B4-BE49-F238E27FC236}">
                <a16:creationId xmlns:a16="http://schemas.microsoft.com/office/drawing/2014/main" id="{0D1A8ED2-E1B4-4C85-ECD9-9AB26DE9AD91}"/>
              </a:ext>
            </a:extLst>
          </p:cNvPr>
          <p:cNvSpPr txBox="1">
            <a:spLocks/>
          </p:cNvSpPr>
          <p:nvPr/>
        </p:nvSpPr>
        <p:spPr>
          <a:xfrm>
            <a:off x="6096000" y="274638"/>
            <a:ext cx="3080657" cy="1020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i="1" dirty="0"/>
              <a:t>SI …</a:t>
            </a:r>
            <a:endParaRPr lang="es-419" sz="4400" b="1" i="1" dirty="0"/>
          </a:p>
        </p:txBody>
      </p:sp>
    </p:spTree>
    <p:extLst>
      <p:ext uri="{BB962C8B-B14F-4D97-AF65-F5344CB8AC3E}">
        <p14:creationId xmlns:p14="http://schemas.microsoft.com/office/powerpoint/2010/main" val="205929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8E4F1-E853-A800-706E-8129ECDD89A6}"/>
              </a:ext>
            </a:extLst>
          </p:cNvPr>
          <p:cNvSpPr txBox="1">
            <a:spLocks/>
          </p:cNvSpPr>
          <p:nvPr/>
        </p:nvSpPr>
        <p:spPr>
          <a:xfrm>
            <a:off x="685800" y="808383"/>
            <a:ext cx="4513223" cy="2219961"/>
          </a:xfrm>
          <a:prstGeom prst="cloudCallout">
            <a:avLst>
              <a:gd name="adj1" fmla="val 39752"/>
              <a:gd name="adj2" fmla="val 61678"/>
            </a:avLst>
          </a:prstGeom>
          <a:solidFill>
            <a:schemeClr val="tx1"/>
          </a:solidFill>
          <a:ln>
            <a:solidFill>
              <a:schemeClr val="tx1"/>
            </a:solidFill>
          </a:ln>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1800" kern="1200" cap="all" baseline="0">
                <a:solidFill>
                  <a:schemeClr val="tx1"/>
                </a:solidFill>
                <a:latin typeface="+mj-lt"/>
                <a:ea typeface="+mj-ea"/>
                <a:cs typeface="+mj-cs"/>
              </a:defRPr>
            </a:lvl1pPr>
          </a:lstStyle>
          <a:p>
            <a:pPr>
              <a:lnSpc>
                <a:spcPct val="100000"/>
              </a:lnSpc>
            </a:pPr>
            <a:r>
              <a:rPr lang="en-US" sz="2800" cap="none" dirty="0">
                <a:solidFill>
                  <a:schemeClr val="bg1"/>
                </a:solidFill>
                <a:latin typeface="+mn-lt"/>
              </a:rPr>
              <a:t>Why is it important to </a:t>
            </a:r>
            <a:r>
              <a:rPr lang="en-US" sz="2800" b="1" cap="none" dirty="0">
                <a:solidFill>
                  <a:schemeClr val="bg1"/>
                </a:solidFill>
                <a:latin typeface="+mn-lt"/>
              </a:rPr>
              <a:t>KNOW</a:t>
            </a:r>
            <a:r>
              <a:rPr lang="en-US" sz="2800" cap="none" dirty="0">
                <a:solidFill>
                  <a:schemeClr val="bg1"/>
                </a:solidFill>
                <a:latin typeface="+mn-lt"/>
              </a:rPr>
              <a:t> the Standards for my child’s grade level?</a:t>
            </a:r>
          </a:p>
        </p:txBody>
      </p:sp>
      <p:sp>
        <p:nvSpPr>
          <p:cNvPr id="4" name="Title 1">
            <a:extLst>
              <a:ext uri="{FF2B5EF4-FFF2-40B4-BE49-F238E27FC236}">
                <a16:creationId xmlns:a16="http://schemas.microsoft.com/office/drawing/2014/main" id="{AE29E1E9-4459-A2DA-0CA0-E883569FA873}"/>
              </a:ext>
            </a:extLst>
          </p:cNvPr>
          <p:cNvSpPr txBox="1">
            <a:spLocks/>
          </p:cNvSpPr>
          <p:nvPr/>
        </p:nvSpPr>
        <p:spPr>
          <a:xfrm>
            <a:off x="7696202" y="675640"/>
            <a:ext cx="4206236" cy="2219961"/>
          </a:xfrm>
          <a:prstGeom prst="cloudCallout">
            <a:avLst>
              <a:gd name="adj1" fmla="val -53718"/>
              <a:gd name="adj2" fmla="val 47029"/>
            </a:avLst>
          </a:prstGeom>
          <a:solidFill>
            <a:schemeClr val="tx1"/>
          </a:solidFill>
          <a:ln>
            <a:solidFill>
              <a:schemeClr val="tx1"/>
            </a:solidFill>
          </a:ln>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1800" kern="1200" cap="all" baseline="0">
                <a:solidFill>
                  <a:schemeClr val="tx1"/>
                </a:solidFill>
                <a:latin typeface="+mj-lt"/>
                <a:ea typeface="+mj-ea"/>
                <a:cs typeface="+mj-cs"/>
              </a:defRPr>
            </a:lvl1pPr>
          </a:lstStyle>
          <a:p>
            <a:pPr>
              <a:lnSpc>
                <a:spcPct val="100000"/>
              </a:lnSpc>
            </a:pPr>
            <a:r>
              <a:rPr lang="es-CO" sz="2800" i="1" cap="none" dirty="0">
                <a:solidFill>
                  <a:schemeClr val="bg1"/>
                </a:solidFill>
                <a:latin typeface="+mn-lt"/>
              </a:rPr>
              <a:t>¿Por qué es importante </a:t>
            </a:r>
            <a:r>
              <a:rPr lang="es-CO" sz="2800" b="1" i="1" cap="none" dirty="0">
                <a:solidFill>
                  <a:schemeClr val="bg1"/>
                </a:solidFill>
                <a:latin typeface="+mn-lt"/>
              </a:rPr>
              <a:t>CONOCER</a:t>
            </a:r>
            <a:r>
              <a:rPr lang="es-CO" sz="2800" i="1" cap="none" dirty="0">
                <a:solidFill>
                  <a:schemeClr val="bg1"/>
                </a:solidFill>
                <a:latin typeface="+mn-lt"/>
              </a:rPr>
              <a:t> los estándares para el nivel de grado de su estudiante?</a:t>
            </a:r>
          </a:p>
        </p:txBody>
      </p:sp>
      <p:pic>
        <p:nvPicPr>
          <p:cNvPr id="5" name="Picture 4" descr="Deep Thinking Woman Transparent | PNG All">
            <a:extLst>
              <a:ext uri="{FF2B5EF4-FFF2-40B4-BE49-F238E27FC236}">
                <a16:creationId xmlns:a16="http://schemas.microsoft.com/office/drawing/2014/main" id="{1C636BF4-E5B3-C6EF-4975-15C2CA24EF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7" r="14082"/>
          <a:stretch/>
        </p:blipFill>
        <p:spPr bwMode="auto">
          <a:xfrm>
            <a:off x="3091541" y="1447800"/>
            <a:ext cx="6008917" cy="5181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97D2861-5365-99EA-2DA4-64F633E94F4E}"/>
              </a:ext>
            </a:extLst>
          </p:cNvPr>
          <p:cNvSpPr txBox="1">
            <a:spLocks/>
          </p:cNvSpPr>
          <p:nvPr/>
        </p:nvSpPr>
        <p:spPr>
          <a:xfrm>
            <a:off x="685799" y="3963943"/>
            <a:ext cx="4038599" cy="2219961"/>
          </a:xfrm>
          <a:prstGeom prst="cloudCallout">
            <a:avLst>
              <a:gd name="adj1" fmla="val 61025"/>
              <a:gd name="adj2" fmla="val -40489"/>
            </a:avLst>
          </a:prstGeom>
          <a:solidFill>
            <a:schemeClr val="tx1"/>
          </a:solidFill>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cap="all" baseline="0">
                <a:solidFill>
                  <a:schemeClr val="tx1"/>
                </a:solidFill>
                <a:latin typeface="+mj-lt"/>
                <a:ea typeface="+mj-ea"/>
                <a:cs typeface="+mj-cs"/>
              </a:defRPr>
            </a:lvl1pPr>
          </a:lstStyle>
          <a:p>
            <a:pPr>
              <a:lnSpc>
                <a:spcPct val="100000"/>
              </a:lnSpc>
            </a:pPr>
            <a:r>
              <a:rPr lang="en-US" sz="2800" cap="none" dirty="0">
                <a:solidFill>
                  <a:schemeClr val="bg1"/>
                </a:solidFill>
                <a:latin typeface="+mn-lt"/>
              </a:rPr>
              <a:t>… And what could I </a:t>
            </a:r>
            <a:r>
              <a:rPr lang="en-US" sz="2800" b="1" cap="none" dirty="0">
                <a:solidFill>
                  <a:schemeClr val="bg1"/>
                </a:solidFill>
                <a:latin typeface="+mn-lt"/>
              </a:rPr>
              <a:t>DO </a:t>
            </a:r>
            <a:r>
              <a:rPr lang="en-US" sz="2800" cap="none" dirty="0">
                <a:solidFill>
                  <a:schemeClr val="bg1"/>
                </a:solidFill>
                <a:latin typeface="+mn-lt"/>
              </a:rPr>
              <a:t>with that knowledge?</a:t>
            </a:r>
          </a:p>
        </p:txBody>
      </p:sp>
      <p:sp>
        <p:nvSpPr>
          <p:cNvPr id="7" name="Title 1">
            <a:extLst>
              <a:ext uri="{FF2B5EF4-FFF2-40B4-BE49-F238E27FC236}">
                <a16:creationId xmlns:a16="http://schemas.microsoft.com/office/drawing/2014/main" id="{90D3C409-AA0A-6671-71C1-78E9F7F6EBB6}"/>
              </a:ext>
            </a:extLst>
          </p:cNvPr>
          <p:cNvSpPr txBox="1">
            <a:spLocks/>
          </p:cNvSpPr>
          <p:nvPr/>
        </p:nvSpPr>
        <p:spPr>
          <a:xfrm>
            <a:off x="7863839" y="4038600"/>
            <a:ext cx="4038599" cy="1934817"/>
          </a:xfrm>
          <a:prstGeom prst="cloudCallout">
            <a:avLst>
              <a:gd name="adj1" fmla="val -58557"/>
              <a:gd name="adj2" fmla="val -41956"/>
            </a:avLst>
          </a:prstGeom>
          <a:solidFill>
            <a:schemeClr val="tx1"/>
          </a:solidFill>
          <a:ln>
            <a:solidFill>
              <a:schemeClr val="tx1"/>
            </a:solidFill>
          </a:ln>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sz="1800" kern="1200" cap="all" baseline="0">
                <a:solidFill>
                  <a:schemeClr val="tx1"/>
                </a:solidFill>
                <a:latin typeface="+mj-lt"/>
                <a:ea typeface="+mj-ea"/>
                <a:cs typeface="+mj-cs"/>
              </a:defRPr>
            </a:lvl1pPr>
          </a:lstStyle>
          <a:p>
            <a:pPr>
              <a:lnSpc>
                <a:spcPct val="100000"/>
              </a:lnSpc>
            </a:pPr>
            <a:r>
              <a:rPr lang="es-CO" sz="2800" i="1" cap="none">
                <a:solidFill>
                  <a:schemeClr val="bg1"/>
                </a:solidFill>
                <a:latin typeface="+mn-lt"/>
              </a:rPr>
              <a:t>...y, ¿qué puedo hacer </a:t>
            </a:r>
            <a:r>
              <a:rPr lang="es-CO" sz="2800" b="1" i="1" cap="none">
                <a:solidFill>
                  <a:schemeClr val="bg1"/>
                </a:solidFill>
                <a:latin typeface="+mn-lt"/>
              </a:rPr>
              <a:t>YO</a:t>
            </a:r>
            <a:r>
              <a:rPr lang="es-CO" sz="2800" i="1" cap="none">
                <a:solidFill>
                  <a:schemeClr val="bg1"/>
                </a:solidFill>
                <a:latin typeface="+mn-lt"/>
              </a:rPr>
              <a:t> con ese conocimiento?</a:t>
            </a:r>
          </a:p>
        </p:txBody>
      </p:sp>
    </p:spTree>
    <p:extLst>
      <p:ext uri="{BB962C8B-B14F-4D97-AF65-F5344CB8AC3E}">
        <p14:creationId xmlns:p14="http://schemas.microsoft.com/office/powerpoint/2010/main" val="99933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0E244EC-B762-BC55-FD66-6A6F55F2E6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9" t="903" b="1222"/>
          <a:stretch/>
        </p:blipFill>
        <p:spPr bwMode="auto">
          <a:xfrm>
            <a:off x="1066800" y="494419"/>
            <a:ext cx="5954752" cy="5869160"/>
          </a:xfrm>
          <a:prstGeom prst="rect">
            <a:avLst/>
          </a:prstGeom>
          <a:noFill/>
          <a:ln>
            <a:solidFill>
              <a:sysClr val="windowText" lastClr="000000"/>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AFBFC25-1F9E-D821-DC4F-647608E35FD9}"/>
              </a:ext>
            </a:extLst>
          </p:cNvPr>
          <p:cNvSpPr txBox="1"/>
          <p:nvPr/>
        </p:nvSpPr>
        <p:spPr>
          <a:xfrm>
            <a:off x="7696200" y="920621"/>
            <a:ext cx="3810000" cy="5016758"/>
          </a:xfrm>
          <a:prstGeom prst="rect">
            <a:avLst/>
          </a:prstGeom>
          <a:solidFill>
            <a:schemeClr val="bg1">
              <a:lumMod val="75000"/>
              <a:lumOff val="25000"/>
            </a:schemeClr>
          </a:solidFill>
          <a:ln>
            <a:solidFill>
              <a:schemeClr val="bg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000" b="0" i="1" u="none" strike="noStrike" kern="1200" cap="none" spc="0" normalizeH="0" baseline="0" noProof="0" dirty="0">
                <a:ln>
                  <a:noFill/>
                </a:ln>
                <a:solidFill>
                  <a:prstClr val="white"/>
                </a:solidFill>
                <a:effectLst/>
                <a:uLnTx/>
                <a:uFillTx/>
                <a:ea typeface="+mn-ea"/>
                <a:cs typeface="+mn-cs"/>
              </a:rPr>
              <a:t>Haz lo mejor que puedas hasta que lo sepas mejor. Luego, cuando sepas mejor, hazlo mejor.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4000" b="0" i="1" u="none" strike="noStrike" kern="1200" cap="none" spc="0" normalizeH="0" baseline="0" noProof="0" dirty="0">
              <a:ln>
                <a:noFill/>
              </a:ln>
              <a:solidFill>
                <a:prstClr val="white"/>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4000" b="0" i="1" u="none" strike="noStrike" kern="1200" cap="none" spc="0" normalizeH="0" baseline="0" noProof="0" dirty="0">
                <a:ln>
                  <a:noFill/>
                </a:ln>
                <a:solidFill>
                  <a:prstClr val="white"/>
                </a:solidFill>
                <a:effectLst/>
                <a:uLnTx/>
                <a:uFillTx/>
                <a:ea typeface="+mn-ea"/>
                <a:cs typeface="+mn-cs"/>
              </a:rPr>
              <a:t>Maya Angelou</a:t>
            </a:r>
            <a:endParaRPr kumimoji="0" lang="en-US" sz="4000" b="0" i="1" u="none" strike="noStrike" kern="1200" cap="none" spc="0" normalizeH="0" baseline="0" noProof="0" dirty="0">
              <a:ln>
                <a:noFill/>
              </a:ln>
              <a:solidFill>
                <a:prstClr val="white"/>
              </a:solidFill>
              <a:effectLst/>
              <a:uLnTx/>
              <a:uFillTx/>
              <a:ea typeface="+mn-ea"/>
              <a:cs typeface="+mn-cs"/>
            </a:endParaRPr>
          </a:p>
        </p:txBody>
      </p:sp>
    </p:spTree>
    <p:extLst>
      <p:ext uri="{BB962C8B-B14F-4D97-AF65-F5344CB8AC3E}">
        <p14:creationId xmlns:p14="http://schemas.microsoft.com/office/powerpoint/2010/main" val="361069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ED77A5-4F4F-43B7-BE4D-DB8DC586CEF5}"/>
              </a:ext>
            </a:extLst>
          </p:cNvPr>
          <p:cNvSpPr>
            <a:spLocks noGrp="1"/>
          </p:cNvSpPr>
          <p:nvPr>
            <p:ph type="body" idx="1"/>
          </p:nvPr>
        </p:nvSpPr>
        <p:spPr>
          <a:xfrm>
            <a:off x="1295401" y="381000"/>
            <a:ext cx="3919119" cy="1016867"/>
          </a:xfrm>
        </p:spPr>
        <p:txBody>
          <a:bodyPr>
            <a:normAutofit fontScale="85000" lnSpcReduction="10000"/>
          </a:bodyPr>
          <a:lstStyle/>
          <a:p>
            <a:pPr algn="ctr"/>
            <a:r>
              <a:rPr lang="en-US" sz="3200" b="1" dirty="0">
                <a:latin typeface="Corbel" panose="020B0503020204020204" pitchFamily="34" charset="0"/>
                <a:ea typeface="+mj-ea"/>
                <a:cs typeface="Arial"/>
              </a:rPr>
              <a:t>Interpretation Services: laptop or computer</a:t>
            </a:r>
            <a:endParaRPr lang="en-US" sz="3200" dirty="0">
              <a:latin typeface="Corbel" panose="020B0503020204020204" pitchFamily="34" charset="0"/>
            </a:endParaRPr>
          </a:p>
        </p:txBody>
      </p:sp>
      <p:sp>
        <p:nvSpPr>
          <p:cNvPr id="4" name="Content Placeholder 3">
            <a:extLst>
              <a:ext uri="{FF2B5EF4-FFF2-40B4-BE49-F238E27FC236}">
                <a16:creationId xmlns:a16="http://schemas.microsoft.com/office/drawing/2014/main" id="{DCE824DE-7F2E-435B-9749-F0A5FB453CA8}"/>
              </a:ext>
            </a:extLst>
          </p:cNvPr>
          <p:cNvSpPr>
            <a:spLocks noGrp="1"/>
          </p:cNvSpPr>
          <p:nvPr>
            <p:ph sz="half" idx="2"/>
          </p:nvPr>
        </p:nvSpPr>
        <p:spPr>
          <a:xfrm>
            <a:off x="775500" y="1652733"/>
            <a:ext cx="5517731" cy="3757467"/>
          </a:xfrm>
        </p:spPr>
        <p:txBody>
          <a:bodyPr>
            <a:normAutofit/>
          </a:bodyPr>
          <a:lstStyle/>
          <a:p>
            <a:pPr>
              <a:buFont typeface="Wingdings" panose="05000000000000000000" pitchFamily="2" charset="2"/>
              <a:buChar char="§"/>
            </a:pPr>
            <a:r>
              <a:rPr lang="en-US" sz="2200" dirty="0">
                <a:latin typeface="Corbel" panose="020B0503020204020204" pitchFamily="34" charset="0"/>
                <a:cs typeface="Arial"/>
              </a:rPr>
              <a:t>Click on the globe icon at the bottom of the screen.</a:t>
            </a:r>
            <a:endParaRPr lang="en-US" sz="2200" dirty="0">
              <a:latin typeface="Corbel" panose="020B0503020204020204" pitchFamily="34" charset="0"/>
              <a:cs typeface="Calibri" panose="020F0502020204030204"/>
            </a:endParaRPr>
          </a:p>
          <a:p>
            <a:pPr>
              <a:buFont typeface="Wingdings" panose="05000000000000000000" pitchFamily="2" charset="2"/>
              <a:buChar char="§"/>
            </a:pPr>
            <a:r>
              <a:rPr lang="en-US" sz="2200" dirty="0">
                <a:latin typeface="Corbel" panose="020B0503020204020204" pitchFamily="34" charset="0"/>
                <a:cs typeface="Arial"/>
              </a:rPr>
              <a:t>Select the language of preference for you.</a:t>
            </a:r>
          </a:p>
          <a:p>
            <a:pPr>
              <a:buFont typeface="Wingdings" panose="05000000000000000000" pitchFamily="2" charset="2"/>
              <a:buChar char="§"/>
            </a:pPr>
            <a:r>
              <a:rPr lang="en-US" sz="2200" dirty="0">
                <a:latin typeface="Corbel" panose="020B0503020204020204" pitchFamily="34" charset="0"/>
                <a:cs typeface="Arial"/>
              </a:rPr>
              <a:t>You will engage and listen to the presentation in the language you select.</a:t>
            </a:r>
          </a:p>
          <a:p>
            <a:pPr>
              <a:buFont typeface="Wingdings" panose="05000000000000000000" pitchFamily="2" charset="2"/>
              <a:buChar char="§"/>
            </a:pPr>
            <a:r>
              <a:rPr lang="en-US" sz="2200" dirty="0">
                <a:latin typeface="Corbel" panose="020B0503020204020204" pitchFamily="34" charset="0"/>
                <a:cs typeface="Arial"/>
              </a:rPr>
              <a:t>If your device does not support interpretation use the conference call number for this meeting.</a:t>
            </a:r>
            <a:endParaRPr lang="en-US" sz="2200" dirty="0">
              <a:latin typeface="Corbel" panose="020B0503020204020204" pitchFamily="34" charset="0"/>
            </a:endParaRPr>
          </a:p>
        </p:txBody>
      </p:sp>
      <p:sp>
        <p:nvSpPr>
          <p:cNvPr id="5" name="Text Placeholder 4">
            <a:extLst>
              <a:ext uri="{FF2B5EF4-FFF2-40B4-BE49-F238E27FC236}">
                <a16:creationId xmlns:a16="http://schemas.microsoft.com/office/drawing/2014/main" id="{41841E94-E965-4A6E-99E4-9892D31F4346}"/>
              </a:ext>
            </a:extLst>
          </p:cNvPr>
          <p:cNvSpPr>
            <a:spLocks noGrp="1"/>
          </p:cNvSpPr>
          <p:nvPr>
            <p:ph type="body" sz="quarter" idx="3"/>
          </p:nvPr>
        </p:nvSpPr>
        <p:spPr>
          <a:xfrm>
            <a:off x="6977482" y="381000"/>
            <a:ext cx="4985919" cy="1016866"/>
          </a:xfrm>
        </p:spPr>
        <p:txBody>
          <a:bodyPr>
            <a:normAutofit fontScale="85000" lnSpcReduction="20000"/>
          </a:bodyPr>
          <a:lstStyle/>
          <a:p>
            <a:pPr algn="ctr"/>
            <a:r>
              <a:rPr lang="en-US" sz="3200" b="1" i="1" dirty="0">
                <a:latin typeface="Corbel" panose="020B0503020204020204" pitchFamily="34" charset="0"/>
                <a:cs typeface="Arial"/>
              </a:rPr>
              <a:t>Servicios de </a:t>
            </a:r>
            <a:r>
              <a:rPr lang="es-CO" sz="3200" b="1" i="1" dirty="0">
                <a:latin typeface="Corbel" panose="020B0503020204020204" pitchFamily="34" charset="0"/>
                <a:cs typeface="Arial"/>
              </a:rPr>
              <a:t>interpretación</a:t>
            </a:r>
            <a:r>
              <a:rPr lang="en-US" sz="3200" b="1" i="1" dirty="0">
                <a:latin typeface="Corbel" panose="020B0503020204020204" pitchFamily="34" charset="0"/>
                <a:cs typeface="Arial"/>
              </a:rPr>
              <a:t>: </a:t>
            </a:r>
            <a:r>
              <a:rPr lang="pt-BR" sz="3200" b="1" i="1" dirty="0">
                <a:latin typeface="Corbel" panose="020B0503020204020204" pitchFamily="34" charset="0"/>
                <a:cs typeface="Arial"/>
              </a:rPr>
              <a:t>computadora portátil o de escritorio </a:t>
            </a:r>
            <a:r>
              <a:rPr lang="en-US" sz="3200" b="1" i="1" dirty="0">
                <a:latin typeface="Corbel" panose="020B0503020204020204" pitchFamily="34" charset="0"/>
                <a:cs typeface="Arial"/>
              </a:rPr>
              <a:t> </a:t>
            </a:r>
            <a:endParaRPr lang="en-US" sz="3200" i="1" dirty="0">
              <a:latin typeface="Corbel" panose="020B0503020204020204" pitchFamily="34" charset="0"/>
            </a:endParaRPr>
          </a:p>
        </p:txBody>
      </p:sp>
      <p:sp>
        <p:nvSpPr>
          <p:cNvPr id="6" name="Content Placeholder 5">
            <a:extLst>
              <a:ext uri="{FF2B5EF4-FFF2-40B4-BE49-F238E27FC236}">
                <a16:creationId xmlns:a16="http://schemas.microsoft.com/office/drawing/2014/main" id="{3DC0A7C9-93E3-41DD-8C33-9D47921D3F2D}"/>
              </a:ext>
            </a:extLst>
          </p:cNvPr>
          <p:cNvSpPr>
            <a:spLocks noGrp="1"/>
          </p:cNvSpPr>
          <p:nvPr>
            <p:ph sz="quarter" idx="4"/>
          </p:nvPr>
        </p:nvSpPr>
        <p:spPr>
          <a:xfrm>
            <a:off x="6553201" y="1663478"/>
            <a:ext cx="5637212" cy="3757467"/>
          </a:xfrm>
        </p:spPr>
        <p:txBody>
          <a:bodyPr>
            <a:normAutofit/>
          </a:bodyPr>
          <a:lstStyle/>
          <a:p>
            <a:pPr>
              <a:buFont typeface="Wingdings" panose="05000000000000000000" pitchFamily="2" charset="2"/>
              <a:buChar char="§"/>
            </a:pPr>
            <a:r>
              <a:rPr lang="es-CO" sz="2200" i="1" dirty="0">
                <a:latin typeface="Corbel" panose="020B0503020204020204" pitchFamily="34" charset="0"/>
                <a:cs typeface="Arial"/>
              </a:rPr>
              <a:t>Haga clic en el símbolo del mundo en la parte de abajo de su pantalla.</a:t>
            </a:r>
            <a:endParaRPr lang="en-US" sz="2200" i="1" dirty="0">
              <a:latin typeface="Corbel" panose="020B0503020204020204" pitchFamily="34" charset="0"/>
              <a:cs typeface="Calibri" panose="020F0502020204030204"/>
            </a:endParaRPr>
          </a:p>
          <a:p>
            <a:pPr>
              <a:buFont typeface="Wingdings" panose="05000000000000000000" pitchFamily="2" charset="2"/>
              <a:buChar char="§"/>
            </a:pPr>
            <a:r>
              <a:rPr lang="es-CO" sz="2200" i="1" dirty="0">
                <a:latin typeface="Corbel" panose="020B0503020204020204" pitchFamily="34" charset="0"/>
                <a:cs typeface="Arial"/>
              </a:rPr>
              <a:t>Seleccione el idioma que le gustaría escuchar.</a:t>
            </a:r>
          </a:p>
          <a:p>
            <a:pPr>
              <a:buFont typeface="Wingdings" panose="05000000000000000000" pitchFamily="2" charset="2"/>
              <a:buChar char="§"/>
            </a:pPr>
            <a:r>
              <a:rPr lang="es-CO" sz="2200" i="1" dirty="0">
                <a:latin typeface="Corbel" panose="020B0503020204020204" pitchFamily="34" charset="0"/>
                <a:cs typeface="Arial"/>
              </a:rPr>
              <a:t>Participará y escuchará la presentación en el idioma que seleccione.</a:t>
            </a:r>
            <a:endParaRPr lang="es-ES" sz="2200" i="1" dirty="0">
              <a:latin typeface="Corbel" panose="020B0503020204020204" pitchFamily="34" charset="0"/>
              <a:cs typeface="Arial"/>
            </a:endParaRPr>
          </a:p>
          <a:p>
            <a:pPr>
              <a:buFont typeface="Wingdings" panose="05000000000000000000" pitchFamily="2" charset="2"/>
              <a:buChar char="§"/>
            </a:pPr>
            <a:r>
              <a:rPr lang="es-ES" sz="2200" i="1" dirty="0">
                <a:latin typeface="Corbel" panose="020B0503020204020204" pitchFamily="34" charset="0"/>
                <a:cs typeface="Arial"/>
              </a:rPr>
              <a:t>Si su dispositivo no permite la interpretación, use el número de la llamada de conferencia para esta reunión.</a:t>
            </a:r>
            <a:endParaRPr lang="es-CO" sz="2200" i="1" dirty="0">
              <a:latin typeface="Corbel" panose="020B0503020204020204" pitchFamily="34" charset="0"/>
              <a:cs typeface="Arial"/>
            </a:endParaRPr>
          </a:p>
        </p:txBody>
      </p:sp>
      <p:pic>
        <p:nvPicPr>
          <p:cNvPr id="7" name="Picture 11" descr="Graphical user interface, application&#10;&#10;Description automatically generated">
            <a:extLst>
              <a:ext uri="{FF2B5EF4-FFF2-40B4-BE49-F238E27FC236}">
                <a16:creationId xmlns:a16="http://schemas.microsoft.com/office/drawing/2014/main" id="{8A912E33-9C9C-4EDD-9C56-3809D03C20C2}"/>
              </a:ext>
            </a:extLst>
          </p:cNvPr>
          <p:cNvPicPr>
            <a:picLocks noChangeAspect="1"/>
          </p:cNvPicPr>
          <p:nvPr/>
        </p:nvPicPr>
        <p:blipFill rotWithShape="1">
          <a:blip r:embed="rId2"/>
          <a:srcRect t="27001"/>
          <a:stretch/>
        </p:blipFill>
        <p:spPr>
          <a:xfrm>
            <a:off x="412479" y="5534321"/>
            <a:ext cx="11669846" cy="762000"/>
          </a:xfrm>
          <a:prstGeom prst="rect">
            <a:avLst/>
          </a:prstGeom>
        </p:spPr>
      </p:pic>
      <p:sp>
        <p:nvSpPr>
          <p:cNvPr id="8" name="Oval 7">
            <a:extLst>
              <a:ext uri="{FF2B5EF4-FFF2-40B4-BE49-F238E27FC236}">
                <a16:creationId xmlns:a16="http://schemas.microsoft.com/office/drawing/2014/main" id="{62EDB32E-0986-4732-8594-8F8EBE9D9911}"/>
              </a:ext>
            </a:extLst>
          </p:cNvPr>
          <p:cNvSpPr/>
          <p:nvPr/>
        </p:nvSpPr>
        <p:spPr>
          <a:xfrm>
            <a:off x="7315200" y="5410200"/>
            <a:ext cx="1371600" cy="11430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orbel" panose="020B0503020204020204"/>
            </a:endParaRPr>
          </a:p>
        </p:txBody>
      </p:sp>
      <p:pic>
        <p:nvPicPr>
          <p:cNvPr id="9" name="Picture 8">
            <a:extLst>
              <a:ext uri="{FF2B5EF4-FFF2-40B4-BE49-F238E27FC236}">
                <a16:creationId xmlns:a16="http://schemas.microsoft.com/office/drawing/2014/main" id="{B1AE706A-EC78-4577-AAAC-5956A0CB6AA8}"/>
              </a:ext>
            </a:extLst>
          </p:cNvPr>
          <p:cNvPicPr>
            <a:picLocks noChangeAspect="1"/>
          </p:cNvPicPr>
          <p:nvPr/>
        </p:nvPicPr>
        <p:blipFill>
          <a:blip r:embed="rId3"/>
          <a:stretch>
            <a:fillRect/>
          </a:stretch>
        </p:blipFill>
        <p:spPr>
          <a:xfrm>
            <a:off x="5214519" y="163776"/>
            <a:ext cx="1762962" cy="1271734"/>
          </a:xfrm>
          <a:prstGeom prst="rect">
            <a:avLst/>
          </a:prstGeom>
        </p:spPr>
      </p:pic>
    </p:spTree>
    <p:extLst>
      <p:ext uri="{BB962C8B-B14F-4D97-AF65-F5344CB8AC3E}">
        <p14:creationId xmlns:p14="http://schemas.microsoft.com/office/powerpoint/2010/main" val="11656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8190415B-9BE9-DC14-D374-2ED94CE794CD}"/>
              </a:ext>
            </a:extLst>
          </p:cNvPr>
          <p:cNvCxnSpPr>
            <a:cxnSpLocks/>
          </p:cNvCxnSpPr>
          <p:nvPr/>
        </p:nvCxnSpPr>
        <p:spPr>
          <a:xfrm>
            <a:off x="1333500" y="5029200"/>
            <a:ext cx="5753100"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83234FFA-262A-EAF9-104B-2A256174F442}"/>
              </a:ext>
            </a:extLst>
          </p:cNvPr>
          <p:cNvCxnSpPr>
            <a:cxnSpLocks/>
          </p:cNvCxnSpPr>
          <p:nvPr/>
        </p:nvCxnSpPr>
        <p:spPr>
          <a:xfrm flipV="1">
            <a:off x="2514600" y="1104900"/>
            <a:ext cx="0" cy="464820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AAA109A9-7773-D031-0588-E054758525CA}"/>
              </a:ext>
            </a:extLst>
          </p:cNvPr>
          <p:cNvCxnSpPr>
            <a:cxnSpLocks/>
          </p:cNvCxnSpPr>
          <p:nvPr/>
        </p:nvCxnSpPr>
        <p:spPr>
          <a:xfrm flipV="1">
            <a:off x="2582354" y="1457325"/>
            <a:ext cx="4047046" cy="3473183"/>
          </a:xfrm>
          <a:prstGeom prst="straightConnector1">
            <a:avLst/>
          </a:prstGeom>
          <a:ln w="57150">
            <a:tailEnd type="triangle"/>
          </a:ln>
        </p:spPr>
        <p:style>
          <a:lnRef idx="1">
            <a:schemeClr val="accent5"/>
          </a:lnRef>
          <a:fillRef idx="0">
            <a:schemeClr val="accent5"/>
          </a:fillRef>
          <a:effectRef idx="0">
            <a:schemeClr val="accent5"/>
          </a:effectRef>
          <a:fontRef idx="minor">
            <a:schemeClr val="tx1"/>
          </a:fontRef>
        </p:style>
      </p:cxnSp>
      <p:sp>
        <p:nvSpPr>
          <p:cNvPr id="12" name="TextBox 11">
            <a:extLst>
              <a:ext uri="{FF2B5EF4-FFF2-40B4-BE49-F238E27FC236}">
                <a16:creationId xmlns:a16="http://schemas.microsoft.com/office/drawing/2014/main" id="{351A3916-8CC5-4EBE-CFCC-E7562F61DCEC}"/>
              </a:ext>
            </a:extLst>
          </p:cNvPr>
          <p:cNvSpPr txBox="1"/>
          <p:nvPr/>
        </p:nvSpPr>
        <p:spPr>
          <a:xfrm>
            <a:off x="5334000" y="5272969"/>
            <a:ext cx="2590800" cy="480131"/>
          </a:xfrm>
          <a:prstGeom prst="rect">
            <a:avLst/>
          </a:prstGeom>
          <a:noFill/>
        </p:spPr>
        <p:txBody>
          <a:bodyPr wrap="square" rtlCol="0">
            <a:spAutoFit/>
          </a:bodyPr>
          <a:lstStyle/>
          <a:p>
            <a:pPr>
              <a:lnSpc>
                <a:spcPct val="90000"/>
              </a:lnSpc>
            </a:pPr>
            <a:r>
              <a:rPr lang="en-US" sz="2800" dirty="0"/>
              <a:t>Knowledge</a:t>
            </a:r>
            <a:endParaRPr lang="es-419" sz="2800" dirty="0"/>
          </a:p>
        </p:txBody>
      </p:sp>
      <p:sp>
        <p:nvSpPr>
          <p:cNvPr id="13" name="TextBox 12">
            <a:extLst>
              <a:ext uri="{FF2B5EF4-FFF2-40B4-BE49-F238E27FC236}">
                <a16:creationId xmlns:a16="http://schemas.microsoft.com/office/drawing/2014/main" id="{A71B8654-D9E0-983E-6B73-63C3B88B319E}"/>
              </a:ext>
            </a:extLst>
          </p:cNvPr>
          <p:cNvSpPr txBox="1"/>
          <p:nvPr/>
        </p:nvSpPr>
        <p:spPr>
          <a:xfrm>
            <a:off x="5334000" y="5746474"/>
            <a:ext cx="2590800" cy="480131"/>
          </a:xfrm>
          <a:prstGeom prst="rect">
            <a:avLst/>
          </a:prstGeom>
          <a:noFill/>
        </p:spPr>
        <p:txBody>
          <a:bodyPr wrap="square" rtlCol="0">
            <a:spAutoFit/>
          </a:bodyPr>
          <a:lstStyle/>
          <a:p>
            <a:pPr>
              <a:lnSpc>
                <a:spcPct val="90000"/>
              </a:lnSpc>
            </a:pPr>
            <a:r>
              <a:rPr lang="es-CO" sz="2800" i="1"/>
              <a:t>Conocimiento</a:t>
            </a:r>
          </a:p>
        </p:txBody>
      </p:sp>
      <p:sp>
        <p:nvSpPr>
          <p:cNvPr id="14" name="TextBox 13">
            <a:extLst>
              <a:ext uri="{FF2B5EF4-FFF2-40B4-BE49-F238E27FC236}">
                <a16:creationId xmlns:a16="http://schemas.microsoft.com/office/drawing/2014/main" id="{8D9E75F2-A90C-0AB3-5E3D-BDDB16250280}"/>
              </a:ext>
            </a:extLst>
          </p:cNvPr>
          <p:cNvSpPr txBox="1"/>
          <p:nvPr/>
        </p:nvSpPr>
        <p:spPr>
          <a:xfrm>
            <a:off x="911113" y="1614716"/>
            <a:ext cx="1386918" cy="480131"/>
          </a:xfrm>
          <a:prstGeom prst="rect">
            <a:avLst/>
          </a:prstGeom>
          <a:noFill/>
        </p:spPr>
        <p:txBody>
          <a:bodyPr wrap="none" rtlCol="0">
            <a:spAutoFit/>
          </a:bodyPr>
          <a:lstStyle/>
          <a:p>
            <a:pPr>
              <a:lnSpc>
                <a:spcPct val="90000"/>
              </a:lnSpc>
            </a:pPr>
            <a:r>
              <a:rPr lang="en-US" sz="2800" dirty="0"/>
              <a:t>Support</a:t>
            </a:r>
            <a:endParaRPr lang="es-419" sz="2800" dirty="0"/>
          </a:p>
        </p:txBody>
      </p:sp>
      <p:sp>
        <p:nvSpPr>
          <p:cNvPr id="15" name="TextBox 14">
            <a:extLst>
              <a:ext uri="{FF2B5EF4-FFF2-40B4-BE49-F238E27FC236}">
                <a16:creationId xmlns:a16="http://schemas.microsoft.com/office/drawing/2014/main" id="{6CEAC931-5D6C-3785-C7F9-DD28CF76418C}"/>
              </a:ext>
            </a:extLst>
          </p:cNvPr>
          <p:cNvSpPr txBox="1"/>
          <p:nvPr/>
        </p:nvSpPr>
        <p:spPr>
          <a:xfrm>
            <a:off x="938364" y="2098550"/>
            <a:ext cx="1104790" cy="480131"/>
          </a:xfrm>
          <a:prstGeom prst="rect">
            <a:avLst/>
          </a:prstGeom>
          <a:noFill/>
        </p:spPr>
        <p:txBody>
          <a:bodyPr wrap="none" rtlCol="0">
            <a:spAutoFit/>
          </a:bodyPr>
          <a:lstStyle/>
          <a:p>
            <a:pPr>
              <a:lnSpc>
                <a:spcPct val="90000"/>
              </a:lnSpc>
            </a:pPr>
            <a:r>
              <a:rPr lang="es-CO" sz="2800" i="1" dirty="0"/>
              <a:t>Apoyo</a:t>
            </a:r>
          </a:p>
        </p:txBody>
      </p:sp>
      <p:sp>
        <p:nvSpPr>
          <p:cNvPr id="18" name="TextBox 17">
            <a:extLst>
              <a:ext uri="{FF2B5EF4-FFF2-40B4-BE49-F238E27FC236}">
                <a16:creationId xmlns:a16="http://schemas.microsoft.com/office/drawing/2014/main" id="{37E69ADD-7D09-5C54-D2B3-EB5649509936}"/>
              </a:ext>
            </a:extLst>
          </p:cNvPr>
          <p:cNvSpPr txBox="1"/>
          <p:nvPr/>
        </p:nvSpPr>
        <p:spPr>
          <a:xfrm>
            <a:off x="7806276" y="3265134"/>
            <a:ext cx="4047045" cy="1089529"/>
          </a:xfrm>
          <a:prstGeom prst="rect">
            <a:avLst/>
          </a:prstGeom>
          <a:noFill/>
        </p:spPr>
        <p:txBody>
          <a:bodyPr wrap="square" rtlCol="0">
            <a:spAutoFit/>
          </a:bodyPr>
          <a:lstStyle/>
          <a:p>
            <a:pPr>
              <a:lnSpc>
                <a:spcPct val="90000"/>
              </a:lnSpc>
            </a:pPr>
            <a:r>
              <a:rPr lang="es-CO" sz="3600" dirty="0"/>
              <a:t>¿POR QUÉ está aquí?</a:t>
            </a:r>
          </a:p>
          <a:p>
            <a:pPr>
              <a:lnSpc>
                <a:spcPct val="90000"/>
              </a:lnSpc>
            </a:pPr>
            <a:r>
              <a:rPr lang="es-CO" sz="3600" dirty="0"/>
              <a:t>PORQUE...</a:t>
            </a:r>
          </a:p>
        </p:txBody>
      </p:sp>
      <p:sp>
        <p:nvSpPr>
          <p:cNvPr id="19" name="TextBox 18">
            <a:extLst>
              <a:ext uri="{FF2B5EF4-FFF2-40B4-BE49-F238E27FC236}">
                <a16:creationId xmlns:a16="http://schemas.microsoft.com/office/drawing/2014/main" id="{7F869E8F-947C-4AA1-81AC-8CE84C933AD0}"/>
              </a:ext>
            </a:extLst>
          </p:cNvPr>
          <p:cNvSpPr txBox="1"/>
          <p:nvPr/>
        </p:nvSpPr>
        <p:spPr>
          <a:xfrm>
            <a:off x="7820131" y="1793850"/>
            <a:ext cx="4047045" cy="1089529"/>
          </a:xfrm>
          <a:prstGeom prst="rect">
            <a:avLst/>
          </a:prstGeom>
          <a:noFill/>
        </p:spPr>
        <p:txBody>
          <a:bodyPr wrap="square" rtlCol="0">
            <a:spAutoFit/>
          </a:bodyPr>
          <a:lstStyle/>
          <a:p>
            <a:pPr>
              <a:lnSpc>
                <a:spcPct val="90000"/>
              </a:lnSpc>
            </a:pPr>
            <a:r>
              <a:rPr lang="en-US" sz="3600" i="1" dirty="0"/>
              <a:t>WHY are you here?</a:t>
            </a:r>
          </a:p>
          <a:p>
            <a:pPr>
              <a:lnSpc>
                <a:spcPct val="90000"/>
              </a:lnSpc>
            </a:pPr>
            <a:r>
              <a:rPr lang="en-US" sz="3600" i="1" dirty="0"/>
              <a:t>BECAUSE…</a:t>
            </a:r>
          </a:p>
        </p:txBody>
      </p:sp>
    </p:spTree>
    <p:extLst>
      <p:ext uri="{BB962C8B-B14F-4D97-AF65-F5344CB8AC3E}">
        <p14:creationId xmlns:p14="http://schemas.microsoft.com/office/powerpoint/2010/main" val="190602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C3D9-B48D-45A9-63C3-35A25B036786}"/>
              </a:ext>
            </a:extLst>
          </p:cNvPr>
          <p:cNvSpPr>
            <a:spLocks noGrp="1"/>
          </p:cNvSpPr>
          <p:nvPr>
            <p:ph type="title"/>
          </p:nvPr>
        </p:nvSpPr>
        <p:spPr>
          <a:xfrm>
            <a:off x="838200" y="919301"/>
            <a:ext cx="3733800" cy="2130552"/>
          </a:xfrm>
        </p:spPr>
        <p:txBody>
          <a:bodyPr anchor="ctr"/>
          <a:lstStyle/>
          <a:p>
            <a:r>
              <a:rPr lang="en-US" dirty="0"/>
              <a:t>“Behind a successful student, there’s a supportive parent/caregiver.”</a:t>
            </a:r>
            <a:br>
              <a:rPr lang="en-US" dirty="0"/>
            </a:br>
            <a:r>
              <a:rPr lang="en-US" dirty="0"/>
              <a:t>Ethan </a:t>
            </a:r>
            <a:r>
              <a:rPr lang="en-US" dirty="0" err="1"/>
              <a:t>Villaseñor</a:t>
            </a:r>
            <a:endParaRPr lang="es-419" dirty="0"/>
          </a:p>
        </p:txBody>
      </p:sp>
      <p:sp>
        <p:nvSpPr>
          <p:cNvPr id="5" name="Title 1">
            <a:extLst>
              <a:ext uri="{FF2B5EF4-FFF2-40B4-BE49-F238E27FC236}">
                <a16:creationId xmlns:a16="http://schemas.microsoft.com/office/drawing/2014/main" id="{5801E8B6-F68E-D55F-1E09-2347CCFB1B03}"/>
              </a:ext>
            </a:extLst>
          </p:cNvPr>
          <p:cNvSpPr txBox="1">
            <a:spLocks/>
          </p:cNvSpPr>
          <p:nvPr/>
        </p:nvSpPr>
        <p:spPr>
          <a:xfrm>
            <a:off x="838200" y="3200400"/>
            <a:ext cx="3886200" cy="312420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i="1" dirty="0"/>
              <a:t>“Detrás de un estudiante exitoso, hay un padre/proveedor de cuidado que proporciona apoyo.”</a:t>
            </a:r>
            <a:br>
              <a:rPr lang="es-CO" i="1" dirty="0"/>
            </a:br>
            <a:r>
              <a:rPr lang="es-CO" i="1" dirty="0"/>
              <a:t>Cita de Ethan Villaseñor</a:t>
            </a:r>
          </a:p>
        </p:txBody>
      </p:sp>
      <p:pic>
        <p:nvPicPr>
          <p:cNvPr id="3074" name="Picture 2">
            <a:extLst>
              <a:ext uri="{FF2B5EF4-FFF2-40B4-BE49-F238E27FC236}">
                <a16:creationId xmlns:a16="http://schemas.microsoft.com/office/drawing/2014/main" id="{FE1AC496-5FE0-782B-F401-F8E9E424B2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018"/>
          <a:stretch/>
        </p:blipFill>
        <p:spPr bwMode="auto">
          <a:xfrm>
            <a:off x="5181600" y="919301"/>
            <a:ext cx="6324600" cy="490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789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EC06B-3758-4DF4-8032-BB285BA198B5}"/>
              </a:ext>
            </a:extLst>
          </p:cNvPr>
          <p:cNvSpPr>
            <a:spLocks noGrp="1"/>
          </p:cNvSpPr>
          <p:nvPr>
            <p:ph type="title"/>
          </p:nvPr>
        </p:nvSpPr>
        <p:spPr>
          <a:xfrm>
            <a:off x="2295524" y="793327"/>
            <a:ext cx="7600950" cy="1568873"/>
          </a:xfrm>
        </p:spPr>
        <p:txBody>
          <a:bodyPr anchor="ctr"/>
          <a:lstStyle/>
          <a:p>
            <a:r>
              <a:rPr lang="en-US" sz="4800" b="1" dirty="0">
                <a:latin typeface="Corbel" panose="020B0503020204020204" pitchFamily="34" charset="0"/>
              </a:rPr>
              <a:t>2) COMMON CORE </a:t>
            </a:r>
            <a:br>
              <a:rPr lang="en-US" sz="4800" b="1" dirty="0">
                <a:latin typeface="Corbel" panose="020B0503020204020204" pitchFamily="34" charset="0"/>
              </a:rPr>
            </a:br>
            <a:r>
              <a:rPr lang="en-US" sz="4800" b="1" dirty="0">
                <a:latin typeface="Corbel" panose="020B0503020204020204" pitchFamily="34" charset="0"/>
              </a:rPr>
              <a:t>STATE STANDARDS (CCSS)</a:t>
            </a:r>
          </a:p>
        </p:txBody>
      </p:sp>
      <p:pic>
        <p:nvPicPr>
          <p:cNvPr id="1026" name="Picture 2">
            <a:extLst>
              <a:ext uri="{FF2B5EF4-FFF2-40B4-BE49-F238E27FC236}">
                <a16:creationId xmlns:a16="http://schemas.microsoft.com/office/drawing/2014/main" id="{13133BDB-3532-A917-7409-EF841CFDA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493" y="4174841"/>
            <a:ext cx="7600950" cy="21812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FEDD6AE-EACE-42B6-D828-2C4F71735EEA}"/>
              </a:ext>
            </a:extLst>
          </p:cNvPr>
          <p:cNvSpPr txBox="1">
            <a:spLocks/>
          </p:cNvSpPr>
          <p:nvPr/>
        </p:nvSpPr>
        <p:spPr>
          <a:xfrm>
            <a:off x="2295524" y="2209800"/>
            <a:ext cx="7600950" cy="184315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800" b="1" i="1" dirty="0">
                <a:latin typeface="Corbel" panose="020B0503020204020204" pitchFamily="34" charset="0"/>
              </a:rPr>
              <a:t>2) ESTÁNDARES ESTATALES </a:t>
            </a:r>
            <a:br>
              <a:rPr lang="es-CO" sz="4800" b="1" i="1" dirty="0">
                <a:latin typeface="Corbel" panose="020B0503020204020204" pitchFamily="34" charset="0"/>
              </a:rPr>
            </a:br>
            <a:r>
              <a:rPr lang="es-CO" sz="4800" b="1" i="1" dirty="0">
                <a:latin typeface="Corbel" panose="020B0503020204020204" pitchFamily="34" charset="0"/>
              </a:rPr>
              <a:t> COMUNES  (CCSS)</a:t>
            </a:r>
          </a:p>
        </p:txBody>
      </p:sp>
    </p:spTree>
    <p:extLst>
      <p:ext uri="{BB962C8B-B14F-4D97-AF65-F5344CB8AC3E}">
        <p14:creationId xmlns:p14="http://schemas.microsoft.com/office/powerpoint/2010/main" val="73095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24C8-E1E2-4347-828B-08784F141629}"/>
              </a:ext>
            </a:extLst>
          </p:cNvPr>
          <p:cNvSpPr>
            <a:spLocks noGrp="1"/>
          </p:cNvSpPr>
          <p:nvPr>
            <p:ph type="title"/>
          </p:nvPr>
        </p:nvSpPr>
        <p:spPr>
          <a:xfrm>
            <a:off x="1522810" y="274638"/>
            <a:ext cx="9678589" cy="563562"/>
          </a:xfrm>
        </p:spPr>
        <p:txBody>
          <a:bodyPr/>
          <a:lstStyle/>
          <a:p>
            <a:r>
              <a:rPr lang="en-US" dirty="0"/>
              <a:t>WHAT are the Common Core State Standards (CCSS)?</a:t>
            </a:r>
          </a:p>
        </p:txBody>
      </p:sp>
      <p:sp>
        <p:nvSpPr>
          <p:cNvPr id="3" name="Content Placeholder 2">
            <a:extLst>
              <a:ext uri="{FF2B5EF4-FFF2-40B4-BE49-F238E27FC236}">
                <a16:creationId xmlns:a16="http://schemas.microsoft.com/office/drawing/2014/main" id="{34AF096E-A07B-4921-9A55-41C4FCF8DA9E}"/>
              </a:ext>
            </a:extLst>
          </p:cNvPr>
          <p:cNvSpPr>
            <a:spLocks noGrp="1"/>
          </p:cNvSpPr>
          <p:nvPr>
            <p:ph sz="half" idx="1"/>
          </p:nvPr>
        </p:nvSpPr>
        <p:spPr>
          <a:xfrm>
            <a:off x="1522810" y="1905000"/>
            <a:ext cx="4420750" cy="4678362"/>
          </a:xfrm>
        </p:spPr>
        <p:txBody>
          <a:bodyPr>
            <a:normAutofit fontScale="92500" lnSpcReduction="20000"/>
          </a:bodyPr>
          <a:lstStyle/>
          <a:p>
            <a:r>
              <a:rPr lang="en-US" dirty="0"/>
              <a:t>Aka Common Core (CC)</a:t>
            </a:r>
          </a:p>
          <a:p>
            <a:r>
              <a:rPr lang="en-US" dirty="0"/>
              <a:t>WHAT: they are  a set of expectations that outline what students should learn in English Language Arts and Literacy (ELA) and Mathematics at each grade level, K-12.</a:t>
            </a:r>
          </a:p>
          <a:p>
            <a:r>
              <a:rPr lang="en-US" dirty="0"/>
              <a:t>WHY: they were created to bring a consistent national educational standard across all states.</a:t>
            </a:r>
          </a:p>
          <a:p>
            <a:r>
              <a:rPr lang="en-US" dirty="0"/>
              <a:t>GOAL: to prepare students for college, career and life. </a:t>
            </a:r>
          </a:p>
        </p:txBody>
      </p:sp>
      <p:sp>
        <p:nvSpPr>
          <p:cNvPr id="4" name="Content Placeholder 3">
            <a:extLst>
              <a:ext uri="{FF2B5EF4-FFF2-40B4-BE49-F238E27FC236}">
                <a16:creationId xmlns:a16="http://schemas.microsoft.com/office/drawing/2014/main" id="{11BE2E51-BE2D-471B-A5EE-6F8BBE10BFAD}"/>
              </a:ext>
            </a:extLst>
          </p:cNvPr>
          <p:cNvSpPr>
            <a:spLocks noGrp="1"/>
          </p:cNvSpPr>
          <p:nvPr>
            <p:ph sz="half" idx="2"/>
          </p:nvPr>
        </p:nvSpPr>
        <p:spPr>
          <a:xfrm>
            <a:off x="6248442" y="1905000"/>
            <a:ext cx="5029158" cy="4678362"/>
          </a:xfrm>
        </p:spPr>
        <p:txBody>
          <a:bodyPr>
            <a:normAutofit fontScale="92500" lnSpcReduction="20000"/>
          </a:bodyPr>
          <a:lstStyle/>
          <a:p>
            <a:r>
              <a:rPr lang="es-CO" i="1" dirty="0"/>
              <a:t>Conocidos en inglés como Estándares comunes o CC</a:t>
            </a:r>
          </a:p>
          <a:p>
            <a:r>
              <a:rPr lang="es-CO" i="1" dirty="0"/>
              <a:t>QUÉ SON: son un conjunto de expectativas que establecen lo que los estudiantes deberían aprender en el ámbito de lengua y literatura y lectoescritura en inglés (ELA) y las matemáticas según el nivel de grado, de kínder a grado 12.</a:t>
            </a:r>
          </a:p>
          <a:p>
            <a:r>
              <a:rPr lang="es-CO" i="1" dirty="0"/>
              <a:t>POR QUÉ: fueron creados para tener un estándar consistente en la educación a nivel estatal en todo el país.</a:t>
            </a:r>
          </a:p>
          <a:p>
            <a:r>
              <a:rPr lang="es-CO" i="1" dirty="0"/>
              <a:t>META: para preparar a los estudiantes para la universidad, las carreras y la vida. </a:t>
            </a:r>
          </a:p>
        </p:txBody>
      </p:sp>
      <p:sp>
        <p:nvSpPr>
          <p:cNvPr id="5" name="Title 1">
            <a:extLst>
              <a:ext uri="{FF2B5EF4-FFF2-40B4-BE49-F238E27FC236}">
                <a16:creationId xmlns:a16="http://schemas.microsoft.com/office/drawing/2014/main" id="{4EDD47D7-685D-4E80-9FD3-153047DD6FB2}"/>
              </a:ext>
            </a:extLst>
          </p:cNvPr>
          <p:cNvSpPr txBox="1">
            <a:spLocks/>
          </p:cNvSpPr>
          <p:nvPr/>
        </p:nvSpPr>
        <p:spPr>
          <a:xfrm>
            <a:off x="1513284" y="808038"/>
            <a:ext cx="9688115" cy="56356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i="1" dirty="0"/>
              <a:t>¿QUÉ son los Estándares académicos comunes del estado (CCSS)?</a:t>
            </a:r>
          </a:p>
        </p:txBody>
      </p:sp>
    </p:spTree>
    <p:extLst>
      <p:ext uri="{BB962C8B-B14F-4D97-AF65-F5344CB8AC3E}">
        <p14:creationId xmlns:p14="http://schemas.microsoft.com/office/powerpoint/2010/main" val="221227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p19"/>
          <p:cNvSpPr/>
          <p:nvPr/>
        </p:nvSpPr>
        <p:spPr>
          <a:xfrm flipH="1">
            <a:off x="4035831" y="1669334"/>
            <a:ext cx="119034" cy="4817247"/>
          </a:xfrm>
          <a:custGeom>
            <a:avLst/>
            <a:gdLst/>
            <a:ahLst/>
            <a:cxnLst/>
            <a:rect l="l" t="t" r="r" b="b"/>
            <a:pathLst>
              <a:path w="1513" h="166415" extrusionOk="0">
                <a:moveTo>
                  <a:pt x="751" y="1"/>
                </a:moveTo>
                <a:cubicBezTo>
                  <a:pt x="346" y="1"/>
                  <a:pt x="1" y="334"/>
                  <a:pt x="1" y="751"/>
                </a:cubicBezTo>
                <a:lnTo>
                  <a:pt x="1" y="165664"/>
                </a:lnTo>
                <a:cubicBezTo>
                  <a:pt x="1" y="166081"/>
                  <a:pt x="334" y="166414"/>
                  <a:pt x="751" y="166414"/>
                </a:cubicBezTo>
                <a:cubicBezTo>
                  <a:pt x="1167" y="166414"/>
                  <a:pt x="1513" y="166081"/>
                  <a:pt x="1513" y="165664"/>
                </a:cubicBezTo>
                <a:lnTo>
                  <a:pt x="1513" y="751"/>
                </a:lnTo>
                <a:cubicBezTo>
                  <a:pt x="1513" y="334"/>
                  <a:pt x="1167" y="1"/>
                  <a:pt x="751" y="1"/>
                </a:cubicBezTo>
                <a:close/>
              </a:path>
            </a:pathLst>
          </a:custGeom>
          <a:solidFill>
            <a:schemeClr val="lt2"/>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grpSp>
        <p:nvGrpSpPr>
          <p:cNvPr id="347" name="Google Shape;347;p19"/>
          <p:cNvGrpSpPr/>
          <p:nvPr/>
        </p:nvGrpSpPr>
        <p:grpSpPr>
          <a:xfrm>
            <a:off x="3861330" y="4249520"/>
            <a:ext cx="3624589" cy="1641226"/>
            <a:chOff x="2723278" y="2387425"/>
            <a:chExt cx="2078594" cy="979041"/>
          </a:xfrm>
        </p:grpSpPr>
        <p:sp>
          <p:nvSpPr>
            <p:cNvPr id="348" name="Google Shape;348;p19"/>
            <p:cNvSpPr/>
            <p:nvPr/>
          </p:nvSpPr>
          <p:spPr>
            <a:xfrm>
              <a:off x="2723278" y="2405547"/>
              <a:ext cx="1980694" cy="960919"/>
            </a:xfrm>
            <a:custGeom>
              <a:avLst/>
              <a:gdLst/>
              <a:ahLst/>
              <a:cxnLst/>
              <a:rect l="l" t="t" r="r" b="b"/>
              <a:pathLst>
                <a:path w="51793" h="25127" extrusionOk="0">
                  <a:moveTo>
                    <a:pt x="18249" y="1"/>
                  </a:moveTo>
                  <a:cubicBezTo>
                    <a:pt x="16321" y="1"/>
                    <a:pt x="14715" y="1515"/>
                    <a:pt x="14657" y="3431"/>
                  </a:cubicBezTo>
                  <a:lnTo>
                    <a:pt x="14348" y="12599"/>
                  </a:lnTo>
                  <a:cubicBezTo>
                    <a:pt x="14312" y="13708"/>
                    <a:pt x="13396" y="14577"/>
                    <a:pt x="12283" y="14577"/>
                  </a:cubicBezTo>
                  <a:cubicBezTo>
                    <a:pt x="12261" y="14577"/>
                    <a:pt x="12239" y="14576"/>
                    <a:pt x="12216" y="14576"/>
                  </a:cubicBezTo>
                  <a:lnTo>
                    <a:pt x="8871" y="14468"/>
                  </a:lnTo>
                  <a:cubicBezTo>
                    <a:pt x="8121" y="14433"/>
                    <a:pt x="7466" y="14016"/>
                    <a:pt x="7132" y="13397"/>
                  </a:cubicBezTo>
                  <a:cubicBezTo>
                    <a:pt x="6501" y="12301"/>
                    <a:pt x="5334" y="11539"/>
                    <a:pt x="3965" y="11504"/>
                  </a:cubicBezTo>
                  <a:cubicBezTo>
                    <a:pt x="3921" y="11502"/>
                    <a:pt x="3876" y="11501"/>
                    <a:pt x="3832" y="11501"/>
                  </a:cubicBezTo>
                  <a:cubicBezTo>
                    <a:pt x="1807" y="11501"/>
                    <a:pt x="130" y="13084"/>
                    <a:pt x="60" y="15099"/>
                  </a:cubicBezTo>
                  <a:cubicBezTo>
                    <a:pt x="0" y="17159"/>
                    <a:pt x="1632" y="18886"/>
                    <a:pt x="3715" y="18957"/>
                  </a:cubicBezTo>
                  <a:cubicBezTo>
                    <a:pt x="3760" y="18959"/>
                    <a:pt x="3806" y="18959"/>
                    <a:pt x="3850" y="18959"/>
                  </a:cubicBezTo>
                  <a:cubicBezTo>
                    <a:pt x="5164" y="18959"/>
                    <a:pt x="6322" y="18291"/>
                    <a:pt x="7001" y="17266"/>
                  </a:cubicBezTo>
                  <a:cubicBezTo>
                    <a:pt x="7371" y="16700"/>
                    <a:pt x="8021" y="16325"/>
                    <a:pt x="8745" y="16325"/>
                  </a:cubicBezTo>
                  <a:cubicBezTo>
                    <a:pt x="8767" y="16325"/>
                    <a:pt x="8789" y="16325"/>
                    <a:pt x="8811" y="16326"/>
                  </a:cubicBezTo>
                  <a:lnTo>
                    <a:pt x="12157" y="16433"/>
                  </a:lnTo>
                  <a:cubicBezTo>
                    <a:pt x="13300" y="16469"/>
                    <a:pt x="14193" y="17421"/>
                    <a:pt x="14157" y="18540"/>
                  </a:cubicBezTo>
                  <a:lnTo>
                    <a:pt x="14097" y="20481"/>
                  </a:lnTo>
                  <a:cubicBezTo>
                    <a:pt x="14026" y="22434"/>
                    <a:pt x="15586" y="24077"/>
                    <a:pt x="17562" y="24148"/>
                  </a:cubicBezTo>
                  <a:lnTo>
                    <a:pt x="47459" y="25124"/>
                  </a:lnTo>
                  <a:cubicBezTo>
                    <a:pt x="47503" y="25126"/>
                    <a:pt x="47548" y="25127"/>
                    <a:pt x="47592" y="25127"/>
                  </a:cubicBezTo>
                  <a:cubicBezTo>
                    <a:pt x="49520" y="25127"/>
                    <a:pt x="51104" y="23616"/>
                    <a:pt x="51174" y="21695"/>
                  </a:cubicBezTo>
                  <a:lnTo>
                    <a:pt x="51733" y="4658"/>
                  </a:lnTo>
                  <a:cubicBezTo>
                    <a:pt x="51793" y="2693"/>
                    <a:pt x="50245" y="1050"/>
                    <a:pt x="48257" y="991"/>
                  </a:cubicBezTo>
                  <a:lnTo>
                    <a:pt x="18360" y="2"/>
                  </a:lnTo>
                  <a:cubicBezTo>
                    <a:pt x="18323" y="1"/>
                    <a:pt x="18286" y="1"/>
                    <a:pt x="18249" y="1"/>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49" name="Google Shape;349;p19"/>
            <p:cNvSpPr/>
            <p:nvPr/>
          </p:nvSpPr>
          <p:spPr>
            <a:xfrm>
              <a:off x="4624272" y="2643417"/>
              <a:ext cx="177598" cy="256076"/>
            </a:xfrm>
            <a:custGeom>
              <a:avLst/>
              <a:gdLst/>
              <a:ahLst/>
              <a:cxnLst/>
              <a:rect l="l" t="t" r="r" b="b"/>
              <a:pathLst>
                <a:path w="4644" h="6014" extrusionOk="0">
                  <a:moveTo>
                    <a:pt x="0" y="1"/>
                  </a:moveTo>
                  <a:lnTo>
                    <a:pt x="0" y="6014"/>
                  </a:lnTo>
                  <a:lnTo>
                    <a:pt x="1643" y="6014"/>
                  </a:lnTo>
                  <a:cubicBezTo>
                    <a:pt x="3298" y="6014"/>
                    <a:pt x="4643" y="4668"/>
                    <a:pt x="4643" y="3001"/>
                  </a:cubicBezTo>
                  <a:cubicBezTo>
                    <a:pt x="4643" y="2180"/>
                    <a:pt x="4310" y="1430"/>
                    <a:pt x="3762" y="882"/>
                  </a:cubicBezTo>
                  <a:cubicBezTo>
                    <a:pt x="3215" y="334"/>
                    <a:pt x="2465" y="1"/>
                    <a:pt x="1643" y="1"/>
                  </a:cubicBezTo>
                  <a:close/>
                </a:path>
              </a:pathLst>
            </a:custGeom>
            <a:solidFill>
              <a:srgbClr val="1B1BBD"/>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0" name="Google Shape;350;p19"/>
            <p:cNvSpPr/>
            <p:nvPr/>
          </p:nvSpPr>
          <p:spPr>
            <a:xfrm>
              <a:off x="2725573" y="2387840"/>
              <a:ext cx="1939698" cy="923442"/>
            </a:xfrm>
            <a:custGeom>
              <a:avLst/>
              <a:gdLst/>
              <a:ahLst/>
              <a:cxnLst/>
              <a:rect l="l" t="t" r="r" b="b"/>
              <a:pathLst>
                <a:path w="50721" h="24147" extrusionOk="0">
                  <a:moveTo>
                    <a:pt x="17597" y="1"/>
                  </a:moveTo>
                  <a:cubicBezTo>
                    <a:pt x="15633" y="1"/>
                    <a:pt x="14037" y="1585"/>
                    <a:pt x="14037" y="3549"/>
                  </a:cubicBezTo>
                  <a:lnTo>
                    <a:pt x="14037" y="12717"/>
                  </a:lnTo>
                  <a:cubicBezTo>
                    <a:pt x="14037" y="13848"/>
                    <a:pt x="13121" y="14765"/>
                    <a:pt x="11990" y="14765"/>
                  </a:cubicBezTo>
                  <a:lnTo>
                    <a:pt x="8692" y="14765"/>
                  </a:lnTo>
                  <a:cubicBezTo>
                    <a:pt x="7941" y="14765"/>
                    <a:pt x="7287" y="14360"/>
                    <a:pt x="6929" y="13753"/>
                  </a:cubicBezTo>
                  <a:cubicBezTo>
                    <a:pt x="6275" y="12681"/>
                    <a:pt x="5084" y="11955"/>
                    <a:pt x="3739" y="11955"/>
                  </a:cubicBezTo>
                  <a:cubicBezTo>
                    <a:pt x="1679" y="11955"/>
                    <a:pt x="0" y="13634"/>
                    <a:pt x="0" y="15693"/>
                  </a:cubicBezTo>
                  <a:cubicBezTo>
                    <a:pt x="0" y="17753"/>
                    <a:pt x="1679" y="19420"/>
                    <a:pt x="3739" y="19420"/>
                  </a:cubicBezTo>
                  <a:cubicBezTo>
                    <a:pt x="5084" y="19420"/>
                    <a:pt x="6275" y="18706"/>
                    <a:pt x="6929" y="17622"/>
                  </a:cubicBezTo>
                  <a:cubicBezTo>
                    <a:pt x="7287" y="17027"/>
                    <a:pt x="7941" y="16622"/>
                    <a:pt x="8692" y="16622"/>
                  </a:cubicBezTo>
                  <a:lnTo>
                    <a:pt x="11990" y="16622"/>
                  </a:lnTo>
                  <a:cubicBezTo>
                    <a:pt x="13121" y="16622"/>
                    <a:pt x="14037" y="17539"/>
                    <a:pt x="14037" y="18670"/>
                  </a:cubicBezTo>
                  <a:lnTo>
                    <a:pt x="14037" y="20599"/>
                  </a:lnTo>
                  <a:cubicBezTo>
                    <a:pt x="14037" y="22551"/>
                    <a:pt x="15633" y="24147"/>
                    <a:pt x="17597" y="24147"/>
                  </a:cubicBezTo>
                  <a:lnTo>
                    <a:pt x="47173" y="24147"/>
                  </a:lnTo>
                  <a:cubicBezTo>
                    <a:pt x="49137" y="24147"/>
                    <a:pt x="50721" y="22551"/>
                    <a:pt x="50721" y="20599"/>
                  </a:cubicBezTo>
                  <a:lnTo>
                    <a:pt x="50721" y="3549"/>
                  </a:lnTo>
                  <a:cubicBezTo>
                    <a:pt x="50721" y="1585"/>
                    <a:pt x="49137" y="1"/>
                    <a:pt x="47173" y="1"/>
                  </a:cubicBezTo>
                  <a:close/>
                </a:path>
              </a:pathLst>
            </a:custGeom>
            <a:solidFill>
              <a:srgbClr val="FDFDFD"/>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1" name="Google Shape;351;p19"/>
            <p:cNvSpPr/>
            <p:nvPr/>
          </p:nvSpPr>
          <p:spPr>
            <a:xfrm>
              <a:off x="2752419" y="2871873"/>
              <a:ext cx="232247" cy="232247"/>
            </a:xfrm>
            <a:custGeom>
              <a:avLst/>
              <a:gdLst/>
              <a:ahLst/>
              <a:cxnLst/>
              <a:rect l="l" t="t" r="r" b="b"/>
              <a:pathLst>
                <a:path w="6073" h="6073" extrusionOk="0">
                  <a:moveTo>
                    <a:pt x="3037" y="0"/>
                  </a:moveTo>
                  <a:cubicBezTo>
                    <a:pt x="1358" y="0"/>
                    <a:pt x="0" y="1358"/>
                    <a:pt x="0" y="3036"/>
                  </a:cubicBezTo>
                  <a:cubicBezTo>
                    <a:pt x="0" y="4715"/>
                    <a:pt x="1358" y="6072"/>
                    <a:pt x="3037" y="6072"/>
                  </a:cubicBezTo>
                  <a:cubicBezTo>
                    <a:pt x="4715" y="6072"/>
                    <a:pt x="6073" y="4715"/>
                    <a:pt x="6073" y="3036"/>
                  </a:cubicBezTo>
                  <a:cubicBezTo>
                    <a:pt x="6073" y="1358"/>
                    <a:pt x="4715" y="0"/>
                    <a:pt x="3037" y="0"/>
                  </a:cubicBezTo>
                  <a:close/>
                </a:path>
              </a:pathLst>
            </a:custGeom>
            <a:solidFill>
              <a:srgbClr val="4949E7"/>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2" name="Google Shape;352;p19"/>
            <p:cNvSpPr/>
            <p:nvPr/>
          </p:nvSpPr>
          <p:spPr>
            <a:xfrm>
              <a:off x="3195458" y="2417319"/>
              <a:ext cx="1606414" cy="369126"/>
            </a:xfrm>
            <a:custGeom>
              <a:avLst/>
              <a:gdLst/>
              <a:ahLst/>
              <a:cxnLst/>
              <a:rect l="l" t="t" r="r" b="b"/>
              <a:pathLst>
                <a:path w="42006" h="8669" extrusionOk="0">
                  <a:moveTo>
                    <a:pt x="3001" y="1"/>
                  </a:moveTo>
                  <a:cubicBezTo>
                    <a:pt x="1465" y="1"/>
                    <a:pt x="191" y="1168"/>
                    <a:pt x="12" y="2656"/>
                  </a:cubicBezTo>
                  <a:cubicBezTo>
                    <a:pt x="0" y="2775"/>
                    <a:pt x="0" y="2894"/>
                    <a:pt x="0" y="3013"/>
                  </a:cubicBezTo>
                  <a:cubicBezTo>
                    <a:pt x="0" y="4680"/>
                    <a:pt x="1346" y="6025"/>
                    <a:pt x="3001" y="6025"/>
                  </a:cubicBezTo>
                  <a:lnTo>
                    <a:pt x="39005" y="6025"/>
                  </a:lnTo>
                  <a:cubicBezTo>
                    <a:pt x="39827" y="6025"/>
                    <a:pt x="40589" y="6359"/>
                    <a:pt x="41124" y="6906"/>
                  </a:cubicBezTo>
                  <a:cubicBezTo>
                    <a:pt x="41589" y="7371"/>
                    <a:pt x="41898" y="7990"/>
                    <a:pt x="41982" y="8668"/>
                  </a:cubicBezTo>
                  <a:lnTo>
                    <a:pt x="42005" y="8311"/>
                  </a:lnTo>
                  <a:lnTo>
                    <a:pt x="42005" y="3013"/>
                  </a:lnTo>
                  <a:cubicBezTo>
                    <a:pt x="42005" y="2192"/>
                    <a:pt x="41672" y="1430"/>
                    <a:pt x="41124" y="894"/>
                  </a:cubicBezTo>
                  <a:cubicBezTo>
                    <a:pt x="40589" y="346"/>
                    <a:pt x="39827" y="1"/>
                    <a:pt x="39005" y="1"/>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3" name="Google Shape;353;p19"/>
            <p:cNvSpPr/>
            <p:nvPr/>
          </p:nvSpPr>
          <p:spPr>
            <a:xfrm>
              <a:off x="3195458" y="2387428"/>
              <a:ext cx="1606414" cy="383816"/>
            </a:xfrm>
            <a:custGeom>
              <a:avLst/>
              <a:gdLst/>
              <a:ahLst/>
              <a:cxnLst/>
              <a:rect l="l" t="t" r="r" b="b"/>
              <a:pathLst>
                <a:path w="42006" h="9014" extrusionOk="0">
                  <a:moveTo>
                    <a:pt x="3001" y="0"/>
                  </a:moveTo>
                  <a:cubicBezTo>
                    <a:pt x="1346" y="0"/>
                    <a:pt x="0" y="1346"/>
                    <a:pt x="0" y="3013"/>
                  </a:cubicBezTo>
                  <a:cubicBezTo>
                    <a:pt x="0" y="4668"/>
                    <a:pt x="1346" y="6013"/>
                    <a:pt x="3001" y="6013"/>
                  </a:cubicBezTo>
                  <a:lnTo>
                    <a:pt x="39005" y="6013"/>
                  </a:lnTo>
                  <a:cubicBezTo>
                    <a:pt x="39827" y="6013"/>
                    <a:pt x="40577" y="6346"/>
                    <a:pt x="41124" y="6894"/>
                  </a:cubicBezTo>
                  <a:cubicBezTo>
                    <a:pt x="41672" y="7442"/>
                    <a:pt x="42005" y="8192"/>
                    <a:pt x="42005" y="9013"/>
                  </a:cubicBezTo>
                  <a:lnTo>
                    <a:pt x="42005" y="3013"/>
                  </a:lnTo>
                  <a:cubicBezTo>
                    <a:pt x="42005" y="2179"/>
                    <a:pt x="41672" y="1429"/>
                    <a:pt x="41124" y="881"/>
                  </a:cubicBezTo>
                  <a:cubicBezTo>
                    <a:pt x="40577" y="334"/>
                    <a:pt x="39827" y="0"/>
                    <a:pt x="39005" y="0"/>
                  </a:cubicBezTo>
                  <a:close/>
                </a:path>
              </a:pathLst>
            </a:custGeom>
            <a:solidFill>
              <a:srgbClr val="4949E7"/>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4" name="Google Shape;354;p19"/>
            <p:cNvSpPr txBox="1"/>
            <p:nvPr/>
          </p:nvSpPr>
          <p:spPr>
            <a:xfrm>
              <a:off x="3265722" y="2629988"/>
              <a:ext cx="1390200" cy="337789"/>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434343"/>
                  </a:solidFill>
                  <a:latin typeface="Roboto"/>
                  <a:ea typeface="Roboto"/>
                  <a:cs typeface="Roboto"/>
                  <a:sym typeface="Roboto"/>
                </a:rPr>
                <a:t>Next Generation Science Standards</a:t>
              </a:r>
              <a:endParaRPr sz="1600" dirty="0">
                <a:solidFill>
                  <a:srgbClr val="434343"/>
                </a:solidFill>
                <a:latin typeface="Roboto"/>
                <a:ea typeface="Roboto"/>
                <a:cs typeface="Roboto"/>
                <a:sym typeface="Roboto"/>
              </a:endParaRPr>
            </a:p>
          </p:txBody>
        </p:sp>
        <p:sp>
          <p:nvSpPr>
            <p:cNvPr id="355" name="Google Shape;355;p19"/>
            <p:cNvSpPr txBox="1"/>
            <p:nvPr/>
          </p:nvSpPr>
          <p:spPr>
            <a:xfrm>
              <a:off x="3195450" y="2387425"/>
              <a:ext cx="1469700" cy="255900"/>
            </a:xfrm>
            <a:prstGeom prst="rect">
              <a:avLst/>
            </a:prstGeom>
            <a:noFill/>
            <a:ln>
              <a:noFill/>
            </a:ln>
          </p:spPr>
          <p:txBody>
            <a:bodyPr spcFirstLastPara="1" wrap="square" lIns="121900" tIns="121900" rIns="121900" bIns="121900" anchor="ctr" anchorCtr="0">
              <a:noAutofit/>
            </a:bodyPr>
            <a:lstStyle/>
            <a:p>
              <a:pPr algn="ctr"/>
              <a:r>
                <a:rPr lang="es-CO" sz="2400">
                  <a:solidFill>
                    <a:srgbClr val="FFFFFF"/>
                  </a:solidFill>
                  <a:latin typeface="Fira Sans Extra Condensed Medium"/>
                  <a:ea typeface="Fira Sans Extra Condensed Medium"/>
                  <a:cs typeface="Fira Sans Extra Condensed Medium"/>
                  <a:sym typeface="Fira Sans Extra Condensed Medium"/>
                </a:rPr>
                <a:t>2012</a:t>
              </a:r>
            </a:p>
          </p:txBody>
        </p:sp>
      </p:grpSp>
      <p:grpSp>
        <p:nvGrpSpPr>
          <p:cNvPr id="356" name="Google Shape;356;p19"/>
          <p:cNvGrpSpPr/>
          <p:nvPr/>
        </p:nvGrpSpPr>
        <p:grpSpPr>
          <a:xfrm>
            <a:off x="3853323" y="2431842"/>
            <a:ext cx="3624589" cy="1641990"/>
            <a:chOff x="2723278" y="1150750"/>
            <a:chExt cx="2078594" cy="979497"/>
          </a:xfrm>
        </p:grpSpPr>
        <p:sp>
          <p:nvSpPr>
            <p:cNvPr id="357" name="Google Shape;357;p19"/>
            <p:cNvSpPr/>
            <p:nvPr/>
          </p:nvSpPr>
          <p:spPr>
            <a:xfrm>
              <a:off x="2723278" y="1169328"/>
              <a:ext cx="1980694" cy="960919"/>
            </a:xfrm>
            <a:custGeom>
              <a:avLst/>
              <a:gdLst/>
              <a:ahLst/>
              <a:cxnLst/>
              <a:rect l="l" t="t" r="r" b="b"/>
              <a:pathLst>
                <a:path w="51793" h="25127" extrusionOk="0">
                  <a:moveTo>
                    <a:pt x="18228" y="1"/>
                  </a:moveTo>
                  <a:cubicBezTo>
                    <a:pt x="16310" y="1"/>
                    <a:pt x="14715" y="1511"/>
                    <a:pt x="14657" y="3432"/>
                  </a:cubicBezTo>
                  <a:lnTo>
                    <a:pt x="14348" y="12588"/>
                  </a:lnTo>
                  <a:cubicBezTo>
                    <a:pt x="14312" y="13697"/>
                    <a:pt x="13396" y="14565"/>
                    <a:pt x="12283" y="14565"/>
                  </a:cubicBezTo>
                  <a:cubicBezTo>
                    <a:pt x="12261" y="14565"/>
                    <a:pt x="12239" y="14565"/>
                    <a:pt x="12216" y="14564"/>
                  </a:cubicBezTo>
                  <a:lnTo>
                    <a:pt x="8871" y="14457"/>
                  </a:lnTo>
                  <a:cubicBezTo>
                    <a:pt x="8121" y="14433"/>
                    <a:pt x="7466" y="14005"/>
                    <a:pt x="7132" y="13397"/>
                  </a:cubicBezTo>
                  <a:cubicBezTo>
                    <a:pt x="6501" y="12302"/>
                    <a:pt x="5334" y="11540"/>
                    <a:pt x="3965" y="11492"/>
                  </a:cubicBezTo>
                  <a:cubicBezTo>
                    <a:pt x="3921" y="11491"/>
                    <a:pt x="3877" y="11490"/>
                    <a:pt x="3833" y="11490"/>
                  </a:cubicBezTo>
                  <a:cubicBezTo>
                    <a:pt x="1808" y="11490"/>
                    <a:pt x="130" y="13084"/>
                    <a:pt x="60" y="15100"/>
                  </a:cubicBezTo>
                  <a:cubicBezTo>
                    <a:pt x="0" y="17160"/>
                    <a:pt x="1632" y="18886"/>
                    <a:pt x="3715" y="18958"/>
                  </a:cubicBezTo>
                  <a:cubicBezTo>
                    <a:pt x="3750" y="18959"/>
                    <a:pt x="3784" y="18959"/>
                    <a:pt x="3818" y="18959"/>
                  </a:cubicBezTo>
                  <a:cubicBezTo>
                    <a:pt x="5145" y="18959"/>
                    <a:pt x="6317" y="18288"/>
                    <a:pt x="7001" y="17267"/>
                  </a:cubicBezTo>
                  <a:cubicBezTo>
                    <a:pt x="7371" y="16690"/>
                    <a:pt x="8020" y="16325"/>
                    <a:pt x="8743" y="16325"/>
                  </a:cubicBezTo>
                  <a:cubicBezTo>
                    <a:pt x="8765" y="16325"/>
                    <a:pt x="8788" y="16326"/>
                    <a:pt x="8811" y="16326"/>
                  </a:cubicBezTo>
                  <a:lnTo>
                    <a:pt x="12157" y="16434"/>
                  </a:lnTo>
                  <a:cubicBezTo>
                    <a:pt x="13300" y="16469"/>
                    <a:pt x="14193" y="17410"/>
                    <a:pt x="14157" y="18541"/>
                  </a:cubicBezTo>
                  <a:lnTo>
                    <a:pt x="14097" y="20470"/>
                  </a:lnTo>
                  <a:cubicBezTo>
                    <a:pt x="14026" y="22434"/>
                    <a:pt x="15586" y="24077"/>
                    <a:pt x="17562" y="24137"/>
                  </a:cubicBezTo>
                  <a:lnTo>
                    <a:pt x="47459" y="25125"/>
                  </a:lnTo>
                  <a:cubicBezTo>
                    <a:pt x="47496" y="25126"/>
                    <a:pt x="47533" y="25127"/>
                    <a:pt x="47570" y="25127"/>
                  </a:cubicBezTo>
                  <a:cubicBezTo>
                    <a:pt x="49509" y="25127"/>
                    <a:pt x="51103" y="23612"/>
                    <a:pt x="51174" y="21696"/>
                  </a:cubicBezTo>
                  <a:lnTo>
                    <a:pt x="51733" y="4646"/>
                  </a:lnTo>
                  <a:cubicBezTo>
                    <a:pt x="51793" y="2694"/>
                    <a:pt x="50245" y="1051"/>
                    <a:pt x="48257" y="979"/>
                  </a:cubicBezTo>
                  <a:lnTo>
                    <a:pt x="18360" y="3"/>
                  </a:lnTo>
                  <a:cubicBezTo>
                    <a:pt x="18316" y="1"/>
                    <a:pt x="18271" y="1"/>
                    <a:pt x="18228" y="1"/>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8" name="Google Shape;358;p19"/>
            <p:cNvSpPr/>
            <p:nvPr/>
          </p:nvSpPr>
          <p:spPr>
            <a:xfrm>
              <a:off x="4624272" y="1406505"/>
              <a:ext cx="177598" cy="256316"/>
            </a:xfrm>
            <a:custGeom>
              <a:avLst/>
              <a:gdLst/>
              <a:ahLst/>
              <a:cxnLst/>
              <a:rect l="l" t="t" r="r" b="b"/>
              <a:pathLst>
                <a:path w="4644" h="6026" extrusionOk="0">
                  <a:moveTo>
                    <a:pt x="0" y="1"/>
                  </a:moveTo>
                  <a:lnTo>
                    <a:pt x="0" y="6025"/>
                  </a:lnTo>
                  <a:lnTo>
                    <a:pt x="1643" y="6025"/>
                  </a:lnTo>
                  <a:cubicBezTo>
                    <a:pt x="3298" y="6025"/>
                    <a:pt x="4643" y="4668"/>
                    <a:pt x="4643" y="3013"/>
                  </a:cubicBezTo>
                  <a:cubicBezTo>
                    <a:pt x="4643" y="2179"/>
                    <a:pt x="4310" y="1429"/>
                    <a:pt x="3762" y="894"/>
                  </a:cubicBezTo>
                  <a:cubicBezTo>
                    <a:pt x="3215" y="346"/>
                    <a:pt x="2465" y="1"/>
                    <a:pt x="1643" y="1"/>
                  </a:cubicBezTo>
                  <a:close/>
                </a:path>
              </a:pathLst>
            </a:custGeom>
            <a:solidFill>
              <a:srgbClr val="20C33F"/>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59" name="Google Shape;359;p19"/>
            <p:cNvSpPr/>
            <p:nvPr/>
          </p:nvSpPr>
          <p:spPr>
            <a:xfrm>
              <a:off x="2725573" y="1151201"/>
              <a:ext cx="1939698" cy="923901"/>
            </a:xfrm>
            <a:custGeom>
              <a:avLst/>
              <a:gdLst/>
              <a:ahLst/>
              <a:cxnLst/>
              <a:rect l="l" t="t" r="r" b="b"/>
              <a:pathLst>
                <a:path w="50721" h="24159" extrusionOk="0">
                  <a:moveTo>
                    <a:pt x="17597" y="1"/>
                  </a:moveTo>
                  <a:cubicBezTo>
                    <a:pt x="15633" y="1"/>
                    <a:pt x="14037" y="1596"/>
                    <a:pt x="14037" y="3561"/>
                  </a:cubicBezTo>
                  <a:lnTo>
                    <a:pt x="14037" y="12717"/>
                  </a:lnTo>
                  <a:cubicBezTo>
                    <a:pt x="14037" y="13848"/>
                    <a:pt x="13121" y="14764"/>
                    <a:pt x="11990" y="14764"/>
                  </a:cubicBezTo>
                  <a:lnTo>
                    <a:pt x="8692" y="14764"/>
                  </a:lnTo>
                  <a:cubicBezTo>
                    <a:pt x="7941" y="14764"/>
                    <a:pt x="7287" y="14360"/>
                    <a:pt x="6929" y="13764"/>
                  </a:cubicBezTo>
                  <a:cubicBezTo>
                    <a:pt x="6275" y="12681"/>
                    <a:pt x="5084" y="11966"/>
                    <a:pt x="3739" y="11966"/>
                  </a:cubicBezTo>
                  <a:cubicBezTo>
                    <a:pt x="1679" y="11966"/>
                    <a:pt x="0" y="13633"/>
                    <a:pt x="0" y="15693"/>
                  </a:cubicBezTo>
                  <a:cubicBezTo>
                    <a:pt x="0" y="17753"/>
                    <a:pt x="1679" y="19432"/>
                    <a:pt x="3739" y="19432"/>
                  </a:cubicBezTo>
                  <a:cubicBezTo>
                    <a:pt x="5084" y="19432"/>
                    <a:pt x="6275" y="18705"/>
                    <a:pt x="6929" y="17634"/>
                  </a:cubicBezTo>
                  <a:cubicBezTo>
                    <a:pt x="7287" y="17027"/>
                    <a:pt x="7941" y="16634"/>
                    <a:pt x="8692" y="16634"/>
                  </a:cubicBezTo>
                  <a:lnTo>
                    <a:pt x="11990" y="16634"/>
                  </a:lnTo>
                  <a:cubicBezTo>
                    <a:pt x="13121" y="16634"/>
                    <a:pt x="14037" y="17539"/>
                    <a:pt x="14037" y="18670"/>
                  </a:cubicBezTo>
                  <a:lnTo>
                    <a:pt x="14037" y="20598"/>
                  </a:lnTo>
                  <a:cubicBezTo>
                    <a:pt x="14037" y="22563"/>
                    <a:pt x="15633" y="24158"/>
                    <a:pt x="17597" y="24158"/>
                  </a:cubicBezTo>
                  <a:lnTo>
                    <a:pt x="47173" y="24158"/>
                  </a:lnTo>
                  <a:cubicBezTo>
                    <a:pt x="49137" y="24158"/>
                    <a:pt x="50721" y="22563"/>
                    <a:pt x="50721" y="20598"/>
                  </a:cubicBezTo>
                  <a:lnTo>
                    <a:pt x="50721" y="3561"/>
                  </a:lnTo>
                  <a:cubicBezTo>
                    <a:pt x="50721" y="1596"/>
                    <a:pt x="49137" y="1"/>
                    <a:pt x="47173" y="1"/>
                  </a:cubicBezTo>
                  <a:close/>
                </a:path>
              </a:pathLst>
            </a:custGeom>
            <a:solidFill>
              <a:srgbClr val="FDFDFD"/>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0" name="Google Shape;360;p19"/>
            <p:cNvSpPr/>
            <p:nvPr/>
          </p:nvSpPr>
          <p:spPr>
            <a:xfrm>
              <a:off x="2752419" y="1635195"/>
              <a:ext cx="232247" cy="232285"/>
            </a:xfrm>
            <a:custGeom>
              <a:avLst/>
              <a:gdLst/>
              <a:ahLst/>
              <a:cxnLst/>
              <a:rect l="l" t="t" r="r" b="b"/>
              <a:pathLst>
                <a:path w="6073" h="6074" extrusionOk="0">
                  <a:moveTo>
                    <a:pt x="3037" y="1"/>
                  </a:moveTo>
                  <a:cubicBezTo>
                    <a:pt x="1358" y="1"/>
                    <a:pt x="0" y="1358"/>
                    <a:pt x="0" y="3037"/>
                  </a:cubicBezTo>
                  <a:cubicBezTo>
                    <a:pt x="0" y="4716"/>
                    <a:pt x="1358" y="6073"/>
                    <a:pt x="3037" y="6073"/>
                  </a:cubicBezTo>
                  <a:cubicBezTo>
                    <a:pt x="4715" y="6073"/>
                    <a:pt x="6073" y="4716"/>
                    <a:pt x="6073" y="3037"/>
                  </a:cubicBezTo>
                  <a:cubicBezTo>
                    <a:pt x="6073" y="1358"/>
                    <a:pt x="4715" y="1"/>
                    <a:pt x="3037" y="1"/>
                  </a:cubicBezTo>
                  <a:close/>
                </a:path>
              </a:pathLst>
            </a:custGeom>
            <a:solidFill>
              <a:srgbClr val="69E781"/>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1" name="Google Shape;361;p19"/>
            <p:cNvSpPr/>
            <p:nvPr/>
          </p:nvSpPr>
          <p:spPr>
            <a:xfrm>
              <a:off x="3195458" y="1181162"/>
              <a:ext cx="1606414" cy="368736"/>
            </a:xfrm>
            <a:custGeom>
              <a:avLst/>
              <a:gdLst/>
              <a:ahLst/>
              <a:cxnLst/>
              <a:rect l="l" t="t" r="r" b="b"/>
              <a:pathLst>
                <a:path w="42006" h="8669" extrusionOk="0">
                  <a:moveTo>
                    <a:pt x="3001" y="0"/>
                  </a:moveTo>
                  <a:cubicBezTo>
                    <a:pt x="1465" y="0"/>
                    <a:pt x="191" y="1155"/>
                    <a:pt x="12" y="2655"/>
                  </a:cubicBezTo>
                  <a:cubicBezTo>
                    <a:pt x="0" y="2775"/>
                    <a:pt x="0" y="2894"/>
                    <a:pt x="0" y="3013"/>
                  </a:cubicBezTo>
                  <a:cubicBezTo>
                    <a:pt x="0" y="4668"/>
                    <a:pt x="1346" y="6013"/>
                    <a:pt x="3001" y="6013"/>
                  </a:cubicBezTo>
                  <a:lnTo>
                    <a:pt x="39005" y="6013"/>
                  </a:lnTo>
                  <a:cubicBezTo>
                    <a:pt x="39827" y="6013"/>
                    <a:pt x="40589" y="6358"/>
                    <a:pt x="41124" y="6894"/>
                  </a:cubicBezTo>
                  <a:cubicBezTo>
                    <a:pt x="41589" y="7358"/>
                    <a:pt x="41898" y="7978"/>
                    <a:pt x="41982" y="8668"/>
                  </a:cubicBezTo>
                  <a:lnTo>
                    <a:pt x="42005" y="8311"/>
                  </a:lnTo>
                  <a:lnTo>
                    <a:pt x="42005" y="3013"/>
                  </a:lnTo>
                  <a:cubicBezTo>
                    <a:pt x="42005" y="2179"/>
                    <a:pt x="41672" y="1429"/>
                    <a:pt x="41124" y="881"/>
                  </a:cubicBezTo>
                  <a:cubicBezTo>
                    <a:pt x="40589" y="346"/>
                    <a:pt x="39827" y="0"/>
                    <a:pt x="39005" y="0"/>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2" name="Google Shape;362;p19"/>
            <p:cNvSpPr/>
            <p:nvPr/>
          </p:nvSpPr>
          <p:spPr>
            <a:xfrm>
              <a:off x="3195458" y="1150750"/>
              <a:ext cx="1606414" cy="383921"/>
            </a:xfrm>
            <a:custGeom>
              <a:avLst/>
              <a:gdLst/>
              <a:ahLst/>
              <a:cxnLst/>
              <a:rect l="l" t="t" r="r" b="b"/>
              <a:pathLst>
                <a:path w="42006" h="9026" extrusionOk="0">
                  <a:moveTo>
                    <a:pt x="3001" y="1"/>
                  </a:moveTo>
                  <a:cubicBezTo>
                    <a:pt x="1346" y="1"/>
                    <a:pt x="0" y="1346"/>
                    <a:pt x="0" y="3013"/>
                  </a:cubicBezTo>
                  <a:cubicBezTo>
                    <a:pt x="0" y="4668"/>
                    <a:pt x="1346" y="6014"/>
                    <a:pt x="3001" y="6014"/>
                  </a:cubicBezTo>
                  <a:lnTo>
                    <a:pt x="39005" y="6014"/>
                  </a:lnTo>
                  <a:cubicBezTo>
                    <a:pt x="39827" y="6014"/>
                    <a:pt x="40577" y="6359"/>
                    <a:pt x="41124" y="6907"/>
                  </a:cubicBezTo>
                  <a:cubicBezTo>
                    <a:pt x="41672" y="7442"/>
                    <a:pt x="42005" y="8192"/>
                    <a:pt x="42005" y="9026"/>
                  </a:cubicBezTo>
                  <a:lnTo>
                    <a:pt x="42005" y="3013"/>
                  </a:lnTo>
                  <a:cubicBezTo>
                    <a:pt x="42005" y="2180"/>
                    <a:pt x="41672" y="1430"/>
                    <a:pt x="41124" y="882"/>
                  </a:cubicBezTo>
                  <a:cubicBezTo>
                    <a:pt x="40577" y="346"/>
                    <a:pt x="39827" y="1"/>
                    <a:pt x="39005" y="1"/>
                  </a:cubicBezTo>
                  <a:close/>
                </a:path>
              </a:pathLst>
            </a:custGeom>
            <a:solidFill>
              <a:srgbClr val="69E781"/>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3" name="Google Shape;363;p19"/>
            <p:cNvSpPr txBox="1"/>
            <p:nvPr/>
          </p:nvSpPr>
          <p:spPr>
            <a:xfrm>
              <a:off x="3248042" y="1412315"/>
              <a:ext cx="1482512" cy="307918"/>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434343"/>
                  </a:solidFill>
                  <a:latin typeface="Roboto"/>
                  <a:ea typeface="Roboto"/>
                  <a:cs typeface="Roboto"/>
                  <a:sym typeface="Roboto"/>
                </a:rPr>
                <a:t>Group formed to develop national standards</a:t>
              </a:r>
              <a:endParaRPr sz="1600" dirty="0">
                <a:solidFill>
                  <a:srgbClr val="434343"/>
                </a:solidFill>
                <a:latin typeface="Roboto"/>
                <a:ea typeface="Roboto"/>
                <a:cs typeface="Roboto"/>
                <a:sym typeface="Roboto"/>
              </a:endParaRPr>
            </a:p>
          </p:txBody>
        </p:sp>
        <p:sp>
          <p:nvSpPr>
            <p:cNvPr id="364" name="Google Shape;364;p19"/>
            <p:cNvSpPr txBox="1"/>
            <p:nvPr/>
          </p:nvSpPr>
          <p:spPr>
            <a:xfrm>
              <a:off x="3185582" y="1183387"/>
              <a:ext cx="1469700" cy="255900"/>
            </a:xfrm>
            <a:prstGeom prst="rect">
              <a:avLst/>
            </a:prstGeom>
            <a:noFill/>
            <a:ln>
              <a:noFill/>
            </a:ln>
          </p:spPr>
          <p:txBody>
            <a:bodyPr spcFirstLastPara="1" wrap="square" lIns="121900" tIns="121900" rIns="121900" bIns="121900" anchor="ctr" anchorCtr="0">
              <a:noAutofit/>
            </a:bodyPr>
            <a:lstStyle/>
            <a:p>
              <a:pPr algn="ctr"/>
              <a:r>
                <a:rPr lang="es-CO" sz="2400">
                  <a:solidFill>
                    <a:srgbClr val="FFFFFF"/>
                  </a:solidFill>
                  <a:latin typeface="Fira Sans Extra Condensed Medium"/>
                  <a:ea typeface="Fira Sans Extra Condensed Medium"/>
                  <a:cs typeface="Fira Sans Extra Condensed Medium"/>
                  <a:sym typeface="Fira Sans Extra Condensed Medium"/>
                </a:rPr>
                <a:t>2009</a:t>
              </a:r>
            </a:p>
          </p:txBody>
        </p:sp>
      </p:grpSp>
      <p:grpSp>
        <p:nvGrpSpPr>
          <p:cNvPr id="365" name="Google Shape;365;p19"/>
          <p:cNvGrpSpPr/>
          <p:nvPr/>
        </p:nvGrpSpPr>
        <p:grpSpPr>
          <a:xfrm>
            <a:off x="533401" y="1650797"/>
            <a:ext cx="3806262" cy="1610847"/>
            <a:chOff x="933838" y="532900"/>
            <a:chExt cx="2079971" cy="979046"/>
          </a:xfrm>
        </p:grpSpPr>
        <p:sp>
          <p:nvSpPr>
            <p:cNvPr id="366" name="Google Shape;366;p19"/>
            <p:cNvSpPr/>
            <p:nvPr/>
          </p:nvSpPr>
          <p:spPr>
            <a:xfrm>
              <a:off x="1033115" y="551027"/>
              <a:ext cx="1980694" cy="960919"/>
            </a:xfrm>
            <a:custGeom>
              <a:avLst/>
              <a:gdLst/>
              <a:ahLst/>
              <a:cxnLst/>
              <a:rect l="l" t="t" r="r" b="b"/>
              <a:pathLst>
                <a:path w="51793" h="25127" extrusionOk="0">
                  <a:moveTo>
                    <a:pt x="33544" y="1"/>
                  </a:moveTo>
                  <a:cubicBezTo>
                    <a:pt x="33507" y="1"/>
                    <a:pt x="33470" y="1"/>
                    <a:pt x="33433" y="2"/>
                  </a:cubicBezTo>
                  <a:lnTo>
                    <a:pt x="3537" y="990"/>
                  </a:lnTo>
                  <a:cubicBezTo>
                    <a:pt x="1548" y="1050"/>
                    <a:pt x="0" y="2693"/>
                    <a:pt x="60" y="4658"/>
                  </a:cubicBezTo>
                  <a:lnTo>
                    <a:pt x="620" y="21695"/>
                  </a:lnTo>
                  <a:cubicBezTo>
                    <a:pt x="690" y="23611"/>
                    <a:pt x="2284" y="25126"/>
                    <a:pt x="4211" y="25126"/>
                  </a:cubicBezTo>
                  <a:cubicBezTo>
                    <a:pt x="4248" y="25126"/>
                    <a:pt x="4285" y="25126"/>
                    <a:pt x="4322" y="25124"/>
                  </a:cubicBezTo>
                  <a:lnTo>
                    <a:pt x="34231" y="24136"/>
                  </a:lnTo>
                  <a:cubicBezTo>
                    <a:pt x="36207" y="24077"/>
                    <a:pt x="37767" y="22434"/>
                    <a:pt x="37696" y="20469"/>
                  </a:cubicBezTo>
                  <a:lnTo>
                    <a:pt x="37636" y="18540"/>
                  </a:lnTo>
                  <a:cubicBezTo>
                    <a:pt x="37600" y="17409"/>
                    <a:pt x="38493" y="16469"/>
                    <a:pt x="39636" y="16433"/>
                  </a:cubicBezTo>
                  <a:lnTo>
                    <a:pt x="42982" y="16326"/>
                  </a:lnTo>
                  <a:cubicBezTo>
                    <a:pt x="43004" y="16325"/>
                    <a:pt x="43026" y="16325"/>
                    <a:pt x="43049" y="16325"/>
                  </a:cubicBezTo>
                  <a:cubicBezTo>
                    <a:pt x="43772" y="16325"/>
                    <a:pt x="44422" y="16700"/>
                    <a:pt x="44792" y="17266"/>
                  </a:cubicBezTo>
                  <a:cubicBezTo>
                    <a:pt x="45460" y="18291"/>
                    <a:pt x="46628" y="18959"/>
                    <a:pt x="47943" y="18959"/>
                  </a:cubicBezTo>
                  <a:cubicBezTo>
                    <a:pt x="47988" y="18959"/>
                    <a:pt x="48033" y="18959"/>
                    <a:pt x="48078" y="18957"/>
                  </a:cubicBezTo>
                  <a:cubicBezTo>
                    <a:pt x="50162" y="18886"/>
                    <a:pt x="51793" y="17159"/>
                    <a:pt x="51721" y="15099"/>
                  </a:cubicBezTo>
                  <a:cubicBezTo>
                    <a:pt x="51663" y="13077"/>
                    <a:pt x="49974" y="11490"/>
                    <a:pt x="47940" y="11490"/>
                  </a:cubicBezTo>
                  <a:cubicBezTo>
                    <a:pt x="47903" y="11490"/>
                    <a:pt x="47865" y="11491"/>
                    <a:pt x="47828" y="11492"/>
                  </a:cubicBezTo>
                  <a:cubicBezTo>
                    <a:pt x="46459" y="11539"/>
                    <a:pt x="45292" y="12301"/>
                    <a:pt x="44661" y="13397"/>
                  </a:cubicBezTo>
                  <a:cubicBezTo>
                    <a:pt x="44327" y="14004"/>
                    <a:pt x="43673" y="14433"/>
                    <a:pt x="42911" y="14456"/>
                  </a:cubicBezTo>
                  <a:lnTo>
                    <a:pt x="39577" y="14575"/>
                  </a:lnTo>
                  <a:cubicBezTo>
                    <a:pt x="39555" y="14576"/>
                    <a:pt x="39533" y="14577"/>
                    <a:pt x="39511" y="14577"/>
                  </a:cubicBezTo>
                  <a:cubicBezTo>
                    <a:pt x="38397" y="14577"/>
                    <a:pt x="37480" y="13697"/>
                    <a:pt x="37434" y="12599"/>
                  </a:cubicBezTo>
                  <a:lnTo>
                    <a:pt x="37136" y="3431"/>
                  </a:lnTo>
                  <a:cubicBezTo>
                    <a:pt x="37078" y="1515"/>
                    <a:pt x="35472" y="1"/>
                    <a:pt x="33544" y="1"/>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7" name="Google Shape;367;p19"/>
            <p:cNvSpPr/>
            <p:nvPr/>
          </p:nvSpPr>
          <p:spPr>
            <a:xfrm>
              <a:off x="933838" y="788897"/>
              <a:ext cx="177598" cy="256076"/>
            </a:xfrm>
            <a:custGeom>
              <a:avLst/>
              <a:gdLst/>
              <a:ahLst/>
              <a:cxnLst/>
              <a:rect l="l" t="t" r="r" b="b"/>
              <a:pathLst>
                <a:path w="4644" h="6014" extrusionOk="0">
                  <a:moveTo>
                    <a:pt x="3001" y="1"/>
                  </a:moveTo>
                  <a:cubicBezTo>
                    <a:pt x="2168" y="1"/>
                    <a:pt x="1417" y="334"/>
                    <a:pt x="882" y="882"/>
                  </a:cubicBezTo>
                  <a:cubicBezTo>
                    <a:pt x="334" y="1418"/>
                    <a:pt x="1" y="2180"/>
                    <a:pt x="1" y="3001"/>
                  </a:cubicBezTo>
                  <a:cubicBezTo>
                    <a:pt x="1" y="4668"/>
                    <a:pt x="1346" y="6014"/>
                    <a:pt x="3001" y="6014"/>
                  </a:cubicBezTo>
                  <a:lnTo>
                    <a:pt x="4644" y="6014"/>
                  </a:lnTo>
                  <a:lnTo>
                    <a:pt x="4644" y="1"/>
                  </a:lnTo>
                  <a:close/>
                </a:path>
              </a:pathLst>
            </a:custGeom>
            <a:solidFill>
              <a:srgbClr val="EB7D16"/>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8" name="Google Shape;368;p19"/>
            <p:cNvSpPr/>
            <p:nvPr/>
          </p:nvSpPr>
          <p:spPr>
            <a:xfrm>
              <a:off x="1071816" y="532900"/>
              <a:ext cx="1939277" cy="923862"/>
            </a:xfrm>
            <a:custGeom>
              <a:avLst/>
              <a:gdLst/>
              <a:ahLst/>
              <a:cxnLst/>
              <a:rect l="l" t="t" r="r" b="b"/>
              <a:pathLst>
                <a:path w="50710" h="24158" extrusionOk="0">
                  <a:moveTo>
                    <a:pt x="3549" y="0"/>
                  </a:moveTo>
                  <a:cubicBezTo>
                    <a:pt x="1584" y="0"/>
                    <a:pt x="1" y="1595"/>
                    <a:pt x="1" y="3560"/>
                  </a:cubicBezTo>
                  <a:lnTo>
                    <a:pt x="1" y="20610"/>
                  </a:lnTo>
                  <a:cubicBezTo>
                    <a:pt x="1" y="22562"/>
                    <a:pt x="1584" y="24158"/>
                    <a:pt x="3549" y="24158"/>
                  </a:cubicBezTo>
                  <a:lnTo>
                    <a:pt x="33124" y="24158"/>
                  </a:lnTo>
                  <a:cubicBezTo>
                    <a:pt x="35088" y="24158"/>
                    <a:pt x="36684" y="22562"/>
                    <a:pt x="36684" y="20610"/>
                  </a:cubicBezTo>
                  <a:lnTo>
                    <a:pt x="36684" y="18669"/>
                  </a:lnTo>
                  <a:cubicBezTo>
                    <a:pt x="36684" y="17550"/>
                    <a:pt x="37600" y="16633"/>
                    <a:pt x="38720" y="16633"/>
                  </a:cubicBezTo>
                  <a:lnTo>
                    <a:pt x="42030" y="16633"/>
                  </a:lnTo>
                  <a:cubicBezTo>
                    <a:pt x="42780" y="16633"/>
                    <a:pt x="43435" y="17038"/>
                    <a:pt x="43792" y="17633"/>
                  </a:cubicBezTo>
                  <a:cubicBezTo>
                    <a:pt x="44447" y="18705"/>
                    <a:pt x="45625" y="19431"/>
                    <a:pt x="46983" y="19431"/>
                  </a:cubicBezTo>
                  <a:cubicBezTo>
                    <a:pt x="49042" y="19431"/>
                    <a:pt x="50709" y="17752"/>
                    <a:pt x="50709" y="15692"/>
                  </a:cubicBezTo>
                  <a:cubicBezTo>
                    <a:pt x="50709" y="13633"/>
                    <a:pt x="49042" y="11966"/>
                    <a:pt x="46983" y="11966"/>
                  </a:cubicBezTo>
                  <a:cubicBezTo>
                    <a:pt x="45625" y="11966"/>
                    <a:pt x="44447" y="12692"/>
                    <a:pt x="43792" y="13764"/>
                  </a:cubicBezTo>
                  <a:cubicBezTo>
                    <a:pt x="43435" y="14359"/>
                    <a:pt x="42780" y="14764"/>
                    <a:pt x="42030" y="14764"/>
                  </a:cubicBezTo>
                  <a:lnTo>
                    <a:pt x="38720" y="14764"/>
                  </a:lnTo>
                  <a:cubicBezTo>
                    <a:pt x="37600" y="14764"/>
                    <a:pt x="36684" y="13847"/>
                    <a:pt x="36684" y="12728"/>
                  </a:cubicBezTo>
                  <a:lnTo>
                    <a:pt x="36684" y="3560"/>
                  </a:lnTo>
                  <a:cubicBezTo>
                    <a:pt x="36684" y="1595"/>
                    <a:pt x="35088" y="0"/>
                    <a:pt x="33124" y="0"/>
                  </a:cubicBezTo>
                  <a:close/>
                </a:path>
              </a:pathLst>
            </a:custGeom>
            <a:solidFill>
              <a:srgbClr val="FDFDFD"/>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69" name="Google Shape;369;p19"/>
            <p:cNvSpPr/>
            <p:nvPr/>
          </p:nvSpPr>
          <p:spPr>
            <a:xfrm>
              <a:off x="2752419" y="1016894"/>
              <a:ext cx="232247" cy="232706"/>
            </a:xfrm>
            <a:custGeom>
              <a:avLst/>
              <a:gdLst/>
              <a:ahLst/>
              <a:cxnLst/>
              <a:rect l="l" t="t" r="r" b="b"/>
              <a:pathLst>
                <a:path w="6073" h="6085" extrusionOk="0">
                  <a:moveTo>
                    <a:pt x="3037" y="0"/>
                  </a:moveTo>
                  <a:cubicBezTo>
                    <a:pt x="1358" y="0"/>
                    <a:pt x="0" y="1370"/>
                    <a:pt x="0" y="3036"/>
                  </a:cubicBezTo>
                  <a:cubicBezTo>
                    <a:pt x="0" y="4715"/>
                    <a:pt x="1358" y="6084"/>
                    <a:pt x="3037" y="6084"/>
                  </a:cubicBezTo>
                  <a:cubicBezTo>
                    <a:pt x="4715" y="6084"/>
                    <a:pt x="6073" y="4715"/>
                    <a:pt x="6073" y="3036"/>
                  </a:cubicBezTo>
                  <a:cubicBezTo>
                    <a:pt x="6073" y="1370"/>
                    <a:pt x="4715" y="0"/>
                    <a:pt x="3037" y="0"/>
                  </a:cubicBezTo>
                  <a:close/>
                </a:path>
              </a:pathLst>
            </a:custGeom>
            <a:solidFill>
              <a:srgbClr val="FCBD24"/>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70" name="Google Shape;370;p19"/>
            <p:cNvSpPr/>
            <p:nvPr/>
          </p:nvSpPr>
          <p:spPr>
            <a:xfrm>
              <a:off x="935214" y="562799"/>
              <a:ext cx="1606414" cy="369126"/>
            </a:xfrm>
            <a:custGeom>
              <a:avLst/>
              <a:gdLst/>
              <a:ahLst/>
              <a:cxnLst/>
              <a:rect l="l" t="t" r="r" b="b"/>
              <a:pathLst>
                <a:path w="42006" h="8669" extrusionOk="0">
                  <a:moveTo>
                    <a:pt x="3001" y="1"/>
                  </a:moveTo>
                  <a:cubicBezTo>
                    <a:pt x="2168" y="1"/>
                    <a:pt x="1417" y="346"/>
                    <a:pt x="882" y="882"/>
                  </a:cubicBezTo>
                  <a:cubicBezTo>
                    <a:pt x="334" y="1429"/>
                    <a:pt x="1" y="2180"/>
                    <a:pt x="1" y="3013"/>
                  </a:cubicBezTo>
                  <a:lnTo>
                    <a:pt x="1" y="8311"/>
                  </a:lnTo>
                  <a:lnTo>
                    <a:pt x="24" y="8668"/>
                  </a:lnTo>
                  <a:cubicBezTo>
                    <a:pt x="108" y="7978"/>
                    <a:pt x="417" y="7371"/>
                    <a:pt x="882" y="6894"/>
                  </a:cubicBezTo>
                  <a:cubicBezTo>
                    <a:pt x="1417" y="6359"/>
                    <a:pt x="2168" y="6013"/>
                    <a:pt x="3001" y="6013"/>
                  </a:cubicBezTo>
                  <a:lnTo>
                    <a:pt x="39006" y="6013"/>
                  </a:lnTo>
                  <a:cubicBezTo>
                    <a:pt x="40660" y="6013"/>
                    <a:pt x="42006" y="4668"/>
                    <a:pt x="42006" y="3013"/>
                  </a:cubicBezTo>
                  <a:cubicBezTo>
                    <a:pt x="42006" y="2894"/>
                    <a:pt x="42006" y="2775"/>
                    <a:pt x="41982" y="2656"/>
                  </a:cubicBezTo>
                  <a:cubicBezTo>
                    <a:pt x="41815" y="1168"/>
                    <a:pt x="40541" y="1"/>
                    <a:pt x="39006" y="1"/>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71" name="Google Shape;371;p19"/>
            <p:cNvSpPr/>
            <p:nvPr/>
          </p:nvSpPr>
          <p:spPr>
            <a:xfrm>
              <a:off x="935214" y="532909"/>
              <a:ext cx="1606414" cy="383816"/>
            </a:xfrm>
            <a:custGeom>
              <a:avLst/>
              <a:gdLst/>
              <a:ahLst/>
              <a:cxnLst/>
              <a:rect l="l" t="t" r="r" b="b"/>
              <a:pathLst>
                <a:path w="42006" h="9014" extrusionOk="0">
                  <a:moveTo>
                    <a:pt x="3001" y="0"/>
                  </a:moveTo>
                  <a:cubicBezTo>
                    <a:pt x="2168" y="0"/>
                    <a:pt x="1417" y="334"/>
                    <a:pt x="882" y="881"/>
                  </a:cubicBezTo>
                  <a:cubicBezTo>
                    <a:pt x="334" y="1417"/>
                    <a:pt x="1" y="2167"/>
                    <a:pt x="1" y="3001"/>
                  </a:cubicBezTo>
                  <a:lnTo>
                    <a:pt x="1" y="9013"/>
                  </a:lnTo>
                  <a:cubicBezTo>
                    <a:pt x="1" y="8192"/>
                    <a:pt x="334" y="7430"/>
                    <a:pt x="882" y="6894"/>
                  </a:cubicBezTo>
                  <a:cubicBezTo>
                    <a:pt x="1417" y="6346"/>
                    <a:pt x="2168" y="6013"/>
                    <a:pt x="3001" y="6013"/>
                  </a:cubicBezTo>
                  <a:lnTo>
                    <a:pt x="39006" y="6013"/>
                  </a:lnTo>
                  <a:cubicBezTo>
                    <a:pt x="40660" y="6013"/>
                    <a:pt x="42006" y="4667"/>
                    <a:pt x="42006" y="3001"/>
                  </a:cubicBezTo>
                  <a:cubicBezTo>
                    <a:pt x="42006" y="1346"/>
                    <a:pt x="40660" y="0"/>
                    <a:pt x="39006" y="0"/>
                  </a:cubicBezTo>
                  <a:close/>
                </a:path>
              </a:pathLst>
            </a:custGeom>
            <a:solidFill>
              <a:srgbClr val="FCBD24"/>
            </a:solidFill>
            <a:ln>
              <a:noFill/>
            </a:ln>
          </p:spPr>
          <p:txBody>
            <a:bodyPr spcFirstLastPara="1" wrap="square" lIns="121900" tIns="121900" rIns="121900" bIns="121900" anchor="ctr" anchorCtr="0">
              <a:noAutofit/>
            </a:bodyPr>
            <a:lstStyle/>
            <a:p>
              <a:pPr algn="ctr"/>
              <a:endParaRPr sz="1733">
                <a:latin typeface="Fira Sans Extra Condensed"/>
                <a:ea typeface="Fira Sans Extra Condensed"/>
                <a:cs typeface="Fira Sans Extra Condensed"/>
                <a:sym typeface="Fira Sans Extra Condensed"/>
              </a:endParaRPr>
            </a:p>
          </p:txBody>
        </p:sp>
        <p:sp>
          <p:nvSpPr>
            <p:cNvPr id="372" name="Google Shape;372;p19"/>
            <p:cNvSpPr txBox="1"/>
            <p:nvPr/>
          </p:nvSpPr>
          <p:spPr>
            <a:xfrm>
              <a:off x="983154" y="773656"/>
              <a:ext cx="1558370" cy="338451"/>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434343"/>
                  </a:solidFill>
                  <a:latin typeface="Roboto"/>
                  <a:ea typeface="Roboto"/>
                  <a:cs typeface="Roboto"/>
                  <a:sym typeface="Roboto"/>
                </a:rPr>
                <a:t>Movement towards national educational standards</a:t>
              </a:r>
              <a:endParaRPr sz="1600" dirty="0">
                <a:solidFill>
                  <a:srgbClr val="434343"/>
                </a:solidFill>
                <a:latin typeface="Roboto"/>
                <a:ea typeface="Roboto"/>
                <a:cs typeface="Roboto"/>
                <a:sym typeface="Roboto"/>
              </a:endParaRPr>
            </a:p>
          </p:txBody>
        </p:sp>
        <p:sp>
          <p:nvSpPr>
            <p:cNvPr id="373" name="Google Shape;373;p19"/>
            <p:cNvSpPr txBox="1"/>
            <p:nvPr/>
          </p:nvSpPr>
          <p:spPr>
            <a:xfrm>
              <a:off x="1071825" y="532900"/>
              <a:ext cx="1469700" cy="255900"/>
            </a:xfrm>
            <a:prstGeom prst="rect">
              <a:avLst/>
            </a:prstGeom>
            <a:noFill/>
            <a:ln>
              <a:noFill/>
            </a:ln>
          </p:spPr>
          <p:txBody>
            <a:bodyPr spcFirstLastPara="1" wrap="square" lIns="121900" tIns="121900" rIns="121900" bIns="121900" anchor="ctr" anchorCtr="0">
              <a:noAutofit/>
            </a:bodyPr>
            <a:lstStyle/>
            <a:p>
              <a:pPr algn="ctr"/>
              <a:r>
                <a:rPr lang="en" sz="2400" dirty="0">
                  <a:solidFill>
                    <a:srgbClr val="FFFFFF"/>
                  </a:solidFill>
                  <a:latin typeface="Fira Sans Extra Condensed Medium"/>
                  <a:ea typeface="Fira Sans Extra Condensed Medium"/>
                  <a:cs typeface="Fira Sans Extra Condensed Medium"/>
                  <a:sym typeface="Fira Sans Extra Condensed Medium"/>
                </a:rPr>
                <a:t>1990s</a:t>
              </a:r>
              <a:endParaRPr sz="2400" dirty="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374" name="Google Shape;374;p19"/>
          <p:cNvGrpSpPr/>
          <p:nvPr/>
        </p:nvGrpSpPr>
        <p:grpSpPr>
          <a:xfrm>
            <a:off x="551876" y="3372165"/>
            <a:ext cx="3806262" cy="1610898"/>
            <a:chOff x="933838" y="1769089"/>
            <a:chExt cx="2079971" cy="979077"/>
          </a:xfrm>
        </p:grpSpPr>
        <p:sp>
          <p:nvSpPr>
            <p:cNvPr id="375" name="Google Shape;375;p19"/>
            <p:cNvSpPr/>
            <p:nvPr/>
          </p:nvSpPr>
          <p:spPr>
            <a:xfrm>
              <a:off x="1033115" y="1787667"/>
              <a:ext cx="1980694" cy="960499"/>
            </a:xfrm>
            <a:custGeom>
              <a:avLst/>
              <a:gdLst/>
              <a:ahLst/>
              <a:cxnLst/>
              <a:rect l="l" t="t" r="r" b="b"/>
              <a:pathLst>
                <a:path w="51793" h="25116" extrusionOk="0">
                  <a:moveTo>
                    <a:pt x="33566" y="0"/>
                  </a:moveTo>
                  <a:cubicBezTo>
                    <a:pt x="33522" y="0"/>
                    <a:pt x="33478" y="1"/>
                    <a:pt x="33433" y="3"/>
                  </a:cubicBezTo>
                  <a:lnTo>
                    <a:pt x="3537" y="979"/>
                  </a:lnTo>
                  <a:cubicBezTo>
                    <a:pt x="1548" y="1050"/>
                    <a:pt x="0" y="2693"/>
                    <a:pt x="60" y="4646"/>
                  </a:cubicBezTo>
                  <a:lnTo>
                    <a:pt x="620" y="21684"/>
                  </a:lnTo>
                  <a:cubicBezTo>
                    <a:pt x="689" y="23604"/>
                    <a:pt x="2273" y="25115"/>
                    <a:pt x="4190" y="25115"/>
                  </a:cubicBezTo>
                  <a:cubicBezTo>
                    <a:pt x="4234" y="25115"/>
                    <a:pt x="4278" y="25114"/>
                    <a:pt x="4322" y="25113"/>
                  </a:cubicBezTo>
                  <a:lnTo>
                    <a:pt x="34231" y="24136"/>
                  </a:lnTo>
                  <a:cubicBezTo>
                    <a:pt x="36207" y="24065"/>
                    <a:pt x="37767" y="22422"/>
                    <a:pt x="37696" y="20469"/>
                  </a:cubicBezTo>
                  <a:lnTo>
                    <a:pt x="37636" y="18541"/>
                  </a:lnTo>
                  <a:cubicBezTo>
                    <a:pt x="37600" y="17409"/>
                    <a:pt x="38493" y="16469"/>
                    <a:pt x="39636" y="16433"/>
                  </a:cubicBezTo>
                  <a:lnTo>
                    <a:pt x="42982" y="16314"/>
                  </a:lnTo>
                  <a:cubicBezTo>
                    <a:pt x="43004" y="16313"/>
                    <a:pt x="43026" y="16313"/>
                    <a:pt x="43048" y="16313"/>
                  </a:cubicBezTo>
                  <a:cubicBezTo>
                    <a:pt x="43772" y="16313"/>
                    <a:pt x="44422" y="16689"/>
                    <a:pt x="44792" y="17267"/>
                  </a:cubicBezTo>
                  <a:cubicBezTo>
                    <a:pt x="45460" y="18280"/>
                    <a:pt x="46628" y="18948"/>
                    <a:pt x="47943" y="18948"/>
                  </a:cubicBezTo>
                  <a:cubicBezTo>
                    <a:pt x="47988" y="18948"/>
                    <a:pt x="48033" y="18947"/>
                    <a:pt x="48078" y="18945"/>
                  </a:cubicBezTo>
                  <a:cubicBezTo>
                    <a:pt x="50162" y="18886"/>
                    <a:pt x="51793" y="17159"/>
                    <a:pt x="51721" y="15100"/>
                  </a:cubicBezTo>
                  <a:cubicBezTo>
                    <a:pt x="51663" y="13084"/>
                    <a:pt x="49985" y="11490"/>
                    <a:pt x="47961" y="11490"/>
                  </a:cubicBezTo>
                  <a:cubicBezTo>
                    <a:pt x="47916" y="11490"/>
                    <a:pt x="47872" y="11491"/>
                    <a:pt x="47828" y="11492"/>
                  </a:cubicBezTo>
                  <a:cubicBezTo>
                    <a:pt x="46459" y="11540"/>
                    <a:pt x="45292" y="12290"/>
                    <a:pt x="44661" y="13397"/>
                  </a:cubicBezTo>
                  <a:cubicBezTo>
                    <a:pt x="44327" y="14004"/>
                    <a:pt x="43673" y="14433"/>
                    <a:pt x="42911" y="14457"/>
                  </a:cubicBezTo>
                  <a:lnTo>
                    <a:pt x="39577" y="14564"/>
                  </a:lnTo>
                  <a:cubicBezTo>
                    <a:pt x="39554" y="14565"/>
                    <a:pt x="39532" y="14565"/>
                    <a:pt x="39510" y="14565"/>
                  </a:cubicBezTo>
                  <a:cubicBezTo>
                    <a:pt x="38397" y="14565"/>
                    <a:pt x="37480" y="13696"/>
                    <a:pt x="37434" y="12587"/>
                  </a:cubicBezTo>
                  <a:lnTo>
                    <a:pt x="37136" y="3432"/>
                  </a:lnTo>
                  <a:cubicBezTo>
                    <a:pt x="37078" y="1511"/>
                    <a:pt x="35484" y="0"/>
                    <a:pt x="33566" y="0"/>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76" name="Google Shape;376;p19"/>
            <p:cNvSpPr/>
            <p:nvPr/>
          </p:nvSpPr>
          <p:spPr>
            <a:xfrm>
              <a:off x="933838" y="2025120"/>
              <a:ext cx="177598" cy="256034"/>
            </a:xfrm>
            <a:custGeom>
              <a:avLst/>
              <a:gdLst/>
              <a:ahLst/>
              <a:cxnLst/>
              <a:rect l="l" t="t" r="r" b="b"/>
              <a:pathLst>
                <a:path w="4644" h="6013" extrusionOk="0">
                  <a:moveTo>
                    <a:pt x="3001" y="0"/>
                  </a:moveTo>
                  <a:cubicBezTo>
                    <a:pt x="2168" y="0"/>
                    <a:pt x="1417" y="346"/>
                    <a:pt x="882" y="881"/>
                  </a:cubicBezTo>
                  <a:cubicBezTo>
                    <a:pt x="334" y="1429"/>
                    <a:pt x="1" y="2179"/>
                    <a:pt x="1" y="3013"/>
                  </a:cubicBezTo>
                  <a:cubicBezTo>
                    <a:pt x="1" y="4668"/>
                    <a:pt x="1346" y="6013"/>
                    <a:pt x="3001" y="6013"/>
                  </a:cubicBezTo>
                  <a:lnTo>
                    <a:pt x="4644" y="6013"/>
                  </a:lnTo>
                  <a:lnTo>
                    <a:pt x="4644" y="0"/>
                  </a:lnTo>
                  <a:close/>
                </a:path>
              </a:pathLst>
            </a:custGeom>
            <a:solidFill>
              <a:srgbClr val="2689E0"/>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77" name="Google Shape;377;p19"/>
            <p:cNvSpPr/>
            <p:nvPr/>
          </p:nvSpPr>
          <p:spPr>
            <a:xfrm>
              <a:off x="1071816" y="1769540"/>
              <a:ext cx="1939277" cy="923442"/>
            </a:xfrm>
            <a:custGeom>
              <a:avLst/>
              <a:gdLst/>
              <a:ahLst/>
              <a:cxnLst/>
              <a:rect l="l" t="t" r="r" b="b"/>
              <a:pathLst>
                <a:path w="50710" h="24147" extrusionOk="0">
                  <a:moveTo>
                    <a:pt x="3549" y="0"/>
                  </a:moveTo>
                  <a:cubicBezTo>
                    <a:pt x="1584" y="0"/>
                    <a:pt x="1" y="1596"/>
                    <a:pt x="1" y="3548"/>
                  </a:cubicBezTo>
                  <a:lnTo>
                    <a:pt x="1" y="20598"/>
                  </a:lnTo>
                  <a:cubicBezTo>
                    <a:pt x="1" y="22563"/>
                    <a:pt x="1584" y="24146"/>
                    <a:pt x="3549" y="24146"/>
                  </a:cubicBezTo>
                  <a:lnTo>
                    <a:pt x="33124" y="24146"/>
                  </a:lnTo>
                  <a:cubicBezTo>
                    <a:pt x="35088" y="24146"/>
                    <a:pt x="36684" y="22563"/>
                    <a:pt x="36684" y="20598"/>
                  </a:cubicBezTo>
                  <a:lnTo>
                    <a:pt x="36684" y="18669"/>
                  </a:lnTo>
                  <a:cubicBezTo>
                    <a:pt x="36684" y="17538"/>
                    <a:pt x="37600" y="16621"/>
                    <a:pt x="38720" y="16621"/>
                  </a:cubicBezTo>
                  <a:lnTo>
                    <a:pt x="42030" y="16621"/>
                  </a:lnTo>
                  <a:cubicBezTo>
                    <a:pt x="42780" y="16621"/>
                    <a:pt x="43435" y="17026"/>
                    <a:pt x="43792" y="17633"/>
                  </a:cubicBezTo>
                  <a:cubicBezTo>
                    <a:pt x="44447" y="18705"/>
                    <a:pt x="45625" y="19419"/>
                    <a:pt x="46983" y="19419"/>
                  </a:cubicBezTo>
                  <a:cubicBezTo>
                    <a:pt x="49042" y="19419"/>
                    <a:pt x="50709" y="17753"/>
                    <a:pt x="50709" y="15693"/>
                  </a:cubicBezTo>
                  <a:cubicBezTo>
                    <a:pt x="50709" y="13633"/>
                    <a:pt x="49042" y="11954"/>
                    <a:pt x="46983" y="11954"/>
                  </a:cubicBezTo>
                  <a:cubicBezTo>
                    <a:pt x="45625" y="11954"/>
                    <a:pt x="44447" y="12680"/>
                    <a:pt x="43792" y="13752"/>
                  </a:cubicBezTo>
                  <a:cubicBezTo>
                    <a:pt x="43435" y="14359"/>
                    <a:pt x="42780" y="14764"/>
                    <a:pt x="42030" y="14764"/>
                  </a:cubicBezTo>
                  <a:lnTo>
                    <a:pt x="38720" y="14764"/>
                  </a:lnTo>
                  <a:cubicBezTo>
                    <a:pt x="37600" y="14764"/>
                    <a:pt x="36684" y="13847"/>
                    <a:pt x="36684" y="12716"/>
                  </a:cubicBezTo>
                  <a:lnTo>
                    <a:pt x="36684" y="3548"/>
                  </a:lnTo>
                  <a:cubicBezTo>
                    <a:pt x="36684" y="1596"/>
                    <a:pt x="35088" y="0"/>
                    <a:pt x="33124" y="0"/>
                  </a:cubicBezTo>
                  <a:close/>
                </a:path>
              </a:pathLst>
            </a:custGeom>
            <a:solidFill>
              <a:srgbClr val="FDFDFD"/>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78" name="Google Shape;378;p19"/>
            <p:cNvSpPr/>
            <p:nvPr/>
          </p:nvSpPr>
          <p:spPr>
            <a:xfrm>
              <a:off x="2752419" y="2253534"/>
              <a:ext cx="232247" cy="232247"/>
            </a:xfrm>
            <a:custGeom>
              <a:avLst/>
              <a:gdLst/>
              <a:ahLst/>
              <a:cxnLst/>
              <a:rect l="l" t="t" r="r" b="b"/>
              <a:pathLst>
                <a:path w="6073" h="6073" extrusionOk="0">
                  <a:moveTo>
                    <a:pt x="3037" y="1"/>
                  </a:moveTo>
                  <a:cubicBezTo>
                    <a:pt x="1358" y="1"/>
                    <a:pt x="0" y="1358"/>
                    <a:pt x="0" y="3037"/>
                  </a:cubicBezTo>
                  <a:cubicBezTo>
                    <a:pt x="0" y="4716"/>
                    <a:pt x="1358" y="6073"/>
                    <a:pt x="3037" y="6073"/>
                  </a:cubicBezTo>
                  <a:cubicBezTo>
                    <a:pt x="4715" y="6073"/>
                    <a:pt x="6073" y="4716"/>
                    <a:pt x="6073" y="3037"/>
                  </a:cubicBezTo>
                  <a:cubicBezTo>
                    <a:pt x="6073" y="1358"/>
                    <a:pt x="4715" y="1"/>
                    <a:pt x="3037" y="1"/>
                  </a:cubicBezTo>
                  <a:close/>
                </a:path>
              </a:pathLst>
            </a:custGeom>
            <a:solidFill>
              <a:srgbClr val="5EB2FC"/>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79" name="Google Shape;379;p19"/>
            <p:cNvSpPr/>
            <p:nvPr/>
          </p:nvSpPr>
          <p:spPr>
            <a:xfrm>
              <a:off x="935214" y="1799534"/>
              <a:ext cx="1606414" cy="368572"/>
            </a:xfrm>
            <a:custGeom>
              <a:avLst/>
              <a:gdLst/>
              <a:ahLst/>
              <a:cxnLst/>
              <a:rect l="l" t="t" r="r" b="b"/>
              <a:pathLst>
                <a:path w="42006" h="8656" extrusionOk="0">
                  <a:moveTo>
                    <a:pt x="3001" y="0"/>
                  </a:moveTo>
                  <a:cubicBezTo>
                    <a:pt x="2168" y="0"/>
                    <a:pt x="1417" y="333"/>
                    <a:pt x="882" y="881"/>
                  </a:cubicBezTo>
                  <a:cubicBezTo>
                    <a:pt x="334" y="1429"/>
                    <a:pt x="1" y="2179"/>
                    <a:pt x="1" y="3012"/>
                  </a:cubicBezTo>
                  <a:lnTo>
                    <a:pt x="1" y="8311"/>
                  </a:lnTo>
                  <a:lnTo>
                    <a:pt x="24" y="8656"/>
                  </a:lnTo>
                  <a:cubicBezTo>
                    <a:pt x="108" y="7977"/>
                    <a:pt x="417" y="7358"/>
                    <a:pt x="882" y="6894"/>
                  </a:cubicBezTo>
                  <a:cubicBezTo>
                    <a:pt x="1417" y="6346"/>
                    <a:pt x="2168" y="6013"/>
                    <a:pt x="3001" y="6013"/>
                  </a:cubicBezTo>
                  <a:lnTo>
                    <a:pt x="39006" y="6013"/>
                  </a:lnTo>
                  <a:cubicBezTo>
                    <a:pt x="40660" y="6013"/>
                    <a:pt x="42006" y="4667"/>
                    <a:pt x="42006" y="3012"/>
                  </a:cubicBezTo>
                  <a:cubicBezTo>
                    <a:pt x="42006" y="2881"/>
                    <a:pt x="42006" y="2774"/>
                    <a:pt x="41982" y="2655"/>
                  </a:cubicBezTo>
                  <a:cubicBezTo>
                    <a:pt x="41815" y="1155"/>
                    <a:pt x="40541" y="0"/>
                    <a:pt x="39006" y="0"/>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0" name="Google Shape;380;p19"/>
            <p:cNvSpPr/>
            <p:nvPr/>
          </p:nvSpPr>
          <p:spPr>
            <a:xfrm>
              <a:off x="935214" y="1769089"/>
              <a:ext cx="1606414" cy="384327"/>
            </a:xfrm>
            <a:custGeom>
              <a:avLst/>
              <a:gdLst/>
              <a:ahLst/>
              <a:cxnLst/>
              <a:rect l="l" t="t" r="r" b="b"/>
              <a:pathLst>
                <a:path w="42006" h="9026" extrusionOk="0">
                  <a:moveTo>
                    <a:pt x="3001" y="1"/>
                  </a:moveTo>
                  <a:cubicBezTo>
                    <a:pt x="2168" y="1"/>
                    <a:pt x="1417" y="334"/>
                    <a:pt x="882" y="882"/>
                  </a:cubicBezTo>
                  <a:cubicBezTo>
                    <a:pt x="334" y="1429"/>
                    <a:pt x="1" y="2179"/>
                    <a:pt x="1" y="3013"/>
                  </a:cubicBezTo>
                  <a:lnTo>
                    <a:pt x="1" y="9026"/>
                  </a:lnTo>
                  <a:cubicBezTo>
                    <a:pt x="1" y="8192"/>
                    <a:pt x="334" y="7442"/>
                    <a:pt x="882" y="6894"/>
                  </a:cubicBezTo>
                  <a:cubicBezTo>
                    <a:pt x="1417" y="6359"/>
                    <a:pt x="2168" y="6013"/>
                    <a:pt x="3001" y="6013"/>
                  </a:cubicBezTo>
                  <a:lnTo>
                    <a:pt x="39006" y="6013"/>
                  </a:lnTo>
                  <a:cubicBezTo>
                    <a:pt x="40660" y="6013"/>
                    <a:pt x="42006" y="4668"/>
                    <a:pt x="42006" y="3013"/>
                  </a:cubicBezTo>
                  <a:cubicBezTo>
                    <a:pt x="42006" y="1346"/>
                    <a:pt x="40660" y="1"/>
                    <a:pt x="39006" y="1"/>
                  </a:cubicBezTo>
                  <a:close/>
                </a:path>
              </a:pathLst>
            </a:custGeom>
            <a:solidFill>
              <a:srgbClr val="5EB2FC"/>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1" name="Google Shape;381;p19"/>
            <p:cNvSpPr txBox="1"/>
            <p:nvPr/>
          </p:nvSpPr>
          <p:spPr>
            <a:xfrm>
              <a:off x="1081172" y="2025069"/>
              <a:ext cx="1390200" cy="354375"/>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434343"/>
                  </a:solidFill>
                  <a:latin typeface="Roboto"/>
                  <a:ea typeface="Roboto"/>
                  <a:cs typeface="Roboto"/>
                  <a:sym typeface="Roboto"/>
                </a:rPr>
                <a:t>41 states adopt CCSS </a:t>
              </a:r>
              <a:endParaRPr sz="1600" dirty="0">
                <a:solidFill>
                  <a:srgbClr val="434343"/>
                </a:solidFill>
                <a:latin typeface="Roboto"/>
                <a:ea typeface="Roboto"/>
                <a:cs typeface="Roboto"/>
                <a:sym typeface="Roboto"/>
              </a:endParaRPr>
            </a:p>
          </p:txBody>
        </p:sp>
        <p:sp>
          <p:nvSpPr>
            <p:cNvPr id="382" name="Google Shape;382;p19"/>
            <p:cNvSpPr txBox="1"/>
            <p:nvPr/>
          </p:nvSpPr>
          <p:spPr>
            <a:xfrm>
              <a:off x="1071825" y="1769313"/>
              <a:ext cx="1469700" cy="255900"/>
            </a:xfrm>
            <a:prstGeom prst="rect">
              <a:avLst/>
            </a:prstGeom>
            <a:noFill/>
            <a:ln>
              <a:noFill/>
            </a:ln>
          </p:spPr>
          <p:txBody>
            <a:bodyPr spcFirstLastPara="1" wrap="square" lIns="121900" tIns="121900" rIns="121900" bIns="121900" anchor="ctr" anchorCtr="0">
              <a:noAutofit/>
            </a:bodyPr>
            <a:lstStyle/>
            <a:p>
              <a:pPr algn="ctr"/>
              <a:r>
                <a:rPr lang="es-CO" sz="2400">
                  <a:solidFill>
                    <a:srgbClr val="FFFFFF"/>
                  </a:solidFill>
                  <a:latin typeface="Fira Sans Extra Condensed Medium"/>
                  <a:ea typeface="Fira Sans Extra Condensed Medium"/>
                  <a:cs typeface="Fira Sans Extra Condensed Medium"/>
                  <a:sym typeface="Fira Sans Extra Condensed Medium"/>
                </a:rPr>
                <a:t>2010</a:t>
              </a:r>
            </a:p>
          </p:txBody>
        </p:sp>
      </p:grpSp>
      <p:grpSp>
        <p:nvGrpSpPr>
          <p:cNvPr id="383" name="Google Shape;383;p19"/>
          <p:cNvGrpSpPr/>
          <p:nvPr/>
        </p:nvGrpSpPr>
        <p:grpSpPr>
          <a:xfrm>
            <a:off x="573201" y="5116869"/>
            <a:ext cx="3806262" cy="1610847"/>
            <a:chOff x="933838" y="3005721"/>
            <a:chExt cx="2079971" cy="979046"/>
          </a:xfrm>
        </p:grpSpPr>
        <p:sp>
          <p:nvSpPr>
            <p:cNvPr id="384" name="Google Shape;384;p19"/>
            <p:cNvSpPr/>
            <p:nvPr/>
          </p:nvSpPr>
          <p:spPr>
            <a:xfrm>
              <a:off x="1033115" y="3023886"/>
              <a:ext cx="1980694" cy="960881"/>
            </a:xfrm>
            <a:custGeom>
              <a:avLst/>
              <a:gdLst/>
              <a:ahLst/>
              <a:cxnLst/>
              <a:rect l="l" t="t" r="r" b="b"/>
              <a:pathLst>
                <a:path w="51793" h="25126" extrusionOk="0">
                  <a:moveTo>
                    <a:pt x="33544" y="0"/>
                  </a:moveTo>
                  <a:cubicBezTo>
                    <a:pt x="33507" y="0"/>
                    <a:pt x="33470" y="1"/>
                    <a:pt x="33433" y="2"/>
                  </a:cubicBezTo>
                  <a:lnTo>
                    <a:pt x="3537" y="990"/>
                  </a:lnTo>
                  <a:cubicBezTo>
                    <a:pt x="1548" y="1050"/>
                    <a:pt x="0" y="2693"/>
                    <a:pt x="60" y="4657"/>
                  </a:cubicBezTo>
                  <a:lnTo>
                    <a:pt x="620" y="21695"/>
                  </a:lnTo>
                  <a:cubicBezTo>
                    <a:pt x="690" y="23611"/>
                    <a:pt x="2284" y="25126"/>
                    <a:pt x="4211" y="25126"/>
                  </a:cubicBezTo>
                  <a:cubicBezTo>
                    <a:pt x="4248" y="25126"/>
                    <a:pt x="4285" y="25125"/>
                    <a:pt x="4322" y="25124"/>
                  </a:cubicBezTo>
                  <a:lnTo>
                    <a:pt x="34231" y="24136"/>
                  </a:lnTo>
                  <a:cubicBezTo>
                    <a:pt x="36207" y="24076"/>
                    <a:pt x="37767" y="22433"/>
                    <a:pt x="37696" y="20469"/>
                  </a:cubicBezTo>
                  <a:lnTo>
                    <a:pt x="37636" y="18540"/>
                  </a:lnTo>
                  <a:cubicBezTo>
                    <a:pt x="37600" y="17409"/>
                    <a:pt x="38493" y="16468"/>
                    <a:pt x="39636" y="16433"/>
                  </a:cubicBezTo>
                  <a:lnTo>
                    <a:pt x="42982" y="16325"/>
                  </a:lnTo>
                  <a:cubicBezTo>
                    <a:pt x="43004" y="16325"/>
                    <a:pt x="43026" y="16324"/>
                    <a:pt x="43049" y="16324"/>
                  </a:cubicBezTo>
                  <a:cubicBezTo>
                    <a:pt x="43772" y="16324"/>
                    <a:pt x="44422" y="16700"/>
                    <a:pt x="44792" y="17266"/>
                  </a:cubicBezTo>
                  <a:cubicBezTo>
                    <a:pt x="45460" y="18291"/>
                    <a:pt x="46628" y="18959"/>
                    <a:pt x="47943" y="18959"/>
                  </a:cubicBezTo>
                  <a:cubicBezTo>
                    <a:pt x="47988" y="18959"/>
                    <a:pt x="48033" y="18958"/>
                    <a:pt x="48078" y="18957"/>
                  </a:cubicBezTo>
                  <a:cubicBezTo>
                    <a:pt x="50162" y="18885"/>
                    <a:pt x="51793" y="17159"/>
                    <a:pt x="51721" y="15099"/>
                  </a:cubicBezTo>
                  <a:cubicBezTo>
                    <a:pt x="51663" y="13076"/>
                    <a:pt x="49974" y="11490"/>
                    <a:pt x="47940" y="11490"/>
                  </a:cubicBezTo>
                  <a:cubicBezTo>
                    <a:pt x="47903" y="11490"/>
                    <a:pt x="47865" y="11490"/>
                    <a:pt x="47828" y="11491"/>
                  </a:cubicBezTo>
                  <a:cubicBezTo>
                    <a:pt x="46459" y="11539"/>
                    <a:pt x="45292" y="12301"/>
                    <a:pt x="44661" y="13396"/>
                  </a:cubicBezTo>
                  <a:cubicBezTo>
                    <a:pt x="44327" y="14004"/>
                    <a:pt x="43673" y="14432"/>
                    <a:pt x="42911" y="14456"/>
                  </a:cubicBezTo>
                  <a:lnTo>
                    <a:pt x="39577" y="14575"/>
                  </a:lnTo>
                  <a:cubicBezTo>
                    <a:pt x="39555" y="14576"/>
                    <a:pt x="39533" y="14576"/>
                    <a:pt x="39511" y="14576"/>
                  </a:cubicBezTo>
                  <a:cubicBezTo>
                    <a:pt x="38397" y="14576"/>
                    <a:pt x="37480" y="13696"/>
                    <a:pt x="37434" y="12599"/>
                  </a:cubicBezTo>
                  <a:lnTo>
                    <a:pt x="37136" y="3431"/>
                  </a:lnTo>
                  <a:cubicBezTo>
                    <a:pt x="37078" y="1515"/>
                    <a:pt x="35472" y="0"/>
                    <a:pt x="33544" y="0"/>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5" name="Google Shape;385;p19"/>
            <p:cNvSpPr/>
            <p:nvPr/>
          </p:nvSpPr>
          <p:spPr>
            <a:xfrm>
              <a:off x="933838" y="3261739"/>
              <a:ext cx="177598" cy="256061"/>
            </a:xfrm>
            <a:custGeom>
              <a:avLst/>
              <a:gdLst/>
              <a:ahLst/>
              <a:cxnLst/>
              <a:rect l="l" t="t" r="r" b="b"/>
              <a:pathLst>
                <a:path w="4644" h="6014" extrusionOk="0">
                  <a:moveTo>
                    <a:pt x="3001" y="1"/>
                  </a:moveTo>
                  <a:cubicBezTo>
                    <a:pt x="2168" y="1"/>
                    <a:pt x="1417" y="334"/>
                    <a:pt x="882" y="882"/>
                  </a:cubicBezTo>
                  <a:cubicBezTo>
                    <a:pt x="334" y="1417"/>
                    <a:pt x="1" y="2179"/>
                    <a:pt x="1" y="3001"/>
                  </a:cubicBezTo>
                  <a:cubicBezTo>
                    <a:pt x="1" y="4668"/>
                    <a:pt x="1346" y="6013"/>
                    <a:pt x="3001" y="6013"/>
                  </a:cubicBezTo>
                  <a:lnTo>
                    <a:pt x="4644" y="6013"/>
                  </a:lnTo>
                  <a:lnTo>
                    <a:pt x="4644" y="1"/>
                  </a:lnTo>
                  <a:close/>
                </a:path>
              </a:pathLst>
            </a:custGeom>
            <a:solidFill>
              <a:srgbClr val="CF1213"/>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6" name="Google Shape;386;p19"/>
            <p:cNvSpPr/>
            <p:nvPr/>
          </p:nvSpPr>
          <p:spPr>
            <a:xfrm>
              <a:off x="1071816" y="3005721"/>
              <a:ext cx="1939277" cy="923901"/>
            </a:xfrm>
            <a:custGeom>
              <a:avLst/>
              <a:gdLst/>
              <a:ahLst/>
              <a:cxnLst/>
              <a:rect l="l" t="t" r="r" b="b"/>
              <a:pathLst>
                <a:path w="50710" h="24159" extrusionOk="0">
                  <a:moveTo>
                    <a:pt x="3549" y="1"/>
                  </a:moveTo>
                  <a:cubicBezTo>
                    <a:pt x="1584" y="1"/>
                    <a:pt x="1" y="1596"/>
                    <a:pt x="1" y="3561"/>
                  </a:cubicBezTo>
                  <a:lnTo>
                    <a:pt x="1" y="20610"/>
                  </a:lnTo>
                  <a:cubicBezTo>
                    <a:pt x="1" y="22563"/>
                    <a:pt x="1584" y="24158"/>
                    <a:pt x="3549" y="24158"/>
                  </a:cubicBezTo>
                  <a:lnTo>
                    <a:pt x="33124" y="24158"/>
                  </a:lnTo>
                  <a:cubicBezTo>
                    <a:pt x="35088" y="24158"/>
                    <a:pt x="36684" y="22563"/>
                    <a:pt x="36684" y="20610"/>
                  </a:cubicBezTo>
                  <a:lnTo>
                    <a:pt x="36684" y="18670"/>
                  </a:lnTo>
                  <a:cubicBezTo>
                    <a:pt x="36684" y="17550"/>
                    <a:pt x="37600" y="16634"/>
                    <a:pt x="38720" y="16634"/>
                  </a:cubicBezTo>
                  <a:lnTo>
                    <a:pt x="42030" y="16634"/>
                  </a:lnTo>
                  <a:cubicBezTo>
                    <a:pt x="42780" y="16634"/>
                    <a:pt x="43435" y="17039"/>
                    <a:pt x="43792" y="17634"/>
                  </a:cubicBezTo>
                  <a:cubicBezTo>
                    <a:pt x="44447" y="18705"/>
                    <a:pt x="45625" y="19432"/>
                    <a:pt x="46983" y="19432"/>
                  </a:cubicBezTo>
                  <a:cubicBezTo>
                    <a:pt x="49042" y="19432"/>
                    <a:pt x="50709" y="17765"/>
                    <a:pt x="50709" y="15693"/>
                  </a:cubicBezTo>
                  <a:cubicBezTo>
                    <a:pt x="50709" y="13633"/>
                    <a:pt x="49042" y="11966"/>
                    <a:pt x="46983" y="11966"/>
                  </a:cubicBezTo>
                  <a:cubicBezTo>
                    <a:pt x="45625" y="11966"/>
                    <a:pt x="44447" y="12693"/>
                    <a:pt x="43792" y="13764"/>
                  </a:cubicBezTo>
                  <a:cubicBezTo>
                    <a:pt x="43435" y="14360"/>
                    <a:pt x="42780" y="14764"/>
                    <a:pt x="42030" y="14764"/>
                  </a:cubicBezTo>
                  <a:lnTo>
                    <a:pt x="38720" y="14764"/>
                  </a:lnTo>
                  <a:cubicBezTo>
                    <a:pt x="37600" y="14764"/>
                    <a:pt x="36684" y="13848"/>
                    <a:pt x="36684" y="12728"/>
                  </a:cubicBezTo>
                  <a:lnTo>
                    <a:pt x="36684" y="3561"/>
                  </a:lnTo>
                  <a:cubicBezTo>
                    <a:pt x="36684" y="1596"/>
                    <a:pt x="35088" y="1"/>
                    <a:pt x="33124" y="1"/>
                  </a:cubicBezTo>
                  <a:close/>
                </a:path>
              </a:pathLst>
            </a:custGeom>
            <a:solidFill>
              <a:srgbClr val="FDFDFD"/>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7" name="Google Shape;387;p19"/>
            <p:cNvSpPr/>
            <p:nvPr/>
          </p:nvSpPr>
          <p:spPr>
            <a:xfrm>
              <a:off x="2752419" y="3489753"/>
              <a:ext cx="232247" cy="232706"/>
            </a:xfrm>
            <a:custGeom>
              <a:avLst/>
              <a:gdLst/>
              <a:ahLst/>
              <a:cxnLst/>
              <a:rect l="l" t="t" r="r" b="b"/>
              <a:pathLst>
                <a:path w="6073" h="6085" extrusionOk="0">
                  <a:moveTo>
                    <a:pt x="3037" y="0"/>
                  </a:moveTo>
                  <a:cubicBezTo>
                    <a:pt x="1358" y="0"/>
                    <a:pt x="0" y="1369"/>
                    <a:pt x="0" y="3036"/>
                  </a:cubicBezTo>
                  <a:cubicBezTo>
                    <a:pt x="0" y="4715"/>
                    <a:pt x="1358" y="6084"/>
                    <a:pt x="3037" y="6084"/>
                  </a:cubicBezTo>
                  <a:cubicBezTo>
                    <a:pt x="4715" y="6084"/>
                    <a:pt x="6073" y="4715"/>
                    <a:pt x="6073" y="3036"/>
                  </a:cubicBezTo>
                  <a:cubicBezTo>
                    <a:pt x="6073" y="1369"/>
                    <a:pt x="4715" y="0"/>
                    <a:pt x="3037" y="0"/>
                  </a:cubicBezTo>
                  <a:close/>
                </a:path>
              </a:pathLst>
            </a:custGeom>
            <a:solidFill>
              <a:schemeClr val="accent6"/>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8" name="Google Shape;388;p19"/>
            <p:cNvSpPr/>
            <p:nvPr/>
          </p:nvSpPr>
          <p:spPr>
            <a:xfrm>
              <a:off x="935214" y="3035660"/>
              <a:ext cx="1606414" cy="369104"/>
            </a:xfrm>
            <a:custGeom>
              <a:avLst/>
              <a:gdLst/>
              <a:ahLst/>
              <a:cxnLst/>
              <a:rect l="l" t="t" r="r" b="b"/>
              <a:pathLst>
                <a:path w="42006" h="8669" extrusionOk="0">
                  <a:moveTo>
                    <a:pt x="3001" y="0"/>
                  </a:moveTo>
                  <a:cubicBezTo>
                    <a:pt x="2168" y="0"/>
                    <a:pt x="1417" y="346"/>
                    <a:pt x="882" y="881"/>
                  </a:cubicBezTo>
                  <a:cubicBezTo>
                    <a:pt x="334" y="1429"/>
                    <a:pt x="1" y="2179"/>
                    <a:pt x="1" y="3013"/>
                  </a:cubicBezTo>
                  <a:lnTo>
                    <a:pt x="1" y="8311"/>
                  </a:lnTo>
                  <a:lnTo>
                    <a:pt x="24" y="8668"/>
                  </a:lnTo>
                  <a:cubicBezTo>
                    <a:pt x="108" y="7978"/>
                    <a:pt x="417" y="7370"/>
                    <a:pt x="882" y="6894"/>
                  </a:cubicBezTo>
                  <a:cubicBezTo>
                    <a:pt x="1417" y="6358"/>
                    <a:pt x="2168" y="6013"/>
                    <a:pt x="3001" y="6013"/>
                  </a:cubicBezTo>
                  <a:lnTo>
                    <a:pt x="39006" y="6013"/>
                  </a:lnTo>
                  <a:cubicBezTo>
                    <a:pt x="40660" y="6013"/>
                    <a:pt x="42006" y="4668"/>
                    <a:pt x="42006" y="3013"/>
                  </a:cubicBezTo>
                  <a:cubicBezTo>
                    <a:pt x="42006" y="2894"/>
                    <a:pt x="42006" y="2775"/>
                    <a:pt x="41982" y="2655"/>
                  </a:cubicBezTo>
                  <a:cubicBezTo>
                    <a:pt x="41815" y="1167"/>
                    <a:pt x="40541" y="0"/>
                    <a:pt x="39006" y="0"/>
                  </a:cubicBezTo>
                  <a:close/>
                </a:path>
              </a:pathLst>
            </a:custGeom>
            <a:solidFill>
              <a:srgbClr val="B7B7B7">
                <a:alpha val="55310"/>
              </a:srgbClr>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89" name="Google Shape;389;p19"/>
            <p:cNvSpPr/>
            <p:nvPr/>
          </p:nvSpPr>
          <p:spPr>
            <a:xfrm>
              <a:off x="935214" y="3005729"/>
              <a:ext cx="1606414" cy="383794"/>
            </a:xfrm>
            <a:custGeom>
              <a:avLst/>
              <a:gdLst/>
              <a:ahLst/>
              <a:cxnLst/>
              <a:rect l="l" t="t" r="r" b="b"/>
              <a:pathLst>
                <a:path w="42006" h="9014" extrusionOk="0">
                  <a:moveTo>
                    <a:pt x="3001" y="1"/>
                  </a:moveTo>
                  <a:cubicBezTo>
                    <a:pt x="2168" y="1"/>
                    <a:pt x="1417" y="334"/>
                    <a:pt x="882" y="882"/>
                  </a:cubicBezTo>
                  <a:cubicBezTo>
                    <a:pt x="334" y="1418"/>
                    <a:pt x="1" y="2168"/>
                    <a:pt x="1" y="3001"/>
                  </a:cubicBezTo>
                  <a:lnTo>
                    <a:pt x="1" y="9014"/>
                  </a:lnTo>
                  <a:cubicBezTo>
                    <a:pt x="1" y="8192"/>
                    <a:pt x="334" y="7430"/>
                    <a:pt x="882" y="6895"/>
                  </a:cubicBezTo>
                  <a:cubicBezTo>
                    <a:pt x="1417" y="6347"/>
                    <a:pt x="2168" y="6014"/>
                    <a:pt x="3001" y="6014"/>
                  </a:cubicBezTo>
                  <a:lnTo>
                    <a:pt x="39006" y="6014"/>
                  </a:lnTo>
                  <a:cubicBezTo>
                    <a:pt x="40660" y="6014"/>
                    <a:pt x="42006" y="4668"/>
                    <a:pt x="42006" y="3001"/>
                  </a:cubicBezTo>
                  <a:cubicBezTo>
                    <a:pt x="42006" y="1346"/>
                    <a:pt x="40660" y="1"/>
                    <a:pt x="39006" y="1"/>
                  </a:cubicBezTo>
                  <a:close/>
                </a:path>
              </a:pathLst>
            </a:custGeom>
            <a:solidFill>
              <a:schemeClr val="accent6"/>
            </a:solidFill>
            <a:ln>
              <a:noFill/>
            </a:ln>
          </p:spPr>
          <p:txBody>
            <a:bodyPr spcFirstLastPara="1" wrap="square" lIns="121900" tIns="121900" rIns="121900" bIns="121900" anchor="ctr" anchorCtr="0">
              <a:noAutofit/>
            </a:bodyPr>
            <a:lstStyle/>
            <a:p>
              <a:pPr algn="ctr"/>
              <a:endParaRPr sz="2400">
                <a:latin typeface="Fira Sans Extra Condensed"/>
                <a:ea typeface="Fira Sans Extra Condensed"/>
                <a:cs typeface="Fira Sans Extra Condensed"/>
                <a:sym typeface="Fira Sans Extra Condensed"/>
              </a:endParaRPr>
            </a:p>
          </p:txBody>
        </p:sp>
        <p:sp>
          <p:nvSpPr>
            <p:cNvPr id="390" name="Google Shape;390;p19"/>
            <p:cNvSpPr txBox="1"/>
            <p:nvPr/>
          </p:nvSpPr>
          <p:spPr>
            <a:xfrm>
              <a:off x="1081172" y="3341047"/>
              <a:ext cx="1390200" cy="221490"/>
            </a:xfrm>
            <a:prstGeom prst="rect">
              <a:avLst/>
            </a:prstGeom>
            <a:noFill/>
            <a:ln>
              <a:noFill/>
            </a:ln>
          </p:spPr>
          <p:txBody>
            <a:bodyPr spcFirstLastPara="1" wrap="square" lIns="121900" tIns="121900" rIns="121900" bIns="121900" anchor="ctr" anchorCtr="0">
              <a:noAutofit/>
            </a:bodyPr>
            <a:lstStyle/>
            <a:p>
              <a:pPr algn="ctr"/>
              <a:r>
                <a:rPr lang="en" sz="1600" dirty="0">
                  <a:solidFill>
                    <a:srgbClr val="434343"/>
                  </a:solidFill>
                  <a:latin typeface="Roboto"/>
                  <a:ea typeface="Roboto"/>
                  <a:cs typeface="Roboto"/>
                  <a:sym typeface="Roboto"/>
                </a:rPr>
                <a:t>ESSA</a:t>
              </a:r>
              <a:endParaRPr sz="1600" dirty="0">
                <a:solidFill>
                  <a:srgbClr val="434343"/>
                </a:solidFill>
                <a:latin typeface="Roboto"/>
                <a:ea typeface="Roboto"/>
                <a:cs typeface="Roboto"/>
                <a:sym typeface="Roboto"/>
              </a:endParaRPr>
            </a:p>
          </p:txBody>
        </p:sp>
        <p:sp>
          <p:nvSpPr>
            <p:cNvPr id="391" name="Google Shape;391;p19"/>
            <p:cNvSpPr txBox="1"/>
            <p:nvPr/>
          </p:nvSpPr>
          <p:spPr>
            <a:xfrm>
              <a:off x="1071825" y="3005788"/>
              <a:ext cx="1469700" cy="255900"/>
            </a:xfrm>
            <a:prstGeom prst="rect">
              <a:avLst/>
            </a:prstGeom>
            <a:noFill/>
            <a:ln>
              <a:noFill/>
            </a:ln>
          </p:spPr>
          <p:txBody>
            <a:bodyPr spcFirstLastPara="1" wrap="square" lIns="121900" tIns="121900" rIns="121900" bIns="121900" anchor="ctr" anchorCtr="0">
              <a:noAutofit/>
            </a:bodyPr>
            <a:lstStyle/>
            <a:p>
              <a:pPr algn="ctr"/>
              <a:r>
                <a:rPr lang="en" sz="2400" dirty="0">
                  <a:solidFill>
                    <a:srgbClr val="FFFFFF"/>
                  </a:solidFill>
                  <a:latin typeface="Fira Sans Extra Condensed Medium"/>
                  <a:ea typeface="Fira Sans Extra Condensed Medium"/>
                  <a:cs typeface="Fira Sans Extra Condensed Medium"/>
                  <a:sym typeface="Fira Sans Extra Condensed Medium"/>
                </a:rPr>
                <a:t>2015</a:t>
              </a:r>
              <a:endParaRPr sz="2400" dirty="0">
                <a:solidFill>
                  <a:srgbClr val="FFFFFF"/>
                </a:solidFill>
                <a:latin typeface="Fira Sans Extra Condensed Medium"/>
                <a:ea typeface="Fira Sans Extra Condensed Medium"/>
                <a:cs typeface="Fira Sans Extra Condensed Medium"/>
                <a:sym typeface="Fira Sans Extra Condensed Medium"/>
              </a:endParaRPr>
            </a:p>
          </p:txBody>
        </p:sp>
      </p:grpSp>
      <p:sp>
        <p:nvSpPr>
          <p:cNvPr id="3" name="Title 2">
            <a:extLst>
              <a:ext uri="{FF2B5EF4-FFF2-40B4-BE49-F238E27FC236}">
                <a16:creationId xmlns:a16="http://schemas.microsoft.com/office/drawing/2014/main" id="{50816CC8-EEF4-41D2-A49C-D161F690C7F8}"/>
              </a:ext>
            </a:extLst>
          </p:cNvPr>
          <p:cNvSpPr>
            <a:spLocks noGrp="1"/>
          </p:cNvSpPr>
          <p:nvPr>
            <p:ph type="title"/>
          </p:nvPr>
        </p:nvSpPr>
        <p:spPr>
          <a:xfrm>
            <a:off x="533401" y="215198"/>
            <a:ext cx="11570798" cy="584195"/>
          </a:xfrm>
        </p:spPr>
        <p:txBody>
          <a:bodyPr>
            <a:normAutofit fontScale="90000"/>
          </a:bodyPr>
          <a:lstStyle/>
          <a:p>
            <a:pPr algn="ctr"/>
            <a:r>
              <a:rPr lang="en-US" sz="3600" dirty="0"/>
              <a:t>CCSS: historical background</a:t>
            </a:r>
          </a:p>
        </p:txBody>
      </p:sp>
      <p:pic>
        <p:nvPicPr>
          <p:cNvPr id="61" name="Picture 2">
            <a:extLst>
              <a:ext uri="{FF2B5EF4-FFF2-40B4-BE49-F238E27FC236}">
                <a16:creationId xmlns:a16="http://schemas.microsoft.com/office/drawing/2014/main" id="{CB60BD7F-3822-4C26-B756-BA294912238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395" y="2812117"/>
            <a:ext cx="4498804" cy="3064810"/>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2">
            <a:extLst>
              <a:ext uri="{FF2B5EF4-FFF2-40B4-BE49-F238E27FC236}">
                <a16:creationId xmlns:a16="http://schemas.microsoft.com/office/drawing/2014/main" id="{3125B20F-A6E8-4EC3-8496-042A06E7B976}"/>
              </a:ext>
            </a:extLst>
          </p:cNvPr>
          <p:cNvSpPr txBox="1">
            <a:spLocks/>
          </p:cNvSpPr>
          <p:nvPr/>
        </p:nvSpPr>
        <p:spPr>
          <a:xfrm>
            <a:off x="533400" y="824990"/>
            <a:ext cx="11570797" cy="58419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i="1"/>
              <a:t>CCSS: antecedentes</a:t>
            </a:r>
          </a:p>
        </p:txBody>
      </p:sp>
      <p:sp>
        <p:nvSpPr>
          <p:cNvPr id="63" name="Google Shape;390;p19">
            <a:extLst>
              <a:ext uri="{FF2B5EF4-FFF2-40B4-BE49-F238E27FC236}">
                <a16:creationId xmlns:a16="http://schemas.microsoft.com/office/drawing/2014/main" id="{A0B6AEDD-355E-4C99-8725-53BEBFD061B4}"/>
              </a:ext>
            </a:extLst>
          </p:cNvPr>
          <p:cNvSpPr txBox="1"/>
          <p:nvPr/>
        </p:nvSpPr>
        <p:spPr>
          <a:xfrm>
            <a:off x="848539" y="6035662"/>
            <a:ext cx="2544009" cy="339325"/>
          </a:xfrm>
          <a:prstGeom prst="rect">
            <a:avLst/>
          </a:prstGeom>
          <a:noFill/>
          <a:ln>
            <a:noFill/>
          </a:ln>
        </p:spPr>
        <p:txBody>
          <a:bodyPr spcFirstLastPara="1" wrap="square" lIns="121900" tIns="121900" rIns="121900" bIns="121900" anchor="ctr" anchorCtr="0">
            <a:noAutofit/>
          </a:bodyPr>
          <a:lstStyle/>
          <a:p>
            <a:pPr algn="ctr"/>
            <a:r>
              <a:rPr lang="es-CO" sz="1600" i="1">
                <a:solidFill>
                  <a:srgbClr val="434343"/>
                </a:solidFill>
                <a:latin typeface="Roboto"/>
                <a:ea typeface="Roboto"/>
                <a:cs typeface="Roboto"/>
                <a:sym typeface="Roboto"/>
              </a:rPr>
              <a:t>ESSA</a:t>
            </a:r>
          </a:p>
        </p:txBody>
      </p:sp>
      <p:sp>
        <p:nvSpPr>
          <p:cNvPr id="64" name="Google Shape;381;p19">
            <a:extLst>
              <a:ext uri="{FF2B5EF4-FFF2-40B4-BE49-F238E27FC236}">
                <a16:creationId xmlns:a16="http://schemas.microsoft.com/office/drawing/2014/main" id="{0AE7AC16-5F08-465B-9A8D-236CF3CCA270}"/>
              </a:ext>
            </a:extLst>
          </p:cNvPr>
          <p:cNvSpPr txBox="1"/>
          <p:nvPr/>
        </p:nvSpPr>
        <p:spPr>
          <a:xfrm>
            <a:off x="809707" y="4218671"/>
            <a:ext cx="2544009" cy="583061"/>
          </a:xfrm>
          <a:prstGeom prst="rect">
            <a:avLst/>
          </a:prstGeom>
          <a:noFill/>
          <a:ln>
            <a:noFill/>
          </a:ln>
        </p:spPr>
        <p:txBody>
          <a:bodyPr spcFirstLastPara="1" wrap="square" lIns="121900" tIns="121900" rIns="121900" bIns="121900" anchor="ctr" anchorCtr="0">
            <a:noAutofit/>
          </a:bodyPr>
          <a:lstStyle/>
          <a:p>
            <a:pPr algn="ctr"/>
            <a:r>
              <a:rPr lang="es-CO" sz="1600" i="1">
                <a:solidFill>
                  <a:srgbClr val="434343"/>
                </a:solidFill>
                <a:latin typeface="Roboto"/>
                <a:ea typeface="Roboto"/>
                <a:cs typeface="Roboto"/>
                <a:sym typeface="Roboto"/>
              </a:rPr>
              <a:t>41 estados han adoptado las CCSS </a:t>
            </a:r>
          </a:p>
        </p:txBody>
      </p:sp>
      <p:sp>
        <p:nvSpPr>
          <p:cNvPr id="65" name="Google Shape;354;p19">
            <a:extLst>
              <a:ext uri="{FF2B5EF4-FFF2-40B4-BE49-F238E27FC236}">
                <a16:creationId xmlns:a16="http://schemas.microsoft.com/office/drawing/2014/main" id="{F0453E47-6E0A-48DE-AB21-A2C6FD343706}"/>
              </a:ext>
            </a:extLst>
          </p:cNvPr>
          <p:cNvSpPr txBox="1"/>
          <p:nvPr/>
        </p:nvSpPr>
        <p:spPr>
          <a:xfrm>
            <a:off x="4905365" y="5110911"/>
            <a:ext cx="2424188" cy="705860"/>
          </a:xfrm>
          <a:prstGeom prst="rect">
            <a:avLst/>
          </a:prstGeom>
          <a:noFill/>
          <a:ln>
            <a:noFill/>
          </a:ln>
        </p:spPr>
        <p:txBody>
          <a:bodyPr spcFirstLastPara="1" wrap="square" lIns="121900" tIns="121900" rIns="121900" bIns="121900" anchor="ctr" anchorCtr="0">
            <a:normAutofit fontScale="92500"/>
          </a:bodyPr>
          <a:lstStyle/>
          <a:p>
            <a:pPr algn="ctr"/>
            <a:r>
              <a:rPr lang="es-CO" sz="1600" i="1">
                <a:solidFill>
                  <a:srgbClr val="434343"/>
                </a:solidFill>
                <a:latin typeface="Roboto"/>
                <a:ea typeface="Roboto"/>
                <a:cs typeface="Roboto"/>
                <a:sym typeface="Roboto"/>
              </a:rPr>
              <a:t>Nuevos estándares de ciencias Next Generation</a:t>
            </a:r>
          </a:p>
        </p:txBody>
      </p:sp>
      <p:sp>
        <p:nvSpPr>
          <p:cNvPr id="66" name="Google Shape;363;p19">
            <a:extLst>
              <a:ext uri="{FF2B5EF4-FFF2-40B4-BE49-F238E27FC236}">
                <a16:creationId xmlns:a16="http://schemas.microsoft.com/office/drawing/2014/main" id="{ABF2FE18-62AF-4C99-98AB-ACE54CFF4E17}"/>
              </a:ext>
            </a:extLst>
          </p:cNvPr>
          <p:cNvSpPr txBox="1"/>
          <p:nvPr/>
        </p:nvSpPr>
        <p:spPr>
          <a:xfrm>
            <a:off x="4737905" y="3306119"/>
            <a:ext cx="2585159" cy="708056"/>
          </a:xfrm>
          <a:prstGeom prst="rect">
            <a:avLst/>
          </a:prstGeom>
          <a:noFill/>
          <a:ln>
            <a:noFill/>
          </a:ln>
        </p:spPr>
        <p:txBody>
          <a:bodyPr spcFirstLastPara="1" wrap="square" lIns="121900" tIns="121900" rIns="121900" bIns="121900" anchor="ctr" anchorCtr="0">
            <a:normAutofit fontScale="77500" lnSpcReduction="20000"/>
          </a:bodyPr>
          <a:lstStyle/>
          <a:p>
            <a:pPr algn="ctr"/>
            <a:r>
              <a:rPr lang="es-CO" sz="1600" i="1">
                <a:solidFill>
                  <a:srgbClr val="434343"/>
                </a:solidFill>
                <a:latin typeface="Roboto"/>
                <a:ea typeface="Roboto"/>
                <a:cs typeface="Roboto"/>
                <a:sym typeface="Roboto"/>
              </a:rPr>
              <a:t>Grupo establecido para desarrollar estándares nacionales</a:t>
            </a:r>
          </a:p>
        </p:txBody>
      </p:sp>
      <p:sp>
        <p:nvSpPr>
          <p:cNvPr id="68" name="Google Shape;372;p19">
            <a:extLst>
              <a:ext uri="{FF2B5EF4-FFF2-40B4-BE49-F238E27FC236}">
                <a16:creationId xmlns:a16="http://schemas.microsoft.com/office/drawing/2014/main" id="{B40C0D7B-10E5-4E93-BB32-80C75EF16C79}"/>
              </a:ext>
            </a:extLst>
          </p:cNvPr>
          <p:cNvSpPr txBox="1"/>
          <p:nvPr/>
        </p:nvSpPr>
        <p:spPr>
          <a:xfrm>
            <a:off x="623647" y="2520497"/>
            <a:ext cx="2851753" cy="694148"/>
          </a:xfrm>
          <a:prstGeom prst="rect">
            <a:avLst/>
          </a:prstGeom>
          <a:noFill/>
          <a:ln>
            <a:noFill/>
          </a:ln>
        </p:spPr>
        <p:txBody>
          <a:bodyPr spcFirstLastPara="1" wrap="square" lIns="121900" tIns="121900" rIns="121900" bIns="121900" anchor="ctr" anchorCtr="0">
            <a:normAutofit fontScale="92500" lnSpcReduction="10000"/>
          </a:bodyPr>
          <a:lstStyle/>
          <a:p>
            <a:pPr algn="ctr"/>
            <a:r>
              <a:rPr lang="es-CO" sz="1600" i="1" dirty="0">
                <a:solidFill>
                  <a:srgbClr val="434343"/>
                </a:solidFill>
                <a:latin typeface="Roboto"/>
                <a:ea typeface="Roboto"/>
                <a:cs typeface="Roboto"/>
                <a:sym typeface="Roboto"/>
              </a:rPr>
              <a:t>Avance hacia los estándares nacionales para la educación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24C8-E1E2-4347-828B-08784F141629}"/>
              </a:ext>
            </a:extLst>
          </p:cNvPr>
          <p:cNvSpPr>
            <a:spLocks noGrp="1"/>
          </p:cNvSpPr>
          <p:nvPr>
            <p:ph type="title"/>
          </p:nvPr>
        </p:nvSpPr>
        <p:spPr>
          <a:xfrm>
            <a:off x="1675211" y="1036638"/>
            <a:ext cx="9146380" cy="639762"/>
          </a:xfrm>
        </p:spPr>
        <p:txBody>
          <a:bodyPr/>
          <a:lstStyle/>
          <a:p>
            <a:r>
              <a:rPr lang="es-CO" i="1" dirty="0"/>
              <a:t>¿POR QUÉ necesito saber sobre los CCSS?</a:t>
            </a:r>
          </a:p>
        </p:txBody>
      </p:sp>
      <p:sp>
        <p:nvSpPr>
          <p:cNvPr id="4" name="Content Placeholder 3">
            <a:extLst>
              <a:ext uri="{FF2B5EF4-FFF2-40B4-BE49-F238E27FC236}">
                <a16:creationId xmlns:a16="http://schemas.microsoft.com/office/drawing/2014/main" id="{11BE2E51-BE2D-471B-A5EE-6F8BBE10BFAD}"/>
              </a:ext>
            </a:extLst>
          </p:cNvPr>
          <p:cNvSpPr>
            <a:spLocks noGrp="1"/>
          </p:cNvSpPr>
          <p:nvPr>
            <p:ph sz="half" idx="2"/>
          </p:nvPr>
        </p:nvSpPr>
        <p:spPr>
          <a:xfrm>
            <a:off x="6248441" y="1905000"/>
            <a:ext cx="5486357" cy="1981200"/>
          </a:xfrm>
        </p:spPr>
        <p:txBody>
          <a:bodyPr>
            <a:normAutofit fontScale="92500"/>
          </a:bodyPr>
          <a:lstStyle/>
          <a:p>
            <a:r>
              <a:rPr lang="en-US" dirty="0"/>
              <a:t>Know what to expect</a:t>
            </a:r>
          </a:p>
          <a:p>
            <a:r>
              <a:rPr lang="en-US" dirty="0"/>
              <a:t>Know what you need to do to help</a:t>
            </a:r>
          </a:p>
          <a:p>
            <a:r>
              <a:rPr lang="en-US" dirty="0"/>
              <a:t>Is relevant to the real world,  preparing our children to succeed in college and careers</a:t>
            </a:r>
          </a:p>
        </p:txBody>
      </p:sp>
      <p:sp>
        <p:nvSpPr>
          <p:cNvPr id="5" name="Title 1">
            <a:extLst>
              <a:ext uri="{FF2B5EF4-FFF2-40B4-BE49-F238E27FC236}">
                <a16:creationId xmlns:a16="http://schemas.microsoft.com/office/drawing/2014/main" id="{C4D56983-3D6B-4BF8-9524-A726B78BCCC5}"/>
              </a:ext>
            </a:extLst>
          </p:cNvPr>
          <p:cNvSpPr txBox="1">
            <a:spLocks/>
          </p:cNvSpPr>
          <p:nvPr/>
        </p:nvSpPr>
        <p:spPr>
          <a:xfrm>
            <a:off x="1675211" y="427038"/>
            <a:ext cx="9146380" cy="639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WHY do I need to know about the CCSS?</a:t>
            </a:r>
          </a:p>
        </p:txBody>
      </p:sp>
      <p:sp>
        <p:nvSpPr>
          <p:cNvPr id="6" name="Content Placeholder 3">
            <a:extLst>
              <a:ext uri="{FF2B5EF4-FFF2-40B4-BE49-F238E27FC236}">
                <a16:creationId xmlns:a16="http://schemas.microsoft.com/office/drawing/2014/main" id="{409C64FB-B561-4531-AB10-DF5B6838C39C}"/>
              </a:ext>
            </a:extLst>
          </p:cNvPr>
          <p:cNvSpPr txBox="1">
            <a:spLocks/>
          </p:cNvSpPr>
          <p:nvPr/>
        </p:nvSpPr>
        <p:spPr>
          <a:xfrm>
            <a:off x="6248440" y="4191000"/>
            <a:ext cx="5486359" cy="1981200"/>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956816"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956816"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56816"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1956816"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s-CO" i="1" dirty="0"/>
              <a:t>Para saber qué esperar</a:t>
            </a:r>
          </a:p>
          <a:p>
            <a:r>
              <a:rPr lang="es-CO" i="1" dirty="0"/>
              <a:t>Para saber lo que necesitó para ayudar</a:t>
            </a:r>
          </a:p>
          <a:p>
            <a:r>
              <a:rPr lang="es-CO" i="1" dirty="0"/>
              <a:t>Es relevante a la vida real, preparar a nuestros niños para que sean exitosos en la universidad y las carreras</a:t>
            </a:r>
          </a:p>
        </p:txBody>
      </p:sp>
      <p:pic>
        <p:nvPicPr>
          <p:cNvPr id="2054" name="Picture 6" descr="Emoticon Thinking transparent PNG - StickPNG">
            <a:extLst>
              <a:ext uri="{FF2B5EF4-FFF2-40B4-BE49-F238E27FC236}">
                <a16:creationId xmlns:a16="http://schemas.microsoft.com/office/drawing/2014/main" id="{CA2C64B9-3ABB-4C22-A95E-ABE5F9FDD0F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609140" y="2286000"/>
            <a:ext cx="4284285" cy="353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86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D679-41FC-4FCF-BF30-C72DAF2FAE1C}"/>
              </a:ext>
            </a:extLst>
          </p:cNvPr>
          <p:cNvSpPr>
            <a:spLocks noGrp="1"/>
          </p:cNvSpPr>
          <p:nvPr>
            <p:ph type="title"/>
          </p:nvPr>
        </p:nvSpPr>
        <p:spPr>
          <a:xfrm>
            <a:off x="1143000" y="1024128"/>
            <a:ext cx="4953000" cy="2130552"/>
          </a:xfrm>
        </p:spPr>
        <p:txBody>
          <a:bodyPr/>
          <a:lstStyle/>
          <a:p>
            <a:r>
              <a:rPr lang="en-US" b="0" i="0" dirty="0">
                <a:effectLst/>
                <a:latin typeface="Roboto" panose="02000000000000000000" pitchFamily="2" charset="0"/>
              </a:rPr>
              <a:t>Three-Minute Video Explaining the Common Core State Standards (CCSS) </a:t>
            </a:r>
            <a:endParaRPr lang="en-US" dirty="0"/>
          </a:p>
        </p:txBody>
      </p:sp>
      <p:pic>
        <p:nvPicPr>
          <p:cNvPr id="7" name="Picture Placeholder 6">
            <a:hlinkClick r:id="rId3"/>
            <a:extLst>
              <a:ext uri="{FF2B5EF4-FFF2-40B4-BE49-F238E27FC236}">
                <a16:creationId xmlns:a16="http://schemas.microsoft.com/office/drawing/2014/main" id="{65B234CB-E8C0-48E1-B6D2-00F5E850284C}"/>
              </a:ext>
            </a:extLst>
          </p:cNvPr>
          <p:cNvPicPr>
            <a:picLocks noGrp="1" noChangeAspect="1"/>
          </p:cNvPicPr>
          <p:nvPr>
            <p:ph type="pic" sz="quarter" idx="13"/>
          </p:nvPr>
        </p:nvPicPr>
        <p:blipFill rotWithShape="1">
          <a:blip r:embed="rId4"/>
          <a:srcRect l="3402" r="3402"/>
          <a:stretch/>
        </p:blipFill>
        <p:spPr/>
      </p:pic>
      <p:pic>
        <p:nvPicPr>
          <p:cNvPr id="9" name="Picture Placeholder 8">
            <a:hlinkClick r:id="rId5"/>
            <a:extLst>
              <a:ext uri="{FF2B5EF4-FFF2-40B4-BE49-F238E27FC236}">
                <a16:creationId xmlns:a16="http://schemas.microsoft.com/office/drawing/2014/main" id="{FAFBEDDB-EBFE-400F-9B1B-79D2F0837786}"/>
              </a:ext>
            </a:extLst>
          </p:cNvPr>
          <p:cNvPicPr>
            <a:picLocks noGrp="1" noChangeAspect="1"/>
          </p:cNvPicPr>
          <p:nvPr>
            <p:ph type="pic" sz="quarter" idx="14"/>
          </p:nvPr>
        </p:nvPicPr>
        <p:blipFill rotWithShape="1">
          <a:blip r:embed="rId6"/>
          <a:srcRect l="3446" r="3446"/>
          <a:stretch/>
        </p:blipFill>
        <p:spPr/>
      </p:pic>
      <p:sp>
        <p:nvSpPr>
          <p:cNvPr id="10" name="Title 1">
            <a:extLst>
              <a:ext uri="{FF2B5EF4-FFF2-40B4-BE49-F238E27FC236}">
                <a16:creationId xmlns:a16="http://schemas.microsoft.com/office/drawing/2014/main" id="{361AF7BE-C2B2-47CF-88A1-282728B0B24E}"/>
              </a:ext>
            </a:extLst>
          </p:cNvPr>
          <p:cNvSpPr txBox="1">
            <a:spLocks/>
          </p:cNvSpPr>
          <p:nvPr/>
        </p:nvSpPr>
        <p:spPr>
          <a:xfrm>
            <a:off x="1143000" y="3675888"/>
            <a:ext cx="4953000" cy="21305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i="1" dirty="0">
                <a:latin typeface="Roboto" panose="02000000000000000000" pitchFamily="2" charset="0"/>
              </a:rPr>
              <a:t>Video de tres minutos que explica los Estándares estales comunes</a:t>
            </a:r>
          </a:p>
        </p:txBody>
      </p:sp>
    </p:spTree>
    <p:extLst>
      <p:ext uri="{BB962C8B-B14F-4D97-AF65-F5344CB8AC3E}">
        <p14:creationId xmlns:p14="http://schemas.microsoft.com/office/powerpoint/2010/main" val="2185581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C4B0-6CA5-45EB-C2BC-9250B362EF02}"/>
              </a:ext>
            </a:extLst>
          </p:cNvPr>
          <p:cNvSpPr>
            <a:spLocks noGrp="1"/>
          </p:cNvSpPr>
          <p:nvPr>
            <p:ph type="title"/>
          </p:nvPr>
        </p:nvSpPr>
        <p:spPr>
          <a:xfrm>
            <a:off x="1522811" y="274638"/>
            <a:ext cx="9146380" cy="639762"/>
          </a:xfrm>
        </p:spPr>
        <p:txBody>
          <a:bodyPr anchor="b">
            <a:normAutofit/>
          </a:bodyPr>
          <a:lstStyle/>
          <a:p>
            <a:pPr algn="ctr"/>
            <a:r>
              <a:rPr lang="en-US" dirty="0"/>
              <a:t>Common Core: What to Expect</a:t>
            </a:r>
          </a:p>
        </p:txBody>
      </p:sp>
      <p:pic>
        <p:nvPicPr>
          <p:cNvPr id="6" name="Content Placeholder 5">
            <a:hlinkClick r:id="rId3"/>
            <a:extLst>
              <a:ext uri="{FF2B5EF4-FFF2-40B4-BE49-F238E27FC236}">
                <a16:creationId xmlns:a16="http://schemas.microsoft.com/office/drawing/2014/main" id="{87F93784-278E-F1CE-D68E-1E749AFA5976}"/>
              </a:ext>
            </a:extLst>
          </p:cNvPr>
          <p:cNvPicPr>
            <a:picLocks noGrp="1" noChangeAspect="1"/>
          </p:cNvPicPr>
          <p:nvPr>
            <p:ph idx="1"/>
          </p:nvPr>
        </p:nvPicPr>
        <p:blipFill rotWithShape="1">
          <a:blip r:embed="rId4"/>
          <a:srcRect t="12748" b="1253"/>
          <a:stretch/>
        </p:blipFill>
        <p:spPr>
          <a:xfrm>
            <a:off x="1522811" y="1905000"/>
            <a:ext cx="9146382" cy="4267200"/>
          </a:xfrm>
          <a:noFill/>
        </p:spPr>
      </p:pic>
      <p:sp>
        <p:nvSpPr>
          <p:cNvPr id="7" name="Title 1">
            <a:extLst>
              <a:ext uri="{FF2B5EF4-FFF2-40B4-BE49-F238E27FC236}">
                <a16:creationId xmlns:a16="http://schemas.microsoft.com/office/drawing/2014/main" id="{6340F139-8F30-5B0E-628C-B377BC3CFD8A}"/>
              </a:ext>
            </a:extLst>
          </p:cNvPr>
          <p:cNvSpPr txBox="1">
            <a:spLocks/>
          </p:cNvSpPr>
          <p:nvPr/>
        </p:nvSpPr>
        <p:spPr>
          <a:xfrm>
            <a:off x="1522811" y="914400"/>
            <a:ext cx="9146380" cy="639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i="1" dirty="0"/>
              <a:t>Estándares Estatales Comunes: Qué esperar</a:t>
            </a:r>
          </a:p>
        </p:txBody>
      </p:sp>
    </p:spTree>
    <p:extLst>
      <p:ext uri="{BB962C8B-B14F-4D97-AF65-F5344CB8AC3E}">
        <p14:creationId xmlns:p14="http://schemas.microsoft.com/office/powerpoint/2010/main" val="25129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750EB8E-99E0-4A94-91B0-E2BD308AD9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850FF-6169-4056-8077-06FFA93A5366}" type="slidenum">
              <a:rPr kumimoji="0" lang="en-US" sz="900" b="0" i="0" u="none" strike="noStrike" kern="1200" cap="none" spc="0" normalizeH="0" baseline="0" noProof="0" smtClean="0">
                <a:ln>
                  <a:noFill/>
                </a:ln>
                <a:solidFill>
                  <a:prstClr val="black">
                    <a:alpha val="60000"/>
                  </a:prstClr>
                </a:solidFill>
                <a:effectLst/>
                <a:uLnTx/>
                <a:uFillTx/>
                <a:latin typeface="Candara" panose="020E0502030303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black">
                  <a:alpha val="60000"/>
                </a:prstClr>
              </a:solidFill>
              <a:effectLst/>
              <a:uLnTx/>
              <a:uFillTx/>
              <a:latin typeface="Candara" panose="020E0502030303020204"/>
              <a:ea typeface="+mn-ea"/>
              <a:cs typeface="+mn-cs"/>
            </a:endParaRPr>
          </a:p>
        </p:txBody>
      </p:sp>
      <p:sp>
        <p:nvSpPr>
          <p:cNvPr id="2" name="Title 1">
            <a:extLst>
              <a:ext uri="{FF2B5EF4-FFF2-40B4-BE49-F238E27FC236}">
                <a16:creationId xmlns:a16="http://schemas.microsoft.com/office/drawing/2014/main" id="{4A8353DB-2A8F-4CAE-BAEC-866772D5303A}"/>
              </a:ext>
            </a:extLst>
          </p:cNvPr>
          <p:cNvSpPr>
            <a:spLocks noGrp="1"/>
          </p:cNvSpPr>
          <p:nvPr>
            <p:ph type="title" idx="4294967295"/>
          </p:nvPr>
        </p:nvSpPr>
        <p:spPr>
          <a:xfrm>
            <a:off x="2349214" y="676500"/>
            <a:ext cx="7493572" cy="875233"/>
          </a:xfrm>
        </p:spPr>
        <p:txBody>
          <a:bodyPr anchor="ctr">
            <a:noAutofit/>
          </a:bodyPr>
          <a:lstStyle/>
          <a:p>
            <a:r>
              <a:rPr lang="en-US" sz="4800" b="1" dirty="0">
                <a:latin typeface="+mn-lt"/>
              </a:rPr>
              <a:t>3) GETTING TO KNOW YOU</a:t>
            </a:r>
          </a:p>
        </p:txBody>
      </p:sp>
      <p:pic>
        <p:nvPicPr>
          <p:cNvPr id="2056" name="Picture 8">
            <a:extLst>
              <a:ext uri="{FF2B5EF4-FFF2-40B4-BE49-F238E27FC236}">
                <a16:creationId xmlns:a16="http://schemas.microsoft.com/office/drawing/2014/main" id="{C832C35F-0691-4B3B-9A33-14F059B9EE7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64828" y="2566345"/>
            <a:ext cx="7062344" cy="397256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261D7F2-B7CE-FACD-3E29-52F0AAC38E2E}"/>
              </a:ext>
            </a:extLst>
          </p:cNvPr>
          <p:cNvSpPr txBox="1">
            <a:spLocks/>
          </p:cNvSpPr>
          <p:nvPr/>
        </p:nvSpPr>
        <p:spPr>
          <a:xfrm>
            <a:off x="2342994" y="1577881"/>
            <a:ext cx="7493572" cy="8752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CO" sz="4800" b="1" i="1">
                <a:solidFill>
                  <a:prstClr val="white"/>
                </a:solidFill>
                <a:latin typeface="Corbel" panose="020B0503020204020204"/>
                <a:ea typeface="+mj-ea"/>
                <a:cs typeface="+mj-cs"/>
              </a:rPr>
              <a:t>3) CONOCIÉNDONOS</a:t>
            </a:r>
          </a:p>
        </p:txBody>
      </p:sp>
    </p:spTree>
    <p:extLst>
      <p:ext uri="{BB962C8B-B14F-4D97-AF65-F5344CB8AC3E}">
        <p14:creationId xmlns:p14="http://schemas.microsoft.com/office/powerpoint/2010/main" val="419729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74637"/>
            <a:ext cx="9143999" cy="704452"/>
          </a:xfrm>
        </p:spPr>
        <p:txBody>
          <a:bodyPr/>
          <a:lstStyle/>
          <a:p>
            <a:pPr algn="ctr"/>
            <a:r>
              <a:rPr lang="en-US" sz="4000" dirty="0"/>
              <a:t>Getting to know you</a:t>
            </a:r>
          </a:p>
        </p:txBody>
      </p:sp>
      <p:sp>
        <p:nvSpPr>
          <p:cNvPr id="4" name="Text Placeholder 3"/>
          <p:cNvSpPr>
            <a:spLocks noGrp="1"/>
          </p:cNvSpPr>
          <p:nvPr>
            <p:ph type="body" sz="half" idx="2"/>
          </p:nvPr>
        </p:nvSpPr>
        <p:spPr>
          <a:xfrm>
            <a:off x="7907547" y="1965323"/>
            <a:ext cx="3598653" cy="1939814"/>
          </a:xfrm>
        </p:spPr>
        <p:txBody>
          <a:bodyPr anchor="ctr">
            <a:normAutofit/>
          </a:bodyPr>
          <a:lstStyle/>
          <a:p>
            <a:r>
              <a:rPr lang="en-US" sz="2400" dirty="0">
                <a:latin typeface="Corbel" panose="020B0503020204020204" pitchFamily="34" charset="0"/>
              </a:rPr>
              <a:t>Share 1 thing about yourself  when you were __ years old.</a:t>
            </a:r>
          </a:p>
          <a:p>
            <a:r>
              <a:rPr lang="en-US" sz="2400" dirty="0">
                <a:latin typeface="Corbel" panose="020B0503020204020204" pitchFamily="34" charset="0"/>
              </a:rPr>
              <a:t>Share 2 things your child is good at.</a:t>
            </a:r>
          </a:p>
        </p:txBody>
      </p:sp>
      <p:pic>
        <p:nvPicPr>
          <p:cNvPr id="2050" name="Picture 2">
            <a:extLst>
              <a:ext uri="{FF2B5EF4-FFF2-40B4-BE49-F238E27FC236}">
                <a16:creationId xmlns:a16="http://schemas.microsoft.com/office/drawing/2014/main" id="{E2A2746A-2547-426E-8FA3-256B91ECAD3E}"/>
              </a:ext>
            </a:extLst>
          </p:cNvPr>
          <p:cNvPicPr>
            <a:picLocks noGrp="1" noChangeAspect="1" noChangeArrowheads="1"/>
          </p:cNvPicPr>
          <p:nvPr>
            <p:ph type="pic" idx="1"/>
          </p:nvPr>
        </p:nvPicPr>
        <p:blipFill rotWithShape="1">
          <a:blip r:embed="rId3">
            <a:extLst>
              <a:ext uri="{28A0092B-C50C-407E-A947-70E740481C1C}">
                <a14:useLocalDpi xmlns:a14="http://schemas.microsoft.com/office/drawing/2010/main" val="0"/>
              </a:ext>
            </a:extLst>
          </a:blip>
          <a:srcRect l="15706" r="9963" b="15994"/>
          <a:stretch/>
        </p:blipFill>
        <p:spPr bwMode="auto">
          <a:xfrm>
            <a:off x="1746293" y="1965323"/>
            <a:ext cx="5670757" cy="387962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0BAC5E4D-988C-494B-90A8-15CC238CE5BB}"/>
              </a:ext>
            </a:extLst>
          </p:cNvPr>
          <p:cNvSpPr txBox="1">
            <a:spLocks/>
          </p:cNvSpPr>
          <p:nvPr/>
        </p:nvSpPr>
        <p:spPr>
          <a:xfrm>
            <a:off x="1524002" y="979090"/>
            <a:ext cx="9143998" cy="70445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a:lstStyle>
          <a:p>
            <a:pPr algn="ctr" defTabSz="914126">
              <a:defRPr/>
            </a:pPr>
            <a:r>
              <a:rPr lang="es-CO" sz="4000" i="1" dirty="0">
                <a:solidFill>
                  <a:prstClr val="white"/>
                </a:solidFill>
              </a:rPr>
              <a:t>Conociéndonos</a:t>
            </a:r>
          </a:p>
        </p:txBody>
      </p:sp>
      <p:sp>
        <p:nvSpPr>
          <p:cNvPr id="8" name="Text Placeholder 3">
            <a:extLst>
              <a:ext uri="{FF2B5EF4-FFF2-40B4-BE49-F238E27FC236}">
                <a16:creationId xmlns:a16="http://schemas.microsoft.com/office/drawing/2014/main" id="{5482526C-6376-46F3-8BF5-8B351E040673}"/>
              </a:ext>
            </a:extLst>
          </p:cNvPr>
          <p:cNvSpPr txBox="1">
            <a:spLocks/>
          </p:cNvSpPr>
          <p:nvPr/>
        </p:nvSpPr>
        <p:spPr>
          <a:xfrm>
            <a:off x="7915167" y="4186918"/>
            <a:ext cx="3598653" cy="193981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SzPct val="100000"/>
              <a:buFont typeface="Arial"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600"/>
              </a:spcBef>
              <a:buSzPct val="100000"/>
              <a:buFont typeface="Consolas" pitchFamily="49" charset="0"/>
              <a:buNone/>
              <a:defRPr sz="1200" kern="1200">
                <a:solidFill>
                  <a:schemeClr val="tx1"/>
                </a:solidFill>
                <a:latin typeface="+mn-lt"/>
                <a:ea typeface="+mn-ea"/>
                <a:cs typeface="+mn-cs"/>
              </a:defRPr>
            </a:lvl2pPr>
            <a:lvl3pPr marL="914400" indent="0" algn="l" defTabSz="914400" rtl="0" eaLnBrk="1" latinLnBrk="0" hangingPunct="1">
              <a:lnSpc>
                <a:spcPct val="90000"/>
              </a:lnSpc>
              <a:spcBef>
                <a:spcPts val="600"/>
              </a:spcBef>
              <a:buSzPct val="100000"/>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600"/>
              </a:spcBef>
              <a:buSzPct val="100000"/>
              <a:buFont typeface="Consolas" pitchFamily="49" charset="0"/>
              <a:buNone/>
              <a:defRPr sz="900" kern="1200">
                <a:solidFill>
                  <a:schemeClr val="tx1"/>
                </a:solidFill>
                <a:latin typeface="+mn-lt"/>
                <a:ea typeface="+mn-ea"/>
                <a:cs typeface="+mn-cs"/>
              </a:defRPr>
            </a:lvl4pPr>
            <a:lvl5pPr marL="1828800" indent="0" algn="l" defTabSz="914400" rtl="0" eaLnBrk="1" latinLnBrk="0" hangingPunct="1">
              <a:lnSpc>
                <a:spcPct val="90000"/>
              </a:lnSpc>
              <a:spcBef>
                <a:spcPts val="600"/>
              </a:spcBef>
              <a:buSzPct val="100000"/>
              <a:buFont typeface="Arial" pitchFamily="34" charset="0"/>
              <a:buNone/>
              <a:defRPr sz="900" kern="1200">
                <a:solidFill>
                  <a:schemeClr val="tx1"/>
                </a:solidFill>
                <a:latin typeface="+mn-lt"/>
                <a:ea typeface="+mn-ea"/>
                <a:cs typeface="+mn-cs"/>
              </a:defRPr>
            </a:lvl5pPr>
            <a:lvl6pPr marL="2286000" indent="0" algn="l" defTabSz="914400" rtl="0" eaLnBrk="1" latinLnBrk="0" hangingPunct="1">
              <a:lnSpc>
                <a:spcPct val="90000"/>
              </a:lnSpc>
              <a:spcBef>
                <a:spcPts val="600"/>
              </a:spcBef>
              <a:buSzPct val="100000"/>
              <a:buFont typeface="Consolas" pitchFamily="49" charset="0"/>
              <a:buNone/>
              <a:defRPr sz="900" kern="1200">
                <a:solidFill>
                  <a:schemeClr val="tx1"/>
                </a:solidFill>
                <a:latin typeface="+mn-lt"/>
                <a:ea typeface="+mn-ea"/>
                <a:cs typeface="+mn-cs"/>
              </a:defRPr>
            </a:lvl6pPr>
            <a:lvl7pPr marL="2743200" indent="0" algn="l" defTabSz="914400" rtl="0" eaLnBrk="1" latinLnBrk="0" hangingPunct="1">
              <a:lnSpc>
                <a:spcPct val="90000"/>
              </a:lnSpc>
              <a:spcBef>
                <a:spcPts val="600"/>
              </a:spcBef>
              <a:buSzPct val="100000"/>
              <a:buFont typeface="Arial" pitchFamily="34" charset="0"/>
              <a:buNone/>
              <a:defRPr sz="900" kern="1200">
                <a:solidFill>
                  <a:schemeClr val="tx1"/>
                </a:solidFill>
                <a:latin typeface="+mn-lt"/>
                <a:ea typeface="+mn-ea"/>
                <a:cs typeface="+mn-cs"/>
              </a:defRPr>
            </a:lvl7pPr>
            <a:lvl8pPr marL="3200400" indent="0" algn="l" defTabSz="914400" rtl="0" eaLnBrk="1" latinLnBrk="0" hangingPunct="1">
              <a:lnSpc>
                <a:spcPct val="90000"/>
              </a:lnSpc>
              <a:spcBef>
                <a:spcPts val="600"/>
              </a:spcBef>
              <a:buSzPct val="100000"/>
              <a:buFont typeface="Consolas" pitchFamily="49" charset="0"/>
              <a:buNone/>
              <a:defRPr sz="900" kern="1200">
                <a:solidFill>
                  <a:schemeClr val="tx1"/>
                </a:solidFill>
                <a:latin typeface="+mn-lt"/>
                <a:ea typeface="+mn-ea"/>
                <a:cs typeface="+mn-cs"/>
              </a:defRPr>
            </a:lvl8pPr>
            <a:lvl9pPr marL="3657600" indent="0" algn="l" defTabSz="914400" rtl="0" eaLnBrk="1" latinLnBrk="0" hangingPunct="1">
              <a:lnSpc>
                <a:spcPct val="90000"/>
              </a:lnSpc>
              <a:spcBef>
                <a:spcPts val="600"/>
              </a:spcBef>
              <a:buSzPct val="100000"/>
              <a:buFont typeface="Arial" pitchFamily="34" charset="0"/>
              <a:buNone/>
              <a:defRPr sz="900" kern="1200">
                <a:solidFill>
                  <a:schemeClr val="tx1"/>
                </a:solidFill>
                <a:latin typeface="+mn-lt"/>
                <a:ea typeface="+mn-ea"/>
                <a:cs typeface="+mn-cs"/>
              </a:defRPr>
            </a:lvl9pPr>
          </a:lstStyle>
          <a:p>
            <a:r>
              <a:rPr lang="es-CO" sz="2400" i="1" dirty="0">
                <a:solidFill>
                  <a:prstClr val="white"/>
                </a:solidFill>
                <a:latin typeface="Corbel" panose="020B0503020204020204" pitchFamily="34" charset="0"/>
              </a:rPr>
              <a:t>Comparta 1 cosa sobre su persona cuando tenía ___ años de edad.</a:t>
            </a:r>
          </a:p>
          <a:p>
            <a:r>
              <a:rPr lang="es-CO" sz="2400" i="1" dirty="0">
                <a:solidFill>
                  <a:prstClr val="white"/>
                </a:solidFill>
                <a:latin typeface="Corbel" panose="020B0503020204020204" pitchFamily="34" charset="0"/>
              </a:rPr>
              <a:t>Comparta 2 cosas en la que su estudiante sobresale.</a:t>
            </a:r>
          </a:p>
        </p:txBody>
      </p:sp>
    </p:spTree>
    <p:extLst>
      <p:ext uri="{BB962C8B-B14F-4D97-AF65-F5344CB8AC3E}">
        <p14:creationId xmlns:p14="http://schemas.microsoft.com/office/powerpoint/2010/main" val="9976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F4144B-FB42-4BFE-A9E4-48E4907DB88E}"/>
              </a:ext>
            </a:extLst>
          </p:cNvPr>
          <p:cNvSpPr txBox="1"/>
          <p:nvPr/>
        </p:nvSpPr>
        <p:spPr>
          <a:xfrm>
            <a:off x="314530" y="276043"/>
            <a:ext cx="4593430" cy="1076937"/>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n-US" sz="3199" b="1" dirty="0">
                <a:solidFill>
                  <a:prstClr val="white"/>
                </a:solidFill>
                <a:latin typeface="Corbel" panose="020B0503020204020204" pitchFamily="34" charset="0"/>
                <a:cs typeface="Calibri" panose="020F0502020204030204" pitchFamily="34" charset="0"/>
              </a:rPr>
              <a:t>Interpretation services: mobile device</a:t>
            </a:r>
            <a:r>
              <a:rPr lang="en-US" sz="3199" b="1" dirty="0">
                <a:solidFill>
                  <a:prstClr val="white"/>
                </a:solidFill>
                <a:latin typeface="Corbel" panose="020B0503020204020204" pitchFamily="34" charset="0"/>
              </a:rPr>
              <a:t> </a:t>
            </a:r>
            <a:endParaRPr lang="en-US" sz="1799" b="1" dirty="0">
              <a:solidFill>
                <a:prstClr val="white"/>
              </a:solidFill>
              <a:latin typeface="Corbel" panose="020B0503020204020204" pitchFamily="34" charset="0"/>
            </a:endParaRPr>
          </a:p>
        </p:txBody>
      </p:sp>
      <p:pic>
        <p:nvPicPr>
          <p:cNvPr id="5" name="Picture 5" descr="Graphical user interface, application&#10;&#10;Description automatically generated">
            <a:extLst>
              <a:ext uri="{FF2B5EF4-FFF2-40B4-BE49-F238E27FC236}">
                <a16:creationId xmlns:a16="http://schemas.microsoft.com/office/drawing/2014/main" id="{929D2191-26AD-4CCC-800B-16117A5380F5}"/>
              </a:ext>
            </a:extLst>
          </p:cNvPr>
          <p:cNvPicPr>
            <a:picLocks noChangeAspect="1"/>
          </p:cNvPicPr>
          <p:nvPr/>
        </p:nvPicPr>
        <p:blipFill>
          <a:blip r:embed="rId3"/>
          <a:stretch>
            <a:fillRect/>
          </a:stretch>
        </p:blipFill>
        <p:spPr>
          <a:xfrm>
            <a:off x="314531" y="2559164"/>
            <a:ext cx="4266089" cy="1904965"/>
          </a:xfrm>
          <a:prstGeom prst="rect">
            <a:avLst/>
          </a:prstGeom>
        </p:spPr>
      </p:pic>
      <p:sp>
        <p:nvSpPr>
          <p:cNvPr id="6" name="Rectangle: Rounded Corners 5">
            <a:extLst>
              <a:ext uri="{FF2B5EF4-FFF2-40B4-BE49-F238E27FC236}">
                <a16:creationId xmlns:a16="http://schemas.microsoft.com/office/drawing/2014/main" id="{CD210292-F99A-480D-A5DB-98A55A879DCD}"/>
              </a:ext>
            </a:extLst>
          </p:cNvPr>
          <p:cNvSpPr/>
          <p:nvPr/>
        </p:nvSpPr>
        <p:spPr>
          <a:xfrm>
            <a:off x="3674587" y="3322412"/>
            <a:ext cx="919910" cy="9199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Corbel" panose="020B0503020204020204"/>
            </a:endParaRPr>
          </a:p>
        </p:txBody>
      </p:sp>
      <p:pic>
        <p:nvPicPr>
          <p:cNvPr id="7" name="Picture 7" descr="Graphical user interface, application&#10;&#10;Description automatically generated">
            <a:extLst>
              <a:ext uri="{FF2B5EF4-FFF2-40B4-BE49-F238E27FC236}">
                <a16:creationId xmlns:a16="http://schemas.microsoft.com/office/drawing/2014/main" id="{04E28145-EB31-4E3E-97CC-9CCCCF7536D4}"/>
              </a:ext>
            </a:extLst>
          </p:cNvPr>
          <p:cNvPicPr>
            <a:picLocks noChangeAspect="1"/>
          </p:cNvPicPr>
          <p:nvPr/>
        </p:nvPicPr>
        <p:blipFill>
          <a:blip r:embed="rId4"/>
          <a:stretch>
            <a:fillRect/>
          </a:stretch>
        </p:blipFill>
        <p:spPr>
          <a:xfrm>
            <a:off x="5097577" y="1787194"/>
            <a:ext cx="2843100" cy="3068734"/>
          </a:xfrm>
          <a:prstGeom prst="rect">
            <a:avLst/>
          </a:prstGeom>
        </p:spPr>
      </p:pic>
      <p:sp>
        <p:nvSpPr>
          <p:cNvPr id="10" name="Rectangle: Rounded Corners 9">
            <a:extLst>
              <a:ext uri="{FF2B5EF4-FFF2-40B4-BE49-F238E27FC236}">
                <a16:creationId xmlns:a16="http://schemas.microsoft.com/office/drawing/2014/main" id="{4FBEE72A-6A01-48FB-980E-233A8CE086E0}"/>
              </a:ext>
            </a:extLst>
          </p:cNvPr>
          <p:cNvSpPr/>
          <p:nvPr/>
        </p:nvSpPr>
        <p:spPr>
          <a:xfrm>
            <a:off x="5390797" y="3099521"/>
            <a:ext cx="2256657" cy="5717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Corbel" panose="020B0503020204020204"/>
            </a:endParaRPr>
          </a:p>
        </p:txBody>
      </p:sp>
      <p:pic>
        <p:nvPicPr>
          <p:cNvPr id="12" name="Picture 12" descr="Graphical user interface, text, application, email&#10;&#10;Description automatically generated">
            <a:extLst>
              <a:ext uri="{FF2B5EF4-FFF2-40B4-BE49-F238E27FC236}">
                <a16:creationId xmlns:a16="http://schemas.microsoft.com/office/drawing/2014/main" id="{93D455AD-C811-45F9-9EC7-4DC331E79320}"/>
              </a:ext>
            </a:extLst>
          </p:cNvPr>
          <p:cNvPicPr>
            <a:picLocks noChangeAspect="1"/>
          </p:cNvPicPr>
          <p:nvPr/>
        </p:nvPicPr>
        <p:blipFill>
          <a:blip r:embed="rId5"/>
          <a:stretch>
            <a:fillRect/>
          </a:stretch>
        </p:blipFill>
        <p:spPr>
          <a:xfrm>
            <a:off x="8404404" y="1676401"/>
            <a:ext cx="3073079" cy="2222131"/>
          </a:xfrm>
          <a:prstGeom prst="rect">
            <a:avLst/>
          </a:prstGeom>
        </p:spPr>
      </p:pic>
      <p:sp>
        <p:nvSpPr>
          <p:cNvPr id="13" name="TextBox 12">
            <a:extLst>
              <a:ext uri="{FF2B5EF4-FFF2-40B4-BE49-F238E27FC236}">
                <a16:creationId xmlns:a16="http://schemas.microsoft.com/office/drawing/2014/main" id="{30171304-E523-43C0-B614-9D2A5263A396}"/>
              </a:ext>
            </a:extLst>
          </p:cNvPr>
          <p:cNvSpPr txBox="1"/>
          <p:nvPr/>
        </p:nvSpPr>
        <p:spPr>
          <a:xfrm>
            <a:off x="7162800" y="280960"/>
            <a:ext cx="4953000" cy="1077194"/>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s-CO" sz="3200" b="1" i="1" dirty="0">
                <a:solidFill>
                  <a:prstClr val="white"/>
                </a:solidFill>
                <a:latin typeface="Corbel" panose="020B0503020204020204" pitchFamily="34" charset="0"/>
                <a:cs typeface="Calibri"/>
              </a:rPr>
              <a:t>Servicios de interpretación: dispositivo móvil</a:t>
            </a:r>
            <a:endParaRPr lang="en-US" sz="3200" i="1" dirty="0">
              <a:solidFill>
                <a:prstClr val="white"/>
              </a:solidFill>
              <a:latin typeface="Corbel" panose="020B0503020204020204" pitchFamily="34" charset="0"/>
              <a:cs typeface="Calibri"/>
            </a:endParaRPr>
          </a:p>
        </p:txBody>
      </p:sp>
      <p:pic>
        <p:nvPicPr>
          <p:cNvPr id="14" name="Picture 14" descr="Graphical user interface, text, application&#10;&#10;Description automatically generated">
            <a:extLst>
              <a:ext uri="{FF2B5EF4-FFF2-40B4-BE49-F238E27FC236}">
                <a16:creationId xmlns:a16="http://schemas.microsoft.com/office/drawing/2014/main" id="{CF31F88D-C2EE-4C15-A538-04050EEBE995}"/>
              </a:ext>
            </a:extLst>
          </p:cNvPr>
          <p:cNvPicPr>
            <a:picLocks noChangeAspect="1"/>
          </p:cNvPicPr>
          <p:nvPr/>
        </p:nvPicPr>
        <p:blipFill>
          <a:blip r:embed="rId6"/>
          <a:stretch>
            <a:fillRect/>
          </a:stretch>
        </p:blipFill>
        <p:spPr>
          <a:xfrm>
            <a:off x="8145679" y="3237344"/>
            <a:ext cx="3791759" cy="1324172"/>
          </a:xfrm>
          <a:prstGeom prst="rect">
            <a:avLst/>
          </a:prstGeom>
        </p:spPr>
      </p:pic>
      <p:sp>
        <p:nvSpPr>
          <p:cNvPr id="15" name="Rectangle: Rounded Corners 14">
            <a:extLst>
              <a:ext uri="{FF2B5EF4-FFF2-40B4-BE49-F238E27FC236}">
                <a16:creationId xmlns:a16="http://schemas.microsoft.com/office/drawing/2014/main" id="{C4BC3ABE-0EAC-4752-BE35-F31CD75F4C44}"/>
              </a:ext>
            </a:extLst>
          </p:cNvPr>
          <p:cNvSpPr/>
          <p:nvPr/>
        </p:nvSpPr>
        <p:spPr>
          <a:xfrm>
            <a:off x="11016568" y="3329463"/>
            <a:ext cx="801208" cy="5461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Corbel" panose="020B0503020204020204"/>
            </a:endParaRPr>
          </a:p>
        </p:txBody>
      </p:sp>
      <p:pic>
        <p:nvPicPr>
          <p:cNvPr id="30" name="Picture 29" descr="File:Smartphone icon - Noun Project 283536.svg - Wikimedia ...">
            <a:extLst>
              <a:ext uri="{FF2B5EF4-FFF2-40B4-BE49-F238E27FC236}">
                <a16:creationId xmlns:a16="http://schemas.microsoft.com/office/drawing/2014/main" id="{CDB9FD45-0220-466A-A4A5-2BDFB51E6C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8692" y="153015"/>
            <a:ext cx="1322995" cy="1322995"/>
          </a:xfrm>
          <a:prstGeom prst="rect">
            <a:avLst/>
          </a:prstGeom>
          <a:solidFill>
            <a:schemeClr val="tx1"/>
          </a:solidFill>
        </p:spPr>
      </p:pic>
      <p:pic>
        <p:nvPicPr>
          <p:cNvPr id="2" name="Picture 2" descr="Graphical user interface, application&#10;&#10;Description automatically generated">
            <a:extLst>
              <a:ext uri="{FF2B5EF4-FFF2-40B4-BE49-F238E27FC236}">
                <a16:creationId xmlns:a16="http://schemas.microsoft.com/office/drawing/2014/main" id="{86B339B4-14A6-4FBE-990C-6637E21EE5E9}"/>
              </a:ext>
            </a:extLst>
          </p:cNvPr>
          <p:cNvPicPr>
            <a:picLocks noChangeAspect="1"/>
          </p:cNvPicPr>
          <p:nvPr/>
        </p:nvPicPr>
        <p:blipFill>
          <a:blip r:embed="rId8"/>
          <a:stretch>
            <a:fillRect/>
          </a:stretch>
        </p:blipFill>
        <p:spPr>
          <a:xfrm>
            <a:off x="427049" y="4536241"/>
            <a:ext cx="4222967" cy="1292680"/>
          </a:xfrm>
          <a:prstGeom prst="rect">
            <a:avLst/>
          </a:prstGeom>
        </p:spPr>
      </p:pic>
      <p:pic>
        <p:nvPicPr>
          <p:cNvPr id="3" name="Picture 7" descr="Graphical user interface, application&#10;&#10;Description automatically generated">
            <a:extLst>
              <a:ext uri="{FF2B5EF4-FFF2-40B4-BE49-F238E27FC236}">
                <a16:creationId xmlns:a16="http://schemas.microsoft.com/office/drawing/2014/main" id="{5ECCD59C-3153-4A1F-A998-8872DE8C49E4}"/>
              </a:ext>
            </a:extLst>
          </p:cNvPr>
          <p:cNvPicPr>
            <a:picLocks noChangeAspect="1"/>
          </p:cNvPicPr>
          <p:nvPr/>
        </p:nvPicPr>
        <p:blipFill>
          <a:blip r:embed="rId9"/>
          <a:stretch>
            <a:fillRect/>
          </a:stretch>
        </p:blipFill>
        <p:spPr>
          <a:xfrm>
            <a:off x="5147882" y="4497297"/>
            <a:ext cx="2742486" cy="2476934"/>
          </a:xfrm>
          <a:prstGeom prst="rect">
            <a:avLst/>
          </a:prstGeom>
        </p:spPr>
      </p:pic>
      <p:sp>
        <p:nvSpPr>
          <p:cNvPr id="31" name="Rectangle: Rounded Corners 30">
            <a:extLst>
              <a:ext uri="{FF2B5EF4-FFF2-40B4-BE49-F238E27FC236}">
                <a16:creationId xmlns:a16="http://schemas.microsoft.com/office/drawing/2014/main" id="{51341C22-3C90-4A9E-9C30-CB1E5CB305DB}"/>
              </a:ext>
            </a:extLst>
          </p:cNvPr>
          <p:cNvSpPr/>
          <p:nvPr/>
        </p:nvSpPr>
        <p:spPr>
          <a:xfrm>
            <a:off x="5275807" y="4961002"/>
            <a:ext cx="2429140" cy="5749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Corbel" panose="020B0503020204020204"/>
            </a:endParaRPr>
          </a:p>
        </p:txBody>
      </p:sp>
      <p:pic>
        <p:nvPicPr>
          <p:cNvPr id="8" name="Picture 8" descr="Graphical user interface, text, application, chat or text message&#10;&#10;Description automatically generated">
            <a:extLst>
              <a:ext uri="{FF2B5EF4-FFF2-40B4-BE49-F238E27FC236}">
                <a16:creationId xmlns:a16="http://schemas.microsoft.com/office/drawing/2014/main" id="{A5C3A32D-571B-4CB5-9ED3-7C6A638FCA7F}"/>
              </a:ext>
            </a:extLst>
          </p:cNvPr>
          <p:cNvPicPr>
            <a:picLocks noChangeAspect="1"/>
          </p:cNvPicPr>
          <p:nvPr/>
        </p:nvPicPr>
        <p:blipFill>
          <a:blip r:embed="rId10"/>
          <a:stretch>
            <a:fillRect/>
          </a:stretch>
        </p:blipFill>
        <p:spPr>
          <a:xfrm>
            <a:off x="8620006" y="4563437"/>
            <a:ext cx="2742486" cy="2704396"/>
          </a:xfrm>
          <a:prstGeom prst="rect">
            <a:avLst/>
          </a:prstGeom>
        </p:spPr>
      </p:pic>
      <p:sp>
        <p:nvSpPr>
          <p:cNvPr id="32" name="Rectangle: Rounded Corners 31">
            <a:extLst>
              <a:ext uri="{FF2B5EF4-FFF2-40B4-BE49-F238E27FC236}">
                <a16:creationId xmlns:a16="http://schemas.microsoft.com/office/drawing/2014/main" id="{6B303EC7-53BD-4EE3-A980-CBA9844F7FC1}"/>
              </a:ext>
            </a:extLst>
          </p:cNvPr>
          <p:cNvSpPr/>
          <p:nvPr/>
        </p:nvSpPr>
        <p:spPr>
          <a:xfrm>
            <a:off x="10615964" y="4826109"/>
            <a:ext cx="801208" cy="5461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Corbel" panose="020B0503020204020204"/>
            </a:endParaRPr>
          </a:p>
        </p:txBody>
      </p:sp>
      <p:sp>
        <p:nvSpPr>
          <p:cNvPr id="17" name="Rectangle: Rounded Corners 16">
            <a:extLst>
              <a:ext uri="{FF2B5EF4-FFF2-40B4-BE49-F238E27FC236}">
                <a16:creationId xmlns:a16="http://schemas.microsoft.com/office/drawing/2014/main" id="{EBC70F7E-62A4-6DBC-43BD-C6850AA465FC}"/>
              </a:ext>
            </a:extLst>
          </p:cNvPr>
          <p:cNvSpPr/>
          <p:nvPr/>
        </p:nvSpPr>
        <p:spPr>
          <a:xfrm>
            <a:off x="3732112" y="4788519"/>
            <a:ext cx="919910" cy="91991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prstClr val="white"/>
              </a:solidFill>
              <a:latin typeface="Corbel" panose="020B0503020204020204"/>
            </a:endParaRPr>
          </a:p>
        </p:txBody>
      </p:sp>
    </p:spTree>
    <p:extLst>
      <p:ext uri="{BB962C8B-B14F-4D97-AF65-F5344CB8AC3E}">
        <p14:creationId xmlns:p14="http://schemas.microsoft.com/office/powerpoint/2010/main" val="64056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BF1B67F-B8AB-B529-F1A5-67F8C21AD072}"/>
              </a:ext>
            </a:extLst>
          </p:cNvPr>
          <p:cNvSpPr>
            <a:spLocks noGrp="1"/>
          </p:cNvSpPr>
          <p:nvPr>
            <p:ph type="title"/>
          </p:nvPr>
        </p:nvSpPr>
        <p:spPr>
          <a:xfrm>
            <a:off x="655043" y="2353056"/>
            <a:ext cx="5715000" cy="1075944"/>
          </a:xfrm>
        </p:spPr>
        <p:txBody>
          <a:bodyPr anchor="b">
            <a:normAutofit/>
          </a:bodyPr>
          <a:lstStyle/>
          <a:p>
            <a:r>
              <a:rPr lang="en-US" sz="4800" b="1" dirty="0"/>
              <a:t>4) WHAT TO EXPECT</a:t>
            </a:r>
          </a:p>
        </p:txBody>
      </p:sp>
      <p:pic>
        <p:nvPicPr>
          <p:cNvPr id="4" name="Picture 3">
            <a:extLst>
              <a:ext uri="{FF2B5EF4-FFF2-40B4-BE49-F238E27FC236}">
                <a16:creationId xmlns:a16="http://schemas.microsoft.com/office/drawing/2014/main" id="{12A354EF-964F-7897-EDFE-E9296A3836AC}"/>
              </a:ext>
            </a:extLst>
          </p:cNvPr>
          <p:cNvPicPr>
            <a:picLocks noChangeAspect="1"/>
          </p:cNvPicPr>
          <p:nvPr/>
        </p:nvPicPr>
        <p:blipFill rotWithShape="1">
          <a:blip r:embed="rId3"/>
          <a:srcRect l="22184" r="28185" b="2"/>
          <a:stretch/>
        </p:blipFill>
        <p:spPr>
          <a:xfrm>
            <a:off x="6781800" y="571500"/>
            <a:ext cx="4727448" cy="5715000"/>
          </a:xfrm>
          <a:prstGeom prst="rect">
            <a:avLst/>
          </a:prstGeom>
          <a:noFill/>
        </p:spPr>
      </p:pic>
      <p:sp>
        <p:nvSpPr>
          <p:cNvPr id="13" name="Title 1">
            <a:extLst>
              <a:ext uri="{FF2B5EF4-FFF2-40B4-BE49-F238E27FC236}">
                <a16:creationId xmlns:a16="http://schemas.microsoft.com/office/drawing/2014/main" id="{AE9E244F-CE92-BDDE-D464-3F54AF876F3A}"/>
              </a:ext>
            </a:extLst>
          </p:cNvPr>
          <p:cNvSpPr txBox="1">
            <a:spLocks/>
          </p:cNvSpPr>
          <p:nvPr/>
        </p:nvSpPr>
        <p:spPr>
          <a:xfrm>
            <a:off x="655043" y="3429000"/>
            <a:ext cx="5715000" cy="107594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800" b="1" i="1"/>
              <a:t>4) QUÉ ESPERAR</a:t>
            </a:r>
          </a:p>
        </p:txBody>
      </p:sp>
    </p:spTree>
    <p:extLst>
      <p:ext uri="{BB962C8B-B14F-4D97-AF65-F5344CB8AC3E}">
        <p14:creationId xmlns:p14="http://schemas.microsoft.com/office/powerpoint/2010/main" val="112381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07326-63B2-487C-BCA3-F50B558987D4}"/>
              </a:ext>
            </a:extLst>
          </p:cNvPr>
          <p:cNvSpPr>
            <a:spLocks noGrp="1"/>
          </p:cNvSpPr>
          <p:nvPr>
            <p:ph type="title"/>
          </p:nvPr>
        </p:nvSpPr>
        <p:spPr>
          <a:xfrm>
            <a:off x="1409105" y="1466132"/>
            <a:ext cx="9373790" cy="914400"/>
          </a:xfrm>
        </p:spPr>
        <p:txBody>
          <a:bodyPr/>
          <a:lstStyle/>
          <a:p>
            <a:r>
              <a:rPr lang="en-US" dirty="0"/>
              <a:t>English Language Arts &amp; Literacy (ELA)</a:t>
            </a:r>
          </a:p>
        </p:txBody>
      </p:sp>
      <p:sp>
        <p:nvSpPr>
          <p:cNvPr id="3" name="Text Placeholder 2">
            <a:extLst>
              <a:ext uri="{FF2B5EF4-FFF2-40B4-BE49-F238E27FC236}">
                <a16:creationId xmlns:a16="http://schemas.microsoft.com/office/drawing/2014/main" id="{2C3125C9-D73D-45B8-B9C3-78EBD5FF5927}"/>
              </a:ext>
            </a:extLst>
          </p:cNvPr>
          <p:cNvSpPr>
            <a:spLocks noGrp="1"/>
          </p:cNvSpPr>
          <p:nvPr>
            <p:ph type="body" idx="1"/>
          </p:nvPr>
        </p:nvSpPr>
        <p:spPr>
          <a:xfrm>
            <a:off x="1522810" y="4989663"/>
            <a:ext cx="9146381" cy="536274"/>
          </a:xfrm>
        </p:spPr>
        <p:txBody>
          <a:bodyPr>
            <a:normAutofit/>
          </a:bodyPr>
          <a:lstStyle/>
          <a:p>
            <a:pPr algn="ctr"/>
            <a:r>
              <a:rPr lang="en-US" sz="3200" dirty="0"/>
              <a:t>Grades: Kindergarten – 2 </a:t>
            </a:r>
          </a:p>
        </p:txBody>
      </p:sp>
      <p:sp>
        <p:nvSpPr>
          <p:cNvPr id="4" name="Title 1">
            <a:extLst>
              <a:ext uri="{FF2B5EF4-FFF2-40B4-BE49-F238E27FC236}">
                <a16:creationId xmlns:a16="http://schemas.microsoft.com/office/drawing/2014/main" id="{624D265F-8793-4BD8-9D8F-812DC930A6B2}"/>
              </a:ext>
            </a:extLst>
          </p:cNvPr>
          <p:cNvSpPr txBox="1">
            <a:spLocks/>
          </p:cNvSpPr>
          <p:nvPr/>
        </p:nvSpPr>
        <p:spPr>
          <a:xfrm>
            <a:off x="1522810" y="2916806"/>
            <a:ext cx="9373790" cy="142659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0" kern="1200" cap="none" baseline="0">
                <a:solidFill>
                  <a:schemeClr val="tx1"/>
                </a:solidFill>
                <a:latin typeface="+mj-lt"/>
                <a:ea typeface="+mj-ea"/>
                <a:cs typeface="+mj-cs"/>
              </a:defRPr>
            </a:lvl1pPr>
          </a:lstStyle>
          <a:p>
            <a:r>
              <a:rPr lang="es-ES" i="1" dirty="0"/>
              <a:t>Artes del lenguaje inglés y </a:t>
            </a:r>
            <a:br>
              <a:rPr lang="es-ES" i="1" dirty="0"/>
            </a:br>
            <a:r>
              <a:rPr lang="es-ES" i="1" dirty="0"/>
              <a:t>la </a:t>
            </a:r>
            <a:r>
              <a:rPr lang="es-ES" i="1" dirty="0" err="1"/>
              <a:t>lectoscritura</a:t>
            </a:r>
            <a:r>
              <a:rPr lang="es-ES" i="1" dirty="0"/>
              <a:t>  </a:t>
            </a:r>
            <a:r>
              <a:rPr lang="en-US" i="1" dirty="0"/>
              <a:t>(ELA)</a:t>
            </a:r>
          </a:p>
        </p:txBody>
      </p:sp>
      <p:sp>
        <p:nvSpPr>
          <p:cNvPr id="5" name="Text Placeholder 2">
            <a:extLst>
              <a:ext uri="{FF2B5EF4-FFF2-40B4-BE49-F238E27FC236}">
                <a16:creationId xmlns:a16="http://schemas.microsoft.com/office/drawing/2014/main" id="{94B48E5D-DA0A-7063-182F-D24DA1A1E240}"/>
              </a:ext>
            </a:extLst>
          </p:cNvPr>
          <p:cNvSpPr txBox="1">
            <a:spLocks/>
          </p:cNvSpPr>
          <p:nvPr/>
        </p:nvSpPr>
        <p:spPr>
          <a:xfrm>
            <a:off x="1544581" y="5525937"/>
            <a:ext cx="9146381" cy="53627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SzPct val="100000"/>
              <a:buFont typeface="Arial"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600"/>
              </a:spcBef>
              <a:buSzPct val="100000"/>
              <a:buFont typeface="Consolas" pitchFamily="49"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600"/>
              </a:spcBef>
              <a:buSzPct val="100000"/>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600"/>
              </a:spcBef>
              <a:buSzPct val="100000"/>
              <a:buFont typeface="Consolas" pitchFamily="49"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600"/>
              </a:spcBef>
              <a:buSzPct val="100000"/>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600"/>
              </a:spcBef>
              <a:buSzPct val="100000"/>
              <a:buFont typeface="Consolas" pitchFamily="49"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600"/>
              </a:spcBef>
              <a:buSzPct val="100000"/>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600"/>
              </a:spcBef>
              <a:buSzPct val="100000"/>
              <a:buFont typeface="Consolas" pitchFamily="49"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600"/>
              </a:spcBef>
              <a:buSzPct val="100000"/>
              <a:buFont typeface="Arial" pitchFamily="34" charset="0"/>
              <a:buNone/>
              <a:defRPr sz="1400" kern="1200">
                <a:solidFill>
                  <a:schemeClr val="tx1">
                    <a:tint val="75000"/>
                  </a:schemeClr>
                </a:solidFill>
                <a:latin typeface="+mn-lt"/>
                <a:ea typeface="+mn-ea"/>
                <a:cs typeface="+mn-cs"/>
              </a:defRPr>
            </a:lvl9pPr>
          </a:lstStyle>
          <a:p>
            <a:pPr algn="ctr"/>
            <a:r>
              <a:rPr lang="en-US" sz="3200" i="1" dirty="0" err="1"/>
              <a:t>Grados</a:t>
            </a:r>
            <a:r>
              <a:rPr lang="en-US" sz="3200" i="1" dirty="0"/>
              <a:t>: Kindergarten – 2 </a:t>
            </a:r>
          </a:p>
        </p:txBody>
      </p:sp>
    </p:spTree>
    <p:extLst>
      <p:ext uri="{BB962C8B-B14F-4D97-AF65-F5344CB8AC3E}">
        <p14:creationId xmlns:p14="http://schemas.microsoft.com/office/powerpoint/2010/main" val="360143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A3BF515-DE10-4C7D-80C8-2C75C1A24356}"/>
              </a:ext>
            </a:extLst>
          </p:cNvPr>
          <p:cNvPicPr>
            <a:picLocks noChangeAspect="1"/>
          </p:cNvPicPr>
          <p:nvPr/>
        </p:nvPicPr>
        <p:blipFill>
          <a:blip r:embed="rId4"/>
          <a:stretch>
            <a:fillRect/>
          </a:stretch>
        </p:blipFill>
        <p:spPr>
          <a:xfrm>
            <a:off x="363409" y="1676400"/>
            <a:ext cx="5524408" cy="4267200"/>
          </a:xfrm>
          <a:prstGeom prst="rect">
            <a:avLst/>
          </a:prstGeom>
          <a:ln>
            <a:solidFill>
              <a:srgbClr val="00B0F0"/>
            </a:solidFill>
          </a:ln>
        </p:spPr>
      </p:pic>
      <p:pic>
        <p:nvPicPr>
          <p:cNvPr id="5" name="Picture 4">
            <a:hlinkClick r:id="rId5"/>
            <a:extLst>
              <a:ext uri="{FF2B5EF4-FFF2-40B4-BE49-F238E27FC236}">
                <a16:creationId xmlns:a16="http://schemas.microsoft.com/office/drawing/2014/main" id="{3288FB6D-46DE-458F-95A8-F8A4F7B9BF8D}"/>
              </a:ext>
            </a:extLst>
          </p:cNvPr>
          <p:cNvPicPr>
            <a:picLocks noChangeAspect="1"/>
          </p:cNvPicPr>
          <p:nvPr/>
        </p:nvPicPr>
        <p:blipFill>
          <a:blip r:embed="rId6"/>
          <a:stretch>
            <a:fillRect/>
          </a:stretch>
        </p:blipFill>
        <p:spPr>
          <a:xfrm>
            <a:off x="6310163" y="1673638"/>
            <a:ext cx="5524297" cy="4269962"/>
          </a:xfrm>
          <a:prstGeom prst="rect">
            <a:avLst/>
          </a:prstGeom>
          <a:ln>
            <a:solidFill>
              <a:srgbClr val="00B0F0"/>
            </a:solidFill>
          </a:ln>
        </p:spPr>
      </p:pic>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fontScale="92500" lnSpcReduction="10000"/>
          </a:bodyPr>
          <a:lstStyle/>
          <a:p>
            <a:pPr algn="ctr"/>
            <a:r>
              <a:rPr lang="en-US" dirty="0"/>
              <a:t>Common Core ELA Parent Overview:</a:t>
            </a:r>
          </a:p>
          <a:p>
            <a:pPr algn="ctr"/>
            <a:r>
              <a:rPr lang="en-US" dirty="0"/>
              <a:t>Page 1</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fontScale="92500" lnSpcReduction="10000"/>
          </a:bodyPr>
          <a:lstStyle/>
          <a:p>
            <a:pPr algn="ctr"/>
            <a:r>
              <a:rPr lang="es-CO" i="1" dirty="0"/>
              <a:t>Repaso general para padres de los Estándares Estatales Comunes, ELA:</a:t>
            </a:r>
          </a:p>
          <a:p>
            <a:pPr algn="ctr"/>
            <a:r>
              <a:rPr lang="es-CO" i="1" dirty="0"/>
              <a:t>Página 1</a:t>
            </a:r>
          </a:p>
        </p:txBody>
      </p:sp>
    </p:spTree>
    <p:extLst>
      <p:ext uri="{BB962C8B-B14F-4D97-AF65-F5344CB8AC3E}">
        <p14:creationId xmlns:p14="http://schemas.microsoft.com/office/powerpoint/2010/main" val="277392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fontScale="92500" lnSpcReduction="10000"/>
          </a:bodyPr>
          <a:lstStyle/>
          <a:p>
            <a:pPr algn="ctr"/>
            <a:r>
              <a:rPr lang="en-US" dirty="0"/>
              <a:t>Common Core ELA Parent Overview:</a:t>
            </a:r>
          </a:p>
          <a:p>
            <a:pPr algn="ctr"/>
            <a:r>
              <a:rPr lang="en-US" dirty="0"/>
              <a:t>Page 2</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fontScale="92500" lnSpcReduction="10000"/>
          </a:bodyPr>
          <a:lstStyle/>
          <a:p>
            <a:pPr algn="ctr"/>
            <a:r>
              <a:rPr lang="es-CO" i="1" dirty="0"/>
              <a:t>Repaso general para padres Estándares Estatales Comunes, ELA:</a:t>
            </a:r>
          </a:p>
          <a:p>
            <a:pPr algn="ctr"/>
            <a:r>
              <a:rPr lang="es-CO" i="1" dirty="0"/>
              <a:t>Página 2</a:t>
            </a:r>
          </a:p>
        </p:txBody>
      </p:sp>
      <p:pic>
        <p:nvPicPr>
          <p:cNvPr id="6" name="Picture 5">
            <a:hlinkClick r:id="rId3"/>
            <a:extLst>
              <a:ext uri="{FF2B5EF4-FFF2-40B4-BE49-F238E27FC236}">
                <a16:creationId xmlns:a16="http://schemas.microsoft.com/office/drawing/2014/main" id="{A9A14DA6-8339-4E66-B150-4B67BFB7856E}"/>
              </a:ext>
            </a:extLst>
          </p:cNvPr>
          <p:cNvPicPr>
            <a:picLocks noChangeAspect="1"/>
          </p:cNvPicPr>
          <p:nvPr/>
        </p:nvPicPr>
        <p:blipFill>
          <a:blip r:embed="rId4"/>
          <a:stretch>
            <a:fillRect/>
          </a:stretch>
        </p:blipFill>
        <p:spPr>
          <a:xfrm>
            <a:off x="6307228" y="1676250"/>
            <a:ext cx="5524297" cy="4264736"/>
          </a:xfrm>
          <a:prstGeom prst="rect">
            <a:avLst/>
          </a:prstGeom>
          <a:ln>
            <a:solidFill>
              <a:srgbClr val="00B0F0"/>
            </a:solidFill>
          </a:ln>
        </p:spPr>
      </p:pic>
      <p:pic>
        <p:nvPicPr>
          <p:cNvPr id="7" name="Picture 6">
            <a:hlinkClick r:id="rId5"/>
            <a:extLst>
              <a:ext uri="{FF2B5EF4-FFF2-40B4-BE49-F238E27FC236}">
                <a16:creationId xmlns:a16="http://schemas.microsoft.com/office/drawing/2014/main" id="{11CD9EDA-BEA2-4ABC-B6CC-A70BF499ED46}"/>
              </a:ext>
            </a:extLst>
          </p:cNvPr>
          <p:cNvPicPr>
            <a:picLocks noChangeAspect="1"/>
          </p:cNvPicPr>
          <p:nvPr/>
        </p:nvPicPr>
        <p:blipFill>
          <a:blip r:embed="rId6"/>
          <a:stretch>
            <a:fillRect/>
          </a:stretch>
        </p:blipFill>
        <p:spPr>
          <a:xfrm>
            <a:off x="357540" y="1673637"/>
            <a:ext cx="5524297" cy="4269963"/>
          </a:xfrm>
          <a:prstGeom prst="rect">
            <a:avLst/>
          </a:prstGeom>
          <a:ln>
            <a:solidFill>
              <a:srgbClr val="00B0F0"/>
            </a:solidFill>
          </a:ln>
        </p:spPr>
      </p:pic>
    </p:spTree>
    <p:extLst>
      <p:ext uri="{BB962C8B-B14F-4D97-AF65-F5344CB8AC3E}">
        <p14:creationId xmlns:p14="http://schemas.microsoft.com/office/powerpoint/2010/main" val="243184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3732-633C-709A-0B9C-2EB3631832E4}"/>
              </a:ext>
            </a:extLst>
          </p:cNvPr>
          <p:cNvSpPr>
            <a:spLocks noGrp="1"/>
          </p:cNvSpPr>
          <p:nvPr>
            <p:ph type="title"/>
          </p:nvPr>
        </p:nvSpPr>
        <p:spPr>
          <a:xfrm>
            <a:off x="1447800" y="1676400"/>
            <a:ext cx="3581400" cy="1295400"/>
          </a:xfrm>
        </p:spPr>
        <p:txBody>
          <a:bodyPr anchor="b">
            <a:normAutofit/>
          </a:bodyPr>
          <a:lstStyle/>
          <a:p>
            <a:r>
              <a:rPr lang="en-US" sz="3600" dirty="0">
                <a:latin typeface="+mn-lt"/>
              </a:rPr>
              <a:t>How do you eat an elephant?</a:t>
            </a:r>
          </a:p>
        </p:txBody>
      </p:sp>
      <p:pic>
        <p:nvPicPr>
          <p:cNvPr id="3" name="Picture 2">
            <a:extLst>
              <a:ext uri="{FF2B5EF4-FFF2-40B4-BE49-F238E27FC236}">
                <a16:creationId xmlns:a16="http://schemas.microsoft.com/office/drawing/2014/main" id="{C35D88F6-CE99-5B98-8C1D-A299C77B4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6096576" y="393193"/>
            <a:ext cx="5717472" cy="61478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46751EA-D1D7-1336-6F98-7CD7D7C88E2C}"/>
              </a:ext>
            </a:extLst>
          </p:cNvPr>
          <p:cNvSpPr txBox="1">
            <a:spLocks/>
          </p:cNvSpPr>
          <p:nvPr/>
        </p:nvSpPr>
        <p:spPr>
          <a:xfrm>
            <a:off x="1447800" y="3886200"/>
            <a:ext cx="3505200" cy="1295399"/>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3600" i="1">
                <a:latin typeface="+mn-lt"/>
              </a:rPr>
              <a:t>¿Cómo sería posible comerse a un elefante?</a:t>
            </a:r>
          </a:p>
        </p:txBody>
      </p:sp>
    </p:spTree>
    <p:extLst>
      <p:ext uri="{BB962C8B-B14F-4D97-AF65-F5344CB8AC3E}">
        <p14:creationId xmlns:p14="http://schemas.microsoft.com/office/powerpoint/2010/main" val="261250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a:bodyPr>
          <a:lstStyle/>
          <a:p>
            <a:pPr algn="ctr"/>
            <a:r>
              <a:rPr lang="en-US" sz="3200" dirty="0"/>
              <a:t>4 Strands</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a:bodyPr>
          <a:lstStyle/>
          <a:p>
            <a:pPr algn="ctr"/>
            <a:r>
              <a:rPr lang="en-US" sz="3200" i="1" dirty="0"/>
              <a:t>4 </a:t>
            </a:r>
            <a:r>
              <a:rPr lang="en-US" sz="3200" i="1"/>
              <a:t>Categorías</a:t>
            </a:r>
            <a:endParaRPr lang="en-US" sz="3200" i="1" dirty="0"/>
          </a:p>
        </p:txBody>
      </p:sp>
      <p:pic>
        <p:nvPicPr>
          <p:cNvPr id="9" name="Picture 8">
            <a:extLst>
              <a:ext uri="{FF2B5EF4-FFF2-40B4-BE49-F238E27FC236}">
                <a16:creationId xmlns:a16="http://schemas.microsoft.com/office/drawing/2014/main" id="{8BF6D440-CD91-4C68-A1B7-C2424E03AB4C}"/>
              </a:ext>
            </a:extLst>
          </p:cNvPr>
          <p:cNvPicPr>
            <a:picLocks noChangeAspect="1"/>
          </p:cNvPicPr>
          <p:nvPr/>
        </p:nvPicPr>
        <p:blipFill>
          <a:blip r:embed="rId3"/>
          <a:stretch>
            <a:fillRect/>
          </a:stretch>
        </p:blipFill>
        <p:spPr>
          <a:xfrm>
            <a:off x="363409" y="1676400"/>
            <a:ext cx="5524408" cy="4267200"/>
          </a:xfrm>
          <a:prstGeom prst="rect">
            <a:avLst/>
          </a:prstGeom>
          <a:ln>
            <a:solidFill>
              <a:srgbClr val="00B0F0"/>
            </a:solidFill>
          </a:ln>
        </p:spPr>
      </p:pic>
      <p:pic>
        <p:nvPicPr>
          <p:cNvPr id="10" name="Picture 9">
            <a:extLst>
              <a:ext uri="{FF2B5EF4-FFF2-40B4-BE49-F238E27FC236}">
                <a16:creationId xmlns:a16="http://schemas.microsoft.com/office/drawing/2014/main" id="{932DC92C-CB09-4751-9FB3-B3B2666B5F93}"/>
              </a:ext>
            </a:extLst>
          </p:cNvPr>
          <p:cNvPicPr>
            <a:picLocks noChangeAspect="1"/>
          </p:cNvPicPr>
          <p:nvPr/>
        </p:nvPicPr>
        <p:blipFill>
          <a:blip r:embed="rId4"/>
          <a:stretch>
            <a:fillRect/>
          </a:stretch>
        </p:blipFill>
        <p:spPr>
          <a:xfrm>
            <a:off x="6310163" y="1673638"/>
            <a:ext cx="5524297" cy="4269962"/>
          </a:xfrm>
          <a:prstGeom prst="rect">
            <a:avLst/>
          </a:prstGeom>
          <a:ln>
            <a:solidFill>
              <a:srgbClr val="00B0F0"/>
            </a:solidFill>
          </a:ln>
        </p:spPr>
      </p:pic>
      <p:sp>
        <p:nvSpPr>
          <p:cNvPr id="11" name="Rectangle 10">
            <a:extLst>
              <a:ext uri="{FF2B5EF4-FFF2-40B4-BE49-F238E27FC236}">
                <a16:creationId xmlns:a16="http://schemas.microsoft.com/office/drawing/2014/main" id="{347E4B6E-0E3B-4EE1-A303-04F18FE5B3E4}"/>
              </a:ext>
            </a:extLst>
          </p:cNvPr>
          <p:cNvSpPr/>
          <p:nvPr/>
        </p:nvSpPr>
        <p:spPr>
          <a:xfrm>
            <a:off x="4114800" y="4038600"/>
            <a:ext cx="1676400" cy="9144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B3FDA4-AD48-4BD8-B9A7-B0279E954D96}"/>
              </a:ext>
            </a:extLst>
          </p:cNvPr>
          <p:cNvSpPr/>
          <p:nvPr/>
        </p:nvSpPr>
        <p:spPr>
          <a:xfrm>
            <a:off x="10058400" y="4114800"/>
            <a:ext cx="1676400" cy="9144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43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3F4C3AE-EF07-4015-B8A8-9C336F74C81C}"/>
              </a:ext>
            </a:extLst>
          </p:cNvPr>
          <p:cNvPicPr>
            <a:picLocks noGrp="1" noChangeAspect="1"/>
          </p:cNvPicPr>
          <p:nvPr>
            <p:ph type="pic" sz="quarter" idx="13"/>
          </p:nvPr>
        </p:nvPicPr>
        <p:blipFill rotWithShape="1">
          <a:blip r:embed="rId3"/>
          <a:srcRect t="413" b="413"/>
          <a:stretch/>
        </p:blipFill>
        <p:spPr>
          <a:xfrm>
            <a:off x="6784848" y="813816"/>
            <a:ext cx="4617720" cy="2286000"/>
          </a:xfrm>
          <a:ln>
            <a:solidFill>
              <a:srgbClr val="00B0F0"/>
            </a:solidFill>
          </a:ln>
        </p:spPr>
      </p:pic>
      <p:pic>
        <p:nvPicPr>
          <p:cNvPr id="12" name="Picture Placeholder 11">
            <a:extLst>
              <a:ext uri="{FF2B5EF4-FFF2-40B4-BE49-F238E27FC236}">
                <a16:creationId xmlns:a16="http://schemas.microsoft.com/office/drawing/2014/main" id="{CD4E7543-C3B5-488C-A422-3944D61AAAEF}"/>
              </a:ext>
            </a:extLst>
          </p:cNvPr>
          <p:cNvPicPr>
            <a:picLocks noGrp="1" noChangeAspect="1"/>
          </p:cNvPicPr>
          <p:nvPr>
            <p:ph type="pic" sz="quarter" idx="14"/>
          </p:nvPr>
        </p:nvPicPr>
        <p:blipFill rotWithShape="1">
          <a:blip r:embed="rId4"/>
          <a:srcRect l="534" r="534"/>
          <a:stretch/>
        </p:blipFill>
        <p:spPr>
          <a:ln>
            <a:solidFill>
              <a:srgbClr val="00B0F0"/>
            </a:solidFill>
          </a:ln>
        </p:spPr>
      </p:pic>
      <p:cxnSp>
        <p:nvCxnSpPr>
          <p:cNvPr id="17" name="Straight Connector 16">
            <a:extLst>
              <a:ext uri="{FF2B5EF4-FFF2-40B4-BE49-F238E27FC236}">
                <a16:creationId xmlns:a16="http://schemas.microsoft.com/office/drawing/2014/main" id="{97A7626E-C626-4633-AF8A-22CB7DA6B16F}"/>
              </a:ext>
            </a:extLst>
          </p:cNvPr>
          <p:cNvCxnSpPr/>
          <p:nvPr/>
        </p:nvCxnSpPr>
        <p:spPr>
          <a:xfrm>
            <a:off x="8229600" y="2356104"/>
            <a:ext cx="6858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EFB58D-53F1-4910-8754-7A2FEFDA0949}"/>
              </a:ext>
            </a:extLst>
          </p:cNvPr>
          <p:cNvCxnSpPr>
            <a:cxnSpLocks/>
          </p:cNvCxnSpPr>
          <p:nvPr/>
        </p:nvCxnSpPr>
        <p:spPr>
          <a:xfrm>
            <a:off x="8991600" y="2362200"/>
            <a:ext cx="6096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6050F2-10A0-4F10-BDA0-A11BDAF76013}"/>
              </a:ext>
            </a:extLst>
          </p:cNvPr>
          <p:cNvCxnSpPr>
            <a:cxnSpLocks/>
          </p:cNvCxnSpPr>
          <p:nvPr/>
        </p:nvCxnSpPr>
        <p:spPr>
          <a:xfrm>
            <a:off x="9677400" y="2356104"/>
            <a:ext cx="12192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542EF2-5F97-433D-9B17-5D9B9BE9D1B9}"/>
              </a:ext>
            </a:extLst>
          </p:cNvPr>
          <p:cNvCxnSpPr>
            <a:cxnSpLocks/>
          </p:cNvCxnSpPr>
          <p:nvPr/>
        </p:nvCxnSpPr>
        <p:spPr>
          <a:xfrm>
            <a:off x="7086600" y="2514600"/>
            <a:ext cx="7620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7392D6-B3D4-4372-93C0-D4C4DA620A0C}"/>
              </a:ext>
            </a:extLst>
          </p:cNvPr>
          <p:cNvCxnSpPr>
            <a:cxnSpLocks/>
          </p:cNvCxnSpPr>
          <p:nvPr/>
        </p:nvCxnSpPr>
        <p:spPr>
          <a:xfrm>
            <a:off x="8305800" y="2514600"/>
            <a:ext cx="9144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D1DA1C-FD56-4CE3-A3A2-F632140F5B8C}"/>
              </a:ext>
            </a:extLst>
          </p:cNvPr>
          <p:cNvCxnSpPr>
            <a:cxnSpLocks/>
          </p:cNvCxnSpPr>
          <p:nvPr/>
        </p:nvCxnSpPr>
        <p:spPr>
          <a:xfrm>
            <a:off x="8534400" y="5181600"/>
            <a:ext cx="5334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091777-FA44-4AC0-A714-890A4FE5B374}"/>
              </a:ext>
            </a:extLst>
          </p:cNvPr>
          <p:cNvCxnSpPr>
            <a:cxnSpLocks/>
          </p:cNvCxnSpPr>
          <p:nvPr/>
        </p:nvCxnSpPr>
        <p:spPr>
          <a:xfrm>
            <a:off x="9144000" y="5181600"/>
            <a:ext cx="16002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DC118A-297B-41BC-8EA9-658966B425AD}"/>
              </a:ext>
            </a:extLst>
          </p:cNvPr>
          <p:cNvCxnSpPr>
            <a:cxnSpLocks/>
          </p:cNvCxnSpPr>
          <p:nvPr/>
        </p:nvCxnSpPr>
        <p:spPr>
          <a:xfrm>
            <a:off x="7010400" y="5410200"/>
            <a:ext cx="29718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E05B9C5-60B0-4825-A6BA-D38770AEE7D9}"/>
              </a:ext>
            </a:extLst>
          </p:cNvPr>
          <p:cNvCxnSpPr>
            <a:cxnSpLocks/>
          </p:cNvCxnSpPr>
          <p:nvPr/>
        </p:nvCxnSpPr>
        <p:spPr>
          <a:xfrm>
            <a:off x="10210800" y="5410200"/>
            <a:ext cx="6858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C9596C60-6C58-C77C-0635-2CB6849649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280754" y="1036082"/>
            <a:ext cx="2172155" cy="2172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41BF87-59E6-BAA9-B049-5FADB1350D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4114999" y="1029274"/>
            <a:ext cx="2171403" cy="21714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0E0E80C-4F08-45C9-85D4-F73CC3591A5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4111278" y="3653602"/>
            <a:ext cx="2175124" cy="21751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9FB1D21-306C-DE78-E117-8C9C7F65B48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88" t="903" r="1288" b="8890"/>
          <a:stretch/>
        </p:blipFill>
        <p:spPr bwMode="auto">
          <a:xfrm>
            <a:off x="1280755" y="3649644"/>
            <a:ext cx="2172155" cy="2172155"/>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C49DBF-593E-42A0-9392-16338BC30425}"/>
              </a:ext>
            </a:extLst>
          </p:cNvPr>
          <p:cNvSpPr>
            <a:spLocks noGrp="1"/>
          </p:cNvSpPr>
          <p:nvPr>
            <p:ph type="title"/>
          </p:nvPr>
        </p:nvSpPr>
        <p:spPr>
          <a:xfrm>
            <a:off x="839569" y="228600"/>
            <a:ext cx="10512862" cy="837569"/>
          </a:xfrm>
        </p:spPr>
        <p:txBody>
          <a:bodyPr>
            <a:normAutofit/>
          </a:bodyPr>
          <a:lstStyle/>
          <a:p>
            <a:pPr algn="ctr"/>
            <a:r>
              <a:rPr lang="en-US" sz="4000" dirty="0">
                <a:latin typeface="Corbel" panose="020B0503020204020204" pitchFamily="34" charset="0"/>
              </a:rPr>
              <a:t>Small group activity</a:t>
            </a:r>
          </a:p>
        </p:txBody>
      </p:sp>
      <p:sp>
        <p:nvSpPr>
          <p:cNvPr id="9" name="Text Placeholder 2">
            <a:extLst>
              <a:ext uri="{FF2B5EF4-FFF2-40B4-BE49-F238E27FC236}">
                <a16:creationId xmlns:a16="http://schemas.microsoft.com/office/drawing/2014/main" id="{7FAC7393-A286-4F92-9B55-0DB98BAA4788}"/>
              </a:ext>
            </a:extLst>
          </p:cNvPr>
          <p:cNvSpPr>
            <a:spLocks noGrp="1"/>
          </p:cNvSpPr>
          <p:nvPr>
            <p:ph type="body" sz="quarter" idx="13"/>
          </p:nvPr>
        </p:nvSpPr>
        <p:spPr>
          <a:xfrm>
            <a:off x="839569" y="1066170"/>
            <a:ext cx="10512862" cy="696276"/>
          </a:xfrm>
        </p:spPr>
        <p:txBody>
          <a:bodyPr>
            <a:normAutofit/>
          </a:bodyPr>
          <a:lstStyle/>
          <a:p>
            <a:pPr algn="ctr"/>
            <a:r>
              <a:rPr lang="es-CO" sz="4000">
                <a:latin typeface="Corbel" panose="020B0503020204020204" pitchFamily="34" charset="0"/>
              </a:rPr>
              <a:t>Actividad en grupo pequeño</a:t>
            </a:r>
          </a:p>
        </p:txBody>
      </p:sp>
      <p:pic>
        <p:nvPicPr>
          <p:cNvPr id="5" name="Content Placeholder 4">
            <a:extLst>
              <a:ext uri="{FF2B5EF4-FFF2-40B4-BE49-F238E27FC236}">
                <a16:creationId xmlns:a16="http://schemas.microsoft.com/office/drawing/2014/main" id="{C7D8AFD9-DED8-45CE-BC52-4FDAA6867288}"/>
              </a:ext>
            </a:extLst>
          </p:cNvPr>
          <p:cNvPicPr>
            <a:picLocks noChangeAspect="1"/>
          </p:cNvPicPr>
          <p:nvPr/>
        </p:nvPicPr>
        <p:blipFill rotWithShape="1">
          <a:blip r:embed="rId3">
            <a:alphaModFix/>
          </a:blip>
          <a:srcRect l="4791" t="5180" r="3922"/>
          <a:stretch/>
        </p:blipFill>
        <p:spPr>
          <a:xfrm>
            <a:off x="5943600" y="1905000"/>
            <a:ext cx="5838721" cy="4088565"/>
          </a:xfrm>
          <a:prstGeom prst="rect">
            <a:avLst/>
          </a:prstGeom>
        </p:spPr>
      </p:pic>
      <p:pic>
        <p:nvPicPr>
          <p:cNvPr id="6" name="Picture 2" descr="Q&amp;amp;A: What does it mean to be Latinx in the geosciences?">
            <a:extLst>
              <a:ext uri="{FF2B5EF4-FFF2-40B4-BE49-F238E27FC236}">
                <a16:creationId xmlns:a16="http://schemas.microsoft.com/office/drawing/2014/main" id="{A96B807E-7364-8A57-2BDA-D3867C3070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981200"/>
            <a:ext cx="5181600" cy="401236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28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3732-633C-709A-0B9C-2EB3631832E4}"/>
              </a:ext>
            </a:extLst>
          </p:cNvPr>
          <p:cNvSpPr>
            <a:spLocks noGrp="1"/>
          </p:cNvSpPr>
          <p:nvPr>
            <p:ph type="title"/>
          </p:nvPr>
        </p:nvSpPr>
        <p:spPr>
          <a:xfrm>
            <a:off x="1447800" y="1676400"/>
            <a:ext cx="3581400" cy="1295400"/>
          </a:xfrm>
        </p:spPr>
        <p:txBody>
          <a:bodyPr anchor="b">
            <a:normAutofit/>
          </a:bodyPr>
          <a:lstStyle/>
          <a:p>
            <a:r>
              <a:rPr lang="en-US" sz="3600" dirty="0">
                <a:latin typeface="+mn-lt"/>
              </a:rPr>
              <a:t>How do you eat an elephant?</a:t>
            </a:r>
          </a:p>
        </p:txBody>
      </p:sp>
      <p:pic>
        <p:nvPicPr>
          <p:cNvPr id="3" name="Picture 2">
            <a:extLst>
              <a:ext uri="{FF2B5EF4-FFF2-40B4-BE49-F238E27FC236}">
                <a16:creationId xmlns:a16="http://schemas.microsoft.com/office/drawing/2014/main" id="{C35D88F6-CE99-5B98-8C1D-A299C77B4D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tretch/>
        </p:blipFill>
        <p:spPr bwMode="auto">
          <a:xfrm>
            <a:off x="6096576" y="393193"/>
            <a:ext cx="5717472" cy="61478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046751EA-D1D7-1336-6F98-7CD7D7C88E2C}"/>
              </a:ext>
            </a:extLst>
          </p:cNvPr>
          <p:cNvSpPr txBox="1">
            <a:spLocks/>
          </p:cNvSpPr>
          <p:nvPr/>
        </p:nvSpPr>
        <p:spPr>
          <a:xfrm>
            <a:off x="1447800" y="3886200"/>
            <a:ext cx="3505200" cy="1295399"/>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3600" i="1">
                <a:latin typeface="+mn-lt"/>
              </a:rPr>
              <a:t>¿Cómo sería posible comerse a un elefante?</a:t>
            </a:r>
          </a:p>
        </p:txBody>
      </p:sp>
    </p:spTree>
    <p:extLst>
      <p:ext uri="{BB962C8B-B14F-4D97-AF65-F5344CB8AC3E}">
        <p14:creationId xmlns:p14="http://schemas.microsoft.com/office/powerpoint/2010/main" val="394317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74DA-3BB9-603E-E767-9A4B6C98359A}"/>
              </a:ext>
            </a:extLst>
          </p:cNvPr>
          <p:cNvSpPr>
            <a:spLocks noGrp="1"/>
          </p:cNvSpPr>
          <p:nvPr>
            <p:ph type="title"/>
          </p:nvPr>
        </p:nvSpPr>
        <p:spPr>
          <a:xfrm>
            <a:off x="1522810" y="368479"/>
            <a:ext cx="6114447" cy="563562"/>
          </a:xfrm>
        </p:spPr>
        <p:txBody>
          <a:bodyPr vert="horz" lIns="91440" tIns="45720" rIns="91440" bIns="45720" rtlCol="0" anchor="b">
            <a:normAutofit/>
          </a:bodyPr>
          <a:lstStyle/>
          <a:p>
            <a:r>
              <a:rPr lang="en-US" dirty="0">
                <a:latin typeface="+mn-lt"/>
              </a:rPr>
              <a:t>… One bite at a time.</a:t>
            </a:r>
          </a:p>
        </p:txBody>
      </p:sp>
      <p:pic>
        <p:nvPicPr>
          <p:cNvPr id="1026" name="Picture 2">
            <a:extLst>
              <a:ext uri="{FF2B5EF4-FFF2-40B4-BE49-F238E27FC236}">
                <a16:creationId xmlns:a16="http://schemas.microsoft.com/office/drawing/2014/main" id="{AD72AC20-C1D7-A8FA-6A85-44268F9040F5}"/>
              </a:ext>
            </a:extLst>
          </p:cNvPr>
          <p:cNvPicPr>
            <a:picLocks noGrp="1" noChangeAspect="1" noChangeArrowheads="1"/>
          </p:cNvPicPr>
          <p:nvPr>
            <p:ph type="pic" idx="1"/>
          </p:nvPr>
        </p:nvPicPr>
        <p:blipFill rotWithShape="1">
          <a:blip r:embed="rId3" cstate="print">
            <a:extLst>
              <a:ext uri="{28A0092B-C50C-407E-A947-70E740481C1C}">
                <a14:useLocalDpi xmlns:a14="http://schemas.microsoft.com/office/drawing/2010/main" val="0"/>
              </a:ext>
            </a:extLst>
          </a:blip>
          <a:stretch/>
        </p:blipFill>
        <p:spPr bwMode="auto">
          <a:xfrm>
            <a:off x="2702305" y="1884311"/>
            <a:ext cx="3758732" cy="4041648"/>
          </a:xfrm>
          <a:prstGeom prst="rect">
            <a:avLst/>
          </a:prstGeom>
          <a:solidFill>
            <a:srgbClr val="FFFFFF"/>
          </a:solidFill>
        </p:spPr>
      </p:pic>
      <p:sp>
        <p:nvSpPr>
          <p:cNvPr id="5" name="Title 1">
            <a:extLst>
              <a:ext uri="{FF2B5EF4-FFF2-40B4-BE49-F238E27FC236}">
                <a16:creationId xmlns:a16="http://schemas.microsoft.com/office/drawing/2014/main" id="{FF07EE44-C0E3-0A8E-9E52-80CFF486DD93}"/>
              </a:ext>
            </a:extLst>
          </p:cNvPr>
          <p:cNvSpPr txBox="1">
            <a:spLocks/>
          </p:cNvSpPr>
          <p:nvPr/>
        </p:nvSpPr>
        <p:spPr>
          <a:xfrm>
            <a:off x="7924800" y="1598447"/>
            <a:ext cx="4114800" cy="2135354"/>
          </a:xfrm>
          <a:prstGeom prst="rect">
            <a:avLst/>
          </a:prstGeom>
        </p:spPr>
        <p:txBody>
          <a:bodyPr vert="horz" lIns="91440" tIns="45720" rIns="91440" bIns="45720" rtlCol="0" anchor="ctr">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marL="342900" indent="-342900">
              <a:spcBef>
                <a:spcPts val="1200"/>
              </a:spcBef>
              <a:buSzPct val="100000"/>
              <a:buAutoNum type="arabicParenR"/>
            </a:pPr>
            <a:r>
              <a:rPr lang="en-US" sz="2000" dirty="0">
                <a:latin typeface="+mn-lt"/>
                <a:ea typeface="+mn-ea"/>
                <a:cs typeface="+mn-cs"/>
              </a:rPr>
              <a:t>R</a:t>
            </a:r>
            <a:r>
              <a:rPr lang="en-US" sz="2000" kern="1200" dirty="0">
                <a:latin typeface="+mn-lt"/>
                <a:ea typeface="+mn-ea"/>
                <a:cs typeface="+mn-cs"/>
              </a:rPr>
              <a:t>ead aloud the “chunks” assigned to your group and discuss what they mean.</a:t>
            </a:r>
          </a:p>
          <a:p>
            <a:pPr marL="342900" indent="-342900">
              <a:spcBef>
                <a:spcPts val="1200"/>
              </a:spcBef>
              <a:buSzPct val="100000"/>
              <a:buAutoNum type="arabicParenR"/>
            </a:pPr>
            <a:r>
              <a:rPr lang="en-US" sz="2000" dirty="0">
                <a:latin typeface="+mn-lt"/>
                <a:ea typeface="+mn-ea"/>
                <a:cs typeface="+mn-cs"/>
              </a:rPr>
              <a:t>Assign 1 person  to summarize your group learning when we come back to the big group.</a:t>
            </a:r>
            <a:endParaRPr lang="en-US" sz="2000" kern="1200" dirty="0">
              <a:latin typeface="+mn-lt"/>
              <a:ea typeface="+mn-ea"/>
              <a:cs typeface="+mn-cs"/>
            </a:endParaRPr>
          </a:p>
        </p:txBody>
      </p:sp>
      <p:sp>
        <p:nvSpPr>
          <p:cNvPr id="7" name="Title 1">
            <a:extLst>
              <a:ext uri="{FF2B5EF4-FFF2-40B4-BE49-F238E27FC236}">
                <a16:creationId xmlns:a16="http://schemas.microsoft.com/office/drawing/2014/main" id="{B6354258-9A38-3EAB-10D0-CF8EA1C6F997}"/>
              </a:ext>
            </a:extLst>
          </p:cNvPr>
          <p:cNvSpPr txBox="1">
            <a:spLocks/>
          </p:cNvSpPr>
          <p:nvPr/>
        </p:nvSpPr>
        <p:spPr>
          <a:xfrm>
            <a:off x="1505553" y="919692"/>
            <a:ext cx="6114447"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b="0" kern="1200">
                <a:solidFill>
                  <a:schemeClr val="tx1"/>
                </a:solidFill>
                <a:latin typeface="+mj-lt"/>
                <a:ea typeface="+mj-ea"/>
                <a:cs typeface="+mj-cs"/>
              </a:defRPr>
            </a:lvl1pPr>
          </a:lstStyle>
          <a:p>
            <a:r>
              <a:rPr lang="es-CO" i="1">
                <a:latin typeface="+mn-lt"/>
              </a:rPr>
              <a:t>… un pedacito a la vez.</a:t>
            </a:r>
          </a:p>
        </p:txBody>
      </p:sp>
      <p:sp>
        <p:nvSpPr>
          <p:cNvPr id="8" name="Title 1">
            <a:extLst>
              <a:ext uri="{FF2B5EF4-FFF2-40B4-BE49-F238E27FC236}">
                <a16:creationId xmlns:a16="http://schemas.microsoft.com/office/drawing/2014/main" id="{3475CB91-AF95-AD02-5642-D51541355261}"/>
              </a:ext>
            </a:extLst>
          </p:cNvPr>
          <p:cNvSpPr txBox="1">
            <a:spLocks/>
          </p:cNvSpPr>
          <p:nvPr/>
        </p:nvSpPr>
        <p:spPr>
          <a:xfrm>
            <a:off x="7924800" y="4076470"/>
            <a:ext cx="4114800" cy="2135354"/>
          </a:xfrm>
          <a:prstGeom prst="rect">
            <a:avLst/>
          </a:prstGeom>
        </p:spPr>
        <p:txBody>
          <a:bodyPr vert="horz" lIns="91440" tIns="45720" rIns="91440" bIns="45720" rtlCol="0" anchor="ctr">
            <a:normAutofit lnSpcReduction="1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marL="342900" indent="-342900">
              <a:spcBef>
                <a:spcPts val="1200"/>
              </a:spcBef>
              <a:buSzPct val="100000"/>
              <a:buAutoNum type="arabicParenR"/>
            </a:pPr>
            <a:r>
              <a:rPr lang="es-CO" sz="2000" i="1">
                <a:latin typeface="+mn-lt"/>
                <a:ea typeface="+mn-ea"/>
                <a:cs typeface="+mn-cs"/>
              </a:rPr>
              <a:t>Lea en voz alta “los pedacitos” asignados a su grupo y discutan lo que significan.</a:t>
            </a:r>
          </a:p>
          <a:p>
            <a:pPr marL="342900" indent="-342900">
              <a:spcBef>
                <a:spcPts val="1200"/>
              </a:spcBef>
              <a:buSzPct val="100000"/>
              <a:buAutoNum type="arabicParenR"/>
            </a:pPr>
            <a:r>
              <a:rPr lang="es-CO" sz="2000" i="1">
                <a:latin typeface="+mn-lt"/>
                <a:ea typeface="+mn-ea"/>
                <a:cs typeface="+mn-cs"/>
              </a:rPr>
              <a:t>Asignen a una persona para que resuma el aprendizaje de su aprendizaje cuando regresen al grupo general.</a:t>
            </a:r>
          </a:p>
        </p:txBody>
      </p:sp>
    </p:spTree>
    <p:extLst>
      <p:ext uri="{BB962C8B-B14F-4D97-AF65-F5344CB8AC3E}">
        <p14:creationId xmlns:p14="http://schemas.microsoft.com/office/powerpoint/2010/main" val="201957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1F1CFB-93C1-4C3A-8D72-39F24F5538AC}"/>
              </a:ext>
            </a:extLst>
          </p:cNvPr>
          <p:cNvPicPr>
            <a:picLocks noChangeAspect="1"/>
          </p:cNvPicPr>
          <p:nvPr/>
        </p:nvPicPr>
        <p:blipFill rotWithShape="1">
          <a:blip r:embed="rId3"/>
          <a:srcRect l="26644" t="72792" r="62107" b="7063"/>
          <a:stretch/>
        </p:blipFill>
        <p:spPr>
          <a:xfrm>
            <a:off x="8351255" y="5053157"/>
            <a:ext cx="3002545" cy="1577679"/>
          </a:xfrm>
          <a:prstGeom prst="rect">
            <a:avLst/>
          </a:prstGeom>
          <a:ln>
            <a:solidFill>
              <a:srgbClr val="FF0000"/>
            </a:solidFill>
          </a:ln>
        </p:spPr>
      </p:pic>
      <p:sp>
        <p:nvSpPr>
          <p:cNvPr id="4" name="Rectangle 3">
            <a:extLst>
              <a:ext uri="{FF2B5EF4-FFF2-40B4-BE49-F238E27FC236}">
                <a16:creationId xmlns:a16="http://schemas.microsoft.com/office/drawing/2014/main" id="{384E5855-D059-4F1B-9A21-A3524E9950BC}"/>
              </a:ext>
            </a:extLst>
          </p:cNvPr>
          <p:cNvSpPr/>
          <p:nvPr/>
        </p:nvSpPr>
        <p:spPr>
          <a:xfrm>
            <a:off x="8478414" y="6029607"/>
            <a:ext cx="1045028" cy="572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6" name="Rectangle 5">
            <a:extLst>
              <a:ext uri="{FF2B5EF4-FFF2-40B4-BE49-F238E27FC236}">
                <a16:creationId xmlns:a16="http://schemas.microsoft.com/office/drawing/2014/main" id="{BEBAC84E-F706-4EAA-9C29-BD3470F26FFD}"/>
              </a:ext>
            </a:extLst>
          </p:cNvPr>
          <p:cNvSpPr/>
          <p:nvPr/>
        </p:nvSpPr>
        <p:spPr>
          <a:xfrm>
            <a:off x="9211206" y="5050462"/>
            <a:ext cx="1796142" cy="979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7" name="TextBox 6">
            <a:extLst>
              <a:ext uri="{FF2B5EF4-FFF2-40B4-BE49-F238E27FC236}">
                <a16:creationId xmlns:a16="http://schemas.microsoft.com/office/drawing/2014/main" id="{94F80443-2B09-4DA4-8567-CDEB0A88B1C5}"/>
              </a:ext>
            </a:extLst>
          </p:cNvPr>
          <p:cNvSpPr txBox="1"/>
          <p:nvPr/>
        </p:nvSpPr>
        <p:spPr>
          <a:xfrm>
            <a:off x="616809" y="5055946"/>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1</a:t>
            </a:r>
          </a:p>
        </p:txBody>
      </p:sp>
      <p:sp>
        <p:nvSpPr>
          <p:cNvPr id="8" name="TextBox 7">
            <a:extLst>
              <a:ext uri="{FF2B5EF4-FFF2-40B4-BE49-F238E27FC236}">
                <a16:creationId xmlns:a16="http://schemas.microsoft.com/office/drawing/2014/main" id="{AB06EF9D-C133-4702-8257-679AC6593057}"/>
              </a:ext>
            </a:extLst>
          </p:cNvPr>
          <p:cNvSpPr txBox="1"/>
          <p:nvPr/>
        </p:nvSpPr>
        <p:spPr>
          <a:xfrm>
            <a:off x="7997533" y="5049418"/>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2</a:t>
            </a:r>
          </a:p>
        </p:txBody>
      </p:sp>
      <p:sp>
        <p:nvSpPr>
          <p:cNvPr id="5" name="Title 4">
            <a:extLst>
              <a:ext uri="{FF2B5EF4-FFF2-40B4-BE49-F238E27FC236}">
                <a16:creationId xmlns:a16="http://schemas.microsoft.com/office/drawing/2014/main" id="{871B0334-1637-4E9E-8427-E2E118646441}"/>
              </a:ext>
            </a:extLst>
          </p:cNvPr>
          <p:cNvSpPr>
            <a:spLocks noGrp="1"/>
          </p:cNvSpPr>
          <p:nvPr>
            <p:ph type="title"/>
          </p:nvPr>
        </p:nvSpPr>
        <p:spPr>
          <a:xfrm>
            <a:off x="838200" y="214277"/>
            <a:ext cx="10515600" cy="772551"/>
          </a:xfrm>
        </p:spPr>
        <p:txBody>
          <a:bodyPr>
            <a:normAutofit fontScale="90000"/>
          </a:bodyPr>
          <a:lstStyle/>
          <a:p>
            <a:pPr algn="ctr"/>
            <a:r>
              <a:rPr lang="en-US" sz="4000" b="1" cap="none" dirty="0">
                <a:cs typeface="Times New Roman" panose="02020603050405020304" pitchFamily="18" charset="0"/>
              </a:rPr>
              <a:t>CLOSED CAPTIONING (CC): laptop or computer</a:t>
            </a:r>
          </a:p>
        </p:txBody>
      </p:sp>
      <p:sp>
        <p:nvSpPr>
          <p:cNvPr id="9" name="Content Placeholder 8">
            <a:extLst>
              <a:ext uri="{FF2B5EF4-FFF2-40B4-BE49-F238E27FC236}">
                <a16:creationId xmlns:a16="http://schemas.microsoft.com/office/drawing/2014/main" id="{2BB3EA2A-AD02-4C3E-B575-7E4AAEEF9D1A}"/>
              </a:ext>
            </a:extLst>
          </p:cNvPr>
          <p:cNvSpPr>
            <a:spLocks noGrp="1"/>
          </p:cNvSpPr>
          <p:nvPr>
            <p:ph sz="half" idx="1"/>
          </p:nvPr>
        </p:nvSpPr>
        <p:spPr>
          <a:xfrm>
            <a:off x="838200" y="1825625"/>
            <a:ext cx="5257800" cy="3117567"/>
          </a:xfrm>
        </p:spPr>
        <p:txBody>
          <a:bodyPr>
            <a:normAutofit/>
          </a:bodyPr>
          <a:lstStyle/>
          <a:p>
            <a:pPr marL="514350" indent="-514350">
              <a:buFont typeface="+mj-lt"/>
              <a:buAutoNum type="arabicParenR"/>
            </a:pPr>
            <a:r>
              <a:rPr lang="en-US" dirty="0">
                <a:cs typeface="Times New Roman" panose="02020603050405020304" pitchFamily="18" charset="0"/>
              </a:rPr>
              <a:t>To enable Closed Captioning:</a:t>
            </a:r>
          </a:p>
          <a:p>
            <a:pPr marL="971550" lvl="1" indent="-514350">
              <a:buFont typeface="+mj-lt"/>
              <a:buAutoNum type="alphaLcParenR"/>
            </a:pPr>
            <a:r>
              <a:rPr lang="en-US" sz="2400" dirty="0">
                <a:cs typeface="Times New Roman" panose="02020603050405020304" pitchFamily="18" charset="0"/>
              </a:rPr>
              <a:t>Click on </a:t>
            </a:r>
            <a:r>
              <a:rPr lang="en-US" sz="2400" b="1" dirty="0">
                <a:cs typeface="Times New Roman" panose="02020603050405020304" pitchFamily="18" charset="0"/>
              </a:rPr>
              <a:t>Live Transcript </a:t>
            </a:r>
            <a:r>
              <a:rPr lang="en-US" sz="2400" dirty="0">
                <a:cs typeface="Times New Roman" panose="02020603050405020304" pitchFamily="18" charset="0"/>
              </a:rPr>
              <a:t>below CC icon</a:t>
            </a:r>
          </a:p>
          <a:p>
            <a:pPr marL="971550" lvl="1" indent="-514350">
              <a:buFont typeface="+mj-lt"/>
              <a:buAutoNum type="alphaLcParenR"/>
            </a:pPr>
            <a:r>
              <a:rPr lang="en-US" sz="2400" dirty="0">
                <a:cs typeface="Times New Roman" panose="02020603050405020304" pitchFamily="18" charset="0"/>
              </a:rPr>
              <a:t>Select </a:t>
            </a:r>
            <a:r>
              <a:rPr lang="en-US" sz="2400" b="1" dirty="0">
                <a:cs typeface="Times New Roman" panose="02020603050405020304" pitchFamily="18" charset="0"/>
              </a:rPr>
              <a:t>Show Subtitle </a:t>
            </a:r>
            <a:r>
              <a:rPr lang="en-US" sz="2400" dirty="0">
                <a:cs typeface="Times New Roman" panose="02020603050405020304" pitchFamily="18" charset="0"/>
              </a:rPr>
              <a:t>or </a:t>
            </a:r>
            <a:r>
              <a:rPr lang="en-US" sz="2400" b="1" dirty="0">
                <a:cs typeface="Times New Roman" panose="02020603050405020304" pitchFamily="18" charset="0"/>
              </a:rPr>
              <a:t>View Full Transcript</a:t>
            </a:r>
          </a:p>
          <a:p>
            <a:pPr marL="514350" indent="-514350">
              <a:buFont typeface="+mj-lt"/>
              <a:buAutoNum type="arabicParenR"/>
            </a:pPr>
            <a:r>
              <a:rPr lang="en-US" dirty="0">
                <a:cs typeface="Times New Roman" panose="02020603050405020304" pitchFamily="18" charset="0"/>
              </a:rPr>
              <a:t>To disable Closed Captioning: click CC icon and select </a:t>
            </a:r>
            <a:r>
              <a:rPr lang="en-US" b="1" dirty="0">
                <a:cs typeface="Times New Roman" panose="02020603050405020304" pitchFamily="18" charset="0"/>
              </a:rPr>
              <a:t>Hide Subtitle</a:t>
            </a:r>
          </a:p>
          <a:p>
            <a:endParaRPr lang="en-US" dirty="0">
              <a:cs typeface="Times New Roman" panose="02020603050405020304" pitchFamily="18" charset="0"/>
            </a:endParaRPr>
          </a:p>
        </p:txBody>
      </p:sp>
      <p:sp>
        <p:nvSpPr>
          <p:cNvPr id="10" name="Content Placeholder 9">
            <a:extLst>
              <a:ext uri="{FF2B5EF4-FFF2-40B4-BE49-F238E27FC236}">
                <a16:creationId xmlns:a16="http://schemas.microsoft.com/office/drawing/2014/main" id="{720F12F8-A8DD-43BA-B19B-7FAC8F839EF8}"/>
              </a:ext>
            </a:extLst>
          </p:cNvPr>
          <p:cNvSpPr>
            <a:spLocks noGrp="1"/>
          </p:cNvSpPr>
          <p:nvPr>
            <p:ph sz="half" idx="2"/>
          </p:nvPr>
        </p:nvSpPr>
        <p:spPr>
          <a:xfrm>
            <a:off x="6096000" y="1736247"/>
            <a:ext cx="6096000" cy="3206945"/>
          </a:xfrm>
        </p:spPr>
        <p:txBody>
          <a:bodyPr>
            <a:noAutofit/>
          </a:bodyPr>
          <a:lstStyle/>
          <a:p>
            <a:pPr marL="457200" indent="-457200">
              <a:lnSpc>
                <a:spcPct val="100000"/>
              </a:lnSpc>
              <a:buFont typeface="+mj-lt"/>
              <a:buAutoNum type="arabicParenR"/>
            </a:pPr>
            <a:r>
              <a:rPr lang="es-ES" sz="2100" i="1" dirty="0">
                <a:cs typeface="Times New Roman" panose="02020603050405020304" pitchFamily="18" charset="0"/>
              </a:rPr>
              <a:t>Para activar los subtítulos:</a:t>
            </a:r>
          </a:p>
          <a:p>
            <a:pPr marL="914400" lvl="1" indent="-457200">
              <a:lnSpc>
                <a:spcPct val="100000"/>
              </a:lnSpc>
              <a:buFont typeface="+mj-lt"/>
              <a:buAutoNum type="alphaLcParenR"/>
            </a:pPr>
            <a:r>
              <a:rPr lang="es-ES" sz="2100" i="1" dirty="0">
                <a:cs typeface="Times New Roman" panose="02020603050405020304" pitchFamily="18" charset="0"/>
              </a:rPr>
              <a:t>Haga clic en </a:t>
            </a:r>
            <a:r>
              <a:rPr lang="es-ES" sz="2100" b="1" i="1" dirty="0">
                <a:cs typeface="Times New Roman" panose="02020603050405020304" pitchFamily="18" charset="0"/>
              </a:rPr>
              <a:t>Live </a:t>
            </a:r>
            <a:r>
              <a:rPr lang="es-ES" sz="2100" b="1" i="1" dirty="0" err="1">
                <a:cs typeface="Times New Roman" panose="02020603050405020304" pitchFamily="18" charset="0"/>
              </a:rPr>
              <a:t>Transcript</a:t>
            </a:r>
            <a:r>
              <a:rPr lang="es-ES" sz="2100" b="1" i="1" dirty="0">
                <a:cs typeface="Times New Roman" panose="02020603050405020304" pitchFamily="18" charset="0"/>
              </a:rPr>
              <a:t> </a:t>
            </a:r>
            <a:r>
              <a:rPr lang="es-ES" sz="2100" i="1" dirty="0">
                <a:cs typeface="Times New Roman" panose="02020603050405020304" pitchFamily="18" charset="0"/>
              </a:rPr>
              <a:t>debajo del ícono CC</a:t>
            </a:r>
          </a:p>
          <a:p>
            <a:pPr marL="914400" lvl="1" indent="-457200">
              <a:lnSpc>
                <a:spcPct val="100000"/>
              </a:lnSpc>
              <a:buFont typeface="+mj-lt"/>
              <a:buAutoNum type="alphaLcParenR"/>
            </a:pPr>
            <a:r>
              <a:rPr lang="es-ES" sz="2100" i="1" dirty="0">
                <a:cs typeface="Times New Roman" panose="02020603050405020304" pitchFamily="18" charset="0"/>
              </a:rPr>
              <a:t>Seleccione </a:t>
            </a:r>
            <a:r>
              <a:rPr lang="es-ES" sz="2100" b="1" i="1" dirty="0">
                <a:cs typeface="Times New Roman" panose="02020603050405020304" pitchFamily="18" charset="0"/>
              </a:rPr>
              <a:t>Show </a:t>
            </a:r>
            <a:r>
              <a:rPr lang="es-ES" sz="2100" b="1" i="1" dirty="0" err="1">
                <a:cs typeface="Times New Roman" panose="02020603050405020304" pitchFamily="18" charset="0"/>
              </a:rPr>
              <a:t>Subtitle</a:t>
            </a:r>
            <a:r>
              <a:rPr lang="es-ES" sz="2100" b="1" i="1" dirty="0">
                <a:cs typeface="Times New Roman" panose="02020603050405020304" pitchFamily="18" charset="0"/>
              </a:rPr>
              <a:t> </a:t>
            </a:r>
            <a:r>
              <a:rPr lang="es-ES" sz="2100" i="1" dirty="0">
                <a:cs typeface="Times New Roman" panose="02020603050405020304" pitchFamily="18" charset="0"/>
              </a:rPr>
              <a:t>(mostrar subtítulo) o </a:t>
            </a:r>
            <a:r>
              <a:rPr lang="es-ES" sz="2100" b="1" i="1" dirty="0">
                <a:cs typeface="Times New Roman" panose="02020603050405020304" pitchFamily="18" charset="0"/>
              </a:rPr>
              <a:t>View Full </a:t>
            </a:r>
            <a:r>
              <a:rPr lang="es-ES" sz="2100" b="1" i="1" dirty="0" err="1">
                <a:cs typeface="Times New Roman" panose="02020603050405020304" pitchFamily="18" charset="0"/>
              </a:rPr>
              <a:t>Transcript</a:t>
            </a:r>
            <a:r>
              <a:rPr lang="es-ES" sz="2100" b="1" i="1" dirty="0">
                <a:cs typeface="Times New Roman" panose="02020603050405020304" pitchFamily="18" charset="0"/>
              </a:rPr>
              <a:t> </a:t>
            </a:r>
            <a:r>
              <a:rPr lang="es-ES" sz="2100" i="1" dirty="0">
                <a:cs typeface="Times New Roman" panose="02020603050405020304" pitchFamily="18" charset="0"/>
              </a:rPr>
              <a:t>(transcripción completa)</a:t>
            </a:r>
          </a:p>
          <a:p>
            <a:pPr marL="457200" indent="-457200">
              <a:lnSpc>
                <a:spcPct val="100000"/>
              </a:lnSpc>
              <a:buFont typeface="+mj-lt"/>
              <a:buAutoNum type="arabicParenR"/>
            </a:pPr>
            <a:r>
              <a:rPr lang="es-ES" sz="2100" i="1" dirty="0">
                <a:cs typeface="Times New Roman" panose="02020603050405020304" pitchFamily="18" charset="0"/>
              </a:rPr>
              <a:t>Para desactivar los subtítulos: haga clic en el icono CC y seleccione </a:t>
            </a:r>
            <a:r>
              <a:rPr lang="es-ES" sz="2100" b="1" i="1" dirty="0" err="1">
                <a:cs typeface="Times New Roman" panose="02020603050405020304" pitchFamily="18" charset="0"/>
              </a:rPr>
              <a:t>Hide</a:t>
            </a:r>
            <a:r>
              <a:rPr lang="es-ES" sz="2100" b="1" i="1" dirty="0">
                <a:cs typeface="Times New Roman" panose="02020603050405020304" pitchFamily="18" charset="0"/>
              </a:rPr>
              <a:t> </a:t>
            </a:r>
            <a:r>
              <a:rPr lang="es-ES" sz="2100" b="1" i="1" dirty="0" err="1">
                <a:cs typeface="Times New Roman" panose="02020603050405020304" pitchFamily="18" charset="0"/>
              </a:rPr>
              <a:t>Subtitle</a:t>
            </a:r>
            <a:r>
              <a:rPr lang="es-ES" sz="2100" b="1" i="1" dirty="0">
                <a:cs typeface="Times New Roman" panose="02020603050405020304" pitchFamily="18" charset="0"/>
              </a:rPr>
              <a:t> </a:t>
            </a:r>
            <a:r>
              <a:rPr lang="es-ES" sz="2100" i="1" dirty="0">
                <a:cs typeface="Times New Roman" panose="02020603050405020304" pitchFamily="18" charset="0"/>
              </a:rPr>
              <a:t>(ocultar subtítulo)</a:t>
            </a:r>
            <a:endParaRPr lang="en-US" sz="2100" i="1" dirty="0">
              <a:cs typeface="Times New Roman" panose="02020603050405020304" pitchFamily="18" charset="0"/>
            </a:endParaRPr>
          </a:p>
        </p:txBody>
      </p:sp>
      <p:sp>
        <p:nvSpPr>
          <p:cNvPr id="12" name="Title 4">
            <a:extLst>
              <a:ext uri="{FF2B5EF4-FFF2-40B4-BE49-F238E27FC236}">
                <a16:creationId xmlns:a16="http://schemas.microsoft.com/office/drawing/2014/main" id="{5C2FD192-AF34-4301-B72A-1FEF2263D7E2}"/>
              </a:ext>
            </a:extLst>
          </p:cNvPr>
          <p:cNvSpPr txBox="1">
            <a:spLocks/>
          </p:cNvSpPr>
          <p:nvPr/>
        </p:nvSpPr>
        <p:spPr>
          <a:xfrm>
            <a:off x="838200" y="1089723"/>
            <a:ext cx="10515600" cy="621703"/>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b="1" i="1" dirty="0">
                <a:cs typeface="Times New Roman" panose="02020603050405020304" pitchFamily="18" charset="0"/>
              </a:rPr>
              <a:t>SUBTÍTULOS: computadora portátil o </a:t>
            </a:r>
            <a:r>
              <a:rPr lang="pt-BR" sz="4400" b="1" i="1" dirty="0">
                <a:latin typeface="Corbel" panose="020B0503020204020204" pitchFamily="34" charset="0"/>
                <a:cs typeface="Arial"/>
              </a:rPr>
              <a:t>de escritorio </a:t>
            </a:r>
            <a:r>
              <a:rPr lang="en-US" sz="4400" b="1" i="1" dirty="0">
                <a:latin typeface="Corbel" panose="020B0503020204020204" pitchFamily="34" charset="0"/>
                <a:cs typeface="Arial"/>
              </a:rPr>
              <a:t> </a:t>
            </a:r>
            <a:endParaRPr lang="en-US" b="1" i="1" dirty="0">
              <a:cs typeface="Times New Roman" panose="02020603050405020304" pitchFamily="18" charset="0"/>
            </a:endParaRPr>
          </a:p>
        </p:txBody>
      </p:sp>
      <p:pic>
        <p:nvPicPr>
          <p:cNvPr id="13" name="Picture 12">
            <a:extLst>
              <a:ext uri="{FF2B5EF4-FFF2-40B4-BE49-F238E27FC236}">
                <a16:creationId xmlns:a16="http://schemas.microsoft.com/office/drawing/2014/main" id="{4F77D9F9-6DE3-47EB-8158-046D913B3487}"/>
              </a:ext>
            </a:extLst>
          </p:cNvPr>
          <p:cNvPicPr>
            <a:picLocks noChangeAspect="1"/>
          </p:cNvPicPr>
          <p:nvPr/>
        </p:nvPicPr>
        <p:blipFill rotWithShape="1">
          <a:blip r:embed="rId4"/>
          <a:srcRect l="12684" t="72956" r="62118" b="6016"/>
          <a:stretch/>
        </p:blipFill>
        <p:spPr>
          <a:xfrm>
            <a:off x="963021" y="5066044"/>
            <a:ext cx="6721770" cy="1577679"/>
          </a:xfrm>
          <a:prstGeom prst="rect">
            <a:avLst/>
          </a:prstGeom>
          <a:ln>
            <a:solidFill>
              <a:srgbClr val="FF0000"/>
            </a:solidFill>
          </a:ln>
        </p:spPr>
      </p:pic>
      <p:sp>
        <p:nvSpPr>
          <p:cNvPr id="15" name="Rectangle 14">
            <a:extLst>
              <a:ext uri="{FF2B5EF4-FFF2-40B4-BE49-F238E27FC236}">
                <a16:creationId xmlns:a16="http://schemas.microsoft.com/office/drawing/2014/main" id="{102CDD74-33E1-4F3F-AC56-78C701C899AD}"/>
              </a:ext>
            </a:extLst>
          </p:cNvPr>
          <p:cNvSpPr/>
          <p:nvPr/>
        </p:nvSpPr>
        <p:spPr>
          <a:xfrm>
            <a:off x="5723254" y="6070863"/>
            <a:ext cx="1045028" cy="572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16" name="Rectangle 15">
            <a:extLst>
              <a:ext uri="{FF2B5EF4-FFF2-40B4-BE49-F238E27FC236}">
                <a16:creationId xmlns:a16="http://schemas.microsoft.com/office/drawing/2014/main" id="{D3FAE773-8F33-4909-8552-25775D305AD3}"/>
              </a:ext>
            </a:extLst>
          </p:cNvPr>
          <p:cNvSpPr/>
          <p:nvPr/>
        </p:nvSpPr>
        <p:spPr>
          <a:xfrm>
            <a:off x="5720622" y="5066897"/>
            <a:ext cx="1796142" cy="979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18032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a:bodyPr>
          <a:lstStyle/>
          <a:p>
            <a:pPr algn="ctr"/>
            <a:r>
              <a:rPr lang="en-US" sz="3200" dirty="0"/>
              <a:t>3 Emphases</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a:bodyPr>
          <a:lstStyle/>
          <a:p>
            <a:pPr algn="ctr"/>
            <a:r>
              <a:rPr lang="en-US" sz="3200" i="1" dirty="0"/>
              <a:t>3 </a:t>
            </a:r>
            <a:r>
              <a:rPr lang="en-US" sz="3200" i="1" dirty="0" err="1"/>
              <a:t>Aspectos</a:t>
            </a:r>
            <a:r>
              <a:rPr lang="en-US" sz="3200" i="1" dirty="0"/>
              <a:t> </a:t>
            </a:r>
            <a:r>
              <a:rPr lang="en-US" sz="3200" i="1" dirty="0" err="1"/>
              <a:t>Principales</a:t>
            </a:r>
            <a:endParaRPr lang="en-US" sz="3200" i="1" dirty="0"/>
          </a:p>
        </p:txBody>
      </p:sp>
      <p:pic>
        <p:nvPicPr>
          <p:cNvPr id="13" name="Picture 12">
            <a:extLst>
              <a:ext uri="{FF2B5EF4-FFF2-40B4-BE49-F238E27FC236}">
                <a16:creationId xmlns:a16="http://schemas.microsoft.com/office/drawing/2014/main" id="{2BB6E8B7-B0EC-44DA-A92C-683C7C893D8E}"/>
              </a:ext>
            </a:extLst>
          </p:cNvPr>
          <p:cNvPicPr>
            <a:picLocks noChangeAspect="1"/>
          </p:cNvPicPr>
          <p:nvPr/>
        </p:nvPicPr>
        <p:blipFill>
          <a:blip r:embed="rId3"/>
          <a:stretch>
            <a:fillRect/>
          </a:stretch>
        </p:blipFill>
        <p:spPr>
          <a:xfrm>
            <a:off x="363409" y="1676400"/>
            <a:ext cx="5524408" cy="4267200"/>
          </a:xfrm>
          <a:prstGeom prst="rect">
            <a:avLst/>
          </a:prstGeom>
          <a:ln>
            <a:solidFill>
              <a:srgbClr val="00B0F0"/>
            </a:solidFill>
          </a:ln>
        </p:spPr>
      </p:pic>
      <p:pic>
        <p:nvPicPr>
          <p:cNvPr id="14" name="Picture 13">
            <a:extLst>
              <a:ext uri="{FF2B5EF4-FFF2-40B4-BE49-F238E27FC236}">
                <a16:creationId xmlns:a16="http://schemas.microsoft.com/office/drawing/2014/main" id="{2C76D83E-52DC-4996-A645-5B677A2AFB51}"/>
              </a:ext>
            </a:extLst>
          </p:cNvPr>
          <p:cNvPicPr>
            <a:picLocks noChangeAspect="1"/>
          </p:cNvPicPr>
          <p:nvPr/>
        </p:nvPicPr>
        <p:blipFill>
          <a:blip r:embed="rId4"/>
          <a:stretch>
            <a:fillRect/>
          </a:stretch>
        </p:blipFill>
        <p:spPr>
          <a:xfrm>
            <a:off x="6310163" y="1673638"/>
            <a:ext cx="5524297" cy="4269962"/>
          </a:xfrm>
          <a:prstGeom prst="rect">
            <a:avLst/>
          </a:prstGeom>
          <a:ln>
            <a:solidFill>
              <a:srgbClr val="00B0F0"/>
            </a:solidFill>
          </a:ln>
        </p:spPr>
      </p:pic>
      <p:sp>
        <p:nvSpPr>
          <p:cNvPr id="15" name="Rectangle 14">
            <a:extLst>
              <a:ext uri="{FF2B5EF4-FFF2-40B4-BE49-F238E27FC236}">
                <a16:creationId xmlns:a16="http://schemas.microsoft.com/office/drawing/2014/main" id="{7E41A095-BEF6-4DE3-834E-1C4E26F28644}"/>
              </a:ext>
            </a:extLst>
          </p:cNvPr>
          <p:cNvSpPr/>
          <p:nvPr/>
        </p:nvSpPr>
        <p:spPr>
          <a:xfrm>
            <a:off x="4114800" y="4876800"/>
            <a:ext cx="1676400" cy="8382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9067B2-4CED-4FB1-BC47-DEB4A29415CA}"/>
              </a:ext>
            </a:extLst>
          </p:cNvPr>
          <p:cNvSpPr/>
          <p:nvPr/>
        </p:nvSpPr>
        <p:spPr>
          <a:xfrm>
            <a:off x="10058400" y="4953000"/>
            <a:ext cx="1676400" cy="7620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79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3">
            <a:extLst>
              <a:ext uri="{FF2B5EF4-FFF2-40B4-BE49-F238E27FC236}">
                <a16:creationId xmlns:a16="http://schemas.microsoft.com/office/drawing/2014/main" id="{0A5631A9-4842-470E-BE9D-A276C7D69782}"/>
              </a:ext>
            </a:extLst>
          </p:cNvPr>
          <p:cNvSpPr txBox="1">
            <a:spLocks/>
          </p:cNvSpPr>
          <p:nvPr/>
        </p:nvSpPr>
        <p:spPr>
          <a:xfrm>
            <a:off x="1143000" y="946404"/>
            <a:ext cx="5410200" cy="2418588"/>
          </a:xfrm>
          <a:prstGeom prst="rect">
            <a:avLst/>
          </a:prstGeom>
        </p:spPr>
        <p:txBody>
          <a:bodyPr vert="horz" lIns="91440" tIns="45720" rIns="91440" bIns="45720" rtlCol="0">
            <a:normAutofit fontScale="77500" lnSpcReduction="20000"/>
          </a:bodyPr>
          <a:lstStyle>
            <a:lvl1pPr marL="0" indent="0" algn="l" defTabSz="914674" rtl="0" eaLnBrk="1" latinLnBrk="0" hangingPunct="1">
              <a:lnSpc>
                <a:spcPct val="90000"/>
              </a:lnSpc>
              <a:spcBef>
                <a:spcPts val="1801"/>
              </a:spcBef>
              <a:buSzPct val="100000"/>
              <a:buFont typeface="Arial" pitchFamily="34" charset="0"/>
              <a:buNone/>
              <a:defRPr sz="2401" kern="1200">
                <a:solidFill>
                  <a:schemeClr val="tx1"/>
                </a:solidFill>
                <a:latin typeface="+mn-lt"/>
                <a:ea typeface="+mn-ea"/>
                <a:cs typeface="+mn-cs"/>
              </a:defRPr>
            </a:lvl1pPr>
            <a:lvl2pPr marL="576245" indent="-274402" algn="l" defTabSz="914674" rtl="0" eaLnBrk="1" latinLnBrk="0" hangingPunct="1">
              <a:lnSpc>
                <a:spcPct val="90000"/>
              </a:lnSpc>
              <a:spcBef>
                <a:spcPts val="600"/>
              </a:spcBef>
              <a:buSzPct val="100000"/>
              <a:buFont typeface="Consolas" pitchFamily="49" charset="0"/>
              <a:buChar char="–"/>
              <a:defRPr sz="2001" kern="1200">
                <a:solidFill>
                  <a:schemeClr val="tx1"/>
                </a:solidFill>
                <a:latin typeface="+mn-lt"/>
                <a:ea typeface="+mn-ea"/>
                <a:cs typeface="+mn-cs"/>
              </a:defRPr>
            </a:lvl2pPr>
            <a:lvl3pPr marL="804913" indent="-228669" algn="l" defTabSz="914674" rtl="0" eaLnBrk="1" latinLnBrk="0" hangingPunct="1">
              <a:lnSpc>
                <a:spcPct val="90000"/>
              </a:lnSpc>
              <a:spcBef>
                <a:spcPts val="600"/>
              </a:spcBef>
              <a:buSzPct val="100000"/>
              <a:buFont typeface="Arial" pitchFamily="34" charset="0"/>
              <a:buChar char="▪"/>
              <a:defRPr sz="1801" kern="1200">
                <a:solidFill>
                  <a:schemeClr val="tx1"/>
                </a:solidFill>
                <a:latin typeface="+mn-lt"/>
                <a:ea typeface="+mn-ea"/>
                <a:cs typeface="+mn-cs"/>
              </a:defRPr>
            </a:lvl3pPr>
            <a:lvl4pPr marL="1033582"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2251"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919"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588"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8256"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925"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n-US" b="1" dirty="0"/>
              <a:t>Learning to read focused on 3 emphases:</a:t>
            </a:r>
          </a:p>
          <a:p>
            <a:pPr marL="457200" indent="-457200">
              <a:buFont typeface="+mj-lt"/>
              <a:buAutoNum type="arabicPeriod"/>
            </a:pPr>
            <a:r>
              <a:rPr lang="en-US" dirty="0"/>
              <a:t>More exposure to content-rich informational text</a:t>
            </a:r>
          </a:p>
          <a:p>
            <a:pPr marL="457200" indent="-457200">
              <a:buFont typeface="+mj-lt"/>
              <a:buAutoNum type="arabicPeriod"/>
            </a:pPr>
            <a:r>
              <a:rPr lang="en-US" dirty="0"/>
              <a:t>Developing opinions using evidence from books</a:t>
            </a:r>
          </a:p>
          <a:p>
            <a:pPr marL="457200" indent="-457200">
              <a:buFont typeface="+mj-lt"/>
              <a:buAutoNum type="arabicPeriod"/>
            </a:pPr>
            <a:r>
              <a:rPr lang="en-US" dirty="0"/>
              <a:t>Engaging in group and individual reading activities around more complex texts and practicing with new vocabulary</a:t>
            </a:r>
          </a:p>
        </p:txBody>
      </p:sp>
      <p:cxnSp>
        <p:nvCxnSpPr>
          <p:cNvPr id="17" name="Straight Connector 16">
            <a:extLst>
              <a:ext uri="{FF2B5EF4-FFF2-40B4-BE49-F238E27FC236}">
                <a16:creationId xmlns:a16="http://schemas.microsoft.com/office/drawing/2014/main" id="{97A7626E-C626-4633-AF8A-22CB7DA6B16F}"/>
              </a:ext>
            </a:extLst>
          </p:cNvPr>
          <p:cNvCxnSpPr/>
          <p:nvPr/>
        </p:nvCxnSpPr>
        <p:spPr>
          <a:xfrm>
            <a:off x="8229600" y="2438400"/>
            <a:ext cx="6858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3EFB58D-53F1-4910-8754-7A2FEFDA0949}"/>
              </a:ext>
            </a:extLst>
          </p:cNvPr>
          <p:cNvCxnSpPr>
            <a:cxnSpLocks/>
          </p:cNvCxnSpPr>
          <p:nvPr/>
        </p:nvCxnSpPr>
        <p:spPr>
          <a:xfrm>
            <a:off x="8991600" y="2444496"/>
            <a:ext cx="6096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76050F2-10A0-4F10-BDA0-A11BDAF76013}"/>
              </a:ext>
            </a:extLst>
          </p:cNvPr>
          <p:cNvCxnSpPr>
            <a:cxnSpLocks/>
          </p:cNvCxnSpPr>
          <p:nvPr/>
        </p:nvCxnSpPr>
        <p:spPr>
          <a:xfrm>
            <a:off x="9677400" y="2438400"/>
            <a:ext cx="12192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542EF2-5F97-433D-9B17-5D9B9BE9D1B9}"/>
              </a:ext>
            </a:extLst>
          </p:cNvPr>
          <p:cNvCxnSpPr>
            <a:cxnSpLocks/>
          </p:cNvCxnSpPr>
          <p:nvPr/>
        </p:nvCxnSpPr>
        <p:spPr>
          <a:xfrm>
            <a:off x="7086600" y="2667000"/>
            <a:ext cx="7620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97392D6-B3D4-4372-93C0-D4C4DA620A0C}"/>
              </a:ext>
            </a:extLst>
          </p:cNvPr>
          <p:cNvCxnSpPr>
            <a:cxnSpLocks/>
          </p:cNvCxnSpPr>
          <p:nvPr/>
        </p:nvCxnSpPr>
        <p:spPr>
          <a:xfrm>
            <a:off x="8305800" y="2667000"/>
            <a:ext cx="9144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1D1DA1C-FD56-4CE3-A3A2-F632140F5B8C}"/>
              </a:ext>
            </a:extLst>
          </p:cNvPr>
          <p:cNvCxnSpPr>
            <a:cxnSpLocks/>
          </p:cNvCxnSpPr>
          <p:nvPr/>
        </p:nvCxnSpPr>
        <p:spPr>
          <a:xfrm>
            <a:off x="8534400" y="5181600"/>
            <a:ext cx="5334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A091777-FA44-4AC0-A714-890A4FE5B374}"/>
              </a:ext>
            </a:extLst>
          </p:cNvPr>
          <p:cNvCxnSpPr>
            <a:cxnSpLocks/>
          </p:cNvCxnSpPr>
          <p:nvPr/>
        </p:nvCxnSpPr>
        <p:spPr>
          <a:xfrm>
            <a:off x="9144000" y="5181600"/>
            <a:ext cx="16002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DC118A-297B-41BC-8EA9-658966B425AD}"/>
              </a:ext>
            </a:extLst>
          </p:cNvPr>
          <p:cNvCxnSpPr>
            <a:cxnSpLocks/>
          </p:cNvCxnSpPr>
          <p:nvPr/>
        </p:nvCxnSpPr>
        <p:spPr>
          <a:xfrm>
            <a:off x="7010400" y="5410200"/>
            <a:ext cx="29718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E05B9C5-60B0-4825-A6BA-D38770AEE7D9}"/>
              </a:ext>
            </a:extLst>
          </p:cNvPr>
          <p:cNvCxnSpPr>
            <a:cxnSpLocks/>
          </p:cNvCxnSpPr>
          <p:nvPr/>
        </p:nvCxnSpPr>
        <p:spPr>
          <a:xfrm>
            <a:off x="10210800" y="5410200"/>
            <a:ext cx="6858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9" name="Content Placeholder 13">
            <a:extLst>
              <a:ext uri="{FF2B5EF4-FFF2-40B4-BE49-F238E27FC236}">
                <a16:creationId xmlns:a16="http://schemas.microsoft.com/office/drawing/2014/main" id="{76FCF459-B35B-4C05-8B64-94A4D6B0AF76}"/>
              </a:ext>
            </a:extLst>
          </p:cNvPr>
          <p:cNvSpPr txBox="1">
            <a:spLocks/>
          </p:cNvSpPr>
          <p:nvPr/>
        </p:nvSpPr>
        <p:spPr>
          <a:xfrm>
            <a:off x="1143000" y="3465576"/>
            <a:ext cx="5410200" cy="2551176"/>
          </a:xfrm>
          <a:prstGeom prst="rect">
            <a:avLst/>
          </a:prstGeom>
        </p:spPr>
        <p:txBody>
          <a:bodyPr vert="horz" lIns="91440" tIns="45720" rIns="91440" bIns="45720" rtlCol="0">
            <a:normAutofit fontScale="77500" lnSpcReduction="20000"/>
          </a:bodyPr>
          <a:lstStyle>
            <a:lvl1pPr marL="0" indent="0" algn="l" defTabSz="914674" rtl="0" eaLnBrk="1" latinLnBrk="0" hangingPunct="1">
              <a:lnSpc>
                <a:spcPct val="90000"/>
              </a:lnSpc>
              <a:spcBef>
                <a:spcPts val="1801"/>
              </a:spcBef>
              <a:buSzPct val="100000"/>
              <a:buFont typeface="Arial" pitchFamily="34" charset="0"/>
              <a:buNone/>
              <a:defRPr sz="2401" kern="1200">
                <a:solidFill>
                  <a:schemeClr val="tx1"/>
                </a:solidFill>
                <a:latin typeface="+mn-lt"/>
                <a:ea typeface="+mn-ea"/>
                <a:cs typeface="+mn-cs"/>
              </a:defRPr>
            </a:lvl1pPr>
            <a:lvl2pPr marL="576245" indent="-274402" algn="l" defTabSz="914674" rtl="0" eaLnBrk="1" latinLnBrk="0" hangingPunct="1">
              <a:lnSpc>
                <a:spcPct val="90000"/>
              </a:lnSpc>
              <a:spcBef>
                <a:spcPts val="600"/>
              </a:spcBef>
              <a:buSzPct val="100000"/>
              <a:buFont typeface="Consolas" pitchFamily="49" charset="0"/>
              <a:buChar char="–"/>
              <a:defRPr sz="2001" kern="1200">
                <a:solidFill>
                  <a:schemeClr val="tx1"/>
                </a:solidFill>
                <a:latin typeface="+mn-lt"/>
                <a:ea typeface="+mn-ea"/>
                <a:cs typeface="+mn-cs"/>
              </a:defRPr>
            </a:lvl2pPr>
            <a:lvl3pPr marL="804913" indent="-228669" algn="l" defTabSz="914674" rtl="0" eaLnBrk="1" latinLnBrk="0" hangingPunct="1">
              <a:lnSpc>
                <a:spcPct val="90000"/>
              </a:lnSpc>
              <a:spcBef>
                <a:spcPts val="600"/>
              </a:spcBef>
              <a:buSzPct val="100000"/>
              <a:buFont typeface="Arial" pitchFamily="34" charset="0"/>
              <a:buChar char="▪"/>
              <a:defRPr sz="1801" kern="1200">
                <a:solidFill>
                  <a:schemeClr val="tx1"/>
                </a:solidFill>
                <a:latin typeface="+mn-lt"/>
                <a:ea typeface="+mn-ea"/>
                <a:cs typeface="+mn-cs"/>
              </a:defRPr>
            </a:lvl3pPr>
            <a:lvl4pPr marL="1033582"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2251"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919"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588"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8256"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925"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a:lstStyle>
          <a:p>
            <a:r>
              <a:rPr lang="es-ES" b="1" i="1" dirty="0"/>
              <a:t>El aprendizaje se centra en 3 aspectos principales</a:t>
            </a:r>
            <a:r>
              <a:rPr lang="en-US" b="1" i="1" dirty="0"/>
              <a:t>:</a:t>
            </a:r>
          </a:p>
          <a:p>
            <a:pPr marL="457200" indent="-457200">
              <a:buFont typeface="+mj-lt"/>
              <a:buAutoNum type="arabicPeriod"/>
            </a:pPr>
            <a:r>
              <a:rPr lang="es-ES" i="1" dirty="0"/>
              <a:t>Mayor acceso a textos informativos ricos en contenido académico</a:t>
            </a:r>
          </a:p>
          <a:p>
            <a:pPr marL="457200" indent="-457200">
              <a:buFont typeface="+mj-lt"/>
              <a:buAutoNum type="arabicPeriod"/>
            </a:pPr>
            <a:r>
              <a:rPr lang="es-ES" i="1" dirty="0"/>
              <a:t>Formación de opiniones usando información de los libros</a:t>
            </a:r>
          </a:p>
          <a:p>
            <a:pPr marL="457200" indent="-457200">
              <a:buFont typeface="+mj-lt"/>
              <a:buAutoNum type="arabicPeriod"/>
            </a:pPr>
            <a:r>
              <a:rPr lang="es-ES" i="1" dirty="0"/>
              <a:t>Participación en grupo y de manera individual en actividades de lectura en torno a textos más complejos y practicando con vocabulario nuevo.</a:t>
            </a:r>
            <a:endParaRPr lang="en-US" i="1" dirty="0"/>
          </a:p>
        </p:txBody>
      </p:sp>
      <p:sp>
        <p:nvSpPr>
          <p:cNvPr id="9" name="Picture Placeholder 8">
            <a:extLst>
              <a:ext uri="{FF2B5EF4-FFF2-40B4-BE49-F238E27FC236}">
                <a16:creationId xmlns:a16="http://schemas.microsoft.com/office/drawing/2014/main" id="{AC902BA6-8038-496A-8F95-BE93ACFB8A0A}"/>
              </a:ext>
            </a:extLst>
          </p:cNvPr>
          <p:cNvSpPr>
            <a:spLocks noGrp="1"/>
          </p:cNvSpPr>
          <p:nvPr>
            <p:ph type="pic" sz="quarter" idx="14"/>
          </p:nvPr>
        </p:nvSpPr>
        <p:spPr/>
      </p:sp>
      <p:pic>
        <p:nvPicPr>
          <p:cNvPr id="20" name="Picture 19">
            <a:extLst>
              <a:ext uri="{FF2B5EF4-FFF2-40B4-BE49-F238E27FC236}">
                <a16:creationId xmlns:a16="http://schemas.microsoft.com/office/drawing/2014/main" id="{ED137064-EA49-4A36-9492-706D486FDDDA}"/>
              </a:ext>
            </a:extLst>
          </p:cNvPr>
          <p:cNvPicPr>
            <a:picLocks noChangeAspect="1"/>
          </p:cNvPicPr>
          <p:nvPr/>
        </p:nvPicPr>
        <p:blipFill>
          <a:blip r:embed="rId2"/>
          <a:stretch>
            <a:fillRect/>
          </a:stretch>
        </p:blipFill>
        <p:spPr>
          <a:xfrm>
            <a:off x="6781800" y="3465577"/>
            <a:ext cx="4617720" cy="2551176"/>
          </a:xfrm>
          <a:prstGeom prst="rect">
            <a:avLst/>
          </a:prstGeom>
          <a:ln>
            <a:solidFill>
              <a:srgbClr val="00B0F0"/>
            </a:solidFill>
          </a:ln>
        </p:spPr>
      </p:pic>
      <p:sp>
        <p:nvSpPr>
          <p:cNvPr id="22" name="Picture Placeholder 21">
            <a:extLst>
              <a:ext uri="{FF2B5EF4-FFF2-40B4-BE49-F238E27FC236}">
                <a16:creationId xmlns:a16="http://schemas.microsoft.com/office/drawing/2014/main" id="{44DD66A7-0A3F-497B-9236-4849429C7F25}"/>
              </a:ext>
            </a:extLst>
          </p:cNvPr>
          <p:cNvSpPr>
            <a:spLocks noGrp="1"/>
          </p:cNvSpPr>
          <p:nvPr>
            <p:ph type="pic" sz="quarter" idx="13"/>
          </p:nvPr>
        </p:nvSpPr>
        <p:spPr/>
      </p:sp>
      <p:pic>
        <p:nvPicPr>
          <p:cNvPr id="25" name="Picture 24">
            <a:extLst>
              <a:ext uri="{FF2B5EF4-FFF2-40B4-BE49-F238E27FC236}">
                <a16:creationId xmlns:a16="http://schemas.microsoft.com/office/drawing/2014/main" id="{F5E08A7D-4001-402A-B2DE-D72DD1CE370C}"/>
              </a:ext>
            </a:extLst>
          </p:cNvPr>
          <p:cNvPicPr>
            <a:picLocks noChangeAspect="1"/>
          </p:cNvPicPr>
          <p:nvPr/>
        </p:nvPicPr>
        <p:blipFill>
          <a:blip r:embed="rId3"/>
          <a:stretch>
            <a:fillRect/>
          </a:stretch>
        </p:blipFill>
        <p:spPr>
          <a:xfrm>
            <a:off x="6781800" y="813815"/>
            <a:ext cx="4617720" cy="2549164"/>
          </a:xfrm>
          <a:prstGeom prst="rect">
            <a:avLst/>
          </a:prstGeom>
          <a:ln>
            <a:solidFill>
              <a:srgbClr val="00B0F0"/>
            </a:solidFill>
          </a:ln>
        </p:spPr>
      </p:pic>
      <p:cxnSp>
        <p:nvCxnSpPr>
          <p:cNvPr id="29" name="Straight Connector 28">
            <a:extLst>
              <a:ext uri="{FF2B5EF4-FFF2-40B4-BE49-F238E27FC236}">
                <a16:creationId xmlns:a16="http://schemas.microsoft.com/office/drawing/2014/main" id="{F4D6CF54-F505-48FB-AB04-B6AD0F0D31CD}"/>
              </a:ext>
            </a:extLst>
          </p:cNvPr>
          <p:cNvCxnSpPr>
            <a:cxnSpLocks/>
          </p:cNvCxnSpPr>
          <p:nvPr/>
        </p:nvCxnSpPr>
        <p:spPr>
          <a:xfrm>
            <a:off x="8077200" y="1752600"/>
            <a:ext cx="29337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C968DC0-A7FC-4553-8D2B-A260E25B01C7}"/>
              </a:ext>
            </a:extLst>
          </p:cNvPr>
          <p:cNvCxnSpPr>
            <a:cxnSpLocks/>
          </p:cNvCxnSpPr>
          <p:nvPr/>
        </p:nvCxnSpPr>
        <p:spPr>
          <a:xfrm>
            <a:off x="7067550" y="1981200"/>
            <a:ext cx="16192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C4055E1-A12E-44BB-A408-6FC1941ED895}"/>
              </a:ext>
            </a:extLst>
          </p:cNvPr>
          <p:cNvCxnSpPr>
            <a:cxnSpLocks/>
          </p:cNvCxnSpPr>
          <p:nvPr/>
        </p:nvCxnSpPr>
        <p:spPr>
          <a:xfrm>
            <a:off x="8820150" y="1981200"/>
            <a:ext cx="20002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2A1FDB3-3639-46AA-817B-21CE2F1270A6}"/>
              </a:ext>
            </a:extLst>
          </p:cNvPr>
          <p:cNvCxnSpPr>
            <a:cxnSpLocks/>
          </p:cNvCxnSpPr>
          <p:nvPr/>
        </p:nvCxnSpPr>
        <p:spPr>
          <a:xfrm>
            <a:off x="7067550" y="2209800"/>
            <a:ext cx="23050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73DC14E-97AC-4C32-AC5A-66ACA0D42492}"/>
              </a:ext>
            </a:extLst>
          </p:cNvPr>
          <p:cNvCxnSpPr>
            <a:cxnSpLocks/>
          </p:cNvCxnSpPr>
          <p:nvPr/>
        </p:nvCxnSpPr>
        <p:spPr>
          <a:xfrm>
            <a:off x="9820275" y="2212848"/>
            <a:ext cx="1190625"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3D8C79-533A-4757-8BAA-F17F74E12C11}"/>
              </a:ext>
            </a:extLst>
          </p:cNvPr>
          <p:cNvCxnSpPr>
            <a:cxnSpLocks/>
          </p:cNvCxnSpPr>
          <p:nvPr/>
        </p:nvCxnSpPr>
        <p:spPr>
          <a:xfrm>
            <a:off x="7086600" y="2450592"/>
            <a:ext cx="34671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7C721B6-5BD0-464C-82C4-21B3CE1A75C0}"/>
              </a:ext>
            </a:extLst>
          </p:cNvPr>
          <p:cNvCxnSpPr>
            <a:cxnSpLocks/>
          </p:cNvCxnSpPr>
          <p:nvPr/>
        </p:nvCxnSpPr>
        <p:spPr>
          <a:xfrm>
            <a:off x="7105650" y="2715768"/>
            <a:ext cx="36385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39036D4-5A14-4FCE-AAE9-8B3BCF553668}"/>
              </a:ext>
            </a:extLst>
          </p:cNvPr>
          <p:cNvCxnSpPr>
            <a:cxnSpLocks/>
          </p:cNvCxnSpPr>
          <p:nvPr/>
        </p:nvCxnSpPr>
        <p:spPr>
          <a:xfrm>
            <a:off x="7105650" y="2971800"/>
            <a:ext cx="18097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21C8600-2928-4517-97EA-3ECD46D82083}"/>
              </a:ext>
            </a:extLst>
          </p:cNvPr>
          <p:cNvCxnSpPr>
            <a:cxnSpLocks/>
          </p:cNvCxnSpPr>
          <p:nvPr/>
        </p:nvCxnSpPr>
        <p:spPr>
          <a:xfrm>
            <a:off x="9820275" y="4343400"/>
            <a:ext cx="13335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8F9ACBB-81B2-470F-B02C-640EBE494B08}"/>
              </a:ext>
            </a:extLst>
          </p:cNvPr>
          <p:cNvCxnSpPr>
            <a:cxnSpLocks/>
          </p:cNvCxnSpPr>
          <p:nvPr/>
        </p:nvCxnSpPr>
        <p:spPr>
          <a:xfrm>
            <a:off x="7048500" y="4599432"/>
            <a:ext cx="39624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2431961-03C5-4AF3-B7A9-1B2F5067952E}"/>
              </a:ext>
            </a:extLst>
          </p:cNvPr>
          <p:cNvCxnSpPr>
            <a:cxnSpLocks/>
          </p:cNvCxnSpPr>
          <p:nvPr/>
        </p:nvCxnSpPr>
        <p:spPr>
          <a:xfrm>
            <a:off x="7067550" y="4876800"/>
            <a:ext cx="396240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367080C-D162-4EBE-8FA3-037E85367551}"/>
              </a:ext>
            </a:extLst>
          </p:cNvPr>
          <p:cNvCxnSpPr>
            <a:cxnSpLocks/>
          </p:cNvCxnSpPr>
          <p:nvPr/>
        </p:nvCxnSpPr>
        <p:spPr>
          <a:xfrm>
            <a:off x="7067550" y="5105400"/>
            <a:ext cx="7048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E7A2F9F-CFDA-41B8-A7B5-84CB5EB27BC0}"/>
              </a:ext>
            </a:extLst>
          </p:cNvPr>
          <p:cNvCxnSpPr>
            <a:cxnSpLocks/>
          </p:cNvCxnSpPr>
          <p:nvPr/>
        </p:nvCxnSpPr>
        <p:spPr>
          <a:xfrm>
            <a:off x="7067550" y="5410200"/>
            <a:ext cx="4086225"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4F2312D-BBD6-4B58-93BB-8ACC8878C1AF}"/>
              </a:ext>
            </a:extLst>
          </p:cNvPr>
          <p:cNvCxnSpPr>
            <a:cxnSpLocks/>
          </p:cNvCxnSpPr>
          <p:nvPr/>
        </p:nvCxnSpPr>
        <p:spPr>
          <a:xfrm>
            <a:off x="7086600" y="5638800"/>
            <a:ext cx="3943350"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F11F4E2-29A3-44E2-9CB6-2E4E46704595}"/>
              </a:ext>
            </a:extLst>
          </p:cNvPr>
          <p:cNvCxnSpPr>
            <a:cxnSpLocks/>
          </p:cNvCxnSpPr>
          <p:nvPr/>
        </p:nvCxnSpPr>
        <p:spPr>
          <a:xfrm>
            <a:off x="7953375" y="5105400"/>
            <a:ext cx="3057525" cy="0"/>
          </a:xfrm>
          <a:prstGeom prst="line">
            <a:avLst/>
          </a:prstGeom>
          <a:ln w="19050">
            <a:solidFill>
              <a:srgbClr val="FF0000"/>
            </a:solidFill>
            <a:miter lim="800000"/>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436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a:bodyPr>
          <a:lstStyle/>
          <a:p>
            <a:pPr algn="ctr"/>
            <a:r>
              <a:rPr lang="en-US" sz="3200" dirty="0"/>
              <a:t>Reading Comprehension</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a:bodyPr>
          <a:lstStyle/>
          <a:p>
            <a:pPr algn="ctr"/>
            <a:r>
              <a:rPr lang="en-US" sz="3200" i="1" dirty="0" err="1"/>
              <a:t>Comprensión</a:t>
            </a:r>
            <a:r>
              <a:rPr lang="en-US" sz="3200" i="1" dirty="0"/>
              <a:t> de </a:t>
            </a:r>
            <a:r>
              <a:rPr lang="en-US" sz="3200" i="1" dirty="0" err="1"/>
              <a:t>lectura</a:t>
            </a:r>
            <a:endParaRPr lang="en-US" sz="3200" i="1" dirty="0"/>
          </a:p>
        </p:txBody>
      </p:sp>
      <p:pic>
        <p:nvPicPr>
          <p:cNvPr id="9" name="Picture 8">
            <a:extLst>
              <a:ext uri="{FF2B5EF4-FFF2-40B4-BE49-F238E27FC236}">
                <a16:creationId xmlns:a16="http://schemas.microsoft.com/office/drawing/2014/main" id="{0F506AB6-4689-499D-82F1-73F77DEF7EF6}"/>
              </a:ext>
            </a:extLst>
          </p:cNvPr>
          <p:cNvPicPr>
            <a:picLocks noChangeAspect="1"/>
          </p:cNvPicPr>
          <p:nvPr/>
        </p:nvPicPr>
        <p:blipFill>
          <a:blip r:embed="rId3"/>
          <a:stretch>
            <a:fillRect/>
          </a:stretch>
        </p:blipFill>
        <p:spPr>
          <a:xfrm>
            <a:off x="363409" y="1676400"/>
            <a:ext cx="5524408" cy="4267200"/>
          </a:xfrm>
          <a:prstGeom prst="rect">
            <a:avLst/>
          </a:prstGeom>
          <a:ln>
            <a:solidFill>
              <a:srgbClr val="00B0F0"/>
            </a:solidFill>
          </a:ln>
        </p:spPr>
      </p:pic>
      <p:pic>
        <p:nvPicPr>
          <p:cNvPr id="10" name="Picture 9">
            <a:extLst>
              <a:ext uri="{FF2B5EF4-FFF2-40B4-BE49-F238E27FC236}">
                <a16:creationId xmlns:a16="http://schemas.microsoft.com/office/drawing/2014/main" id="{6E6338C2-75D1-46B2-8B78-A80896B3F979}"/>
              </a:ext>
            </a:extLst>
          </p:cNvPr>
          <p:cNvPicPr>
            <a:picLocks noChangeAspect="1"/>
          </p:cNvPicPr>
          <p:nvPr/>
        </p:nvPicPr>
        <p:blipFill>
          <a:blip r:embed="rId4"/>
          <a:stretch>
            <a:fillRect/>
          </a:stretch>
        </p:blipFill>
        <p:spPr>
          <a:xfrm>
            <a:off x="6310163" y="1673638"/>
            <a:ext cx="5524297" cy="4269962"/>
          </a:xfrm>
          <a:prstGeom prst="rect">
            <a:avLst/>
          </a:prstGeom>
          <a:ln>
            <a:solidFill>
              <a:srgbClr val="00B0F0"/>
            </a:solidFill>
          </a:ln>
        </p:spPr>
      </p:pic>
      <p:sp>
        <p:nvSpPr>
          <p:cNvPr id="11" name="Rectangle 10">
            <a:extLst>
              <a:ext uri="{FF2B5EF4-FFF2-40B4-BE49-F238E27FC236}">
                <a16:creationId xmlns:a16="http://schemas.microsoft.com/office/drawing/2014/main" id="{E5E70CFA-4209-4395-BAE9-D52C8113DC34}"/>
              </a:ext>
            </a:extLst>
          </p:cNvPr>
          <p:cNvSpPr/>
          <p:nvPr/>
        </p:nvSpPr>
        <p:spPr>
          <a:xfrm>
            <a:off x="357540" y="1905000"/>
            <a:ext cx="1776060" cy="20574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A8AE2A-8515-4A67-BF46-B2C3E833E774}"/>
              </a:ext>
            </a:extLst>
          </p:cNvPr>
          <p:cNvSpPr/>
          <p:nvPr/>
        </p:nvSpPr>
        <p:spPr>
          <a:xfrm>
            <a:off x="6304184" y="1905000"/>
            <a:ext cx="1849215" cy="23622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26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381000" y="490115"/>
            <a:ext cx="5486400" cy="762000"/>
          </a:xfrm>
        </p:spPr>
        <p:txBody>
          <a:bodyPr anchor="ctr">
            <a:normAutofit/>
          </a:bodyPr>
          <a:lstStyle/>
          <a:p>
            <a:pPr algn="ctr"/>
            <a:r>
              <a:rPr lang="en-US" sz="3200" dirty="0"/>
              <a:t>Reading Comprehension</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323410" y="490115"/>
            <a:ext cx="5486399" cy="762000"/>
          </a:xfrm>
        </p:spPr>
        <p:txBody>
          <a:bodyPr anchor="ctr">
            <a:normAutofit/>
          </a:bodyPr>
          <a:lstStyle/>
          <a:p>
            <a:pPr algn="ctr"/>
            <a:r>
              <a:rPr lang="en-US" sz="3200" i="1" dirty="0" err="1"/>
              <a:t>Comprensión</a:t>
            </a:r>
            <a:r>
              <a:rPr lang="en-US" sz="3200" i="1" dirty="0"/>
              <a:t> de </a:t>
            </a:r>
            <a:r>
              <a:rPr lang="en-US" sz="3200" i="1" dirty="0" err="1"/>
              <a:t>lectura</a:t>
            </a:r>
            <a:endParaRPr lang="en-US" sz="3200" dirty="0"/>
          </a:p>
        </p:txBody>
      </p:sp>
      <p:sp>
        <p:nvSpPr>
          <p:cNvPr id="7" name="Title 1">
            <a:extLst>
              <a:ext uri="{FF2B5EF4-FFF2-40B4-BE49-F238E27FC236}">
                <a16:creationId xmlns:a16="http://schemas.microsoft.com/office/drawing/2014/main" id="{5E46784E-2A7E-44C0-B952-71D513F82DB2}"/>
              </a:ext>
            </a:extLst>
          </p:cNvPr>
          <p:cNvSpPr txBox="1">
            <a:spLocks/>
          </p:cNvSpPr>
          <p:nvPr/>
        </p:nvSpPr>
        <p:spPr>
          <a:xfrm>
            <a:off x="1522810" y="914400"/>
            <a:ext cx="9146380" cy="6397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endParaRPr lang="en-US" i="1" dirty="0"/>
          </a:p>
        </p:txBody>
      </p:sp>
      <p:pic>
        <p:nvPicPr>
          <p:cNvPr id="9" name="Picture 8">
            <a:extLst>
              <a:ext uri="{FF2B5EF4-FFF2-40B4-BE49-F238E27FC236}">
                <a16:creationId xmlns:a16="http://schemas.microsoft.com/office/drawing/2014/main" id="{33F64E29-C8FE-48F1-AB21-F88A75B9D746}"/>
              </a:ext>
            </a:extLst>
          </p:cNvPr>
          <p:cNvPicPr>
            <a:picLocks noChangeAspect="1"/>
          </p:cNvPicPr>
          <p:nvPr/>
        </p:nvPicPr>
        <p:blipFill rotWithShape="1">
          <a:blip r:embed="rId3"/>
          <a:srcRect b="2971"/>
          <a:stretch/>
        </p:blipFill>
        <p:spPr>
          <a:xfrm>
            <a:off x="6324601" y="1682934"/>
            <a:ext cx="5486399" cy="5034420"/>
          </a:xfrm>
          <a:prstGeom prst="rect">
            <a:avLst/>
          </a:prstGeom>
        </p:spPr>
      </p:pic>
      <p:pic>
        <p:nvPicPr>
          <p:cNvPr id="11" name="Picture 10">
            <a:extLst>
              <a:ext uri="{FF2B5EF4-FFF2-40B4-BE49-F238E27FC236}">
                <a16:creationId xmlns:a16="http://schemas.microsoft.com/office/drawing/2014/main" id="{02E5FDFE-4A70-48EA-B8BC-338E5ECD4684}"/>
              </a:ext>
            </a:extLst>
          </p:cNvPr>
          <p:cNvPicPr>
            <a:picLocks noChangeAspect="1"/>
          </p:cNvPicPr>
          <p:nvPr/>
        </p:nvPicPr>
        <p:blipFill>
          <a:blip r:embed="rId4"/>
          <a:stretch>
            <a:fillRect/>
          </a:stretch>
        </p:blipFill>
        <p:spPr>
          <a:xfrm>
            <a:off x="381000" y="1682934"/>
            <a:ext cx="5486400" cy="5021352"/>
          </a:xfrm>
          <a:prstGeom prst="rect">
            <a:avLst/>
          </a:prstGeom>
        </p:spPr>
      </p:pic>
    </p:spTree>
    <p:extLst>
      <p:ext uri="{BB962C8B-B14F-4D97-AF65-F5344CB8AC3E}">
        <p14:creationId xmlns:p14="http://schemas.microsoft.com/office/powerpoint/2010/main" val="157377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a:bodyPr>
          <a:lstStyle/>
          <a:p>
            <a:pPr algn="ctr"/>
            <a:r>
              <a:rPr lang="en-US" sz="3200" dirty="0"/>
              <a:t>Analysis of Text</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a:bodyPr>
          <a:lstStyle/>
          <a:p>
            <a:pPr algn="ctr"/>
            <a:r>
              <a:rPr lang="en-US" sz="3200" i="1" dirty="0" err="1"/>
              <a:t>Análisis</a:t>
            </a:r>
            <a:r>
              <a:rPr lang="en-US" sz="3200" i="1" dirty="0"/>
              <a:t> de </a:t>
            </a:r>
            <a:r>
              <a:rPr lang="en-US" sz="3200" i="1" dirty="0" err="1"/>
              <a:t>texto</a:t>
            </a:r>
            <a:endParaRPr lang="en-US" sz="3200" i="1" dirty="0"/>
          </a:p>
        </p:txBody>
      </p:sp>
      <p:pic>
        <p:nvPicPr>
          <p:cNvPr id="6" name="Picture 5">
            <a:hlinkClick r:id="rId3"/>
            <a:extLst>
              <a:ext uri="{FF2B5EF4-FFF2-40B4-BE49-F238E27FC236}">
                <a16:creationId xmlns:a16="http://schemas.microsoft.com/office/drawing/2014/main" id="{A9A14DA6-8339-4E66-B150-4B67BFB7856E}"/>
              </a:ext>
            </a:extLst>
          </p:cNvPr>
          <p:cNvPicPr>
            <a:picLocks noChangeAspect="1"/>
          </p:cNvPicPr>
          <p:nvPr/>
        </p:nvPicPr>
        <p:blipFill>
          <a:blip r:embed="rId4"/>
          <a:stretch>
            <a:fillRect/>
          </a:stretch>
        </p:blipFill>
        <p:spPr>
          <a:xfrm>
            <a:off x="6307228" y="1676250"/>
            <a:ext cx="5524297" cy="4264736"/>
          </a:xfrm>
          <a:prstGeom prst="rect">
            <a:avLst/>
          </a:prstGeom>
          <a:ln>
            <a:solidFill>
              <a:srgbClr val="00B0F0"/>
            </a:solidFill>
          </a:ln>
        </p:spPr>
      </p:pic>
      <p:pic>
        <p:nvPicPr>
          <p:cNvPr id="7" name="Picture 6">
            <a:hlinkClick r:id="rId5"/>
            <a:extLst>
              <a:ext uri="{FF2B5EF4-FFF2-40B4-BE49-F238E27FC236}">
                <a16:creationId xmlns:a16="http://schemas.microsoft.com/office/drawing/2014/main" id="{11CD9EDA-BEA2-4ABC-B6CC-A70BF499ED46}"/>
              </a:ext>
            </a:extLst>
          </p:cNvPr>
          <p:cNvPicPr>
            <a:picLocks noChangeAspect="1"/>
          </p:cNvPicPr>
          <p:nvPr/>
        </p:nvPicPr>
        <p:blipFill>
          <a:blip r:embed="rId6"/>
          <a:stretch>
            <a:fillRect/>
          </a:stretch>
        </p:blipFill>
        <p:spPr>
          <a:xfrm>
            <a:off x="357540" y="1673637"/>
            <a:ext cx="5524297" cy="4269963"/>
          </a:xfrm>
          <a:prstGeom prst="rect">
            <a:avLst/>
          </a:prstGeom>
          <a:ln>
            <a:solidFill>
              <a:srgbClr val="00B0F0"/>
            </a:solidFill>
          </a:ln>
        </p:spPr>
      </p:pic>
      <p:sp>
        <p:nvSpPr>
          <p:cNvPr id="9" name="Rectangle 8">
            <a:extLst>
              <a:ext uri="{FF2B5EF4-FFF2-40B4-BE49-F238E27FC236}">
                <a16:creationId xmlns:a16="http://schemas.microsoft.com/office/drawing/2014/main" id="{6C2580A1-B1C5-4341-BE6A-DEAA7DEC16F0}"/>
              </a:ext>
            </a:extLst>
          </p:cNvPr>
          <p:cNvSpPr/>
          <p:nvPr/>
        </p:nvSpPr>
        <p:spPr>
          <a:xfrm>
            <a:off x="376995" y="3810000"/>
            <a:ext cx="1776060" cy="19050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F508DA-D478-4FEB-BE6A-EB70EDFF085B}"/>
              </a:ext>
            </a:extLst>
          </p:cNvPr>
          <p:cNvSpPr/>
          <p:nvPr/>
        </p:nvSpPr>
        <p:spPr>
          <a:xfrm>
            <a:off x="6307228" y="3808618"/>
            <a:ext cx="1776060" cy="19050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01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654565" y="490115"/>
            <a:ext cx="5211214" cy="762000"/>
          </a:xfrm>
        </p:spPr>
        <p:txBody>
          <a:bodyPr anchor="ctr">
            <a:normAutofit/>
          </a:bodyPr>
          <a:lstStyle/>
          <a:p>
            <a:pPr algn="ctr"/>
            <a:r>
              <a:rPr lang="en-US" sz="3200" dirty="0"/>
              <a:t>Analysis of Text</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323411" y="490115"/>
            <a:ext cx="5219320" cy="762000"/>
          </a:xfrm>
        </p:spPr>
        <p:txBody>
          <a:bodyPr anchor="ctr">
            <a:normAutofit/>
          </a:bodyPr>
          <a:lstStyle/>
          <a:p>
            <a:pPr algn="ctr"/>
            <a:r>
              <a:rPr lang="en-US" sz="3200" i="1" dirty="0" err="1"/>
              <a:t>Análisis</a:t>
            </a:r>
            <a:r>
              <a:rPr lang="en-US" sz="3200" i="1" dirty="0"/>
              <a:t> de </a:t>
            </a:r>
            <a:r>
              <a:rPr lang="en-US" sz="3200" i="1" dirty="0" err="1"/>
              <a:t>texto</a:t>
            </a:r>
            <a:endParaRPr lang="en-US" sz="3200" i="1" dirty="0"/>
          </a:p>
        </p:txBody>
      </p:sp>
      <p:sp>
        <p:nvSpPr>
          <p:cNvPr id="7" name="Title 1">
            <a:extLst>
              <a:ext uri="{FF2B5EF4-FFF2-40B4-BE49-F238E27FC236}">
                <a16:creationId xmlns:a16="http://schemas.microsoft.com/office/drawing/2014/main" id="{5E46784E-2A7E-44C0-B952-71D513F82DB2}"/>
              </a:ext>
            </a:extLst>
          </p:cNvPr>
          <p:cNvSpPr txBox="1">
            <a:spLocks/>
          </p:cNvSpPr>
          <p:nvPr/>
        </p:nvSpPr>
        <p:spPr>
          <a:xfrm>
            <a:off x="1522810" y="914400"/>
            <a:ext cx="9146380" cy="6397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endParaRPr lang="en-US" i="1" dirty="0"/>
          </a:p>
        </p:txBody>
      </p:sp>
      <p:pic>
        <p:nvPicPr>
          <p:cNvPr id="4" name="Picture 3">
            <a:extLst>
              <a:ext uri="{FF2B5EF4-FFF2-40B4-BE49-F238E27FC236}">
                <a16:creationId xmlns:a16="http://schemas.microsoft.com/office/drawing/2014/main" id="{DF3EF301-C316-45AB-9C4D-059F6975B48B}"/>
              </a:ext>
            </a:extLst>
          </p:cNvPr>
          <p:cNvPicPr>
            <a:picLocks noChangeAspect="1"/>
          </p:cNvPicPr>
          <p:nvPr/>
        </p:nvPicPr>
        <p:blipFill>
          <a:blip r:embed="rId3"/>
          <a:stretch>
            <a:fillRect/>
          </a:stretch>
        </p:blipFill>
        <p:spPr>
          <a:xfrm>
            <a:off x="654565" y="1676400"/>
            <a:ext cx="5211214" cy="5140439"/>
          </a:xfrm>
          <a:prstGeom prst="rect">
            <a:avLst/>
          </a:prstGeom>
        </p:spPr>
      </p:pic>
      <p:pic>
        <p:nvPicPr>
          <p:cNvPr id="8" name="Picture 7">
            <a:extLst>
              <a:ext uri="{FF2B5EF4-FFF2-40B4-BE49-F238E27FC236}">
                <a16:creationId xmlns:a16="http://schemas.microsoft.com/office/drawing/2014/main" id="{379DF91C-32F9-4CF4-B52B-342CCB6AE022}"/>
              </a:ext>
            </a:extLst>
          </p:cNvPr>
          <p:cNvPicPr>
            <a:picLocks noChangeAspect="1"/>
          </p:cNvPicPr>
          <p:nvPr/>
        </p:nvPicPr>
        <p:blipFill>
          <a:blip r:embed="rId4"/>
          <a:stretch>
            <a:fillRect/>
          </a:stretch>
        </p:blipFill>
        <p:spPr>
          <a:xfrm>
            <a:off x="6323410" y="1679643"/>
            <a:ext cx="5219320" cy="5140439"/>
          </a:xfrm>
          <a:prstGeom prst="rect">
            <a:avLst/>
          </a:prstGeom>
        </p:spPr>
      </p:pic>
    </p:spTree>
    <p:extLst>
      <p:ext uri="{BB962C8B-B14F-4D97-AF65-F5344CB8AC3E}">
        <p14:creationId xmlns:p14="http://schemas.microsoft.com/office/powerpoint/2010/main" val="330492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a:bodyPr>
          <a:lstStyle/>
          <a:p>
            <a:pPr algn="ctr"/>
            <a:r>
              <a:rPr lang="en-US" sz="3200" dirty="0"/>
              <a:t>Developing Language Skills</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lnSpcReduction="10000"/>
          </a:bodyPr>
          <a:lstStyle/>
          <a:p>
            <a:pPr algn="ctr"/>
            <a:r>
              <a:rPr lang="es-ES" sz="3200" i="1" dirty="0"/>
              <a:t>Desarrollo de las</a:t>
            </a:r>
          </a:p>
          <a:p>
            <a:pPr algn="ctr"/>
            <a:r>
              <a:rPr lang="es-ES" sz="3200" i="1" dirty="0"/>
              <a:t>habilidades lingüísticas</a:t>
            </a:r>
            <a:endParaRPr lang="en-US" sz="3200" i="1" dirty="0"/>
          </a:p>
        </p:txBody>
      </p:sp>
      <p:pic>
        <p:nvPicPr>
          <p:cNvPr id="6" name="Picture 5">
            <a:hlinkClick r:id="rId3"/>
            <a:extLst>
              <a:ext uri="{FF2B5EF4-FFF2-40B4-BE49-F238E27FC236}">
                <a16:creationId xmlns:a16="http://schemas.microsoft.com/office/drawing/2014/main" id="{A9A14DA6-8339-4E66-B150-4B67BFB7856E}"/>
              </a:ext>
            </a:extLst>
          </p:cNvPr>
          <p:cNvPicPr>
            <a:picLocks noChangeAspect="1"/>
          </p:cNvPicPr>
          <p:nvPr/>
        </p:nvPicPr>
        <p:blipFill>
          <a:blip r:embed="rId4"/>
          <a:stretch>
            <a:fillRect/>
          </a:stretch>
        </p:blipFill>
        <p:spPr>
          <a:xfrm>
            <a:off x="6307228" y="1676250"/>
            <a:ext cx="5524297" cy="4264736"/>
          </a:xfrm>
          <a:prstGeom prst="rect">
            <a:avLst/>
          </a:prstGeom>
          <a:ln>
            <a:solidFill>
              <a:srgbClr val="00B0F0"/>
            </a:solidFill>
          </a:ln>
        </p:spPr>
      </p:pic>
      <p:pic>
        <p:nvPicPr>
          <p:cNvPr id="7" name="Picture 6">
            <a:hlinkClick r:id="rId5"/>
            <a:extLst>
              <a:ext uri="{FF2B5EF4-FFF2-40B4-BE49-F238E27FC236}">
                <a16:creationId xmlns:a16="http://schemas.microsoft.com/office/drawing/2014/main" id="{11CD9EDA-BEA2-4ABC-B6CC-A70BF499ED46}"/>
              </a:ext>
            </a:extLst>
          </p:cNvPr>
          <p:cNvPicPr>
            <a:picLocks noChangeAspect="1"/>
          </p:cNvPicPr>
          <p:nvPr/>
        </p:nvPicPr>
        <p:blipFill>
          <a:blip r:embed="rId6"/>
          <a:stretch>
            <a:fillRect/>
          </a:stretch>
        </p:blipFill>
        <p:spPr>
          <a:xfrm>
            <a:off x="357540" y="1673637"/>
            <a:ext cx="5524297" cy="4269963"/>
          </a:xfrm>
          <a:prstGeom prst="rect">
            <a:avLst/>
          </a:prstGeom>
          <a:ln>
            <a:solidFill>
              <a:srgbClr val="00B0F0"/>
            </a:solidFill>
          </a:ln>
        </p:spPr>
      </p:pic>
      <p:sp>
        <p:nvSpPr>
          <p:cNvPr id="9" name="Rectangle 8">
            <a:extLst>
              <a:ext uri="{FF2B5EF4-FFF2-40B4-BE49-F238E27FC236}">
                <a16:creationId xmlns:a16="http://schemas.microsoft.com/office/drawing/2014/main" id="{6C2580A1-B1C5-4341-BE6A-DEAA7DEC16F0}"/>
              </a:ext>
            </a:extLst>
          </p:cNvPr>
          <p:cNvSpPr/>
          <p:nvPr/>
        </p:nvSpPr>
        <p:spPr>
          <a:xfrm>
            <a:off x="2211643" y="1905000"/>
            <a:ext cx="1776060" cy="22860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F508DA-D478-4FEB-BE6A-EB70EDFF085B}"/>
              </a:ext>
            </a:extLst>
          </p:cNvPr>
          <p:cNvSpPr/>
          <p:nvPr/>
        </p:nvSpPr>
        <p:spPr>
          <a:xfrm>
            <a:off x="8181346" y="1919830"/>
            <a:ext cx="1776060" cy="2575969"/>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41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654565" y="490115"/>
            <a:ext cx="5211214" cy="762000"/>
          </a:xfrm>
        </p:spPr>
        <p:txBody>
          <a:bodyPr anchor="ctr">
            <a:normAutofit/>
          </a:bodyPr>
          <a:lstStyle/>
          <a:p>
            <a:pPr algn="ctr"/>
            <a:r>
              <a:rPr lang="en-US" sz="3200" dirty="0"/>
              <a:t>Developing Language Skills</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323411" y="490114"/>
            <a:ext cx="5219320" cy="957685"/>
          </a:xfrm>
        </p:spPr>
        <p:txBody>
          <a:bodyPr anchor="ctr">
            <a:normAutofit lnSpcReduction="10000"/>
          </a:bodyPr>
          <a:lstStyle/>
          <a:p>
            <a:pPr algn="ctr"/>
            <a:r>
              <a:rPr lang="es-ES" sz="3200" i="1" dirty="0"/>
              <a:t>Desarrollo de las</a:t>
            </a:r>
          </a:p>
          <a:p>
            <a:pPr algn="ctr"/>
            <a:r>
              <a:rPr lang="es-ES" sz="3200" i="1" dirty="0"/>
              <a:t>habilidades lingüísticas</a:t>
            </a:r>
            <a:endParaRPr lang="en-US" sz="3200" dirty="0"/>
          </a:p>
        </p:txBody>
      </p:sp>
      <p:pic>
        <p:nvPicPr>
          <p:cNvPr id="6" name="Picture 5">
            <a:extLst>
              <a:ext uri="{FF2B5EF4-FFF2-40B4-BE49-F238E27FC236}">
                <a16:creationId xmlns:a16="http://schemas.microsoft.com/office/drawing/2014/main" id="{20F62D5F-23EF-4D94-BCF9-9D30D0045119}"/>
              </a:ext>
            </a:extLst>
          </p:cNvPr>
          <p:cNvPicPr>
            <a:picLocks noChangeAspect="1"/>
          </p:cNvPicPr>
          <p:nvPr/>
        </p:nvPicPr>
        <p:blipFill>
          <a:blip r:embed="rId3"/>
          <a:stretch>
            <a:fillRect/>
          </a:stretch>
        </p:blipFill>
        <p:spPr>
          <a:xfrm>
            <a:off x="1221725" y="1678234"/>
            <a:ext cx="4076894" cy="5164546"/>
          </a:xfrm>
          <a:prstGeom prst="rect">
            <a:avLst/>
          </a:prstGeom>
        </p:spPr>
      </p:pic>
      <p:pic>
        <p:nvPicPr>
          <p:cNvPr id="10" name="Picture 9">
            <a:extLst>
              <a:ext uri="{FF2B5EF4-FFF2-40B4-BE49-F238E27FC236}">
                <a16:creationId xmlns:a16="http://schemas.microsoft.com/office/drawing/2014/main" id="{F51997DD-66A2-4DEF-B262-C96C3C99E697}"/>
              </a:ext>
            </a:extLst>
          </p:cNvPr>
          <p:cNvPicPr>
            <a:picLocks noChangeAspect="1"/>
          </p:cNvPicPr>
          <p:nvPr/>
        </p:nvPicPr>
        <p:blipFill>
          <a:blip r:embed="rId4"/>
          <a:stretch>
            <a:fillRect/>
          </a:stretch>
        </p:blipFill>
        <p:spPr>
          <a:xfrm>
            <a:off x="7107221" y="1678234"/>
            <a:ext cx="3651699" cy="5164546"/>
          </a:xfrm>
          <a:prstGeom prst="rect">
            <a:avLst/>
          </a:prstGeom>
        </p:spPr>
      </p:pic>
    </p:spTree>
    <p:extLst>
      <p:ext uri="{BB962C8B-B14F-4D97-AF65-F5344CB8AC3E}">
        <p14:creationId xmlns:p14="http://schemas.microsoft.com/office/powerpoint/2010/main" val="403332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533399"/>
            <a:ext cx="5524408" cy="914399"/>
          </a:xfrm>
        </p:spPr>
        <p:txBody>
          <a:bodyPr>
            <a:normAutofit/>
          </a:bodyPr>
          <a:lstStyle/>
          <a:p>
            <a:pPr algn="ctr"/>
            <a:r>
              <a:rPr lang="en-US" sz="3200" dirty="0"/>
              <a:t>Speaking and Listening</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533399"/>
            <a:ext cx="5524297" cy="911637"/>
          </a:xfrm>
        </p:spPr>
        <p:txBody>
          <a:bodyPr>
            <a:normAutofit lnSpcReduction="10000"/>
          </a:bodyPr>
          <a:lstStyle/>
          <a:p>
            <a:pPr algn="ctr"/>
            <a:r>
              <a:rPr lang="es-ES" sz="3200" i="1" dirty="0"/>
              <a:t>Comprensión auditiva y</a:t>
            </a:r>
          </a:p>
          <a:p>
            <a:pPr algn="ctr"/>
            <a:r>
              <a:rPr lang="es-ES" sz="3200" i="1" dirty="0"/>
              <a:t>expresión oral</a:t>
            </a:r>
            <a:endParaRPr lang="en-US" sz="3200" i="1" dirty="0"/>
          </a:p>
        </p:txBody>
      </p:sp>
      <p:pic>
        <p:nvPicPr>
          <p:cNvPr id="6" name="Picture 5">
            <a:hlinkClick r:id="rId3"/>
            <a:extLst>
              <a:ext uri="{FF2B5EF4-FFF2-40B4-BE49-F238E27FC236}">
                <a16:creationId xmlns:a16="http://schemas.microsoft.com/office/drawing/2014/main" id="{A9A14DA6-8339-4E66-B150-4B67BFB7856E}"/>
              </a:ext>
            </a:extLst>
          </p:cNvPr>
          <p:cNvPicPr>
            <a:picLocks noChangeAspect="1"/>
          </p:cNvPicPr>
          <p:nvPr/>
        </p:nvPicPr>
        <p:blipFill>
          <a:blip r:embed="rId4"/>
          <a:stretch>
            <a:fillRect/>
          </a:stretch>
        </p:blipFill>
        <p:spPr>
          <a:xfrm>
            <a:off x="6307228" y="1676250"/>
            <a:ext cx="5524297" cy="4264736"/>
          </a:xfrm>
          <a:prstGeom prst="rect">
            <a:avLst/>
          </a:prstGeom>
          <a:ln>
            <a:solidFill>
              <a:srgbClr val="00B0F0"/>
            </a:solidFill>
          </a:ln>
        </p:spPr>
      </p:pic>
      <p:pic>
        <p:nvPicPr>
          <p:cNvPr id="7" name="Picture 6">
            <a:hlinkClick r:id="rId5"/>
            <a:extLst>
              <a:ext uri="{FF2B5EF4-FFF2-40B4-BE49-F238E27FC236}">
                <a16:creationId xmlns:a16="http://schemas.microsoft.com/office/drawing/2014/main" id="{11CD9EDA-BEA2-4ABC-B6CC-A70BF499ED46}"/>
              </a:ext>
            </a:extLst>
          </p:cNvPr>
          <p:cNvPicPr>
            <a:picLocks noChangeAspect="1"/>
          </p:cNvPicPr>
          <p:nvPr/>
        </p:nvPicPr>
        <p:blipFill>
          <a:blip r:embed="rId6"/>
          <a:stretch>
            <a:fillRect/>
          </a:stretch>
        </p:blipFill>
        <p:spPr>
          <a:xfrm>
            <a:off x="357540" y="1673637"/>
            <a:ext cx="5524297" cy="4269963"/>
          </a:xfrm>
          <a:prstGeom prst="rect">
            <a:avLst/>
          </a:prstGeom>
          <a:ln>
            <a:solidFill>
              <a:srgbClr val="00B0F0"/>
            </a:solidFill>
          </a:ln>
        </p:spPr>
      </p:pic>
      <p:sp>
        <p:nvSpPr>
          <p:cNvPr id="9" name="Rectangle 8">
            <a:extLst>
              <a:ext uri="{FF2B5EF4-FFF2-40B4-BE49-F238E27FC236}">
                <a16:creationId xmlns:a16="http://schemas.microsoft.com/office/drawing/2014/main" id="{6C2580A1-B1C5-4341-BE6A-DEAA7DEC16F0}"/>
              </a:ext>
            </a:extLst>
          </p:cNvPr>
          <p:cNvSpPr/>
          <p:nvPr/>
        </p:nvSpPr>
        <p:spPr>
          <a:xfrm>
            <a:off x="4085817" y="1919830"/>
            <a:ext cx="1776060" cy="22860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F508DA-D478-4FEB-BE6A-EB70EDFF085B}"/>
              </a:ext>
            </a:extLst>
          </p:cNvPr>
          <p:cNvSpPr/>
          <p:nvPr/>
        </p:nvSpPr>
        <p:spPr>
          <a:xfrm>
            <a:off x="10048980" y="1919830"/>
            <a:ext cx="1776060" cy="265217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663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1152571" y="490115"/>
            <a:ext cx="4215199" cy="762000"/>
          </a:xfrm>
        </p:spPr>
        <p:txBody>
          <a:bodyPr anchor="ctr">
            <a:normAutofit/>
          </a:bodyPr>
          <a:lstStyle/>
          <a:p>
            <a:pPr algn="ctr"/>
            <a:r>
              <a:rPr lang="en-US" sz="3200" dirty="0"/>
              <a:t>Speaking and Listening</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824229" y="490114"/>
            <a:ext cx="4215199" cy="957686"/>
          </a:xfrm>
        </p:spPr>
        <p:txBody>
          <a:bodyPr anchor="ctr">
            <a:normAutofit lnSpcReduction="10000"/>
          </a:bodyPr>
          <a:lstStyle/>
          <a:p>
            <a:pPr algn="ctr"/>
            <a:r>
              <a:rPr lang="es-ES" sz="3200" i="1" dirty="0"/>
              <a:t>Comprensión auditiva y</a:t>
            </a:r>
          </a:p>
          <a:p>
            <a:pPr algn="ctr"/>
            <a:r>
              <a:rPr lang="es-ES" sz="3200" i="1" dirty="0"/>
              <a:t>expresión oral</a:t>
            </a:r>
            <a:endParaRPr lang="en-US" sz="3200" dirty="0"/>
          </a:p>
        </p:txBody>
      </p:sp>
      <p:pic>
        <p:nvPicPr>
          <p:cNvPr id="4" name="Picture 3">
            <a:extLst>
              <a:ext uri="{FF2B5EF4-FFF2-40B4-BE49-F238E27FC236}">
                <a16:creationId xmlns:a16="http://schemas.microsoft.com/office/drawing/2014/main" id="{69D4AC50-3EA8-4C9F-B176-ACEF0E687A61}"/>
              </a:ext>
            </a:extLst>
          </p:cNvPr>
          <p:cNvPicPr>
            <a:picLocks noChangeAspect="1"/>
          </p:cNvPicPr>
          <p:nvPr/>
        </p:nvPicPr>
        <p:blipFill>
          <a:blip r:embed="rId3"/>
          <a:stretch>
            <a:fillRect/>
          </a:stretch>
        </p:blipFill>
        <p:spPr>
          <a:xfrm>
            <a:off x="1152572" y="1686752"/>
            <a:ext cx="4215199" cy="5172869"/>
          </a:xfrm>
          <a:prstGeom prst="rect">
            <a:avLst/>
          </a:prstGeom>
        </p:spPr>
      </p:pic>
      <p:pic>
        <p:nvPicPr>
          <p:cNvPr id="8" name="Picture 7">
            <a:extLst>
              <a:ext uri="{FF2B5EF4-FFF2-40B4-BE49-F238E27FC236}">
                <a16:creationId xmlns:a16="http://schemas.microsoft.com/office/drawing/2014/main" id="{5A64D794-FB6C-4808-89A4-9F491B0817ED}"/>
              </a:ext>
            </a:extLst>
          </p:cNvPr>
          <p:cNvPicPr>
            <a:picLocks noChangeAspect="1"/>
          </p:cNvPicPr>
          <p:nvPr/>
        </p:nvPicPr>
        <p:blipFill>
          <a:blip r:embed="rId4"/>
          <a:stretch>
            <a:fillRect/>
          </a:stretch>
        </p:blipFill>
        <p:spPr>
          <a:xfrm>
            <a:off x="6824232" y="1686752"/>
            <a:ext cx="4215196" cy="5155225"/>
          </a:xfrm>
          <a:prstGeom prst="rect">
            <a:avLst/>
          </a:prstGeom>
        </p:spPr>
      </p:pic>
    </p:spTree>
    <p:extLst>
      <p:ext uri="{BB962C8B-B14F-4D97-AF65-F5344CB8AC3E}">
        <p14:creationId xmlns:p14="http://schemas.microsoft.com/office/powerpoint/2010/main" val="101330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person&#10;&#10;Description automatically generated with medium confidence">
            <a:extLst>
              <a:ext uri="{FF2B5EF4-FFF2-40B4-BE49-F238E27FC236}">
                <a16:creationId xmlns:a16="http://schemas.microsoft.com/office/drawing/2014/main" id="{DEE97832-4CBF-4D48-911F-B31442A9FD16}"/>
              </a:ext>
            </a:extLst>
          </p:cNvPr>
          <p:cNvPicPr>
            <a:picLocks noChangeAspect="1"/>
          </p:cNvPicPr>
          <p:nvPr/>
        </p:nvPicPr>
        <p:blipFill rotWithShape="1">
          <a:blip r:embed="rId2"/>
          <a:srcRect t="89825"/>
          <a:stretch/>
        </p:blipFill>
        <p:spPr>
          <a:xfrm>
            <a:off x="5516846" y="1571458"/>
            <a:ext cx="2988027" cy="540795"/>
          </a:xfrm>
          <a:prstGeom prst="rect">
            <a:avLst/>
          </a:prstGeom>
          <a:solidFill>
            <a:srgbClr val="FF0000"/>
          </a:solidFill>
          <a:ln>
            <a:solidFill>
              <a:srgbClr val="FF0000"/>
            </a:solidFill>
          </a:ln>
        </p:spPr>
      </p:pic>
      <p:pic>
        <p:nvPicPr>
          <p:cNvPr id="5" name="Picture 4" descr="A screenshot of a cell phone&#10;&#10;Description automatically generated with medium confidence">
            <a:extLst>
              <a:ext uri="{FF2B5EF4-FFF2-40B4-BE49-F238E27FC236}">
                <a16:creationId xmlns:a16="http://schemas.microsoft.com/office/drawing/2014/main" id="{959FDE01-D1C8-4387-BD74-C73C28FD86C9}"/>
              </a:ext>
            </a:extLst>
          </p:cNvPr>
          <p:cNvPicPr>
            <a:picLocks noChangeAspect="1"/>
          </p:cNvPicPr>
          <p:nvPr/>
        </p:nvPicPr>
        <p:blipFill rotWithShape="1">
          <a:blip r:embed="rId3"/>
          <a:srcRect l="416" t="3683" r="-416" b="60527"/>
          <a:stretch/>
        </p:blipFill>
        <p:spPr>
          <a:xfrm>
            <a:off x="5516847" y="2304261"/>
            <a:ext cx="2988027" cy="1902105"/>
          </a:xfrm>
          <a:prstGeom prst="rect">
            <a:avLst/>
          </a:prstGeom>
          <a:ln>
            <a:solidFill>
              <a:srgbClr val="FF0000"/>
            </a:solidFill>
          </a:ln>
        </p:spPr>
      </p:pic>
      <p:pic>
        <p:nvPicPr>
          <p:cNvPr id="7" name="Picture 6" descr="Graphical user interface, text&#10;&#10;Description automatically generated">
            <a:extLst>
              <a:ext uri="{FF2B5EF4-FFF2-40B4-BE49-F238E27FC236}">
                <a16:creationId xmlns:a16="http://schemas.microsoft.com/office/drawing/2014/main" id="{1FB1DC47-7666-4E98-866D-30322F3122FB}"/>
              </a:ext>
            </a:extLst>
          </p:cNvPr>
          <p:cNvPicPr>
            <a:picLocks noChangeAspect="1"/>
          </p:cNvPicPr>
          <p:nvPr/>
        </p:nvPicPr>
        <p:blipFill rotWithShape="1">
          <a:blip r:embed="rId4"/>
          <a:srcRect t="3685" b="53655"/>
          <a:stretch/>
        </p:blipFill>
        <p:spPr>
          <a:xfrm>
            <a:off x="5516848" y="4428963"/>
            <a:ext cx="2988027" cy="2267270"/>
          </a:xfrm>
          <a:prstGeom prst="rect">
            <a:avLst/>
          </a:prstGeom>
          <a:solidFill>
            <a:srgbClr val="FF0000"/>
          </a:solidFill>
          <a:ln>
            <a:solidFill>
              <a:srgbClr val="FF0000"/>
            </a:solidFill>
          </a:ln>
        </p:spPr>
      </p:pic>
      <p:pic>
        <p:nvPicPr>
          <p:cNvPr id="6" name="Picture 5" descr="A screenshot of a person&#10;&#10;Description automatically generated with medium confidence">
            <a:extLst>
              <a:ext uri="{FF2B5EF4-FFF2-40B4-BE49-F238E27FC236}">
                <a16:creationId xmlns:a16="http://schemas.microsoft.com/office/drawing/2014/main" id="{412FD767-6A1D-4A28-ACCE-5E05C4BCDB1D}"/>
              </a:ext>
            </a:extLst>
          </p:cNvPr>
          <p:cNvPicPr>
            <a:picLocks noChangeAspect="1"/>
          </p:cNvPicPr>
          <p:nvPr/>
        </p:nvPicPr>
        <p:blipFill rotWithShape="1">
          <a:blip r:embed="rId5"/>
          <a:srcRect t="71228"/>
          <a:stretch/>
        </p:blipFill>
        <p:spPr>
          <a:xfrm>
            <a:off x="8987225" y="1571458"/>
            <a:ext cx="2988027" cy="1529143"/>
          </a:xfrm>
          <a:prstGeom prst="rect">
            <a:avLst/>
          </a:prstGeom>
          <a:ln>
            <a:solidFill>
              <a:srgbClr val="FF0000"/>
            </a:solidFill>
          </a:ln>
        </p:spPr>
      </p:pic>
      <p:pic>
        <p:nvPicPr>
          <p:cNvPr id="9" name="Picture 8" descr="A screenshot of a person&#10;&#10;Description automatically generated with medium confidence">
            <a:extLst>
              <a:ext uri="{FF2B5EF4-FFF2-40B4-BE49-F238E27FC236}">
                <a16:creationId xmlns:a16="http://schemas.microsoft.com/office/drawing/2014/main" id="{085858CA-69B5-4106-93F8-4A4B23A99D9B}"/>
              </a:ext>
            </a:extLst>
          </p:cNvPr>
          <p:cNvPicPr>
            <a:picLocks noChangeAspect="1"/>
          </p:cNvPicPr>
          <p:nvPr/>
        </p:nvPicPr>
        <p:blipFill rotWithShape="1">
          <a:blip r:embed="rId6"/>
          <a:srcRect t="79894"/>
          <a:stretch/>
        </p:blipFill>
        <p:spPr>
          <a:xfrm>
            <a:off x="8987226" y="3427059"/>
            <a:ext cx="2988026" cy="1068581"/>
          </a:xfrm>
          <a:prstGeom prst="rect">
            <a:avLst/>
          </a:prstGeom>
          <a:ln>
            <a:solidFill>
              <a:srgbClr val="FF0000"/>
            </a:solidFill>
          </a:ln>
        </p:spPr>
      </p:pic>
      <p:pic>
        <p:nvPicPr>
          <p:cNvPr id="11" name="Picture 10" descr="A screenshot of a cell phone&#10;&#10;Description automatically generated with medium confidence">
            <a:extLst>
              <a:ext uri="{FF2B5EF4-FFF2-40B4-BE49-F238E27FC236}">
                <a16:creationId xmlns:a16="http://schemas.microsoft.com/office/drawing/2014/main" id="{8D320A47-BE64-45F7-A77E-FCF77A715763}"/>
              </a:ext>
            </a:extLst>
          </p:cNvPr>
          <p:cNvPicPr>
            <a:picLocks noChangeAspect="1"/>
          </p:cNvPicPr>
          <p:nvPr/>
        </p:nvPicPr>
        <p:blipFill rotWithShape="1">
          <a:blip r:embed="rId7"/>
          <a:srcRect t="2591" b="62146"/>
          <a:stretch/>
        </p:blipFill>
        <p:spPr>
          <a:xfrm>
            <a:off x="8987224" y="4822099"/>
            <a:ext cx="2988028" cy="1874134"/>
          </a:xfrm>
          <a:prstGeom prst="rect">
            <a:avLst/>
          </a:prstGeom>
          <a:ln>
            <a:solidFill>
              <a:srgbClr val="FF0000"/>
            </a:solidFill>
          </a:ln>
        </p:spPr>
      </p:pic>
      <p:sp>
        <p:nvSpPr>
          <p:cNvPr id="4" name="TextBox 3">
            <a:extLst>
              <a:ext uri="{FF2B5EF4-FFF2-40B4-BE49-F238E27FC236}">
                <a16:creationId xmlns:a16="http://schemas.microsoft.com/office/drawing/2014/main" id="{D746A0FE-5F4C-4EC2-8E80-56F1CD59A7FB}"/>
              </a:ext>
            </a:extLst>
          </p:cNvPr>
          <p:cNvSpPr txBox="1"/>
          <p:nvPr/>
        </p:nvSpPr>
        <p:spPr>
          <a:xfrm>
            <a:off x="5183066" y="1571458"/>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1</a:t>
            </a:r>
          </a:p>
        </p:txBody>
      </p:sp>
      <p:sp>
        <p:nvSpPr>
          <p:cNvPr id="13" name="TextBox 12">
            <a:extLst>
              <a:ext uri="{FF2B5EF4-FFF2-40B4-BE49-F238E27FC236}">
                <a16:creationId xmlns:a16="http://schemas.microsoft.com/office/drawing/2014/main" id="{1E117F8B-87EB-41B5-88EF-8DBF458A4C3A}"/>
              </a:ext>
            </a:extLst>
          </p:cNvPr>
          <p:cNvSpPr txBox="1"/>
          <p:nvPr/>
        </p:nvSpPr>
        <p:spPr>
          <a:xfrm>
            <a:off x="5183066" y="4420620"/>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3</a:t>
            </a:r>
          </a:p>
        </p:txBody>
      </p:sp>
      <p:sp>
        <p:nvSpPr>
          <p:cNvPr id="14" name="TextBox 13">
            <a:extLst>
              <a:ext uri="{FF2B5EF4-FFF2-40B4-BE49-F238E27FC236}">
                <a16:creationId xmlns:a16="http://schemas.microsoft.com/office/drawing/2014/main" id="{20AFFA23-5234-4126-95EC-36932BC41F14}"/>
              </a:ext>
            </a:extLst>
          </p:cNvPr>
          <p:cNvSpPr txBox="1"/>
          <p:nvPr/>
        </p:nvSpPr>
        <p:spPr>
          <a:xfrm>
            <a:off x="8653446" y="1571458"/>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4</a:t>
            </a:r>
          </a:p>
        </p:txBody>
      </p:sp>
      <p:sp>
        <p:nvSpPr>
          <p:cNvPr id="15" name="TextBox 14">
            <a:extLst>
              <a:ext uri="{FF2B5EF4-FFF2-40B4-BE49-F238E27FC236}">
                <a16:creationId xmlns:a16="http://schemas.microsoft.com/office/drawing/2014/main" id="{65DCA211-1755-4C16-AFA0-80A7DB9847D3}"/>
              </a:ext>
            </a:extLst>
          </p:cNvPr>
          <p:cNvSpPr txBox="1"/>
          <p:nvPr/>
        </p:nvSpPr>
        <p:spPr>
          <a:xfrm>
            <a:off x="8653444" y="3426182"/>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5</a:t>
            </a:r>
          </a:p>
        </p:txBody>
      </p:sp>
      <p:sp>
        <p:nvSpPr>
          <p:cNvPr id="16" name="TextBox 15">
            <a:extLst>
              <a:ext uri="{FF2B5EF4-FFF2-40B4-BE49-F238E27FC236}">
                <a16:creationId xmlns:a16="http://schemas.microsoft.com/office/drawing/2014/main" id="{3914ACDF-589F-410C-8C37-33E920678A4C}"/>
              </a:ext>
            </a:extLst>
          </p:cNvPr>
          <p:cNvSpPr txBox="1"/>
          <p:nvPr/>
        </p:nvSpPr>
        <p:spPr>
          <a:xfrm>
            <a:off x="8653446" y="4812192"/>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6</a:t>
            </a:r>
          </a:p>
        </p:txBody>
      </p:sp>
      <p:sp>
        <p:nvSpPr>
          <p:cNvPr id="17" name="TextBox 16">
            <a:extLst>
              <a:ext uri="{FF2B5EF4-FFF2-40B4-BE49-F238E27FC236}">
                <a16:creationId xmlns:a16="http://schemas.microsoft.com/office/drawing/2014/main" id="{E23D4950-4276-4B2C-B9D8-5029B1FEA8A1}"/>
              </a:ext>
            </a:extLst>
          </p:cNvPr>
          <p:cNvSpPr txBox="1"/>
          <p:nvPr/>
        </p:nvSpPr>
        <p:spPr>
          <a:xfrm>
            <a:off x="5183068" y="2304261"/>
            <a:ext cx="333780" cy="401479"/>
          </a:xfrm>
          <a:prstGeom prst="roundRect">
            <a:avLst/>
          </a:prstGeom>
          <a:solidFill>
            <a:srgbClr val="FFFF00"/>
          </a:solidFill>
          <a:ln>
            <a:solidFill>
              <a:srgbClr val="FF0000"/>
            </a:solidFill>
          </a:ln>
        </p:spPr>
        <p:txBody>
          <a:bodyPr wrap="none" rtlCol="0">
            <a:spAutoFit/>
          </a:bodyPr>
          <a:lstStyle/>
          <a:p>
            <a:r>
              <a:rPr lang="en-US" dirty="0">
                <a:solidFill>
                  <a:srgbClr val="FF0000"/>
                </a:solidFill>
              </a:rPr>
              <a:t>2</a:t>
            </a:r>
          </a:p>
        </p:txBody>
      </p:sp>
      <p:sp>
        <p:nvSpPr>
          <p:cNvPr id="18" name="Title 17">
            <a:extLst>
              <a:ext uri="{FF2B5EF4-FFF2-40B4-BE49-F238E27FC236}">
                <a16:creationId xmlns:a16="http://schemas.microsoft.com/office/drawing/2014/main" id="{CB66CCFA-70B0-4005-BDBA-224F074C4131}"/>
              </a:ext>
            </a:extLst>
          </p:cNvPr>
          <p:cNvSpPr>
            <a:spLocks noGrp="1"/>
          </p:cNvSpPr>
          <p:nvPr>
            <p:ph type="title"/>
          </p:nvPr>
        </p:nvSpPr>
        <p:spPr>
          <a:xfrm>
            <a:off x="2471288" y="161767"/>
            <a:ext cx="9503963" cy="659932"/>
          </a:xfrm>
        </p:spPr>
        <p:txBody>
          <a:bodyPr>
            <a:normAutofit/>
          </a:bodyPr>
          <a:lstStyle/>
          <a:p>
            <a:pPr algn="ctr"/>
            <a:r>
              <a:rPr lang="en-US" sz="3900" b="1" dirty="0"/>
              <a:t>Closed Captioning (CC): mobile device</a:t>
            </a:r>
          </a:p>
        </p:txBody>
      </p:sp>
      <p:sp>
        <p:nvSpPr>
          <p:cNvPr id="19" name="Content Placeholder 18">
            <a:extLst>
              <a:ext uri="{FF2B5EF4-FFF2-40B4-BE49-F238E27FC236}">
                <a16:creationId xmlns:a16="http://schemas.microsoft.com/office/drawing/2014/main" id="{AE55D148-AB33-4B90-87C2-F7CAA698C346}"/>
              </a:ext>
            </a:extLst>
          </p:cNvPr>
          <p:cNvSpPr>
            <a:spLocks noGrp="1"/>
          </p:cNvSpPr>
          <p:nvPr>
            <p:ph sz="half" idx="1"/>
          </p:nvPr>
        </p:nvSpPr>
        <p:spPr>
          <a:xfrm>
            <a:off x="442152" y="1571458"/>
            <a:ext cx="2111445" cy="5205262"/>
          </a:xfrm>
        </p:spPr>
        <p:txBody>
          <a:bodyPr>
            <a:noAutofit/>
          </a:bodyPr>
          <a:lstStyle/>
          <a:p>
            <a:pPr marL="0" indent="0">
              <a:buNone/>
            </a:pPr>
            <a:r>
              <a:rPr lang="en-US" sz="1800" dirty="0"/>
              <a:t>1) Click on the 3 dots</a:t>
            </a:r>
          </a:p>
          <a:p>
            <a:pPr marL="0" indent="0">
              <a:buNone/>
            </a:pPr>
            <a:r>
              <a:rPr lang="en-US" sz="1800" dirty="0"/>
              <a:t>2) Click on </a:t>
            </a:r>
            <a:r>
              <a:rPr lang="en-US" sz="1800" b="1" dirty="0"/>
              <a:t>Meeting Settings</a:t>
            </a:r>
          </a:p>
          <a:p>
            <a:pPr marL="0" indent="0">
              <a:buNone/>
            </a:pPr>
            <a:r>
              <a:rPr lang="en-US" sz="1800" dirty="0"/>
              <a:t>3) Activate </a:t>
            </a:r>
            <a:r>
              <a:rPr lang="en-US" sz="1800" b="1" dirty="0"/>
              <a:t>Closed Captioning</a:t>
            </a:r>
            <a:r>
              <a:rPr lang="en-US" sz="1800" dirty="0"/>
              <a:t>, the click </a:t>
            </a:r>
            <a:r>
              <a:rPr lang="en-US" sz="1800" b="1" dirty="0">
                <a:solidFill>
                  <a:srgbClr val="00B0F0"/>
                </a:solidFill>
              </a:rPr>
              <a:t>Done</a:t>
            </a:r>
          </a:p>
          <a:p>
            <a:pPr marL="0" indent="0">
              <a:buNone/>
            </a:pPr>
            <a:r>
              <a:rPr lang="en-US" sz="1800" dirty="0"/>
              <a:t>4) This text will show on your screen.</a:t>
            </a:r>
          </a:p>
          <a:p>
            <a:pPr marL="0" indent="0">
              <a:buNone/>
            </a:pPr>
            <a:r>
              <a:rPr lang="en-US" sz="1800" dirty="0"/>
              <a:t>5) Captioning is only available in English</a:t>
            </a:r>
          </a:p>
          <a:p>
            <a:pPr marL="0" indent="0">
              <a:buNone/>
            </a:pPr>
            <a:r>
              <a:rPr lang="en-US" sz="1800" dirty="0"/>
              <a:t>6) If you don’t want CC, go back to Settings and click </a:t>
            </a:r>
            <a:r>
              <a:rPr lang="en-US" sz="1800" b="1" dirty="0"/>
              <a:t>Disable Live Transcript</a:t>
            </a:r>
          </a:p>
        </p:txBody>
      </p:sp>
      <p:sp>
        <p:nvSpPr>
          <p:cNvPr id="22" name="Content Placeholder 18">
            <a:extLst>
              <a:ext uri="{FF2B5EF4-FFF2-40B4-BE49-F238E27FC236}">
                <a16:creationId xmlns:a16="http://schemas.microsoft.com/office/drawing/2014/main" id="{7424DA92-9717-4271-8FCE-68AC0EFFA460}"/>
              </a:ext>
            </a:extLst>
          </p:cNvPr>
          <p:cNvSpPr txBox="1">
            <a:spLocks/>
          </p:cNvSpPr>
          <p:nvPr/>
        </p:nvSpPr>
        <p:spPr>
          <a:xfrm>
            <a:off x="2647723" y="1571457"/>
            <a:ext cx="2455732" cy="51247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sz="1800" i="1" dirty="0"/>
              <a:t>1) Haga clic en los 3 puntos</a:t>
            </a:r>
          </a:p>
          <a:p>
            <a:pPr marL="0" indent="0">
              <a:buFont typeface="Arial" panose="020B0604020202020204" pitchFamily="34" charset="0"/>
              <a:buNone/>
            </a:pPr>
            <a:r>
              <a:rPr lang="es-ES" sz="1800" i="1" dirty="0"/>
              <a:t>2) Haga clic en </a:t>
            </a:r>
            <a:r>
              <a:rPr lang="es-ES" sz="1800" b="1" i="1" dirty="0"/>
              <a:t>Meeting </a:t>
            </a:r>
            <a:r>
              <a:rPr lang="es-ES" sz="1800" b="1" i="1" dirty="0" err="1"/>
              <a:t>Settings</a:t>
            </a:r>
            <a:r>
              <a:rPr lang="es-ES" sz="1800" b="1" i="1" dirty="0"/>
              <a:t>  </a:t>
            </a:r>
            <a:r>
              <a:rPr lang="es-ES" sz="1800" i="1" dirty="0"/>
              <a:t>(Configuración de la reunión)</a:t>
            </a:r>
          </a:p>
          <a:p>
            <a:pPr marL="0" indent="0">
              <a:buFont typeface="Arial" panose="020B0604020202020204" pitchFamily="34" charset="0"/>
              <a:buNone/>
            </a:pPr>
            <a:r>
              <a:rPr lang="es-ES" sz="1800" i="1" dirty="0"/>
              <a:t>3) Active </a:t>
            </a:r>
            <a:r>
              <a:rPr lang="es-ES" sz="1800" b="1" i="1" dirty="0" err="1"/>
              <a:t>Closed</a:t>
            </a:r>
            <a:r>
              <a:rPr lang="es-ES" sz="1800" b="1" i="1" dirty="0"/>
              <a:t> </a:t>
            </a:r>
            <a:r>
              <a:rPr lang="es-ES" sz="1800" b="1" i="1" dirty="0" err="1"/>
              <a:t>Captioning</a:t>
            </a:r>
            <a:r>
              <a:rPr lang="es-ES" sz="1800" b="1" i="1" dirty="0"/>
              <a:t> </a:t>
            </a:r>
            <a:r>
              <a:rPr lang="es-ES" sz="1800" i="1" dirty="0"/>
              <a:t>(subtítulos), haga clic en </a:t>
            </a:r>
            <a:r>
              <a:rPr lang="es-ES" sz="1800" b="1" i="1" dirty="0">
                <a:solidFill>
                  <a:srgbClr val="00B0F0"/>
                </a:solidFill>
              </a:rPr>
              <a:t>Done</a:t>
            </a:r>
            <a:r>
              <a:rPr lang="es-ES" sz="1800" i="1" dirty="0"/>
              <a:t> (Listo)</a:t>
            </a:r>
          </a:p>
          <a:p>
            <a:pPr marL="0" indent="0">
              <a:buFont typeface="Arial" panose="020B0604020202020204" pitchFamily="34" charset="0"/>
              <a:buNone/>
            </a:pPr>
            <a:r>
              <a:rPr lang="es-ES" sz="1800" i="1" dirty="0"/>
              <a:t>4) Este texto aparecerá en tu pantalla.</a:t>
            </a:r>
          </a:p>
          <a:p>
            <a:pPr marL="0" indent="0">
              <a:buFont typeface="Arial" panose="020B0604020202020204" pitchFamily="34" charset="0"/>
              <a:buNone/>
            </a:pPr>
            <a:r>
              <a:rPr lang="es-ES" sz="1800" i="1" dirty="0"/>
              <a:t>5) Los subtítulos solo están disponibles en inglés</a:t>
            </a:r>
          </a:p>
          <a:p>
            <a:pPr marL="0" indent="0">
              <a:buFont typeface="Arial" panose="020B0604020202020204" pitchFamily="34" charset="0"/>
              <a:buNone/>
            </a:pPr>
            <a:r>
              <a:rPr lang="es-ES" sz="1800" i="1" dirty="0"/>
              <a:t>6) Si no desea los subtítulos, vuelva a </a:t>
            </a:r>
            <a:r>
              <a:rPr lang="es-ES" sz="1800" i="1" dirty="0" err="1"/>
              <a:t>Settings</a:t>
            </a:r>
            <a:r>
              <a:rPr lang="es-ES" sz="1800" i="1" dirty="0"/>
              <a:t> (Configuración) y haga </a:t>
            </a:r>
            <a:r>
              <a:rPr lang="es-ES" sz="1800" i="1" dirty="0" err="1"/>
              <a:t>click</a:t>
            </a:r>
            <a:r>
              <a:rPr lang="es-ES" sz="1800" i="1" dirty="0"/>
              <a:t> en </a:t>
            </a:r>
            <a:r>
              <a:rPr lang="es-ES" sz="1800" b="1" i="1" dirty="0" err="1"/>
              <a:t>Disable</a:t>
            </a:r>
            <a:r>
              <a:rPr lang="es-ES" sz="1800" b="1" i="1" dirty="0"/>
              <a:t> Live </a:t>
            </a:r>
            <a:r>
              <a:rPr lang="es-ES" sz="1800" b="1" i="1" dirty="0" err="1"/>
              <a:t>Transcript</a:t>
            </a:r>
            <a:endParaRPr lang="en-US" sz="1800" b="1" i="1" dirty="0"/>
          </a:p>
        </p:txBody>
      </p:sp>
      <p:pic>
        <p:nvPicPr>
          <p:cNvPr id="23" name="Picture 22" descr="File:Smartphone icon - Noun Project 283536.svg - Wikimedia ...">
            <a:extLst>
              <a:ext uri="{FF2B5EF4-FFF2-40B4-BE49-F238E27FC236}">
                <a16:creationId xmlns:a16="http://schemas.microsoft.com/office/drawing/2014/main" id="{47F2FAFE-607F-41CF-9B35-190DF672B8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222" y="161767"/>
            <a:ext cx="1322995" cy="1322995"/>
          </a:xfrm>
          <a:prstGeom prst="roundRect">
            <a:avLst>
              <a:gd name="adj" fmla="val 4167"/>
            </a:avLst>
          </a:prstGeom>
          <a:solidFill>
            <a:srgbClr val="FFFFFF"/>
          </a:solidFill>
          <a:ln w="19050" cap="sq">
            <a:solidFill>
              <a:srgbClr val="FF000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4" name="Title 17">
            <a:extLst>
              <a:ext uri="{FF2B5EF4-FFF2-40B4-BE49-F238E27FC236}">
                <a16:creationId xmlns:a16="http://schemas.microsoft.com/office/drawing/2014/main" id="{B2E29EE9-2626-4677-B96C-7F1BC7C17150}"/>
              </a:ext>
            </a:extLst>
          </p:cNvPr>
          <p:cNvSpPr txBox="1">
            <a:spLocks/>
          </p:cNvSpPr>
          <p:nvPr/>
        </p:nvSpPr>
        <p:spPr>
          <a:xfrm>
            <a:off x="2471289" y="815521"/>
            <a:ext cx="9503963" cy="65993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i="1" dirty="0" err="1"/>
              <a:t>Subtítulos</a:t>
            </a:r>
            <a:r>
              <a:rPr lang="en-US" sz="4000" b="1" i="1" dirty="0"/>
              <a:t> (CC): </a:t>
            </a:r>
            <a:r>
              <a:rPr lang="en-US" sz="4000" b="1" i="1" dirty="0" err="1"/>
              <a:t>dispositivo</a:t>
            </a:r>
            <a:r>
              <a:rPr lang="en-US" sz="4000" b="1" i="1" dirty="0"/>
              <a:t> </a:t>
            </a:r>
            <a:r>
              <a:rPr lang="en-US" sz="4000" b="1" i="1" dirty="0" err="1"/>
              <a:t>móvil</a:t>
            </a:r>
            <a:endParaRPr lang="en-US" sz="4000" b="1" i="1" dirty="0"/>
          </a:p>
        </p:txBody>
      </p:sp>
      <p:sp>
        <p:nvSpPr>
          <p:cNvPr id="25" name="Rectangle: Rounded Corners 24">
            <a:extLst>
              <a:ext uri="{FF2B5EF4-FFF2-40B4-BE49-F238E27FC236}">
                <a16:creationId xmlns:a16="http://schemas.microsoft.com/office/drawing/2014/main" id="{DBA92FFA-54DF-4E98-A4DC-829EB74956BD}"/>
              </a:ext>
            </a:extLst>
          </p:cNvPr>
          <p:cNvSpPr/>
          <p:nvPr/>
        </p:nvSpPr>
        <p:spPr>
          <a:xfrm>
            <a:off x="8027136" y="1680461"/>
            <a:ext cx="445565" cy="4014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F07D524-A1E5-47BA-A405-B89B273E30EF}"/>
              </a:ext>
            </a:extLst>
          </p:cNvPr>
          <p:cNvSpPr/>
          <p:nvPr/>
        </p:nvSpPr>
        <p:spPr>
          <a:xfrm>
            <a:off x="5659855" y="3714744"/>
            <a:ext cx="2692399" cy="3797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EE2FC1BA-0E17-450D-864C-11C81676258A}"/>
              </a:ext>
            </a:extLst>
          </p:cNvPr>
          <p:cNvSpPr/>
          <p:nvPr/>
        </p:nvSpPr>
        <p:spPr>
          <a:xfrm>
            <a:off x="5533554" y="6278880"/>
            <a:ext cx="2939146" cy="4150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FE52E40F-1274-42F6-9D5C-0C58A4191238}"/>
              </a:ext>
            </a:extLst>
          </p:cNvPr>
          <p:cNvSpPr/>
          <p:nvPr/>
        </p:nvSpPr>
        <p:spPr>
          <a:xfrm>
            <a:off x="9146448" y="1650511"/>
            <a:ext cx="2680233" cy="6253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3F304F3D-B3EC-4161-811C-F52561DFF670}"/>
              </a:ext>
            </a:extLst>
          </p:cNvPr>
          <p:cNvSpPr/>
          <p:nvPr/>
        </p:nvSpPr>
        <p:spPr>
          <a:xfrm>
            <a:off x="9209492" y="3457593"/>
            <a:ext cx="1509308" cy="3700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DF84B49F-29DB-4833-BA87-BF8B26D9C886}"/>
              </a:ext>
            </a:extLst>
          </p:cNvPr>
          <p:cNvSpPr/>
          <p:nvPr/>
        </p:nvSpPr>
        <p:spPr>
          <a:xfrm>
            <a:off x="9219936" y="5331727"/>
            <a:ext cx="2529912" cy="4617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5A86FB21-C86D-4DB6-A21E-CD8EE86EB804}"/>
              </a:ext>
            </a:extLst>
          </p:cNvPr>
          <p:cNvSpPr/>
          <p:nvPr/>
        </p:nvSpPr>
        <p:spPr>
          <a:xfrm>
            <a:off x="7956015" y="4448455"/>
            <a:ext cx="516686" cy="2454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0511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381001"/>
            <a:ext cx="5524408" cy="1142999"/>
          </a:xfrm>
        </p:spPr>
        <p:txBody>
          <a:bodyPr>
            <a:normAutofit/>
          </a:bodyPr>
          <a:lstStyle/>
          <a:p>
            <a:pPr algn="ctr"/>
            <a:r>
              <a:rPr lang="en-US" sz="3200" dirty="0"/>
              <a:t>Helping your child develop</a:t>
            </a:r>
          </a:p>
          <a:p>
            <a:pPr algn="ctr"/>
            <a:r>
              <a:rPr lang="en-US" sz="3200" dirty="0"/>
              <a:t>literacy skills</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381001"/>
            <a:ext cx="5524297" cy="1143000"/>
          </a:xfrm>
        </p:spPr>
        <p:txBody>
          <a:bodyPr>
            <a:normAutofit/>
          </a:bodyPr>
          <a:lstStyle/>
          <a:p>
            <a:pPr algn="ctr"/>
            <a:r>
              <a:rPr lang="es-ES" sz="3200" i="1" dirty="0"/>
              <a:t>Ayudando a su hijo a desarrollar sus habilidades de lectoescritura</a:t>
            </a:r>
            <a:endParaRPr lang="en-US" sz="3200" i="1" dirty="0"/>
          </a:p>
        </p:txBody>
      </p:sp>
      <p:pic>
        <p:nvPicPr>
          <p:cNvPr id="9" name="Picture 8">
            <a:extLst>
              <a:ext uri="{FF2B5EF4-FFF2-40B4-BE49-F238E27FC236}">
                <a16:creationId xmlns:a16="http://schemas.microsoft.com/office/drawing/2014/main" id="{0F506AB6-4689-499D-82F1-73F77DEF7EF6}"/>
              </a:ext>
            </a:extLst>
          </p:cNvPr>
          <p:cNvPicPr>
            <a:picLocks noChangeAspect="1"/>
          </p:cNvPicPr>
          <p:nvPr/>
        </p:nvPicPr>
        <p:blipFill>
          <a:blip r:embed="rId3"/>
          <a:stretch>
            <a:fillRect/>
          </a:stretch>
        </p:blipFill>
        <p:spPr>
          <a:xfrm>
            <a:off x="363409" y="1676400"/>
            <a:ext cx="5524408" cy="4267200"/>
          </a:xfrm>
          <a:prstGeom prst="rect">
            <a:avLst/>
          </a:prstGeom>
          <a:ln>
            <a:solidFill>
              <a:srgbClr val="00B0F0"/>
            </a:solidFill>
          </a:ln>
        </p:spPr>
      </p:pic>
      <p:pic>
        <p:nvPicPr>
          <p:cNvPr id="10" name="Picture 9">
            <a:extLst>
              <a:ext uri="{FF2B5EF4-FFF2-40B4-BE49-F238E27FC236}">
                <a16:creationId xmlns:a16="http://schemas.microsoft.com/office/drawing/2014/main" id="{6E6338C2-75D1-46B2-8B78-A80896B3F979}"/>
              </a:ext>
            </a:extLst>
          </p:cNvPr>
          <p:cNvPicPr>
            <a:picLocks noChangeAspect="1"/>
          </p:cNvPicPr>
          <p:nvPr/>
        </p:nvPicPr>
        <p:blipFill>
          <a:blip r:embed="rId4"/>
          <a:stretch>
            <a:fillRect/>
          </a:stretch>
        </p:blipFill>
        <p:spPr>
          <a:xfrm>
            <a:off x="6310163" y="1673638"/>
            <a:ext cx="5524297" cy="4269962"/>
          </a:xfrm>
          <a:prstGeom prst="rect">
            <a:avLst/>
          </a:prstGeom>
          <a:ln>
            <a:solidFill>
              <a:srgbClr val="00B0F0"/>
            </a:solidFill>
          </a:ln>
        </p:spPr>
      </p:pic>
      <p:sp>
        <p:nvSpPr>
          <p:cNvPr id="11" name="Rectangle 10">
            <a:extLst>
              <a:ext uri="{FF2B5EF4-FFF2-40B4-BE49-F238E27FC236}">
                <a16:creationId xmlns:a16="http://schemas.microsoft.com/office/drawing/2014/main" id="{E5E70CFA-4209-4395-BAE9-D52C8113DC34}"/>
              </a:ext>
            </a:extLst>
          </p:cNvPr>
          <p:cNvSpPr/>
          <p:nvPr/>
        </p:nvSpPr>
        <p:spPr>
          <a:xfrm>
            <a:off x="2211643" y="1905000"/>
            <a:ext cx="1776060" cy="10668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1A8AE2A-8515-4A67-BF46-B2C3E833E774}"/>
              </a:ext>
            </a:extLst>
          </p:cNvPr>
          <p:cNvSpPr/>
          <p:nvPr/>
        </p:nvSpPr>
        <p:spPr>
          <a:xfrm>
            <a:off x="8131142" y="1905000"/>
            <a:ext cx="1849215" cy="11430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561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457200" y="228600"/>
            <a:ext cx="5410200" cy="1219200"/>
          </a:xfrm>
        </p:spPr>
        <p:txBody>
          <a:bodyPr anchor="ctr">
            <a:normAutofit/>
          </a:bodyPr>
          <a:lstStyle/>
          <a:p>
            <a:pPr algn="ctr"/>
            <a:r>
              <a:rPr lang="en-US" sz="3200" dirty="0"/>
              <a:t>Helping your child develop</a:t>
            </a:r>
          </a:p>
          <a:p>
            <a:pPr algn="ctr"/>
            <a:r>
              <a:rPr lang="en-US" sz="3200" dirty="0"/>
              <a:t>literacy skills</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323410" y="228600"/>
            <a:ext cx="5487590" cy="1219199"/>
          </a:xfrm>
        </p:spPr>
        <p:txBody>
          <a:bodyPr anchor="ctr">
            <a:normAutofit/>
          </a:bodyPr>
          <a:lstStyle/>
          <a:p>
            <a:pPr algn="ctr"/>
            <a:r>
              <a:rPr lang="es-ES" sz="3200" i="1" dirty="0"/>
              <a:t>Ayudando a su hijo a desarrollar sus habilidades de lectoescritura</a:t>
            </a:r>
          </a:p>
        </p:txBody>
      </p:sp>
      <p:pic>
        <p:nvPicPr>
          <p:cNvPr id="4" name="Picture 3">
            <a:extLst>
              <a:ext uri="{FF2B5EF4-FFF2-40B4-BE49-F238E27FC236}">
                <a16:creationId xmlns:a16="http://schemas.microsoft.com/office/drawing/2014/main" id="{47FD1FE6-0496-46A4-9BC8-98E986B332F9}"/>
              </a:ext>
            </a:extLst>
          </p:cNvPr>
          <p:cNvPicPr>
            <a:picLocks noChangeAspect="1"/>
          </p:cNvPicPr>
          <p:nvPr/>
        </p:nvPicPr>
        <p:blipFill rotWithShape="1">
          <a:blip r:embed="rId3"/>
          <a:srcRect l="10170" t="5174" r="4236"/>
          <a:stretch/>
        </p:blipFill>
        <p:spPr>
          <a:xfrm>
            <a:off x="457200" y="1978447"/>
            <a:ext cx="5410200" cy="4784237"/>
          </a:xfrm>
          <a:prstGeom prst="rect">
            <a:avLst/>
          </a:prstGeom>
        </p:spPr>
      </p:pic>
      <p:pic>
        <p:nvPicPr>
          <p:cNvPr id="8" name="Picture 7">
            <a:extLst>
              <a:ext uri="{FF2B5EF4-FFF2-40B4-BE49-F238E27FC236}">
                <a16:creationId xmlns:a16="http://schemas.microsoft.com/office/drawing/2014/main" id="{EBBFAB94-11C0-4F89-A153-F069D3CEC615}"/>
              </a:ext>
            </a:extLst>
          </p:cNvPr>
          <p:cNvPicPr>
            <a:picLocks noChangeAspect="1"/>
          </p:cNvPicPr>
          <p:nvPr/>
        </p:nvPicPr>
        <p:blipFill rotWithShape="1">
          <a:blip r:embed="rId4"/>
          <a:srcRect l="9822" r="3571"/>
          <a:stretch/>
        </p:blipFill>
        <p:spPr>
          <a:xfrm>
            <a:off x="6323410" y="1975314"/>
            <a:ext cx="5487590" cy="4788613"/>
          </a:xfrm>
          <a:prstGeom prst="rect">
            <a:avLst/>
          </a:prstGeom>
        </p:spPr>
      </p:pic>
    </p:spTree>
    <p:extLst>
      <p:ext uri="{BB962C8B-B14F-4D97-AF65-F5344CB8AC3E}">
        <p14:creationId xmlns:p14="http://schemas.microsoft.com/office/powerpoint/2010/main" val="24566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B2F3-BE09-471E-968D-377DE2672C68}"/>
              </a:ext>
            </a:extLst>
          </p:cNvPr>
          <p:cNvSpPr>
            <a:spLocks noGrp="1"/>
          </p:cNvSpPr>
          <p:nvPr>
            <p:ph type="title"/>
          </p:nvPr>
        </p:nvSpPr>
        <p:spPr>
          <a:xfrm>
            <a:off x="3962400" y="497697"/>
            <a:ext cx="7390030" cy="706122"/>
          </a:xfrm>
        </p:spPr>
        <p:txBody>
          <a:bodyPr vert="horz" lIns="91416" tIns="45708" rIns="91416" bIns="45708" rtlCol="0" anchor="b">
            <a:noAutofit/>
          </a:bodyPr>
          <a:lstStyle/>
          <a:p>
            <a:r>
              <a:rPr lang="en-US" sz="4000" dirty="0">
                <a:latin typeface="Corbel" panose="020B0503020204020204" pitchFamily="34" charset="0"/>
              </a:rPr>
              <a:t>Big group sharing</a:t>
            </a:r>
          </a:p>
        </p:txBody>
      </p:sp>
      <p:sp>
        <p:nvSpPr>
          <p:cNvPr id="71" name="Text Placeholder 2">
            <a:extLst>
              <a:ext uri="{FF2B5EF4-FFF2-40B4-BE49-F238E27FC236}">
                <a16:creationId xmlns:a16="http://schemas.microsoft.com/office/drawing/2014/main" id="{8A309233-0A9E-466C-A005-28916CCEFFB1}"/>
              </a:ext>
            </a:extLst>
          </p:cNvPr>
          <p:cNvSpPr>
            <a:spLocks noGrp="1"/>
          </p:cNvSpPr>
          <p:nvPr>
            <p:ph type="body" sz="quarter" idx="13"/>
          </p:nvPr>
        </p:nvSpPr>
        <p:spPr>
          <a:xfrm>
            <a:off x="1562785" y="1219199"/>
            <a:ext cx="9523630" cy="706122"/>
          </a:xfrm>
        </p:spPr>
        <p:txBody>
          <a:bodyPr>
            <a:noAutofit/>
          </a:bodyPr>
          <a:lstStyle/>
          <a:p>
            <a:pPr algn="ctr"/>
            <a:r>
              <a:rPr lang="es-CO" sz="4000" dirty="0">
                <a:latin typeface="Corbel" panose="020B0503020204020204" pitchFamily="34" charset="0"/>
              </a:rPr>
              <a:t>Compartir en grupo general</a:t>
            </a:r>
          </a:p>
          <a:p>
            <a:pPr algn="ctr"/>
            <a:endParaRPr lang="en-US" sz="4000" dirty="0">
              <a:latin typeface="Corbel" panose="020B0503020204020204" pitchFamily="34" charset="0"/>
            </a:endParaRPr>
          </a:p>
        </p:txBody>
      </p:sp>
      <p:pic>
        <p:nvPicPr>
          <p:cNvPr id="10" name="Picture 2">
            <a:extLst>
              <a:ext uri="{FF2B5EF4-FFF2-40B4-BE49-F238E27FC236}">
                <a16:creationId xmlns:a16="http://schemas.microsoft.com/office/drawing/2014/main" id="{C6695AE1-859B-4DBA-A5C7-0A993FDEC4AA}"/>
              </a:ext>
            </a:extLst>
          </p:cNvPr>
          <p:cNvPicPr>
            <a:picLocks noGrp="1" noChangeAspect="1" noChangeArrowheads="1"/>
          </p:cNvPicPr>
          <p:nvPr>
            <p:ph sz="quarter" idx="14"/>
          </p:nvPr>
        </p:nvPicPr>
        <p:blipFill rotWithShape="1">
          <a:blip r:embed="rId3">
            <a:alphaModFix/>
            <a:extLst>
              <a:ext uri="{28A0092B-C50C-407E-A947-70E740481C1C}">
                <a14:useLocalDpi xmlns:a14="http://schemas.microsoft.com/office/drawing/2010/main" val="0"/>
              </a:ext>
            </a:extLst>
          </a:blip>
          <a:srcRect l="3556" r="1" b="1"/>
          <a:stretch/>
        </p:blipFill>
        <p:spPr bwMode="auto">
          <a:xfrm>
            <a:off x="6324600" y="2438401"/>
            <a:ext cx="5306955" cy="3200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2" descr="3 Keys to Helping California&amp;#39;s Latino English Learners Achieve | The 74">
            <a:extLst>
              <a:ext uri="{FF2B5EF4-FFF2-40B4-BE49-F238E27FC236}">
                <a16:creationId xmlns:a16="http://schemas.microsoft.com/office/drawing/2014/main" id="{F79938A5-72E6-45E2-5A07-1A7CDAE7E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45" y="2438401"/>
            <a:ext cx="5368184" cy="321578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3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074DA-3BB9-603E-E767-9A4B6C98359A}"/>
              </a:ext>
            </a:extLst>
          </p:cNvPr>
          <p:cNvSpPr>
            <a:spLocks noGrp="1"/>
          </p:cNvSpPr>
          <p:nvPr>
            <p:ph type="title"/>
          </p:nvPr>
        </p:nvSpPr>
        <p:spPr>
          <a:xfrm>
            <a:off x="1522810" y="368479"/>
            <a:ext cx="9146380" cy="563562"/>
          </a:xfrm>
        </p:spPr>
        <p:txBody>
          <a:bodyPr vert="horz" lIns="91440" tIns="45720" rIns="91440" bIns="45720" rtlCol="0" anchor="b">
            <a:normAutofit/>
          </a:bodyPr>
          <a:lstStyle/>
          <a:p>
            <a:r>
              <a:rPr lang="en-US" dirty="0">
                <a:latin typeface="+mn-lt"/>
              </a:rPr>
              <a:t>… One bite a time.</a:t>
            </a:r>
          </a:p>
        </p:txBody>
      </p:sp>
      <p:pic>
        <p:nvPicPr>
          <p:cNvPr id="1026" name="Picture 2">
            <a:extLst>
              <a:ext uri="{FF2B5EF4-FFF2-40B4-BE49-F238E27FC236}">
                <a16:creationId xmlns:a16="http://schemas.microsoft.com/office/drawing/2014/main" id="{AD72AC20-C1D7-A8FA-6A85-44268F9040F5}"/>
              </a:ext>
            </a:extLst>
          </p:cNvPr>
          <p:cNvPicPr>
            <a:picLocks noGrp="1" noChangeAspect="1" noChangeArrowheads="1"/>
          </p:cNvPicPr>
          <p:nvPr>
            <p:ph type="pic" idx="1"/>
          </p:nvPr>
        </p:nvPicPr>
        <p:blipFill rotWithShape="1">
          <a:blip r:embed="rId3" cstate="print">
            <a:extLst>
              <a:ext uri="{28A0092B-C50C-407E-A947-70E740481C1C}">
                <a14:useLocalDpi xmlns:a14="http://schemas.microsoft.com/office/drawing/2010/main" val="0"/>
              </a:ext>
            </a:extLst>
          </a:blip>
          <a:stretch/>
        </p:blipFill>
        <p:spPr bwMode="auto">
          <a:xfrm>
            <a:off x="2702305" y="1884311"/>
            <a:ext cx="3758732" cy="4041648"/>
          </a:xfrm>
          <a:prstGeom prst="rect">
            <a:avLst/>
          </a:prstGeom>
          <a:solidFill>
            <a:srgbClr val="FFFFFF"/>
          </a:solidFill>
        </p:spPr>
      </p:pic>
      <p:sp>
        <p:nvSpPr>
          <p:cNvPr id="5" name="Title 1">
            <a:extLst>
              <a:ext uri="{FF2B5EF4-FFF2-40B4-BE49-F238E27FC236}">
                <a16:creationId xmlns:a16="http://schemas.microsoft.com/office/drawing/2014/main" id="{FF07EE44-C0E3-0A8E-9E52-80CFF486DD93}"/>
              </a:ext>
            </a:extLst>
          </p:cNvPr>
          <p:cNvSpPr txBox="1">
            <a:spLocks/>
          </p:cNvSpPr>
          <p:nvPr/>
        </p:nvSpPr>
        <p:spPr>
          <a:xfrm>
            <a:off x="7924800" y="2590800"/>
            <a:ext cx="4114800" cy="1314335"/>
          </a:xfrm>
          <a:prstGeom prst="rect">
            <a:avLst/>
          </a:prstGeom>
        </p:spPr>
        <p:txBody>
          <a:bodyPr vert="horz" lIns="91440" tIns="45720" rIns="91440" bIns="45720" rtlCol="0" anchor="ctr">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spcBef>
                <a:spcPts val="1200"/>
              </a:spcBef>
              <a:buSzPct val="100000"/>
            </a:pPr>
            <a:r>
              <a:rPr lang="en-US" sz="2400" kern="1200" dirty="0">
                <a:latin typeface="+mn-lt"/>
                <a:ea typeface="+mn-ea"/>
                <a:cs typeface="+mn-cs"/>
              </a:rPr>
              <a:t>Let’s share what you learned with everyone here.</a:t>
            </a:r>
          </a:p>
        </p:txBody>
      </p:sp>
      <p:sp>
        <p:nvSpPr>
          <p:cNvPr id="7" name="Title 1">
            <a:extLst>
              <a:ext uri="{FF2B5EF4-FFF2-40B4-BE49-F238E27FC236}">
                <a16:creationId xmlns:a16="http://schemas.microsoft.com/office/drawing/2014/main" id="{B6354258-9A38-3EAB-10D0-CF8EA1C6F997}"/>
              </a:ext>
            </a:extLst>
          </p:cNvPr>
          <p:cNvSpPr txBox="1">
            <a:spLocks/>
          </p:cNvSpPr>
          <p:nvPr/>
        </p:nvSpPr>
        <p:spPr>
          <a:xfrm>
            <a:off x="1505553" y="919692"/>
            <a:ext cx="9146380"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b="0" kern="1200">
                <a:solidFill>
                  <a:schemeClr val="tx1"/>
                </a:solidFill>
                <a:latin typeface="+mj-lt"/>
                <a:ea typeface="+mj-ea"/>
                <a:cs typeface="+mj-cs"/>
              </a:defRPr>
            </a:lvl1pPr>
          </a:lstStyle>
          <a:p>
            <a:r>
              <a:rPr lang="es-CO" i="1">
                <a:latin typeface="+mn-lt"/>
              </a:rPr>
              <a:t>… un pedacito a la vez.</a:t>
            </a:r>
          </a:p>
        </p:txBody>
      </p:sp>
      <p:sp>
        <p:nvSpPr>
          <p:cNvPr id="8" name="Title 1">
            <a:extLst>
              <a:ext uri="{FF2B5EF4-FFF2-40B4-BE49-F238E27FC236}">
                <a16:creationId xmlns:a16="http://schemas.microsoft.com/office/drawing/2014/main" id="{3475CB91-AF95-AD02-5642-D51541355261}"/>
              </a:ext>
            </a:extLst>
          </p:cNvPr>
          <p:cNvSpPr txBox="1">
            <a:spLocks/>
          </p:cNvSpPr>
          <p:nvPr/>
        </p:nvSpPr>
        <p:spPr>
          <a:xfrm>
            <a:off x="7924800" y="3905135"/>
            <a:ext cx="4114800" cy="1314335"/>
          </a:xfrm>
          <a:prstGeom prst="rect">
            <a:avLst/>
          </a:prstGeom>
        </p:spPr>
        <p:txBody>
          <a:bodyPr vert="horz" lIns="91440" tIns="45720" rIns="91440" bIns="45720" rtlCol="0" anchor="ctr">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spcBef>
                <a:spcPts val="1200"/>
              </a:spcBef>
              <a:buSzPct val="100000"/>
            </a:pPr>
            <a:r>
              <a:rPr lang="es-CO" sz="2400" i="1">
                <a:latin typeface="+mn-lt"/>
                <a:ea typeface="+mn-ea"/>
                <a:cs typeface="+mn-cs"/>
              </a:rPr>
              <a:t>Compartamos lo que aprendieron con todos los presentes.</a:t>
            </a:r>
          </a:p>
        </p:txBody>
      </p:sp>
    </p:spTree>
    <p:extLst>
      <p:ext uri="{BB962C8B-B14F-4D97-AF65-F5344CB8AC3E}">
        <p14:creationId xmlns:p14="http://schemas.microsoft.com/office/powerpoint/2010/main" val="347205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C4B0-6CA5-45EB-C2BC-9250B362EF02}"/>
              </a:ext>
            </a:extLst>
          </p:cNvPr>
          <p:cNvSpPr>
            <a:spLocks noGrp="1"/>
          </p:cNvSpPr>
          <p:nvPr>
            <p:ph type="title"/>
          </p:nvPr>
        </p:nvSpPr>
        <p:spPr>
          <a:xfrm>
            <a:off x="1522811" y="274638"/>
            <a:ext cx="9146380" cy="639762"/>
          </a:xfrm>
        </p:spPr>
        <p:txBody>
          <a:bodyPr anchor="b">
            <a:normAutofit/>
          </a:bodyPr>
          <a:lstStyle/>
          <a:p>
            <a:pPr algn="ctr"/>
            <a:r>
              <a:rPr lang="en-US" dirty="0">
                <a:latin typeface="+mn-lt"/>
              </a:rPr>
              <a:t>Common Core: What to Expect in Grade 2 ELA</a:t>
            </a:r>
          </a:p>
        </p:txBody>
      </p:sp>
      <p:sp>
        <p:nvSpPr>
          <p:cNvPr id="7" name="Title 1">
            <a:extLst>
              <a:ext uri="{FF2B5EF4-FFF2-40B4-BE49-F238E27FC236}">
                <a16:creationId xmlns:a16="http://schemas.microsoft.com/office/drawing/2014/main" id="{6340F139-8F30-5B0E-628C-B377BC3CFD8A}"/>
              </a:ext>
            </a:extLst>
          </p:cNvPr>
          <p:cNvSpPr txBox="1">
            <a:spLocks/>
          </p:cNvSpPr>
          <p:nvPr/>
        </p:nvSpPr>
        <p:spPr>
          <a:xfrm>
            <a:off x="1522811" y="914400"/>
            <a:ext cx="9146380" cy="639762"/>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i="1" dirty="0">
                <a:latin typeface="+mn-lt"/>
              </a:rPr>
              <a:t>Estándares Estatales Comunes: Qué esperar en Grado 2 en ELA</a:t>
            </a:r>
          </a:p>
        </p:txBody>
      </p:sp>
      <p:pic>
        <p:nvPicPr>
          <p:cNvPr id="8" name="Content Placeholder 6">
            <a:hlinkClick r:id="rId3"/>
            <a:extLst>
              <a:ext uri="{FF2B5EF4-FFF2-40B4-BE49-F238E27FC236}">
                <a16:creationId xmlns:a16="http://schemas.microsoft.com/office/drawing/2014/main" id="{033173CF-BA37-FC17-0D73-C3AC4CD85933}"/>
              </a:ext>
            </a:extLst>
          </p:cNvPr>
          <p:cNvPicPr>
            <a:picLocks noGrp="1" noChangeAspect="1"/>
          </p:cNvPicPr>
          <p:nvPr>
            <p:ph idx="1"/>
          </p:nvPr>
        </p:nvPicPr>
        <p:blipFill>
          <a:blip r:embed="rId4"/>
          <a:stretch>
            <a:fillRect/>
          </a:stretch>
        </p:blipFill>
        <p:spPr>
          <a:xfrm>
            <a:off x="2167233" y="1905000"/>
            <a:ext cx="7857534" cy="4267200"/>
          </a:xfrm>
        </p:spPr>
      </p:pic>
    </p:spTree>
    <p:extLst>
      <p:ext uri="{BB962C8B-B14F-4D97-AF65-F5344CB8AC3E}">
        <p14:creationId xmlns:p14="http://schemas.microsoft.com/office/powerpoint/2010/main" val="289759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10E76-3C6A-BFDB-FDBC-7DBB722E4243}"/>
              </a:ext>
            </a:extLst>
          </p:cNvPr>
          <p:cNvPicPr>
            <a:picLocks noChangeAspect="1"/>
          </p:cNvPicPr>
          <p:nvPr/>
        </p:nvPicPr>
        <p:blipFill>
          <a:blip r:embed="rId2"/>
          <a:stretch>
            <a:fillRect/>
          </a:stretch>
        </p:blipFill>
        <p:spPr>
          <a:xfrm>
            <a:off x="9212" y="225260"/>
            <a:ext cx="12173576" cy="6407479"/>
          </a:xfrm>
          <a:prstGeom prst="rect">
            <a:avLst/>
          </a:prstGeom>
        </p:spPr>
      </p:pic>
    </p:spTree>
    <p:extLst>
      <p:ext uri="{BB962C8B-B14F-4D97-AF65-F5344CB8AC3E}">
        <p14:creationId xmlns:p14="http://schemas.microsoft.com/office/powerpoint/2010/main" val="4184517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6170FD-FE42-081C-C1EC-A40096E73E10}"/>
              </a:ext>
            </a:extLst>
          </p:cNvPr>
          <p:cNvPicPr>
            <a:picLocks noChangeAspect="1"/>
          </p:cNvPicPr>
          <p:nvPr/>
        </p:nvPicPr>
        <p:blipFill>
          <a:blip r:embed="rId2"/>
          <a:stretch>
            <a:fillRect/>
          </a:stretch>
        </p:blipFill>
        <p:spPr>
          <a:xfrm>
            <a:off x="9212" y="225260"/>
            <a:ext cx="12173576" cy="6407479"/>
          </a:xfrm>
          <a:prstGeom prst="rect">
            <a:avLst/>
          </a:prstGeom>
        </p:spPr>
      </p:pic>
    </p:spTree>
    <p:extLst>
      <p:ext uri="{BB962C8B-B14F-4D97-AF65-F5344CB8AC3E}">
        <p14:creationId xmlns:p14="http://schemas.microsoft.com/office/powerpoint/2010/main" val="1126664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E630E0-46D0-A862-4784-BDAAE0B1D23A}"/>
              </a:ext>
            </a:extLst>
          </p:cNvPr>
          <p:cNvPicPr>
            <a:picLocks noChangeAspect="1"/>
          </p:cNvPicPr>
          <p:nvPr/>
        </p:nvPicPr>
        <p:blipFill>
          <a:blip r:embed="rId2"/>
          <a:stretch>
            <a:fillRect/>
          </a:stretch>
        </p:blipFill>
        <p:spPr>
          <a:xfrm>
            <a:off x="34613" y="225260"/>
            <a:ext cx="12122773" cy="6407479"/>
          </a:xfrm>
          <a:prstGeom prst="rect">
            <a:avLst/>
          </a:prstGeom>
        </p:spPr>
      </p:pic>
    </p:spTree>
    <p:extLst>
      <p:ext uri="{BB962C8B-B14F-4D97-AF65-F5344CB8AC3E}">
        <p14:creationId xmlns:p14="http://schemas.microsoft.com/office/powerpoint/2010/main" val="421785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C6A586C-7842-E73B-B3D7-E9A0B3114532}"/>
              </a:ext>
            </a:extLst>
          </p:cNvPr>
          <p:cNvSpPr>
            <a:spLocks noGrp="1"/>
          </p:cNvSpPr>
          <p:nvPr>
            <p:ph type="title"/>
          </p:nvPr>
        </p:nvSpPr>
        <p:spPr>
          <a:xfrm>
            <a:off x="1522811" y="274638"/>
            <a:ext cx="9146380" cy="639762"/>
          </a:xfrm>
        </p:spPr>
        <p:txBody>
          <a:bodyPr/>
          <a:lstStyle/>
          <a:p>
            <a:pPr algn="ctr"/>
            <a:r>
              <a:rPr lang="en-US" dirty="0">
                <a:latin typeface="+mn-lt"/>
              </a:rPr>
              <a:t>Text Exemplars and Sample Performance Tasks</a:t>
            </a:r>
          </a:p>
        </p:txBody>
      </p:sp>
      <p:pic>
        <p:nvPicPr>
          <p:cNvPr id="3" name="Picture 2">
            <a:hlinkClick r:id="rId3"/>
            <a:extLst>
              <a:ext uri="{FF2B5EF4-FFF2-40B4-BE49-F238E27FC236}">
                <a16:creationId xmlns:a16="http://schemas.microsoft.com/office/drawing/2014/main" id="{FC6EBE50-2D6B-719E-6732-729ADE01C4D0}"/>
              </a:ext>
            </a:extLst>
          </p:cNvPr>
          <p:cNvPicPr>
            <a:picLocks noChangeAspect="1"/>
          </p:cNvPicPr>
          <p:nvPr/>
        </p:nvPicPr>
        <p:blipFill>
          <a:blip r:embed="rId4"/>
          <a:stretch>
            <a:fillRect/>
          </a:stretch>
        </p:blipFill>
        <p:spPr>
          <a:xfrm>
            <a:off x="1522809" y="2585279"/>
            <a:ext cx="4420750" cy="2906642"/>
          </a:xfrm>
          <a:prstGeom prst="rect">
            <a:avLst/>
          </a:prstGeom>
          <a:noFill/>
        </p:spPr>
      </p:pic>
      <p:pic>
        <p:nvPicPr>
          <p:cNvPr id="5" name="Content Placeholder 4">
            <a:hlinkClick r:id="rId3"/>
            <a:extLst>
              <a:ext uri="{FF2B5EF4-FFF2-40B4-BE49-F238E27FC236}">
                <a16:creationId xmlns:a16="http://schemas.microsoft.com/office/drawing/2014/main" id="{6619292F-CE54-6FF9-B364-3EBF4B17C749}"/>
              </a:ext>
            </a:extLst>
          </p:cNvPr>
          <p:cNvPicPr>
            <a:picLocks noGrp="1" noChangeAspect="1"/>
          </p:cNvPicPr>
          <p:nvPr>
            <p:ph sz="half" idx="2"/>
          </p:nvPr>
        </p:nvPicPr>
        <p:blipFill>
          <a:blip r:embed="rId5"/>
          <a:stretch>
            <a:fillRect/>
          </a:stretch>
        </p:blipFill>
        <p:spPr>
          <a:xfrm>
            <a:off x="7372884" y="1905000"/>
            <a:ext cx="3296305" cy="4267200"/>
          </a:xfrm>
        </p:spPr>
      </p:pic>
      <p:sp>
        <p:nvSpPr>
          <p:cNvPr id="9" name="Title 1">
            <a:extLst>
              <a:ext uri="{FF2B5EF4-FFF2-40B4-BE49-F238E27FC236}">
                <a16:creationId xmlns:a16="http://schemas.microsoft.com/office/drawing/2014/main" id="{4EBE64AF-6148-E53B-E02F-C9A431A7D0C9}"/>
              </a:ext>
            </a:extLst>
          </p:cNvPr>
          <p:cNvSpPr txBox="1">
            <a:spLocks/>
          </p:cNvSpPr>
          <p:nvPr/>
        </p:nvSpPr>
        <p:spPr>
          <a:xfrm>
            <a:off x="799463" y="914400"/>
            <a:ext cx="10288191" cy="639762"/>
          </a:xfrm>
          <a:prstGeom prst="rect">
            <a:avLst/>
          </a:prstGeom>
        </p:spPr>
        <p:txBody>
          <a:bodyPr vert="horz" lIns="91440" tIns="45720" rIns="91440" bIns="45720" rtlCol="0" anchor="b">
            <a:normAutofit fontScale="85000" lnSpcReduction="1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i="1" dirty="0">
                <a:latin typeface="+mn-lt"/>
              </a:rPr>
              <a:t>Muestras de la evaluación y ejemplos de los deberes de rendimiento</a:t>
            </a:r>
          </a:p>
        </p:txBody>
      </p:sp>
    </p:spTree>
    <p:extLst>
      <p:ext uri="{BB962C8B-B14F-4D97-AF65-F5344CB8AC3E}">
        <p14:creationId xmlns:p14="http://schemas.microsoft.com/office/powerpoint/2010/main" val="137176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0976-3AFE-FDE8-1927-1045014CE83F}"/>
              </a:ext>
            </a:extLst>
          </p:cNvPr>
          <p:cNvSpPr>
            <a:spLocks noGrp="1"/>
          </p:cNvSpPr>
          <p:nvPr>
            <p:ph type="title"/>
          </p:nvPr>
        </p:nvSpPr>
        <p:spPr>
          <a:xfrm>
            <a:off x="1522811" y="274638"/>
            <a:ext cx="9146380" cy="563562"/>
          </a:xfrm>
        </p:spPr>
        <p:txBody>
          <a:bodyPr/>
          <a:lstStyle/>
          <a:p>
            <a:pPr algn="ctr"/>
            <a:r>
              <a:rPr lang="en-US" dirty="0"/>
              <a:t>Grades: Kindergarten – 1 </a:t>
            </a:r>
          </a:p>
        </p:txBody>
      </p:sp>
      <p:sp>
        <p:nvSpPr>
          <p:cNvPr id="3" name="Content Placeholder 2">
            <a:extLst>
              <a:ext uri="{FF2B5EF4-FFF2-40B4-BE49-F238E27FC236}">
                <a16:creationId xmlns:a16="http://schemas.microsoft.com/office/drawing/2014/main" id="{8F199DD3-7523-AAAE-E1C9-F554C04AA54B}"/>
              </a:ext>
            </a:extLst>
          </p:cNvPr>
          <p:cNvSpPr>
            <a:spLocks noGrp="1"/>
          </p:cNvSpPr>
          <p:nvPr>
            <p:ph sz="half" idx="1"/>
          </p:nvPr>
        </p:nvSpPr>
        <p:spPr>
          <a:xfrm>
            <a:off x="1522810" y="1905000"/>
            <a:ext cx="4420750" cy="4572000"/>
          </a:xfrm>
        </p:spPr>
        <p:txBody>
          <a:bodyPr>
            <a:normAutofit/>
          </a:bodyPr>
          <a:lstStyle/>
          <a:p>
            <a:r>
              <a:rPr lang="en-US" sz="3200" dirty="0"/>
              <a:t>Fiction</a:t>
            </a:r>
          </a:p>
          <a:p>
            <a:pPr lvl="1"/>
            <a:r>
              <a:rPr lang="en-US" sz="2800" dirty="0"/>
              <a:t>Stories</a:t>
            </a:r>
          </a:p>
          <a:p>
            <a:pPr lvl="1"/>
            <a:r>
              <a:rPr lang="en-US" sz="2800" dirty="0"/>
              <a:t>Read-Aloud Stories</a:t>
            </a:r>
          </a:p>
          <a:p>
            <a:pPr lvl="1"/>
            <a:r>
              <a:rPr lang="en-US" sz="2800" dirty="0"/>
              <a:t>Poetry</a:t>
            </a:r>
          </a:p>
          <a:p>
            <a:pPr lvl="1"/>
            <a:r>
              <a:rPr lang="en-US" sz="2800" dirty="0"/>
              <a:t>Read-Aloud Poetry</a:t>
            </a:r>
          </a:p>
          <a:p>
            <a:r>
              <a:rPr lang="en-US" sz="3200" dirty="0"/>
              <a:t>Non-Fiction</a:t>
            </a:r>
          </a:p>
          <a:p>
            <a:pPr lvl="1"/>
            <a:r>
              <a:rPr lang="en-US" sz="2800" dirty="0"/>
              <a:t>Informational Texts</a:t>
            </a:r>
          </a:p>
          <a:p>
            <a:pPr lvl="1"/>
            <a:r>
              <a:rPr lang="en-US" sz="2800" dirty="0"/>
              <a:t>Read-Aloud Informational Texts</a:t>
            </a:r>
          </a:p>
        </p:txBody>
      </p:sp>
      <p:sp>
        <p:nvSpPr>
          <p:cNvPr id="4" name="Content Placeholder 3">
            <a:extLst>
              <a:ext uri="{FF2B5EF4-FFF2-40B4-BE49-F238E27FC236}">
                <a16:creationId xmlns:a16="http://schemas.microsoft.com/office/drawing/2014/main" id="{8A1E0920-9C25-847B-FACA-0B52D9CDDBAF}"/>
              </a:ext>
            </a:extLst>
          </p:cNvPr>
          <p:cNvSpPr>
            <a:spLocks noGrp="1"/>
          </p:cNvSpPr>
          <p:nvPr>
            <p:ph sz="half" idx="2"/>
          </p:nvPr>
        </p:nvSpPr>
        <p:spPr>
          <a:xfrm>
            <a:off x="6248442" y="1905000"/>
            <a:ext cx="4420749" cy="4572000"/>
          </a:xfrm>
        </p:spPr>
        <p:txBody>
          <a:bodyPr>
            <a:normAutofit/>
          </a:bodyPr>
          <a:lstStyle/>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s-CO" sz="3200" b="0" i="1" u="none" strike="noStrike" cap="none" normalizeH="0" baseline="0" noProof="0" dirty="0">
                <a:ln>
                  <a:noFill/>
                </a:ln>
                <a:solidFill>
                  <a:prstClr val="white"/>
                </a:solidFill>
                <a:effectLst/>
                <a:uLnTx/>
                <a:uFillTx/>
                <a:latin typeface="Corbel" panose="020B0503020204020204"/>
                <a:ea typeface="+mn-ea"/>
                <a:cs typeface="+mn-cs"/>
              </a:rPr>
              <a:t>Ficción:</a:t>
            </a:r>
          </a:p>
          <a:p>
            <a:pPr marL="576072" marR="0" lvl="1" indent="-274320" algn="l" defTabSz="914400" rtl="0" eaLnBrk="1" fontAlgn="auto" latinLnBrk="0" hangingPunct="1">
              <a:lnSpc>
                <a:spcPct val="90000"/>
              </a:lnSpc>
              <a:spcBef>
                <a:spcPts val="600"/>
              </a:spcBef>
              <a:spcAft>
                <a:spcPts val="0"/>
              </a:spcAft>
              <a:buClrTx/>
              <a:buSzPct val="100000"/>
              <a:buFont typeface="Consolas" pitchFamily="49" charset="0"/>
              <a:buChar char="–"/>
              <a:tabLst/>
              <a:defRPr/>
            </a:pPr>
            <a:r>
              <a:rPr kumimoji="0" lang="es-CO" sz="2800" b="0" i="1" u="none" strike="noStrike" cap="none" normalizeH="0" baseline="0" noProof="0" dirty="0">
                <a:ln>
                  <a:noFill/>
                </a:ln>
                <a:solidFill>
                  <a:prstClr val="white"/>
                </a:solidFill>
                <a:effectLst/>
                <a:uLnTx/>
                <a:uFillTx/>
                <a:latin typeface="Corbel" panose="020B0503020204020204"/>
                <a:ea typeface="+mn-ea"/>
                <a:cs typeface="+mn-cs"/>
              </a:rPr>
              <a:t>Historias</a:t>
            </a:r>
          </a:p>
          <a:p>
            <a:pPr lvl="1">
              <a:defRPr/>
            </a:pPr>
            <a:r>
              <a:rPr lang="es-CO" sz="2800" i="1" dirty="0">
                <a:solidFill>
                  <a:prstClr val="white"/>
                </a:solidFill>
              </a:rPr>
              <a:t>Leer historias en voz alta</a:t>
            </a:r>
          </a:p>
          <a:p>
            <a:pPr marL="576072" marR="0" lvl="1" indent="-274320" algn="l" defTabSz="914400" rtl="0" eaLnBrk="1" fontAlgn="auto" latinLnBrk="0" hangingPunct="1">
              <a:lnSpc>
                <a:spcPct val="90000"/>
              </a:lnSpc>
              <a:spcBef>
                <a:spcPts val="600"/>
              </a:spcBef>
              <a:spcAft>
                <a:spcPts val="0"/>
              </a:spcAft>
              <a:buClrTx/>
              <a:buSzPct val="100000"/>
              <a:buFont typeface="Consolas" pitchFamily="49" charset="0"/>
              <a:buChar char="–"/>
              <a:tabLst/>
              <a:defRPr/>
            </a:pPr>
            <a:r>
              <a:rPr kumimoji="0" lang="es-CO" sz="2800" b="0" i="1" u="none" strike="noStrike" cap="none" normalizeH="0" baseline="0" noProof="0" dirty="0">
                <a:ln>
                  <a:noFill/>
                </a:ln>
                <a:solidFill>
                  <a:prstClr val="white"/>
                </a:solidFill>
                <a:effectLst/>
                <a:uLnTx/>
                <a:uFillTx/>
                <a:latin typeface="Corbel" panose="020B0503020204020204"/>
                <a:ea typeface="+mn-ea"/>
                <a:cs typeface="+mn-cs"/>
              </a:rPr>
              <a:t>Poesía</a:t>
            </a:r>
          </a:p>
          <a:p>
            <a:pPr marL="576072" marR="0" lvl="1" indent="-274320" algn="l" defTabSz="914400" rtl="0" eaLnBrk="1" fontAlgn="auto" latinLnBrk="0" hangingPunct="1">
              <a:lnSpc>
                <a:spcPct val="90000"/>
              </a:lnSpc>
              <a:spcBef>
                <a:spcPts val="600"/>
              </a:spcBef>
              <a:spcAft>
                <a:spcPts val="0"/>
              </a:spcAft>
              <a:buClrTx/>
              <a:buSzPct val="100000"/>
              <a:buFont typeface="Consolas" pitchFamily="49" charset="0"/>
              <a:buChar char="–"/>
              <a:tabLst/>
              <a:defRPr/>
            </a:pPr>
            <a:r>
              <a:rPr kumimoji="0" lang="es-CO" sz="2800" b="0" i="1" u="none" strike="noStrike" cap="none" normalizeH="0" baseline="0" noProof="0" dirty="0">
                <a:ln>
                  <a:noFill/>
                </a:ln>
                <a:solidFill>
                  <a:prstClr val="white"/>
                </a:solidFill>
                <a:effectLst/>
                <a:uLnTx/>
                <a:uFillTx/>
                <a:latin typeface="Corbel" panose="020B0503020204020204"/>
                <a:ea typeface="+mn-ea"/>
                <a:cs typeface="+mn-cs"/>
              </a:rPr>
              <a:t>Leer poesía en voz alta</a:t>
            </a:r>
          </a:p>
          <a:p>
            <a:pPr marL="274320" marR="0" lvl="0" indent="-274320" algn="l" defTabSz="914400" rtl="0" eaLnBrk="1" fontAlgn="auto" latinLnBrk="0" hangingPunct="1">
              <a:lnSpc>
                <a:spcPct val="90000"/>
              </a:lnSpc>
              <a:spcBef>
                <a:spcPts val="1800"/>
              </a:spcBef>
              <a:spcAft>
                <a:spcPts val="0"/>
              </a:spcAft>
              <a:buClrTx/>
              <a:buSzPct val="100000"/>
              <a:buFont typeface="Arial" pitchFamily="34" charset="0"/>
              <a:buChar char="▪"/>
              <a:tabLst/>
              <a:defRPr/>
            </a:pPr>
            <a:r>
              <a:rPr kumimoji="0" lang="es-CO" sz="3200" b="0" i="1" u="none" strike="noStrike" cap="none" normalizeH="0" baseline="0" noProof="0" dirty="0">
                <a:ln>
                  <a:noFill/>
                </a:ln>
                <a:solidFill>
                  <a:prstClr val="white"/>
                </a:solidFill>
                <a:effectLst/>
                <a:uLnTx/>
                <a:uFillTx/>
                <a:latin typeface="Corbel" panose="020B0503020204020204"/>
                <a:ea typeface="+mn-ea"/>
                <a:cs typeface="+mn-cs"/>
              </a:rPr>
              <a:t>No ficción</a:t>
            </a:r>
          </a:p>
          <a:p>
            <a:pPr marL="576072" marR="0" lvl="1" indent="-274320" algn="l" defTabSz="914400" rtl="0" eaLnBrk="1" fontAlgn="auto" latinLnBrk="0" hangingPunct="1">
              <a:lnSpc>
                <a:spcPct val="90000"/>
              </a:lnSpc>
              <a:spcBef>
                <a:spcPts val="600"/>
              </a:spcBef>
              <a:spcAft>
                <a:spcPts val="0"/>
              </a:spcAft>
              <a:buClrTx/>
              <a:buSzPct val="100000"/>
              <a:buFont typeface="Consolas" pitchFamily="49" charset="0"/>
              <a:buChar char="–"/>
              <a:tabLst/>
              <a:defRPr/>
            </a:pPr>
            <a:r>
              <a:rPr kumimoji="0" lang="es-CO" sz="2800" b="0" i="1" u="none" strike="noStrike" cap="none" normalizeH="0" baseline="0" noProof="0" dirty="0">
                <a:ln>
                  <a:noFill/>
                </a:ln>
                <a:solidFill>
                  <a:prstClr val="white"/>
                </a:solidFill>
                <a:effectLst/>
                <a:uLnTx/>
                <a:uFillTx/>
                <a:latin typeface="Corbel" panose="020B0503020204020204"/>
                <a:ea typeface="+mn-ea"/>
                <a:cs typeface="+mn-cs"/>
              </a:rPr>
              <a:t>Texto informativo</a:t>
            </a:r>
          </a:p>
          <a:p>
            <a:pPr marL="576072" marR="0" lvl="1" indent="-274320" algn="l" defTabSz="914400" rtl="0" eaLnBrk="1" fontAlgn="auto" latinLnBrk="0" hangingPunct="1">
              <a:lnSpc>
                <a:spcPct val="90000"/>
              </a:lnSpc>
              <a:spcBef>
                <a:spcPts val="600"/>
              </a:spcBef>
              <a:spcAft>
                <a:spcPts val="0"/>
              </a:spcAft>
              <a:buClrTx/>
              <a:buSzPct val="100000"/>
              <a:buFont typeface="Consolas" pitchFamily="49" charset="0"/>
              <a:buChar char="–"/>
              <a:tabLst/>
              <a:defRPr/>
            </a:pPr>
            <a:r>
              <a:rPr kumimoji="0" lang="es-CO" sz="2800" b="0" i="1" u="none" strike="noStrike" cap="none" normalizeH="0" baseline="0" noProof="0" dirty="0">
                <a:ln>
                  <a:noFill/>
                </a:ln>
                <a:solidFill>
                  <a:prstClr val="white"/>
                </a:solidFill>
                <a:effectLst/>
                <a:uLnTx/>
                <a:uFillTx/>
                <a:latin typeface="Corbel" panose="020B0503020204020204"/>
                <a:ea typeface="+mn-ea"/>
                <a:cs typeface="+mn-cs"/>
              </a:rPr>
              <a:t>Leer textos informativos en voz alta</a:t>
            </a:r>
          </a:p>
        </p:txBody>
      </p:sp>
      <p:sp>
        <p:nvSpPr>
          <p:cNvPr id="5" name="Title 1">
            <a:extLst>
              <a:ext uri="{FF2B5EF4-FFF2-40B4-BE49-F238E27FC236}">
                <a16:creationId xmlns:a16="http://schemas.microsoft.com/office/drawing/2014/main" id="{9200878E-F0A6-FA40-AD6D-EF29894BD16A}"/>
              </a:ext>
            </a:extLst>
          </p:cNvPr>
          <p:cNvSpPr txBox="1">
            <a:spLocks/>
          </p:cNvSpPr>
          <p:nvPr/>
        </p:nvSpPr>
        <p:spPr>
          <a:xfrm>
            <a:off x="1522810" y="914400"/>
            <a:ext cx="9146380" cy="563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i="1"/>
              <a:t>Niveles de grado: Kínder a Grado 1 </a:t>
            </a:r>
          </a:p>
        </p:txBody>
      </p:sp>
    </p:spTree>
    <p:extLst>
      <p:ext uri="{BB962C8B-B14F-4D97-AF65-F5344CB8AC3E}">
        <p14:creationId xmlns:p14="http://schemas.microsoft.com/office/powerpoint/2010/main" val="99385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578F4F-AFC0-4EF2-8FE5-2CE897A1B630}"/>
              </a:ext>
            </a:extLst>
          </p:cNvPr>
          <p:cNvSpPr>
            <a:spLocks noGrp="1"/>
          </p:cNvSpPr>
          <p:nvPr>
            <p:ph type="body" idx="1"/>
          </p:nvPr>
        </p:nvSpPr>
        <p:spPr>
          <a:xfrm>
            <a:off x="381003" y="152400"/>
            <a:ext cx="5545673" cy="1295400"/>
          </a:xfrm>
        </p:spPr>
        <p:txBody>
          <a:bodyPr>
            <a:normAutofit/>
          </a:bodyPr>
          <a:lstStyle/>
          <a:p>
            <a:pPr algn="ctr"/>
            <a:r>
              <a:rPr lang="en-US" sz="3200" b="1" dirty="0">
                <a:latin typeface="Corbel" panose="020B0503020204020204" pitchFamily="34" charset="0"/>
              </a:rPr>
              <a:t>American Sign Language (ASL)</a:t>
            </a:r>
          </a:p>
        </p:txBody>
      </p:sp>
      <p:sp>
        <p:nvSpPr>
          <p:cNvPr id="4" name="Content Placeholder 3">
            <a:extLst>
              <a:ext uri="{FF2B5EF4-FFF2-40B4-BE49-F238E27FC236}">
                <a16:creationId xmlns:a16="http://schemas.microsoft.com/office/drawing/2014/main" id="{2180E8F6-405A-407F-85EE-9893821E2BA2}"/>
              </a:ext>
            </a:extLst>
          </p:cNvPr>
          <p:cNvSpPr>
            <a:spLocks noGrp="1"/>
          </p:cNvSpPr>
          <p:nvPr>
            <p:ph sz="half" idx="2"/>
          </p:nvPr>
        </p:nvSpPr>
        <p:spPr>
          <a:xfrm>
            <a:off x="381002" y="1811233"/>
            <a:ext cx="2267777" cy="4894366"/>
          </a:xfrm>
        </p:spPr>
        <p:txBody>
          <a:bodyPr/>
          <a:lstStyle/>
          <a:p>
            <a:r>
              <a:rPr lang="en-US" dirty="0">
                <a:latin typeface="Corbel" panose="020B0503020204020204" pitchFamily="34" charset="0"/>
              </a:rPr>
              <a:t>Hover over the image of our ASL team.</a:t>
            </a:r>
          </a:p>
          <a:p>
            <a:r>
              <a:rPr lang="en-US" dirty="0">
                <a:latin typeface="Corbel" panose="020B0503020204020204" pitchFamily="34" charset="0"/>
              </a:rPr>
              <a:t>Click on the three dots.</a:t>
            </a:r>
          </a:p>
          <a:p>
            <a:r>
              <a:rPr lang="en-US" dirty="0">
                <a:latin typeface="Corbel" panose="020B0503020204020204" pitchFamily="34" charset="0"/>
              </a:rPr>
              <a:t>Pin the image to follow during the presentation.</a:t>
            </a:r>
          </a:p>
          <a:p>
            <a:endParaRPr lang="en-US" dirty="0">
              <a:latin typeface="Corbel" panose="020B0503020204020204" pitchFamily="34" charset="0"/>
            </a:endParaRPr>
          </a:p>
        </p:txBody>
      </p:sp>
      <p:sp>
        <p:nvSpPr>
          <p:cNvPr id="5" name="Text Placeholder 4">
            <a:extLst>
              <a:ext uri="{FF2B5EF4-FFF2-40B4-BE49-F238E27FC236}">
                <a16:creationId xmlns:a16="http://schemas.microsoft.com/office/drawing/2014/main" id="{F32F6EE5-EA0B-416B-901E-659DA8CD9D03}"/>
              </a:ext>
            </a:extLst>
          </p:cNvPr>
          <p:cNvSpPr>
            <a:spLocks noGrp="1"/>
          </p:cNvSpPr>
          <p:nvPr>
            <p:ph type="body" sz="quarter" idx="3"/>
          </p:nvPr>
        </p:nvSpPr>
        <p:spPr>
          <a:xfrm>
            <a:off x="6265327" y="152400"/>
            <a:ext cx="5545673" cy="1295400"/>
          </a:xfrm>
        </p:spPr>
        <p:txBody>
          <a:bodyPr>
            <a:normAutofit/>
          </a:bodyPr>
          <a:lstStyle/>
          <a:p>
            <a:pPr algn="ctr"/>
            <a:r>
              <a:rPr lang="en-US" sz="3200" b="1" i="1" dirty="0">
                <a:latin typeface="Corbel" panose="020B0503020204020204" pitchFamily="34" charset="0"/>
              </a:rPr>
              <a:t>Lenguaje de </a:t>
            </a:r>
            <a:r>
              <a:rPr lang="en-US" sz="3200" b="1" i="1" dirty="0" err="1">
                <a:latin typeface="Corbel" panose="020B0503020204020204" pitchFamily="34" charset="0"/>
              </a:rPr>
              <a:t>Señas</a:t>
            </a:r>
            <a:r>
              <a:rPr lang="en-US" sz="3200" b="1" i="1" dirty="0">
                <a:latin typeface="Corbel" panose="020B0503020204020204" pitchFamily="34" charset="0"/>
              </a:rPr>
              <a:t> Americano (ASL, </a:t>
            </a:r>
            <a:r>
              <a:rPr lang="en-US" sz="3200" b="1" i="1" dirty="0" err="1">
                <a:latin typeface="Corbel" panose="020B0503020204020204" pitchFamily="34" charset="0"/>
              </a:rPr>
              <a:t>siglas</a:t>
            </a:r>
            <a:r>
              <a:rPr lang="en-US" sz="3200" b="1" i="1" dirty="0">
                <a:latin typeface="Corbel" panose="020B0503020204020204" pitchFamily="34" charset="0"/>
              </a:rPr>
              <a:t> en </a:t>
            </a:r>
            <a:r>
              <a:rPr lang="en-US" sz="3200" b="1" i="1" dirty="0" err="1">
                <a:latin typeface="Corbel" panose="020B0503020204020204" pitchFamily="34" charset="0"/>
              </a:rPr>
              <a:t>inglés</a:t>
            </a:r>
            <a:r>
              <a:rPr lang="en-US" sz="3200" b="1" i="1" dirty="0">
                <a:latin typeface="Corbel" panose="020B0503020204020204" pitchFamily="34" charset="0"/>
              </a:rPr>
              <a:t>) </a:t>
            </a:r>
          </a:p>
        </p:txBody>
      </p:sp>
      <p:sp>
        <p:nvSpPr>
          <p:cNvPr id="6" name="Content Placeholder 5">
            <a:extLst>
              <a:ext uri="{FF2B5EF4-FFF2-40B4-BE49-F238E27FC236}">
                <a16:creationId xmlns:a16="http://schemas.microsoft.com/office/drawing/2014/main" id="{5C8B8622-398F-45E0-91B6-5EBCB317E47A}"/>
              </a:ext>
            </a:extLst>
          </p:cNvPr>
          <p:cNvSpPr>
            <a:spLocks noGrp="1"/>
          </p:cNvSpPr>
          <p:nvPr>
            <p:ph sz="quarter" idx="4"/>
          </p:nvPr>
        </p:nvSpPr>
        <p:spPr>
          <a:xfrm>
            <a:off x="8610600" y="1750421"/>
            <a:ext cx="3429000" cy="4955179"/>
          </a:xfrm>
        </p:spPr>
        <p:txBody>
          <a:bodyPr/>
          <a:lstStyle/>
          <a:p>
            <a:r>
              <a:rPr lang="es-ES" i="1" dirty="0">
                <a:latin typeface="Corbel" panose="020B0503020204020204" pitchFamily="34" charset="0"/>
              </a:rPr>
              <a:t>Coloque el cursor sobre la imagen de nuestro equipo de ASL.</a:t>
            </a:r>
          </a:p>
          <a:p>
            <a:r>
              <a:rPr lang="es-ES" i="1" dirty="0">
                <a:latin typeface="Corbel" panose="020B0503020204020204" pitchFamily="34" charset="0"/>
              </a:rPr>
              <a:t>Haga clic en los tres puntos.</a:t>
            </a:r>
          </a:p>
          <a:p>
            <a:r>
              <a:rPr lang="es-ES" i="1" dirty="0">
                <a:latin typeface="Corbel" panose="020B0503020204020204" pitchFamily="34" charset="0"/>
              </a:rPr>
              <a:t>Fije la imagen haciendo clic sobre Pin para seguir la imagen durante la presentación.</a:t>
            </a:r>
          </a:p>
        </p:txBody>
      </p:sp>
      <p:pic>
        <p:nvPicPr>
          <p:cNvPr id="10" name="Google Shape;642;gcdb0c4df3f_0_3862" descr="How to use Zoom: A comprehensive Zoom tutorial">
            <a:extLst>
              <a:ext uri="{FF2B5EF4-FFF2-40B4-BE49-F238E27FC236}">
                <a16:creationId xmlns:a16="http://schemas.microsoft.com/office/drawing/2014/main" id="{C29E7B75-5665-408E-95B7-2125EACB9B3C}"/>
              </a:ext>
            </a:extLst>
          </p:cNvPr>
          <p:cNvPicPr preferRelativeResize="0"/>
          <p:nvPr/>
        </p:nvPicPr>
        <p:blipFill rotWithShape="1">
          <a:blip r:embed="rId2">
            <a:alphaModFix/>
          </a:blip>
          <a:srcRect l="26334" t="7499" b="4087"/>
          <a:stretch/>
        </p:blipFill>
        <p:spPr>
          <a:xfrm>
            <a:off x="2393554" y="2285999"/>
            <a:ext cx="6555792" cy="4419601"/>
          </a:xfrm>
          <a:prstGeom prst="rect">
            <a:avLst/>
          </a:prstGeom>
          <a:noFill/>
          <a:ln>
            <a:noFill/>
          </a:ln>
        </p:spPr>
      </p:pic>
      <p:pic>
        <p:nvPicPr>
          <p:cNvPr id="11" name="Google Shape;643;gcdb0c4df3f_0_3862" descr="How to Pin Someone on Zoom: 6 Steps (with Pictures) - wikiHow">
            <a:extLst>
              <a:ext uri="{FF2B5EF4-FFF2-40B4-BE49-F238E27FC236}">
                <a16:creationId xmlns:a16="http://schemas.microsoft.com/office/drawing/2014/main" id="{F9AA45BF-3C71-4810-AD2D-352C4FB3F9E8}"/>
              </a:ext>
            </a:extLst>
          </p:cNvPr>
          <p:cNvPicPr preferRelativeResize="0"/>
          <p:nvPr/>
        </p:nvPicPr>
        <p:blipFill rotWithShape="1">
          <a:blip r:embed="rId3">
            <a:alphaModFix/>
          </a:blip>
          <a:srcRect l="44572" t="36840" r="19747" b="50681"/>
          <a:stretch/>
        </p:blipFill>
        <p:spPr>
          <a:xfrm>
            <a:off x="6934200" y="2947168"/>
            <a:ext cx="1524000" cy="409900"/>
          </a:xfrm>
          <a:prstGeom prst="rect">
            <a:avLst/>
          </a:prstGeom>
          <a:noFill/>
          <a:ln>
            <a:noFill/>
          </a:ln>
        </p:spPr>
      </p:pic>
      <p:sp>
        <p:nvSpPr>
          <p:cNvPr id="12" name="Google Shape;644;gcdb0c4df3f_0_3862">
            <a:extLst>
              <a:ext uri="{FF2B5EF4-FFF2-40B4-BE49-F238E27FC236}">
                <a16:creationId xmlns:a16="http://schemas.microsoft.com/office/drawing/2014/main" id="{48278858-A94A-43C1-B833-5F87552F92A1}"/>
              </a:ext>
            </a:extLst>
          </p:cNvPr>
          <p:cNvSpPr txBox="1"/>
          <p:nvPr/>
        </p:nvSpPr>
        <p:spPr>
          <a:xfrm>
            <a:off x="7641813" y="2420831"/>
            <a:ext cx="1474016" cy="461472"/>
          </a:xfrm>
          <a:prstGeom prst="rect">
            <a:avLst/>
          </a:prstGeom>
          <a:noFill/>
          <a:ln>
            <a:noFill/>
          </a:ln>
        </p:spPr>
        <p:txBody>
          <a:bodyPr spcFirstLastPara="1" wrap="square" lIns="91410" tIns="45688" rIns="91410" bIns="45688" anchor="t" anchorCtr="0">
            <a:spAutoFit/>
          </a:bodyPr>
          <a:lstStyle/>
          <a:p>
            <a:pPr>
              <a:buClr>
                <a:srgbClr val="000000"/>
              </a:buClr>
              <a:buSzPts val="1800"/>
            </a:pPr>
            <a:r>
              <a:rPr lang="en-US" sz="2399" b="1" dirty="0">
                <a:solidFill>
                  <a:prstClr val="black"/>
                </a:solidFill>
                <a:latin typeface="Calibri"/>
                <a:ea typeface="Calibri"/>
                <a:cs typeface="Calibri"/>
                <a:sym typeface="Calibri"/>
              </a:rPr>
              <a:t>…</a:t>
            </a:r>
            <a:endParaRPr sz="2399" b="1" dirty="0">
              <a:solidFill>
                <a:prstClr val="black"/>
              </a:solidFill>
              <a:latin typeface="Calibri"/>
              <a:ea typeface="Calibri"/>
              <a:cs typeface="Calibri"/>
              <a:sym typeface="Calibri"/>
            </a:endParaRPr>
          </a:p>
        </p:txBody>
      </p:sp>
      <p:sp>
        <p:nvSpPr>
          <p:cNvPr id="13" name="Google Shape;645;gcdb0c4df3f_0_3862">
            <a:extLst>
              <a:ext uri="{FF2B5EF4-FFF2-40B4-BE49-F238E27FC236}">
                <a16:creationId xmlns:a16="http://schemas.microsoft.com/office/drawing/2014/main" id="{81D1933E-AA69-48CF-A672-4D2E68FE8061}"/>
              </a:ext>
            </a:extLst>
          </p:cNvPr>
          <p:cNvSpPr/>
          <p:nvPr/>
        </p:nvSpPr>
        <p:spPr>
          <a:xfrm>
            <a:off x="7553166" y="2515019"/>
            <a:ext cx="637034" cy="432287"/>
          </a:xfrm>
          <a:prstGeom prst="ellipse">
            <a:avLst/>
          </a:prstGeom>
          <a:noFill/>
          <a:ln w="57150" cap="flat" cmpd="sng">
            <a:solidFill>
              <a:srgbClr val="FF0000"/>
            </a:solidFill>
            <a:prstDash val="solid"/>
            <a:miter lim="800000"/>
            <a:headEnd type="none" w="sm" len="sm"/>
            <a:tailEnd type="none" w="sm" len="sm"/>
          </a:ln>
        </p:spPr>
        <p:txBody>
          <a:bodyPr spcFirstLastPara="1" wrap="square" lIns="91410" tIns="45688" rIns="91410" bIns="45688" anchor="ctr" anchorCtr="0">
            <a:noAutofit/>
          </a:bodyPr>
          <a:lstStyle/>
          <a:p>
            <a:pPr algn="ctr">
              <a:buClr>
                <a:srgbClr val="000000"/>
              </a:buClr>
              <a:buSzPts val="1400"/>
            </a:pPr>
            <a:endParaRPr sz="1866">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3317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95AB-FB92-470D-98C2-EF31D3B93AA1}"/>
              </a:ext>
            </a:extLst>
          </p:cNvPr>
          <p:cNvSpPr>
            <a:spLocks noGrp="1"/>
          </p:cNvSpPr>
          <p:nvPr>
            <p:ph type="title"/>
          </p:nvPr>
        </p:nvSpPr>
        <p:spPr>
          <a:xfrm>
            <a:off x="1066799" y="1185237"/>
            <a:ext cx="5653815" cy="697992"/>
          </a:xfrm>
        </p:spPr>
        <p:txBody>
          <a:bodyPr anchor="ctr"/>
          <a:lstStyle/>
          <a:p>
            <a:pPr>
              <a:lnSpc>
                <a:spcPct val="100000"/>
              </a:lnSpc>
            </a:pPr>
            <a:r>
              <a:rPr lang="en-US" sz="4000" dirty="0"/>
              <a:t>Stories</a:t>
            </a:r>
          </a:p>
        </p:txBody>
      </p:sp>
      <p:sp>
        <p:nvSpPr>
          <p:cNvPr id="13" name="Title 1">
            <a:extLst>
              <a:ext uri="{FF2B5EF4-FFF2-40B4-BE49-F238E27FC236}">
                <a16:creationId xmlns:a16="http://schemas.microsoft.com/office/drawing/2014/main" id="{F6F7A78F-79C8-4E88-9FED-318AC8A0524B}"/>
              </a:ext>
            </a:extLst>
          </p:cNvPr>
          <p:cNvSpPr txBox="1">
            <a:spLocks/>
          </p:cNvSpPr>
          <p:nvPr/>
        </p:nvSpPr>
        <p:spPr>
          <a:xfrm>
            <a:off x="1066799" y="1883229"/>
            <a:ext cx="5653816" cy="697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000" i="1"/>
              <a:t>Historias</a:t>
            </a:r>
          </a:p>
        </p:txBody>
      </p:sp>
      <p:pic>
        <p:nvPicPr>
          <p:cNvPr id="7" name="Content Placeholder 6">
            <a:extLst>
              <a:ext uri="{FF2B5EF4-FFF2-40B4-BE49-F238E27FC236}">
                <a16:creationId xmlns:a16="http://schemas.microsoft.com/office/drawing/2014/main" id="{C0ACCB10-6793-262C-0F2B-7F9EE753CEF0}"/>
              </a:ext>
            </a:extLst>
          </p:cNvPr>
          <p:cNvPicPr>
            <a:picLocks noGrp="1" noChangeAspect="1"/>
          </p:cNvPicPr>
          <p:nvPr>
            <p:ph idx="1"/>
          </p:nvPr>
        </p:nvPicPr>
        <p:blipFill>
          <a:blip r:embed="rId3"/>
          <a:stretch>
            <a:fillRect/>
          </a:stretch>
        </p:blipFill>
        <p:spPr>
          <a:xfrm>
            <a:off x="914399" y="3048000"/>
            <a:ext cx="6019801" cy="3138648"/>
          </a:xfrm>
        </p:spPr>
      </p:pic>
      <p:pic>
        <p:nvPicPr>
          <p:cNvPr id="1026" name="Picture 2">
            <a:hlinkClick r:id="rId4"/>
            <a:extLst>
              <a:ext uri="{FF2B5EF4-FFF2-40B4-BE49-F238E27FC236}">
                <a16:creationId xmlns:a16="http://schemas.microsoft.com/office/drawing/2014/main" id="{55EB7F87-0C76-E913-653E-7E0A8530562F}"/>
              </a:ext>
            </a:extLst>
          </p:cNvPr>
          <p:cNvPicPr>
            <a:picLocks noGrp="1" noChangeAspect="1" noChangeArrowheads="1"/>
          </p:cNvPicPr>
          <p:nvPr>
            <p:ph type="pic" sz="quarter" idx="13"/>
          </p:nvPr>
        </p:nvPicPr>
        <p:blipFill rotWithShape="1">
          <a:blip r:embed="rId5" cstate="print">
            <a:extLst>
              <a:ext uri="{28A0092B-C50C-407E-A947-70E740481C1C}">
                <a14:useLocalDpi xmlns:a14="http://schemas.microsoft.com/office/drawing/2010/main" val="0"/>
              </a:ext>
            </a:extLst>
          </a:blip>
          <a:srcRect l="-2000" t="-1029" r="-2000" b="-950"/>
          <a:stretch/>
        </p:blipFill>
        <p:spPr bwMode="auto">
          <a:xfrm>
            <a:off x="7086600" y="571500"/>
            <a:ext cx="46482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15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95AB-FB92-470D-98C2-EF31D3B93AA1}"/>
              </a:ext>
            </a:extLst>
          </p:cNvPr>
          <p:cNvSpPr>
            <a:spLocks noGrp="1"/>
          </p:cNvSpPr>
          <p:nvPr>
            <p:ph type="title"/>
          </p:nvPr>
        </p:nvSpPr>
        <p:spPr>
          <a:xfrm>
            <a:off x="989044" y="568324"/>
            <a:ext cx="5653815" cy="697992"/>
          </a:xfrm>
        </p:spPr>
        <p:txBody>
          <a:bodyPr anchor="ctr"/>
          <a:lstStyle/>
          <a:p>
            <a:pPr>
              <a:lnSpc>
                <a:spcPct val="100000"/>
              </a:lnSpc>
            </a:pPr>
            <a:r>
              <a:rPr lang="en-US" sz="4000" dirty="0"/>
              <a:t>Read-Aloud Stories</a:t>
            </a:r>
          </a:p>
        </p:txBody>
      </p:sp>
      <p:sp>
        <p:nvSpPr>
          <p:cNvPr id="13" name="Title 1">
            <a:extLst>
              <a:ext uri="{FF2B5EF4-FFF2-40B4-BE49-F238E27FC236}">
                <a16:creationId xmlns:a16="http://schemas.microsoft.com/office/drawing/2014/main" id="{F6F7A78F-79C8-4E88-9FED-318AC8A0524B}"/>
              </a:ext>
            </a:extLst>
          </p:cNvPr>
          <p:cNvSpPr txBox="1">
            <a:spLocks/>
          </p:cNvSpPr>
          <p:nvPr/>
        </p:nvSpPr>
        <p:spPr>
          <a:xfrm>
            <a:off x="989044" y="1266316"/>
            <a:ext cx="5653816" cy="697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000" i="1"/>
              <a:t>Leer historias en voz alta</a:t>
            </a:r>
          </a:p>
        </p:txBody>
      </p:sp>
      <p:pic>
        <p:nvPicPr>
          <p:cNvPr id="2050" name="Picture 2">
            <a:hlinkClick r:id="rId3"/>
            <a:extLst>
              <a:ext uri="{FF2B5EF4-FFF2-40B4-BE49-F238E27FC236}">
                <a16:creationId xmlns:a16="http://schemas.microsoft.com/office/drawing/2014/main" id="{B2EC66CF-EAF5-56A3-5C95-F026F17FA3CA}"/>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4668" b="466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8">
            <a:extLst>
              <a:ext uri="{FF2B5EF4-FFF2-40B4-BE49-F238E27FC236}">
                <a16:creationId xmlns:a16="http://schemas.microsoft.com/office/drawing/2014/main" id="{B615FB1E-F4B6-A373-C688-D57DBD53BF7F}"/>
              </a:ext>
            </a:extLst>
          </p:cNvPr>
          <p:cNvPicPr>
            <a:picLocks noGrp="1" noChangeAspect="1"/>
          </p:cNvPicPr>
          <p:nvPr>
            <p:ph idx="1"/>
          </p:nvPr>
        </p:nvPicPr>
        <p:blipFill>
          <a:blip r:embed="rId5"/>
          <a:stretch>
            <a:fillRect/>
          </a:stretch>
        </p:blipFill>
        <p:spPr>
          <a:xfrm>
            <a:off x="1007631" y="1964309"/>
            <a:ext cx="5820653" cy="4303596"/>
          </a:xfrm>
        </p:spPr>
      </p:pic>
    </p:spTree>
    <p:extLst>
      <p:ext uri="{BB962C8B-B14F-4D97-AF65-F5344CB8AC3E}">
        <p14:creationId xmlns:p14="http://schemas.microsoft.com/office/powerpoint/2010/main" val="31154626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95AB-FB92-470D-98C2-EF31D3B93AA1}"/>
              </a:ext>
            </a:extLst>
          </p:cNvPr>
          <p:cNvSpPr>
            <a:spLocks noGrp="1"/>
          </p:cNvSpPr>
          <p:nvPr>
            <p:ph type="title"/>
          </p:nvPr>
        </p:nvSpPr>
        <p:spPr>
          <a:xfrm>
            <a:off x="1066799" y="1185237"/>
            <a:ext cx="5653815" cy="697992"/>
          </a:xfrm>
        </p:spPr>
        <p:txBody>
          <a:bodyPr anchor="ctr"/>
          <a:lstStyle/>
          <a:p>
            <a:pPr>
              <a:lnSpc>
                <a:spcPct val="100000"/>
              </a:lnSpc>
            </a:pPr>
            <a:r>
              <a:rPr lang="en-US" sz="4000" dirty="0"/>
              <a:t>Poetry</a:t>
            </a:r>
          </a:p>
        </p:txBody>
      </p:sp>
      <p:sp>
        <p:nvSpPr>
          <p:cNvPr id="13" name="Title 1">
            <a:extLst>
              <a:ext uri="{FF2B5EF4-FFF2-40B4-BE49-F238E27FC236}">
                <a16:creationId xmlns:a16="http://schemas.microsoft.com/office/drawing/2014/main" id="{F6F7A78F-79C8-4E88-9FED-318AC8A0524B}"/>
              </a:ext>
            </a:extLst>
          </p:cNvPr>
          <p:cNvSpPr txBox="1">
            <a:spLocks/>
          </p:cNvSpPr>
          <p:nvPr/>
        </p:nvSpPr>
        <p:spPr>
          <a:xfrm>
            <a:off x="1066799" y="1883229"/>
            <a:ext cx="5653816" cy="697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000" i="1"/>
              <a:t>Poesía</a:t>
            </a:r>
          </a:p>
        </p:txBody>
      </p:sp>
      <p:pic>
        <p:nvPicPr>
          <p:cNvPr id="11" name="Content Placeholder 10">
            <a:extLst>
              <a:ext uri="{FF2B5EF4-FFF2-40B4-BE49-F238E27FC236}">
                <a16:creationId xmlns:a16="http://schemas.microsoft.com/office/drawing/2014/main" id="{390BC0A0-57D8-4500-B3A5-67E199EF0BFB}"/>
              </a:ext>
            </a:extLst>
          </p:cNvPr>
          <p:cNvPicPr>
            <a:picLocks noGrp="1" noChangeAspect="1"/>
          </p:cNvPicPr>
          <p:nvPr>
            <p:ph idx="1"/>
          </p:nvPr>
        </p:nvPicPr>
        <p:blipFill>
          <a:blip r:embed="rId3"/>
          <a:stretch>
            <a:fillRect/>
          </a:stretch>
        </p:blipFill>
        <p:spPr>
          <a:xfrm>
            <a:off x="582878" y="3176255"/>
            <a:ext cx="6137737" cy="3107069"/>
          </a:xfrm>
        </p:spPr>
      </p:pic>
      <p:pic>
        <p:nvPicPr>
          <p:cNvPr id="17" name="Picture Placeholder 16">
            <a:hlinkClick r:id="rId4"/>
            <a:extLst>
              <a:ext uri="{FF2B5EF4-FFF2-40B4-BE49-F238E27FC236}">
                <a16:creationId xmlns:a16="http://schemas.microsoft.com/office/drawing/2014/main" id="{691EBA31-472C-4CBB-A2DC-99A08E6A5B80}"/>
              </a:ext>
            </a:extLst>
          </p:cNvPr>
          <p:cNvPicPr>
            <a:picLocks noGrp="1" noChangeAspect="1"/>
          </p:cNvPicPr>
          <p:nvPr>
            <p:ph type="pic" sz="quarter" idx="13"/>
          </p:nvPr>
        </p:nvPicPr>
        <p:blipFill rotWithShape="1">
          <a:blip r:embed="rId5"/>
          <a:srcRect t="3269" b="3269"/>
          <a:stretch/>
        </p:blipFill>
        <p:spPr/>
      </p:pic>
    </p:spTree>
    <p:extLst>
      <p:ext uri="{BB962C8B-B14F-4D97-AF65-F5344CB8AC3E}">
        <p14:creationId xmlns:p14="http://schemas.microsoft.com/office/powerpoint/2010/main" val="33896000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95AB-FB92-470D-98C2-EF31D3B93AA1}"/>
              </a:ext>
            </a:extLst>
          </p:cNvPr>
          <p:cNvSpPr>
            <a:spLocks noGrp="1"/>
          </p:cNvSpPr>
          <p:nvPr>
            <p:ph type="title"/>
          </p:nvPr>
        </p:nvSpPr>
        <p:spPr>
          <a:xfrm>
            <a:off x="1066799" y="1185237"/>
            <a:ext cx="5653815" cy="697992"/>
          </a:xfrm>
        </p:spPr>
        <p:txBody>
          <a:bodyPr anchor="ctr"/>
          <a:lstStyle/>
          <a:p>
            <a:pPr>
              <a:lnSpc>
                <a:spcPct val="100000"/>
              </a:lnSpc>
            </a:pPr>
            <a:r>
              <a:rPr lang="en-US" sz="4000" dirty="0"/>
              <a:t>Read-Aloud Poetry</a:t>
            </a:r>
          </a:p>
        </p:txBody>
      </p:sp>
      <p:sp>
        <p:nvSpPr>
          <p:cNvPr id="13" name="Title 1">
            <a:extLst>
              <a:ext uri="{FF2B5EF4-FFF2-40B4-BE49-F238E27FC236}">
                <a16:creationId xmlns:a16="http://schemas.microsoft.com/office/drawing/2014/main" id="{F6F7A78F-79C8-4E88-9FED-318AC8A0524B}"/>
              </a:ext>
            </a:extLst>
          </p:cNvPr>
          <p:cNvSpPr txBox="1">
            <a:spLocks/>
          </p:cNvSpPr>
          <p:nvPr/>
        </p:nvSpPr>
        <p:spPr>
          <a:xfrm>
            <a:off x="1066799" y="1883229"/>
            <a:ext cx="5653816" cy="697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000" i="1"/>
              <a:t>Leer poesía en voz alta</a:t>
            </a:r>
          </a:p>
        </p:txBody>
      </p:sp>
      <p:pic>
        <p:nvPicPr>
          <p:cNvPr id="8" name="Picture Placeholder 7">
            <a:hlinkClick r:id="rId3"/>
            <a:extLst>
              <a:ext uri="{FF2B5EF4-FFF2-40B4-BE49-F238E27FC236}">
                <a16:creationId xmlns:a16="http://schemas.microsoft.com/office/drawing/2014/main" id="{16A042CA-B8C9-56BF-AF4F-9913BC033AE7}"/>
              </a:ext>
            </a:extLst>
          </p:cNvPr>
          <p:cNvPicPr>
            <a:picLocks noGrp="1" noChangeAspect="1"/>
          </p:cNvPicPr>
          <p:nvPr>
            <p:ph type="pic" sz="quarter" idx="13"/>
          </p:nvPr>
        </p:nvPicPr>
        <p:blipFill rotWithShape="1">
          <a:blip r:embed="rId4"/>
          <a:srcRect l="48104" t="1346" r="6678" b="710"/>
          <a:stretch/>
        </p:blipFill>
        <p:spPr>
          <a:xfrm>
            <a:off x="7086600" y="685800"/>
            <a:ext cx="4727448" cy="5597524"/>
          </a:xfrm>
        </p:spPr>
      </p:pic>
      <p:pic>
        <p:nvPicPr>
          <p:cNvPr id="5" name="Content Placeholder 4">
            <a:extLst>
              <a:ext uri="{FF2B5EF4-FFF2-40B4-BE49-F238E27FC236}">
                <a16:creationId xmlns:a16="http://schemas.microsoft.com/office/drawing/2014/main" id="{0675C4D3-27E7-F268-A016-C5AD1315CAF4}"/>
              </a:ext>
            </a:extLst>
          </p:cNvPr>
          <p:cNvPicPr>
            <a:picLocks noGrp="1" noChangeAspect="1"/>
          </p:cNvPicPr>
          <p:nvPr>
            <p:ph idx="1"/>
          </p:nvPr>
        </p:nvPicPr>
        <p:blipFill>
          <a:blip r:embed="rId5"/>
          <a:stretch>
            <a:fillRect/>
          </a:stretch>
        </p:blipFill>
        <p:spPr>
          <a:xfrm>
            <a:off x="838200" y="3052800"/>
            <a:ext cx="5882414" cy="3271062"/>
          </a:xfrm>
        </p:spPr>
      </p:pic>
    </p:spTree>
    <p:extLst>
      <p:ext uri="{BB962C8B-B14F-4D97-AF65-F5344CB8AC3E}">
        <p14:creationId xmlns:p14="http://schemas.microsoft.com/office/powerpoint/2010/main" val="2808043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95AB-FB92-470D-98C2-EF31D3B93AA1}"/>
              </a:ext>
            </a:extLst>
          </p:cNvPr>
          <p:cNvSpPr>
            <a:spLocks noGrp="1"/>
          </p:cNvSpPr>
          <p:nvPr>
            <p:ph type="title"/>
          </p:nvPr>
        </p:nvSpPr>
        <p:spPr>
          <a:xfrm>
            <a:off x="1066799" y="1185237"/>
            <a:ext cx="5653815" cy="697992"/>
          </a:xfrm>
        </p:spPr>
        <p:txBody>
          <a:bodyPr anchor="ctr"/>
          <a:lstStyle/>
          <a:p>
            <a:pPr>
              <a:lnSpc>
                <a:spcPct val="100000"/>
              </a:lnSpc>
            </a:pPr>
            <a:r>
              <a:rPr lang="en-US" sz="4000" dirty="0"/>
              <a:t>Informational Texts</a:t>
            </a:r>
          </a:p>
        </p:txBody>
      </p:sp>
      <p:sp>
        <p:nvSpPr>
          <p:cNvPr id="13" name="Title 1">
            <a:extLst>
              <a:ext uri="{FF2B5EF4-FFF2-40B4-BE49-F238E27FC236}">
                <a16:creationId xmlns:a16="http://schemas.microsoft.com/office/drawing/2014/main" id="{F6F7A78F-79C8-4E88-9FED-318AC8A0524B}"/>
              </a:ext>
            </a:extLst>
          </p:cNvPr>
          <p:cNvSpPr txBox="1">
            <a:spLocks/>
          </p:cNvSpPr>
          <p:nvPr/>
        </p:nvSpPr>
        <p:spPr>
          <a:xfrm>
            <a:off x="1066799" y="1883229"/>
            <a:ext cx="5653816" cy="6979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sz="4000" i="1"/>
              <a:t>Texto informativo</a:t>
            </a:r>
          </a:p>
        </p:txBody>
      </p:sp>
      <p:pic>
        <p:nvPicPr>
          <p:cNvPr id="10" name="Content Placeholder 9">
            <a:extLst>
              <a:ext uri="{FF2B5EF4-FFF2-40B4-BE49-F238E27FC236}">
                <a16:creationId xmlns:a16="http://schemas.microsoft.com/office/drawing/2014/main" id="{2D4D83DE-5DF7-56B8-65A2-03E41B567709}"/>
              </a:ext>
            </a:extLst>
          </p:cNvPr>
          <p:cNvPicPr>
            <a:picLocks noGrp="1" noChangeAspect="1"/>
          </p:cNvPicPr>
          <p:nvPr>
            <p:ph idx="1"/>
          </p:nvPr>
        </p:nvPicPr>
        <p:blipFill>
          <a:blip r:embed="rId3"/>
          <a:stretch>
            <a:fillRect/>
          </a:stretch>
        </p:blipFill>
        <p:spPr>
          <a:xfrm>
            <a:off x="862156" y="2724150"/>
            <a:ext cx="4905087" cy="3411538"/>
          </a:xfrm>
        </p:spPr>
      </p:pic>
      <p:pic>
        <p:nvPicPr>
          <p:cNvPr id="12" name="Picture Placeholder 11">
            <a:hlinkClick r:id="rId4"/>
            <a:extLst>
              <a:ext uri="{FF2B5EF4-FFF2-40B4-BE49-F238E27FC236}">
                <a16:creationId xmlns:a16="http://schemas.microsoft.com/office/drawing/2014/main" id="{C0538331-0E45-E6F3-789B-A94071399597}"/>
              </a:ext>
            </a:extLst>
          </p:cNvPr>
          <p:cNvPicPr>
            <a:picLocks noGrp="1" noChangeAspect="1"/>
          </p:cNvPicPr>
          <p:nvPr>
            <p:ph type="pic" sz="quarter" idx="13"/>
          </p:nvPr>
        </p:nvPicPr>
        <p:blipFill rotWithShape="1">
          <a:blip r:embed="rId5"/>
          <a:srcRect l="28724" t="-56" r="17274" b="56"/>
          <a:stretch/>
        </p:blipFill>
        <p:spPr>
          <a:xfrm>
            <a:off x="7086600" y="568324"/>
            <a:ext cx="4727448" cy="5715000"/>
          </a:xfrm>
        </p:spPr>
      </p:pic>
    </p:spTree>
    <p:extLst>
      <p:ext uri="{BB962C8B-B14F-4D97-AF65-F5344CB8AC3E}">
        <p14:creationId xmlns:p14="http://schemas.microsoft.com/office/powerpoint/2010/main" val="18519894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95AB-FB92-470D-98C2-EF31D3B93AA1}"/>
              </a:ext>
            </a:extLst>
          </p:cNvPr>
          <p:cNvSpPr>
            <a:spLocks noGrp="1"/>
          </p:cNvSpPr>
          <p:nvPr>
            <p:ph type="title"/>
          </p:nvPr>
        </p:nvSpPr>
        <p:spPr>
          <a:xfrm>
            <a:off x="1066799" y="457200"/>
            <a:ext cx="5653815" cy="566864"/>
          </a:xfrm>
        </p:spPr>
        <p:txBody>
          <a:bodyPr anchor="ctr"/>
          <a:lstStyle/>
          <a:p>
            <a:pPr>
              <a:lnSpc>
                <a:spcPct val="100000"/>
              </a:lnSpc>
            </a:pPr>
            <a:r>
              <a:rPr lang="en-US" dirty="0"/>
              <a:t>Read-Aloud Informational Texts</a:t>
            </a:r>
          </a:p>
        </p:txBody>
      </p:sp>
      <p:sp>
        <p:nvSpPr>
          <p:cNvPr id="13" name="Title 1">
            <a:extLst>
              <a:ext uri="{FF2B5EF4-FFF2-40B4-BE49-F238E27FC236}">
                <a16:creationId xmlns:a16="http://schemas.microsoft.com/office/drawing/2014/main" id="{F6F7A78F-79C8-4E88-9FED-318AC8A0524B}"/>
              </a:ext>
            </a:extLst>
          </p:cNvPr>
          <p:cNvSpPr txBox="1">
            <a:spLocks/>
          </p:cNvSpPr>
          <p:nvPr/>
        </p:nvSpPr>
        <p:spPr>
          <a:xfrm>
            <a:off x="1066798" y="1024064"/>
            <a:ext cx="5867402" cy="5668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i="1" dirty="0"/>
              <a:t>Leer textos informativos en voz alta</a:t>
            </a:r>
          </a:p>
        </p:txBody>
      </p:sp>
      <p:pic>
        <p:nvPicPr>
          <p:cNvPr id="12" name="Picture Placeholder 11">
            <a:hlinkClick r:id="rId3"/>
            <a:extLst>
              <a:ext uri="{FF2B5EF4-FFF2-40B4-BE49-F238E27FC236}">
                <a16:creationId xmlns:a16="http://schemas.microsoft.com/office/drawing/2014/main" id="{458A622A-F248-F325-C57D-C0B25AB0093D}"/>
              </a:ext>
            </a:extLst>
          </p:cNvPr>
          <p:cNvPicPr>
            <a:picLocks noGrp="1" noChangeAspect="1"/>
          </p:cNvPicPr>
          <p:nvPr>
            <p:ph type="pic" sz="quarter" idx="13"/>
          </p:nvPr>
        </p:nvPicPr>
        <p:blipFill rotWithShape="1">
          <a:blip r:embed="rId4"/>
          <a:srcRect l="5766" t="4666" r="4799" b="56"/>
          <a:stretch/>
        </p:blipFill>
        <p:spPr>
          <a:xfrm>
            <a:off x="7086600" y="838200"/>
            <a:ext cx="4727448" cy="5445124"/>
          </a:xfrm>
        </p:spPr>
      </p:pic>
      <p:pic>
        <p:nvPicPr>
          <p:cNvPr id="10" name="Content Placeholder 9">
            <a:extLst>
              <a:ext uri="{FF2B5EF4-FFF2-40B4-BE49-F238E27FC236}">
                <a16:creationId xmlns:a16="http://schemas.microsoft.com/office/drawing/2014/main" id="{B840F2DD-A930-D278-B794-725D06056AF0}"/>
              </a:ext>
            </a:extLst>
          </p:cNvPr>
          <p:cNvPicPr>
            <a:picLocks noGrp="1" noChangeAspect="1"/>
          </p:cNvPicPr>
          <p:nvPr>
            <p:ph idx="1"/>
          </p:nvPr>
        </p:nvPicPr>
        <p:blipFill>
          <a:blip r:embed="rId5"/>
          <a:stretch>
            <a:fillRect/>
          </a:stretch>
        </p:blipFill>
        <p:spPr>
          <a:xfrm>
            <a:off x="1053109" y="1607703"/>
            <a:ext cx="5500092" cy="4793097"/>
          </a:xfrm>
        </p:spPr>
      </p:pic>
    </p:spTree>
    <p:extLst>
      <p:ext uri="{BB962C8B-B14F-4D97-AF65-F5344CB8AC3E}">
        <p14:creationId xmlns:p14="http://schemas.microsoft.com/office/powerpoint/2010/main" val="2189814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C49DBF-593E-42A0-9392-16338BC30425}"/>
              </a:ext>
            </a:extLst>
          </p:cNvPr>
          <p:cNvSpPr>
            <a:spLocks noGrp="1"/>
          </p:cNvSpPr>
          <p:nvPr>
            <p:ph type="title"/>
          </p:nvPr>
        </p:nvSpPr>
        <p:spPr>
          <a:xfrm>
            <a:off x="839569" y="228600"/>
            <a:ext cx="10512862" cy="837569"/>
          </a:xfrm>
        </p:spPr>
        <p:txBody>
          <a:bodyPr>
            <a:normAutofit/>
          </a:bodyPr>
          <a:lstStyle/>
          <a:p>
            <a:pPr algn="ctr"/>
            <a:r>
              <a:rPr lang="en-US" sz="4000" dirty="0">
                <a:latin typeface="Corbel" panose="020B0503020204020204" pitchFamily="34" charset="0"/>
              </a:rPr>
              <a:t>Small group activity</a:t>
            </a:r>
          </a:p>
        </p:txBody>
      </p:sp>
      <p:sp>
        <p:nvSpPr>
          <p:cNvPr id="9" name="Text Placeholder 2">
            <a:extLst>
              <a:ext uri="{FF2B5EF4-FFF2-40B4-BE49-F238E27FC236}">
                <a16:creationId xmlns:a16="http://schemas.microsoft.com/office/drawing/2014/main" id="{7FAC7393-A286-4F92-9B55-0DB98BAA4788}"/>
              </a:ext>
            </a:extLst>
          </p:cNvPr>
          <p:cNvSpPr>
            <a:spLocks noGrp="1"/>
          </p:cNvSpPr>
          <p:nvPr>
            <p:ph type="body" sz="quarter" idx="13"/>
          </p:nvPr>
        </p:nvSpPr>
        <p:spPr>
          <a:xfrm>
            <a:off x="839569" y="1066170"/>
            <a:ext cx="10512862" cy="696276"/>
          </a:xfrm>
        </p:spPr>
        <p:txBody>
          <a:bodyPr>
            <a:normAutofit/>
          </a:bodyPr>
          <a:lstStyle/>
          <a:p>
            <a:pPr algn="ctr"/>
            <a:r>
              <a:rPr lang="es-CO" sz="4000">
                <a:latin typeface="Corbel" panose="020B0503020204020204" pitchFamily="34" charset="0"/>
              </a:rPr>
              <a:t>Actividad en grupo pequeño</a:t>
            </a:r>
          </a:p>
        </p:txBody>
      </p:sp>
      <p:pic>
        <p:nvPicPr>
          <p:cNvPr id="5" name="Content Placeholder 4">
            <a:extLst>
              <a:ext uri="{FF2B5EF4-FFF2-40B4-BE49-F238E27FC236}">
                <a16:creationId xmlns:a16="http://schemas.microsoft.com/office/drawing/2014/main" id="{C7D8AFD9-DED8-45CE-BC52-4FDAA6867288}"/>
              </a:ext>
            </a:extLst>
          </p:cNvPr>
          <p:cNvPicPr>
            <a:picLocks noChangeAspect="1"/>
          </p:cNvPicPr>
          <p:nvPr/>
        </p:nvPicPr>
        <p:blipFill rotWithShape="1">
          <a:blip r:embed="rId3">
            <a:alphaModFix/>
          </a:blip>
          <a:srcRect l="4791" t="5180" r="3922"/>
          <a:stretch/>
        </p:blipFill>
        <p:spPr>
          <a:xfrm>
            <a:off x="5943600" y="1905000"/>
            <a:ext cx="5838721" cy="4088565"/>
          </a:xfrm>
          <a:prstGeom prst="rect">
            <a:avLst/>
          </a:prstGeom>
        </p:spPr>
      </p:pic>
      <p:pic>
        <p:nvPicPr>
          <p:cNvPr id="6" name="Picture 2" descr="Q&amp;amp;A: What does it mean to be Latinx in the geosciences?">
            <a:extLst>
              <a:ext uri="{FF2B5EF4-FFF2-40B4-BE49-F238E27FC236}">
                <a16:creationId xmlns:a16="http://schemas.microsoft.com/office/drawing/2014/main" id="{A96B807E-7364-8A57-2BDA-D3867C3070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981200"/>
            <a:ext cx="5181600" cy="401236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739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1FFB81-F0E5-1ABB-87CE-698F10961524}"/>
              </a:ext>
            </a:extLst>
          </p:cNvPr>
          <p:cNvGraphicFramePr/>
          <p:nvPr>
            <p:extLst>
              <p:ext uri="{D42A27DB-BD31-4B8C-83A1-F6EECF244321}">
                <p14:modId xmlns:p14="http://schemas.microsoft.com/office/powerpoint/2010/main" val="1705550732"/>
              </p:ext>
            </p:extLst>
          </p:nvPr>
        </p:nvGraphicFramePr>
        <p:xfrm>
          <a:off x="6324600" y="381000"/>
          <a:ext cx="56388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13DED14-4E43-0DFB-9159-5AA2E0AE058B}"/>
              </a:ext>
            </a:extLst>
          </p:cNvPr>
          <p:cNvSpPr txBox="1">
            <a:spLocks/>
          </p:cNvSpPr>
          <p:nvPr/>
        </p:nvSpPr>
        <p:spPr>
          <a:xfrm>
            <a:off x="1066800" y="685800"/>
            <a:ext cx="4572000" cy="1981200"/>
          </a:xfrm>
          <a:prstGeom prst="rect">
            <a:avLst/>
          </a:prstGeom>
        </p:spPr>
        <p:txBody>
          <a:bodyPr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n-US" sz="3200" dirty="0">
                <a:latin typeface="+mn-lt"/>
              </a:rPr>
              <a:t>As a small group, you will be asked to perform a task based on one of these books …</a:t>
            </a:r>
          </a:p>
        </p:txBody>
      </p:sp>
      <p:sp>
        <p:nvSpPr>
          <p:cNvPr id="6" name="Title 1">
            <a:extLst>
              <a:ext uri="{FF2B5EF4-FFF2-40B4-BE49-F238E27FC236}">
                <a16:creationId xmlns:a16="http://schemas.microsoft.com/office/drawing/2014/main" id="{1A72F5D7-BA9C-ACDA-8D26-6DAF40F011BE}"/>
              </a:ext>
            </a:extLst>
          </p:cNvPr>
          <p:cNvSpPr txBox="1">
            <a:spLocks/>
          </p:cNvSpPr>
          <p:nvPr/>
        </p:nvSpPr>
        <p:spPr>
          <a:xfrm>
            <a:off x="1102426" y="3810000"/>
            <a:ext cx="4572000" cy="2324100"/>
          </a:xfrm>
          <a:prstGeom prst="rect">
            <a:avLst/>
          </a:prstGeom>
        </p:spPr>
        <p:txBody>
          <a:bodyPr>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s-CO" sz="3200" i="1">
                <a:latin typeface="+mn-lt"/>
              </a:rPr>
              <a:t>En grupo pequeño, se les pedirá que realicen un deber basado en uno de estos libros...</a:t>
            </a:r>
          </a:p>
        </p:txBody>
      </p:sp>
    </p:spTree>
    <p:extLst>
      <p:ext uri="{BB962C8B-B14F-4D97-AF65-F5344CB8AC3E}">
        <p14:creationId xmlns:p14="http://schemas.microsoft.com/office/powerpoint/2010/main" val="320230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F14A-8CF3-6655-AF11-4B2D8813473E}"/>
              </a:ext>
            </a:extLst>
          </p:cNvPr>
          <p:cNvSpPr>
            <a:spLocks noGrp="1"/>
          </p:cNvSpPr>
          <p:nvPr>
            <p:ph type="title"/>
          </p:nvPr>
        </p:nvSpPr>
        <p:spPr>
          <a:xfrm>
            <a:off x="1522811" y="274638"/>
            <a:ext cx="9146380" cy="563562"/>
          </a:xfrm>
        </p:spPr>
        <p:txBody>
          <a:bodyPr>
            <a:normAutofit/>
          </a:bodyPr>
          <a:lstStyle/>
          <a:p>
            <a:r>
              <a:rPr lang="en-US" sz="3200" dirty="0">
                <a:latin typeface="+mn-lt"/>
              </a:rPr>
              <a:t>Sample Performance Tasks for Stories and Poetry</a:t>
            </a:r>
          </a:p>
        </p:txBody>
      </p:sp>
      <p:sp>
        <p:nvSpPr>
          <p:cNvPr id="3" name="Content Placeholder 2">
            <a:extLst>
              <a:ext uri="{FF2B5EF4-FFF2-40B4-BE49-F238E27FC236}">
                <a16:creationId xmlns:a16="http://schemas.microsoft.com/office/drawing/2014/main" id="{317F7A5B-89C7-2AB9-9E4E-54074479A105}"/>
              </a:ext>
            </a:extLst>
          </p:cNvPr>
          <p:cNvSpPr>
            <a:spLocks noGrp="1"/>
          </p:cNvSpPr>
          <p:nvPr>
            <p:ph sz="half" idx="1"/>
          </p:nvPr>
        </p:nvSpPr>
        <p:spPr>
          <a:xfrm>
            <a:off x="1066800" y="1905000"/>
            <a:ext cx="4800600" cy="4678362"/>
          </a:xfrm>
        </p:spPr>
        <p:txBody>
          <a:bodyPr>
            <a:normAutofit fontScale="92500" lnSpcReduction="20000"/>
          </a:bodyPr>
          <a:lstStyle/>
          <a:p>
            <a:r>
              <a:rPr lang="en-US" dirty="0"/>
              <a:t>Students retell Arnold </a:t>
            </a:r>
            <a:r>
              <a:rPr lang="en-US" dirty="0" err="1"/>
              <a:t>Lobel’s</a:t>
            </a:r>
            <a:r>
              <a:rPr lang="en-US" dirty="0"/>
              <a:t> </a:t>
            </a:r>
            <a:r>
              <a:rPr lang="en-US" i="1" dirty="0"/>
              <a:t>Frog and Toad Together</a:t>
            </a:r>
            <a:r>
              <a:rPr lang="en-US" dirty="0"/>
              <a:t> while </a:t>
            </a:r>
            <a:r>
              <a:rPr lang="en-US" i="1" dirty="0"/>
              <a:t>demonstrating</a:t>
            </a:r>
            <a:r>
              <a:rPr lang="en-US" dirty="0"/>
              <a:t> their </a:t>
            </a:r>
            <a:r>
              <a:rPr lang="en-US" i="1" dirty="0"/>
              <a:t>understanding of a central message or lesson of the story </a:t>
            </a:r>
            <a:r>
              <a:rPr lang="en-US" dirty="0"/>
              <a:t>(e.g., how friends are able to solve problems together or how hard work pays off).</a:t>
            </a:r>
          </a:p>
          <a:p>
            <a:r>
              <a:rPr lang="en-US" dirty="0"/>
              <a:t>After listening to L. Frank Baum’s </a:t>
            </a:r>
            <a:r>
              <a:rPr lang="en-US" i="1" dirty="0"/>
              <a:t>The Wonderful Wizard of Oz</a:t>
            </a:r>
            <a:r>
              <a:rPr lang="en-US" dirty="0"/>
              <a:t>, students </a:t>
            </a:r>
            <a:r>
              <a:rPr lang="en-US" i="1" dirty="0"/>
              <a:t>describe</a:t>
            </a:r>
            <a:r>
              <a:rPr lang="en-US" dirty="0"/>
              <a:t> the </a:t>
            </a:r>
            <a:r>
              <a:rPr lang="en-US" i="1" dirty="0"/>
              <a:t>characters</a:t>
            </a:r>
            <a:r>
              <a:rPr lang="en-US" dirty="0"/>
              <a:t> of Dorothy, Auntie </a:t>
            </a:r>
            <a:r>
              <a:rPr lang="en-US" dirty="0" err="1"/>
              <a:t>Em</a:t>
            </a:r>
            <a:r>
              <a:rPr lang="en-US" dirty="0"/>
              <a:t>, and Uncle Henry, the </a:t>
            </a:r>
            <a:r>
              <a:rPr lang="en-US" i="1" dirty="0"/>
              <a:t>setting </a:t>
            </a:r>
            <a:r>
              <a:rPr lang="en-US" dirty="0"/>
              <a:t>of Kansan prairie, and </a:t>
            </a:r>
            <a:r>
              <a:rPr lang="en-US" i="1" dirty="0"/>
              <a:t>major events </a:t>
            </a:r>
            <a:r>
              <a:rPr lang="en-US" dirty="0"/>
              <a:t>such as the arrival of the cyclone. </a:t>
            </a:r>
            <a:endParaRPr lang="en-US" i="1" dirty="0"/>
          </a:p>
        </p:txBody>
      </p:sp>
      <p:sp>
        <p:nvSpPr>
          <p:cNvPr id="4" name="Content Placeholder 3">
            <a:extLst>
              <a:ext uri="{FF2B5EF4-FFF2-40B4-BE49-F238E27FC236}">
                <a16:creationId xmlns:a16="http://schemas.microsoft.com/office/drawing/2014/main" id="{A2DA995C-EC0C-A6EA-5AD3-8464179F22D5}"/>
              </a:ext>
            </a:extLst>
          </p:cNvPr>
          <p:cNvSpPr>
            <a:spLocks noGrp="1"/>
          </p:cNvSpPr>
          <p:nvPr>
            <p:ph sz="half" idx="2"/>
          </p:nvPr>
        </p:nvSpPr>
        <p:spPr>
          <a:xfrm>
            <a:off x="6324600" y="1905000"/>
            <a:ext cx="4953000" cy="4678362"/>
          </a:xfrm>
        </p:spPr>
        <p:txBody>
          <a:bodyPr>
            <a:normAutofit fontScale="92500" lnSpcReduction="20000"/>
          </a:bodyPr>
          <a:lstStyle/>
          <a:p>
            <a:r>
              <a:rPr lang="es-CO" dirty="0"/>
              <a:t>Los estudiantes cuentan de nuevo la historia </a:t>
            </a:r>
            <a:r>
              <a:rPr lang="es-CO" i="1" dirty="0" err="1"/>
              <a:t>Frog</a:t>
            </a:r>
            <a:r>
              <a:rPr lang="es-CO" i="1" dirty="0"/>
              <a:t> and </a:t>
            </a:r>
            <a:r>
              <a:rPr lang="es-CO" i="1" dirty="0" err="1"/>
              <a:t>Toad</a:t>
            </a:r>
            <a:r>
              <a:rPr lang="es-CO" i="1" dirty="0"/>
              <a:t> </a:t>
            </a:r>
            <a:r>
              <a:rPr lang="es-CO" i="1" dirty="0" err="1"/>
              <a:t>Together</a:t>
            </a:r>
            <a:r>
              <a:rPr lang="es-CO" i="1" dirty="0"/>
              <a:t> </a:t>
            </a:r>
            <a:r>
              <a:rPr lang="es-CO" dirty="0"/>
              <a:t>escrita por Arnold </a:t>
            </a:r>
            <a:r>
              <a:rPr lang="es-CO" dirty="0" err="1"/>
              <a:t>Lobel</a:t>
            </a:r>
            <a:r>
              <a:rPr lang="es-CO" dirty="0"/>
              <a:t> mientras que a la misma vez demuestran su entendimiento del mensaje principal o el significado de la historia (como puede ser cómo los amigos pueden solucionar los problemas juntos o cómo el esfuerzo da resultados).</a:t>
            </a:r>
          </a:p>
          <a:p>
            <a:r>
              <a:rPr lang="es-CO" dirty="0"/>
              <a:t>Después de escuchar la historia </a:t>
            </a:r>
            <a:r>
              <a:rPr lang="es-CO" i="1" dirty="0" err="1"/>
              <a:t>The</a:t>
            </a:r>
            <a:r>
              <a:rPr lang="es-CO" i="1" dirty="0"/>
              <a:t> </a:t>
            </a:r>
            <a:r>
              <a:rPr lang="es-CO" i="1" dirty="0" err="1"/>
              <a:t>Wonderful</a:t>
            </a:r>
            <a:r>
              <a:rPr lang="es-CO" i="1" dirty="0"/>
              <a:t> </a:t>
            </a:r>
            <a:r>
              <a:rPr lang="es-CO" i="1" dirty="0" err="1"/>
              <a:t>Wizard</a:t>
            </a:r>
            <a:r>
              <a:rPr lang="es-CO" i="1" dirty="0"/>
              <a:t> </a:t>
            </a:r>
            <a:r>
              <a:rPr lang="es-CO" i="1" dirty="0" err="1"/>
              <a:t>of</a:t>
            </a:r>
            <a:r>
              <a:rPr lang="es-CO" i="1" dirty="0"/>
              <a:t> Oz </a:t>
            </a:r>
            <a:r>
              <a:rPr lang="es-CO" dirty="0"/>
              <a:t>escrito por L. Frank </a:t>
            </a:r>
            <a:r>
              <a:rPr lang="es-CO" dirty="0" err="1"/>
              <a:t>Baum</a:t>
            </a:r>
            <a:r>
              <a:rPr lang="es-CO" dirty="0"/>
              <a:t>, los estudiantes describen los personajes de </a:t>
            </a:r>
            <a:r>
              <a:rPr lang="es-CO" dirty="0" err="1"/>
              <a:t>Dorothy</a:t>
            </a:r>
            <a:r>
              <a:rPr lang="es-CO" dirty="0"/>
              <a:t>, </a:t>
            </a:r>
            <a:r>
              <a:rPr lang="es-CO" dirty="0" err="1"/>
              <a:t>Auntie</a:t>
            </a:r>
            <a:r>
              <a:rPr lang="es-CO" dirty="0"/>
              <a:t> Em, y </a:t>
            </a:r>
            <a:r>
              <a:rPr lang="es-CO" dirty="0" err="1"/>
              <a:t>Uncle</a:t>
            </a:r>
            <a:r>
              <a:rPr lang="es-CO" dirty="0"/>
              <a:t> Henry, lugar de la historia que es la llanura en el estado de Kansas Prairie, y los eventos principales como la llegada del ciclón.</a:t>
            </a:r>
            <a:r>
              <a:rPr lang="es-CO" i="1" dirty="0"/>
              <a:t> </a:t>
            </a:r>
          </a:p>
          <a:p>
            <a:endParaRPr lang="en-US" i="1" dirty="0"/>
          </a:p>
        </p:txBody>
      </p:sp>
      <p:sp>
        <p:nvSpPr>
          <p:cNvPr id="5" name="Title 1">
            <a:extLst>
              <a:ext uri="{FF2B5EF4-FFF2-40B4-BE49-F238E27FC236}">
                <a16:creationId xmlns:a16="http://schemas.microsoft.com/office/drawing/2014/main" id="{48D03202-1B4D-02BE-4D96-52BE20AF8831}"/>
              </a:ext>
            </a:extLst>
          </p:cNvPr>
          <p:cNvSpPr txBox="1">
            <a:spLocks/>
          </p:cNvSpPr>
          <p:nvPr/>
        </p:nvSpPr>
        <p:spPr>
          <a:xfrm>
            <a:off x="1535216" y="838200"/>
            <a:ext cx="9146380" cy="563562"/>
          </a:xfrm>
          <a:prstGeom prst="rect">
            <a:avLst/>
          </a:prstGeom>
        </p:spPr>
        <p:txBody>
          <a:bodyPr vert="horz" lIns="91440" tIns="45720" rIns="91440" bIns="45720" rtlCol="0" anchor="b">
            <a:normAutofit fontScale="85000" lnSpcReduction="1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s-CO" sz="3200" i="1">
                <a:latin typeface="+mn-lt"/>
              </a:rPr>
              <a:t>Ejemplos de los deberes de desempeño para las historias y poesía</a:t>
            </a:r>
          </a:p>
        </p:txBody>
      </p:sp>
    </p:spTree>
    <p:extLst>
      <p:ext uri="{BB962C8B-B14F-4D97-AF65-F5344CB8AC3E}">
        <p14:creationId xmlns:p14="http://schemas.microsoft.com/office/powerpoint/2010/main" val="363438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6F14A-8CF3-6655-AF11-4B2D8813473E}"/>
              </a:ext>
            </a:extLst>
          </p:cNvPr>
          <p:cNvSpPr>
            <a:spLocks noGrp="1"/>
          </p:cNvSpPr>
          <p:nvPr>
            <p:ph type="title"/>
          </p:nvPr>
        </p:nvSpPr>
        <p:spPr>
          <a:xfrm>
            <a:off x="1522811" y="274638"/>
            <a:ext cx="9146380" cy="563562"/>
          </a:xfrm>
        </p:spPr>
        <p:txBody>
          <a:bodyPr>
            <a:normAutofit/>
          </a:bodyPr>
          <a:lstStyle/>
          <a:p>
            <a:r>
              <a:rPr lang="en-US" sz="3200" dirty="0">
                <a:latin typeface="+mn-lt"/>
              </a:rPr>
              <a:t>Sample Performance Tasks for Informational Texts</a:t>
            </a:r>
          </a:p>
        </p:txBody>
      </p:sp>
      <p:sp>
        <p:nvSpPr>
          <p:cNvPr id="3" name="Content Placeholder 2">
            <a:extLst>
              <a:ext uri="{FF2B5EF4-FFF2-40B4-BE49-F238E27FC236}">
                <a16:creationId xmlns:a16="http://schemas.microsoft.com/office/drawing/2014/main" id="{317F7A5B-89C7-2AB9-9E4E-54074479A105}"/>
              </a:ext>
            </a:extLst>
          </p:cNvPr>
          <p:cNvSpPr>
            <a:spLocks noGrp="1"/>
          </p:cNvSpPr>
          <p:nvPr>
            <p:ph sz="half" idx="1"/>
          </p:nvPr>
        </p:nvSpPr>
        <p:spPr/>
        <p:txBody>
          <a:bodyPr>
            <a:normAutofit lnSpcReduction="10000"/>
          </a:bodyPr>
          <a:lstStyle/>
          <a:p>
            <a:r>
              <a:rPr lang="en-US" dirty="0"/>
              <a:t>Students identify Edith </a:t>
            </a:r>
            <a:r>
              <a:rPr lang="en-US" dirty="0" err="1"/>
              <a:t>Thacher</a:t>
            </a:r>
            <a:r>
              <a:rPr lang="en-US" dirty="0"/>
              <a:t> Hurd as the </a:t>
            </a:r>
            <a:r>
              <a:rPr lang="en-US" i="1" dirty="0"/>
              <a:t>author</a:t>
            </a:r>
            <a:r>
              <a:rPr lang="en-US" dirty="0"/>
              <a:t> of </a:t>
            </a:r>
            <a:r>
              <a:rPr lang="en-US" i="1" dirty="0"/>
              <a:t>Starfish </a:t>
            </a:r>
            <a:r>
              <a:rPr lang="en-US" dirty="0"/>
              <a:t>and Robin Brickman as the </a:t>
            </a:r>
            <a:r>
              <a:rPr lang="en-US" i="1" dirty="0"/>
              <a:t>illustrator</a:t>
            </a:r>
            <a:r>
              <a:rPr lang="en-US" dirty="0"/>
              <a:t> of the text and </a:t>
            </a:r>
            <a:r>
              <a:rPr lang="en-US" i="1" dirty="0"/>
              <a:t>define</a:t>
            </a:r>
            <a:r>
              <a:rPr lang="en-US" dirty="0"/>
              <a:t> the role and materials </a:t>
            </a:r>
            <a:r>
              <a:rPr lang="en-US" i="1" dirty="0"/>
              <a:t>each</a:t>
            </a:r>
            <a:r>
              <a:rPr lang="en-US" dirty="0"/>
              <a:t> contributes to the text.</a:t>
            </a:r>
          </a:p>
          <a:p>
            <a:r>
              <a:rPr lang="en-US" dirty="0"/>
              <a:t>Students </a:t>
            </a:r>
            <a:r>
              <a:rPr lang="en-US" i="1" dirty="0"/>
              <a:t>ask and answer questions about </a:t>
            </a:r>
            <a:r>
              <a:rPr lang="en-US" dirty="0"/>
              <a:t>animals (e.g., hyena, alligator, platypus, scorpion) they encounter in Steve Jenkins and Robin Page’s </a:t>
            </a:r>
            <a:r>
              <a:rPr lang="en-US" i="1" dirty="0"/>
              <a:t>What Do You Do With a Tail Like This?</a:t>
            </a:r>
          </a:p>
        </p:txBody>
      </p:sp>
      <p:sp>
        <p:nvSpPr>
          <p:cNvPr id="4" name="Content Placeholder 3">
            <a:extLst>
              <a:ext uri="{FF2B5EF4-FFF2-40B4-BE49-F238E27FC236}">
                <a16:creationId xmlns:a16="http://schemas.microsoft.com/office/drawing/2014/main" id="{A2DA995C-EC0C-A6EA-5AD3-8464179F22D5}"/>
              </a:ext>
            </a:extLst>
          </p:cNvPr>
          <p:cNvSpPr>
            <a:spLocks noGrp="1"/>
          </p:cNvSpPr>
          <p:nvPr>
            <p:ph sz="half" idx="2"/>
          </p:nvPr>
        </p:nvSpPr>
        <p:spPr>
          <a:xfrm>
            <a:off x="6248442" y="1905000"/>
            <a:ext cx="4800558" cy="4267200"/>
          </a:xfrm>
        </p:spPr>
        <p:txBody>
          <a:bodyPr>
            <a:normAutofit lnSpcReduction="10000"/>
          </a:bodyPr>
          <a:lstStyle/>
          <a:p>
            <a:r>
              <a:rPr lang="es-CO" dirty="0"/>
              <a:t>Los estudiantes identifican Edith Thatcher Hurd como la autora de </a:t>
            </a:r>
            <a:r>
              <a:rPr lang="es-CO" i="1" dirty="0" err="1"/>
              <a:t>Starfish</a:t>
            </a:r>
            <a:r>
              <a:rPr lang="es-CO" dirty="0"/>
              <a:t> y Robin Brickman como el ilustrador del texto y definir la función y materiales que cada uno contribuye al texto.</a:t>
            </a:r>
          </a:p>
          <a:p>
            <a:r>
              <a:rPr lang="es-CO" dirty="0"/>
              <a:t>Los estudiantes hacen preguntas y contestan preguntas sobre los animales (como puede ser la llena, caimán, ornitorrinco, escorpión) que ven en la página de </a:t>
            </a:r>
            <a:r>
              <a:rPr lang="es-CO" i="1" dirty="0" err="1"/>
              <a:t>What</a:t>
            </a:r>
            <a:r>
              <a:rPr lang="es-CO" i="1" dirty="0"/>
              <a:t> Do </a:t>
            </a:r>
            <a:r>
              <a:rPr lang="es-CO" i="1" dirty="0" err="1"/>
              <a:t>You</a:t>
            </a:r>
            <a:r>
              <a:rPr lang="es-CO" i="1" dirty="0"/>
              <a:t> Do </a:t>
            </a:r>
            <a:r>
              <a:rPr lang="es-CO" i="1" dirty="0" err="1"/>
              <a:t>With</a:t>
            </a:r>
            <a:r>
              <a:rPr lang="es-CO" i="1" dirty="0"/>
              <a:t> a Tail </a:t>
            </a:r>
            <a:r>
              <a:rPr lang="es-CO" i="1" dirty="0" err="1"/>
              <a:t>Like</a:t>
            </a:r>
            <a:r>
              <a:rPr lang="es-CO" i="1" dirty="0"/>
              <a:t> </a:t>
            </a:r>
            <a:r>
              <a:rPr lang="es-CO" i="1" dirty="0" err="1"/>
              <a:t>This</a:t>
            </a:r>
            <a:r>
              <a:rPr lang="es-CO" i="1" dirty="0"/>
              <a:t>?</a:t>
            </a:r>
            <a:r>
              <a:rPr lang="es-CO" dirty="0"/>
              <a:t> de Steve Jenkins y Robin Page.</a:t>
            </a:r>
          </a:p>
          <a:p>
            <a:endParaRPr lang="en-US" i="1" dirty="0"/>
          </a:p>
        </p:txBody>
      </p:sp>
      <p:sp>
        <p:nvSpPr>
          <p:cNvPr id="5" name="Title 1">
            <a:extLst>
              <a:ext uri="{FF2B5EF4-FFF2-40B4-BE49-F238E27FC236}">
                <a16:creationId xmlns:a16="http://schemas.microsoft.com/office/drawing/2014/main" id="{48D03202-1B4D-02BE-4D96-52BE20AF8831}"/>
              </a:ext>
            </a:extLst>
          </p:cNvPr>
          <p:cNvSpPr txBox="1">
            <a:spLocks/>
          </p:cNvSpPr>
          <p:nvPr/>
        </p:nvSpPr>
        <p:spPr>
          <a:xfrm>
            <a:off x="1535216" y="762000"/>
            <a:ext cx="9818584" cy="639762"/>
          </a:xfrm>
          <a:prstGeom prst="rect">
            <a:avLst/>
          </a:prstGeom>
        </p:spPr>
        <p:txBody>
          <a:bodyPr vert="horz" lIns="91440" tIns="45720" rIns="91440" bIns="45720" rtlCol="0" anchor="b">
            <a:normAutofit fontScale="77500" lnSpcReduction="2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s-CO" sz="3200" i="1" dirty="0">
                <a:latin typeface="+mn-lt"/>
              </a:rPr>
              <a:t>Los ejemplos de los deberes de desempeño para los textos informativos</a:t>
            </a:r>
          </a:p>
        </p:txBody>
      </p:sp>
    </p:spTree>
    <p:extLst>
      <p:ext uri="{BB962C8B-B14F-4D97-AF65-F5344CB8AC3E}">
        <p14:creationId xmlns:p14="http://schemas.microsoft.com/office/powerpoint/2010/main" val="52841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5E707-ED0C-4D9C-9485-6E7EF23A2C53}"/>
              </a:ext>
            </a:extLst>
          </p:cNvPr>
          <p:cNvSpPr>
            <a:spLocks noGrp="1"/>
          </p:cNvSpPr>
          <p:nvPr>
            <p:ph type="body" idx="1"/>
          </p:nvPr>
        </p:nvSpPr>
        <p:spPr>
          <a:xfrm>
            <a:off x="384050" y="324465"/>
            <a:ext cx="3959351" cy="1123335"/>
          </a:xfrm>
        </p:spPr>
        <p:txBody>
          <a:bodyPr>
            <a:normAutofit/>
          </a:bodyPr>
          <a:lstStyle/>
          <a:p>
            <a:pPr algn="ctr"/>
            <a:r>
              <a:rPr lang="en-US" sz="3200" b="1" dirty="0">
                <a:latin typeface="Corbel" panose="020B0503020204020204" pitchFamily="34" charset="0"/>
              </a:rPr>
              <a:t>How to Rename Yourself in Zoom</a:t>
            </a:r>
          </a:p>
        </p:txBody>
      </p:sp>
      <p:sp>
        <p:nvSpPr>
          <p:cNvPr id="4" name="Content Placeholder 3">
            <a:extLst>
              <a:ext uri="{FF2B5EF4-FFF2-40B4-BE49-F238E27FC236}">
                <a16:creationId xmlns:a16="http://schemas.microsoft.com/office/drawing/2014/main" id="{130BE60A-7712-410C-860E-46B363465309}"/>
              </a:ext>
            </a:extLst>
          </p:cNvPr>
          <p:cNvSpPr>
            <a:spLocks noGrp="1"/>
          </p:cNvSpPr>
          <p:nvPr>
            <p:ph sz="half" idx="2"/>
          </p:nvPr>
        </p:nvSpPr>
        <p:spPr>
          <a:xfrm>
            <a:off x="384050" y="1600200"/>
            <a:ext cx="3662617" cy="5105400"/>
          </a:xfrm>
        </p:spPr>
        <p:txBody>
          <a:bodyPr>
            <a:noAutofit/>
          </a:bodyPr>
          <a:lstStyle/>
          <a:p>
            <a:pPr marL="342900" indent="-342900">
              <a:spcBef>
                <a:spcPts val="0"/>
              </a:spcBef>
              <a:buFont typeface="+mj-lt"/>
              <a:buAutoNum type="arabicPeriod"/>
              <a:tabLst>
                <a:tab pos="457200" algn="l"/>
              </a:tabLst>
            </a:pPr>
            <a:r>
              <a:rPr lang="en-US" sz="2000" dirty="0">
                <a:solidFill>
                  <a:srgbClr val="FFFFFF"/>
                </a:solidFill>
                <a:latin typeface="Corbel" panose="020B0503020204020204" pitchFamily="34" charset="0"/>
              </a:rPr>
              <a:t>In the Zoom meeting, click on the “Participants” list on the bottom of your Zoom window.</a:t>
            </a:r>
            <a:endParaRPr lang="en-US" sz="1400" dirty="0">
              <a:latin typeface="Times New Roman" panose="02020603050405020304" pitchFamily="18" charset="0"/>
              <a:ea typeface="Times New Roman" panose="02020603050405020304" pitchFamily="18" charset="0"/>
            </a:endParaRPr>
          </a:p>
          <a:p>
            <a:pPr marL="342900" indent="-342900">
              <a:spcBef>
                <a:spcPts val="0"/>
              </a:spcBef>
              <a:buFont typeface="+mj-lt"/>
              <a:buAutoNum type="arabicPeriod"/>
              <a:tabLst>
                <a:tab pos="457200" algn="l"/>
              </a:tabLst>
            </a:pPr>
            <a:r>
              <a:rPr lang="en-US" sz="2000" dirty="0">
                <a:solidFill>
                  <a:srgbClr val="FFFFFF"/>
                </a:solidFill>
                <a:latin typeface="Corbel" panose="020B0503020204020204" pitchFamily="34" charset="0"/>
              </a:rPr>
              <a:t>Hover your mouse over your name in the “Participants” list on the right side of the Zoom screen. Click on “Rename”.</a:t>
            </a:r>
            <a:endParaRPr lang="en-US" sz="1400" dirty="0">
              <a:latin typeface="Times New Roman" panose="02020603050405020304" pitchFamily="18" charset="0"/>
              <a:ea typeface="Times New Roman" panose="02020603050405020304" pitchFamily="18" charset="0"/>
            </a:endParaRPr>
          </a:p>
          <a:p>
            <a:pPr marL="342900" indent="-342900">
              <a:spcBef>
                <a:spcPts val="0"/>
              </a:spcBef>
              <a:buFont typeface="+mj-lt"/>
              <a:buAutoNum type="arabicPeriod"/>
              <a:tabLst>
                <a:tab pos="457200" algn="l"/>
              </a:tabLst>
            </a:pPr>
            <a:r>
              <a:rPr lang="en-US" sz="2000" dirty="0">
                <a:solidFill>
                  <a:srgbClr val="FFFFFF"/>
                </a:solidFill>
                <a:latin typeface="Corbel" panose="020B0503020204020204" pitchFamily="34" charset="0"/>
                <a:ea typeface="Corbel" panose="020B0503020204020204" pitchFamily="34" charset="0"/>
                <a:cs typeface="Corbel" panose="020B0503020204020204" pitchFamily="34" charset="0"/>
              </a:rPr>
              <a:t>Please rename yourself with your </a:t>
            </a:r>
            <a:r>
              <a:rPr lang="en-US" sz="2000" b="1" dirty="0">
                <a:solidFill>
                  <a:srgbClr val="FFFFFF"/>
                </a:solidFill>
                <a:latin typeface="Corbel" panose="020B0503020204020204" pitchFamily="34" charset="0"/>
                <a:ea typeface="Corbel" panose="020B0503020204020204" pitchFamily="34" charset="0"/>
                <a:cs typeface="Corbel" panose="020B0503020204020204" pitchFamily="34" charset="0"/>
              </a:rPr>
              <a:t>first</a:t>
            </a:r>
            <a:r>
              <a:rPr lang="en-US" sz="2000" dirty="0">
                <a:solidFill>
                  <a:srgbClr val="FFFFFF"/>
                </a:solidFill>
                <a:latin typeface="Corbel" panose="020B0503020204020204" pitchFamily="34" charset="0"/>
                <a:ea typeface="Corbel" panose="020B0503020204020204" pitchFamily="34" charset="0"/>
                <a:cs typeface="Corbel" panose="020B0503020204020204" pitchFamily="34" charset="0"/>
              </a:rPr>
              <a:t> and </a:t>
            </a:r>
            <a:r>
              <a:rPr lang="en-US" sz="2000" b="1" dirty="0">
                <a:solidFill>
                  <a:srgbClr val="FFFFFF"/>
                </a:solidFill>
                <a:latin typeface="Corbel" panose="020B0503020204020204" pitchFamily="34" charset="0"/>
                <a:ea typeface="Corbel" panose="020B0503020204020204" pitchFamily="34" charset="0"/>
                <a:cs typeface="Corbel" panose="020B0503020204020204" pitchFamily="34" charset="0"/>
              </a:rPr>
              <a:t>last</a:t>
            </a:r>
            <a:r>
              <a:rPr lang="en-US" sz="2000" dirty="0">
                <a:solidFill>
                  <a:srgbClr val="FFFFFF"/>
                </a:solidFill>
                <a:latin typeface="Corbel" panose="020B0503020204020204" pitchFamily="34" charset="0"/>
                <a:ea typeface="Corbel" panose="020B0503020204020204" pitchFamily="34" charset="0"/>
                <a:cs typeface="Corbel" panose="020B0503020204020204" pitchFamily="34" charset="0"/>
              </a:rPr>
              <a:t> name and </a:t>
            </a:r>
            <a:r>
              <a:rPr lang="en-US" sz="2000" b="1" dirty="0">
                <a:solidFill>
                  <a:srgbClr val="FFFFFF"/>
                </a:solidFill>
                <a:latin typeface="Corbel" panose="020B0503020204020204" pitchFamily="34" charset="0"/>
                <a:ea typeface="Corbel" panose="020B0503020204020204" pitchFamily="34" charset="0"/>
                <a:cs typeface="Corbel" panose="020B0503020204020204" pitchFamily="34" charset="0"/>
              </a:rPr>
              <a:t>your language of preference.</a:t>
            </a:r>
          </a:p>
          <a:p>
            <a:pPr marL="342900" indent="-342900">
              <a:spcBef>
                <a:spcPts val="0"/>
              </a:spcBef>
              <a:buFont typeface="+mj-lt"/>
              <a:buAutoNum type="arabicPeriod"/>
              <a:tabLst>
                <a:tab pos="457200" algn="l"/>
              </a:tabLst>
            </a:pPr>
            <a:endParaRPr lang="en-US" sz="1400" dirty="0">
              <a:latin typeface="Times New Roman" panose="02020603050405020304" pitchFamily="18" charset="0"/>
              <a:ea typeface="Times New Roman" panose="02020603050405020304" pitchFamily="18" charset="0"/>
            </a:endParaRPr>
          </a:p>
          <a:p>
            <a:pPr marL="342900" indent="-342900">
              <a:spcBef>
                <a:spcPts val="0"/>
              </a:spcBef>
              <a:buFont typeface="Wingdings" panose="05000000000000000000" pitchFamily="2" charset="2"/>
              <a:buChar char=""/>
              <a:tabLst>
                <a:tab pos="457200" algn="l"/>
              </a:tabLst>
            </a:pPr>
            <a:r>
              <a:rPr lang="en-US" sz="2000" b="1" dirty="0">
                <a:solidFill>
                  <a:srgbClr val="FFFFFF"/>
                </a:solidFill>
                <a:latin typeface="Corbel" panose="020B0503020204020204" pitchFamily="34" charset="0"/>
                <a:ea typeface="Corbel" panose="020B0503020204020204" pitchFamily="34" charset="0"/>
                <a:cs typeface="Corbel" panose="020B0503020204020204" pitchFamily="34" charset="0"/>
              </a:rPr>
              <a:t>ES = Spanish or EN = English</a:t>
            </a:r>
            <a:endParaRPr lang="en-US" sz="1400" dirty="0">
              <a:latin typeface="Times New Roman" panose="02020603050405020304" pitchFamily="18" charset="0"/>
              <a:ea typeface="Times New Roman" panose="02020603050405020304" pitchFamily="18" charset="0"/>
            </a:endParaRPr>
          </a:p>
          <a:p>
            <a:pPr marL="342900" indent="-342900">
              <a:spcBef>
                <a:spcPts val="0"/>
              </a:spcBef>
              <a:buFont typeface="Wingdings" panose="05000000000000000000" pitchFamily="2" charset="2"/>
              <a:buChar char=""/>
              <a:tabLst>
                <a:tab pos="457200" algn="l"/>
              </a:tabLst>
            </a:pPr>
            <a:r>
              <a:rPr lang="en-US" sz="2000" dirty="0">
                <a:solidFill>
                  <a:srgbClr val="FFFFFF"/>
                </a:solidFill>
                <a:latin typeface="Corbel" panose="020B0503020204020204" pitchFamily="34" charset="0"/>
                <a:ea typeface="Corbel" panose="020B0503020204020204" pitchFamily="34" charset="0"/>
                <a:cs typeface="Corbel" panose="020B0503020204020204" pitchFamily="34" charset="0"/>
              </a:rPr>
              <a:t>Example: Maria Duarte, ES</a:t>
            </a:r>
            <a:endParaRPr lang="en-US" sz="1400" dirty="0">
              <a:latin typeface="Times New Roman" panose="02020603050405020304" pitchFamily="18" charset="0"/>
              <a:ea typeface="Times New Roman" panose="02020603050405020304" pitchFamily="18" charset="0"/>
            </a:endParaRPr>
          </a:p>
          <a:p>
            <a:pPr marL="342900" indent="-342900">
              <a:spcBef>
                <a:spcPts val="0"/>
              </a:spcBef>
              <a:buFont typeface="Wingdings" panose="05000000000000000000" pitchFamily="2" charset="2"/>
              <a:buChar char=""/>
              <a:tabLst>
                <a:tab pos="457200" algn="l"/>
              </a:tabLst>
            </a:pPr>
            <a:r>
              <a:rPr lang="en-US" sz="2000" dirty="0">
                <a:solidFill>
                  <a:srgbClr val="FFFFFF"/>
                </a:solidFill>
                <a:latin typeface="Corbel" panose="020B0503020204020204" pitchFamily="34" charset="0"/>
                <a:cs typeface="Arial" panose="020B0604020202020204" pitchFamily="34" charset="0"/>
              </a:rPr>
              <a:t>Click on "OK"</a:t>
            </a:r>
            <a:endParaRPr lang="en-US" sz="1400" dirty="0">
              <a:latin typeface="Times New Roman" panose="02020603050405020304" pitchFamily="18" charset="0"/>
              <a:ea typeface="Times New Roman" panose="02020603050405020304" pitchFamily="18" charset="0"/>
            </a:endParaRPr>
          </a:p>
        </p:txBody>
      </p:sp>
      <p:sp>
        <p:nvSpPr>
          <p:cNvPr id="5" name="Text Placeholder 4">
            <a:extLst>
              <a:ext uri="{FF2B5EF4-FFF2-40B4-BE49-F238E27FC236}">
                <a16:creationId xmlns:a16="http://schemas.microsoft.com/office/drawing/2014/main" id="{53336A5C-A181-4124-BD80-796328F3DA1E}"/>
              </a:ext>
            </a:extLst>
          </p:cNvPr>
          <p:cNvSpPr>
            <a:spLocks noGrp="1"/>
          </p:cNvSpPr>
          <p:nvPr>
            <p:ph type="body" sz="quarter" idx="3"/>
          </p:nvPr>
        </p:nvSpPr>
        <p:spPr>
          <a:xfrm>
            <a:off x="8187266" y="324465"/>
            <a:ext cx="3620686" cy="1123334"/>
          </a:xfrm>
        </p:spPr>
        <p:txBody>
          <a:bodyPr>
            <a:normAutofit/>
          </a:bodyPr>
          <a:lstStyle/>
          <a:p>
            <a:pPr algn="ctr"/>
            <a:r>
              <a:rPr lang="es-MX" sz="3200" b="1" i="1" dirty="0">
                <a:latin typeface="Corbel" panose="020B0503020204020204" pitchFamily="34" charset="0"/>
              </a:rPr>
              <a:t>Cómo Cambiar su Nombre en Zoom</a:t>
            </a:r>
            <a:endParaRPr lang="es-MX" sz="3200" b="1" i="1" dirty="0">
              <a:latin typeface="Corbel" panose="020B0503020204020204" pitchFamily="34" charset="0"/>
              <a:cs typeface="Arial"/>
            </a:endParaRPr>
          </a:p>
        </p:txBody>
      </p:sp>
      <p:sp>
        <p:nvSpPr>
          <p:cNvPr id="6" name="Content Placeholder 5">
            <a:extLst>
              <a:ext uri="{FF2B5EF4-FFF2-40B4-BE49-F238E27FC236}">
                <a16:creationId xmlns:a16="http://schemas.microsoft.com/office/drawing/2014/main" id="{66DEC8CB-1E51-42E3-A434-AA897E547E7E}"/>
              </a:ext>
            </a:extLst>
          </p:cNvPr>
          <p:cNvSpPr>
            <a:spLocks noGrp="1"/>
          </p:cNvSpPr>
          <p:nvPr>
            <p:ph sz="quarter" idx="4"/>
          </p:nvPr>
        </p:nvSpPr>
        <p:spPr>
          <a:xfrm>
            <a:off x="8077200" y="1698524"/>
            <a:ext cx="3962400" cy="5007077"/>
          </a:xfrm>
        </p:spPr>
        <p:txBody>
          <a:bodyPr>
            <a:normAutofit/>
          </a:bodyPr>
          <a:lstStyle/>
          <a:p>
            <a:pPr marL="342900" indent="-342900">
              <a:spcBef>
                <a:spcPts val="0"/>
              </a:spcBef>
              <a:buFont typeface="+mj-lt"/>
              <a:buAutoNum type="arabicPeriod"/>
              <a:tabLst>
                <a:tab pos="457200" algn="l"/>
              </a:tabLst>
            </a:pPr>
            <a:r>
              <a:rPr lang="es-ES" sz="2000" i="1" dirty="0">
                <a:solidFill>
                  <a:srgbClr val="FFFFFF"/>
                </a:solidFill>
                <a:latin typeface="Corbel" panose="020B0503020204020204" pitchFamily="34" charset="0"/>
              </a:rPr>
              <a:t>En la reunión de Zoom, haga clic en la lista de "Participantes" en la parte inferior de la ventana de Zoom.</a:t>
            </a:r>
            <a:endParaRPr lang="en-US" sz="1400" i="1" dirty="0">
              <a:latin typeface="Times New Roman" panose="02020603050405020304" pitchFamily="18" charset="0"/>
              <a:ea typeface="Times New Roman" panose="02020603050405020304" pitchFamily="18" charset="0"/>
            </a:endParaRPr>
          </a:p>
          <a:p>
            <a:pPr marL="342900" indent="-342900">
              <a:spcBef>
                <a:spcPts val="0"/>
              </a:spcBef>
              <a:buFont typeface="+mj-lt"/>
              <a:buAutoNum type="arabicPeriod"/>
              <a:tabLst>
                <a:tab pos="457200" algn="l"/>
              </a:tabLst>
            </a:pPr>
            <a:r>
              <a:rPr lang="es-ES" sz="2000" i="1" dirty="0">
                <a:solidFill>
                  <a:srgbClr val="FFFFFF"/>
                </a:solidFill>
                <a:latin typeface="Corbel" panose="020B0503020204020204" pitchFamily="34" charset="0"/>
              </a:rPr>
              <a:t>Pase el cursor sobre su nombre en la lista "Participantes" en el lado derecho de la pantalla de Zoom. Haga clic en “Renombrar".</a:t>
            </a:r>
            <a:endParaRPr lang="en-US" sz="1400" i="1" dirty="0">
              <a:latin typeface="Times New Roman" panose="02020603050405020304" pitchFamily="18" charset="0"/>
              <a:ea typeface="Times New Roman" panose="02020603050405020304" pitchFamily="18" charset="0"/>
            </a:endParaRPr>
          </a:p>
          <a:p>
            <a:pPr marL="342900" indent="-342900">
              <a:spcBef>
                <a:spcPts val="0"/>
              </a:spcBef>
              <a:buFont typeface="+mj-lt"/>
              <a:buAutoNum type="arabicPeriod"/>
              <a:tabLst>
                <a:tab pos="457200" algn="l"/>
              </a:tabLst>
            </a:pPr>
            <a:r>
              <a:rPr lang="es-ES" sz="2000" i="1" dirty="0">
                <a:solidFill>
                  <a:srgbClr val="FFFFFF"/>
                </a:solidFill>
                <a:latin typeface="Corbel" panose="020B0503020204020204" pitchFamily="34" charset="0"/>
                <a:cs typeface="Arial" panose="020B0604020202020204" pitchFamily="34" charset="0"/>
              </a:rPr>
              <a:t>Cambie</a:t>
            </a:r>
            <a:r>
              <a:rPr lang="es-ES" sz="2000" i="1" dirty="0">
                <a:solidFill>
                  <a:srgbClr val="FFFFFF"/>
                </a:solidFill>
                <a:latin typeface="Corbel" panose="020B0503020204020204" pitchFamily="34" charset="0"/>
              </a:rPr>
              <a:t> su nombre con </a:t>
            </a:r>
            <a:r>
              <a:rPr lang="es-ES" sz="2000" b="1" i="1" dirty="0">
                <a:solidFill>
                  <a:srgbClr val="FFFFFF"/>
                </a:solidFill>
                <a:latin typeface="Corbel" panose="020B0503020204020204" pitchFamily="34" charset="0"/>
              </a:rPr>
              <a:t>nombre </a:t>
            </a:r>
            <a:r>
              <a:rPr lang="es-ES" sz="2000" i="1" dirty="0">
                <a:solidFill>
                  <a:srgbClr val="FFFFFF"/>
                </a:solidFill>
                <a:latin typeface="Corbel" panose="020B0503020204020204" pitchFamily="34" charset="0"/>
              </a:rPr>
              <a:t>y </a:t>
            </a:r>
            <a:r>
              <a:rPr lang="es-ES" sz="2000" b="1" i="1" dirty="0">
                <a:solidFill>
                  <a:srgbClr val="FFFFFF"/>
                </a:solidFill>
                <a:latin typeface="Corbel" panose="020B0503020204020204" pitchFamily="34" charset="0"/>
              </a:rPr>
              <a:t>apellido</a:t>
            </a:r>
            <a:r>
              <a:rPr lang="es-ES" sz="2000" i="1" dirty="0">
                <a:solidFill>
                  <a:srgbClr val="FFFFFF"/>
                </a:solidFill>
                <a:latin typeface="Corbel" panose="020B0503020204020204" pitchFamily="34" charset="0"/>
              </a:rPr>
              <a:t> y su </a:t>
            </a:r>
            <a:r>
              <a:rPr lang="es-MX" sz="2000" b="1" i="1" dirty="0">
                <a:solidFill>
                  <a:srgbClr val="FFFFFF"/>
                </a:solidFill>
                <a:latin typeface="Corbel" panose="020B0503020204020204" pitchFamily="34" charset="0"/>
              </a:rPr>
              <a:t>preferencia de idioma</a:t>
            </a:r>
            <a:r>
              <a:rPr lang="es-ES" sz="2000" i="1" dirty="0">
                <a:solidFill>
                  <a:srgbClr val="FFFFFF"/>
                </a:solidFill>
                <a:latin typeface="Corbel" panose="020B0503020204020204" pitchFamily="34" charset="0"/>
              </a:rPr>
              <a:t>.</a:t>
            </a:r>
          </a:p>
          <a:p>
            <a:pPr marL="342900" indent="-342900">
              <a:spcBef>
                <a:spcPts val="0"/>
              </a:spcBef>
              <a:buFont typeface="+mj-lt"/>
              <a:buAutoNum type="arabicPeriod"/>
              <a:tabLst>
                <a:tab pos="457200" algn="l"/>
              </a:tabLst>
            </a:pPr>
            <a:endParaRPr lang="en-US" sz="1400" i="1" dirty="0">
              <a:latin typeface="Times New Roman" panose="02020603050405020304" pitchFamily="18" charset="0"/>
              <a:ea typeface="Times New Roman" panose="02020603050405020304" pitchFamily="18" charset="0"/>
            </a:endParaRPr>
          </a:p>
          <a:p>
            <a:pPr marL="342900" indent="-342900">
              <a:spcBef>
                <a:spcPts val="0"/>
              </a:spcBef>
              <a:tabLst>
                <a:tab pos="457200" algn="l"/>
              </a:tabLst>
            </a:pPr>
            <a:r>
              <a:rPr lang="en-US" sz="2000" i="1" dirty="0">
                <a:solidFill>
                  <a:srgbClr val="FFFFFF"/>
                </a:solidFill>
                <a:latin typeface="Corbel" panose="020B0503020204020204" pitchFamily="34" charset="0"/>
                <a:cs typeface="Arial" panose="020B0604020202020204" pitchFamily="34" charset="0"/>
              </a:rPr>
              <a:t>ES= </a:t>
            </a:r>
            <a:r>
              <a:rPr lang="en-US" sz="2000" i="1" dirty="0" err="1">
                <a:solidFill>
                  <a:srgbClr val="FFFFFF"/>
                </a:solidFill>
                <a:latin typeface="Corbel" panose="020B0503020204020204" pitchFamily="34" charset="0"/>
                <a:cs typeface="Arial" panose="020B0604020202020204" pitchFamily="34" charset="0"/>
              </a:rPr>
              <a:t>español</a:t>
            </a:r>
            <a:r>
              <a:rPr lang="en-US" sz="2000" i="1" dirty="0">
                <a:solidFill>
                  <a:srgbClr val="FFFFFF"/>
                </a:solidFill>
                <a:latin typeface="Corbel" panose="020B0503020204020204" pitchFamily="34" charset="0"/>
                <a:cs typeface="Arial" panose="020B0604020202020204" pitchFamily="34" charset="0"/>
              </a:rPr>
              <a:t> o EN=</a:t>
            </a:r>
            <a:r>
              <a:rPr lang="en-US" sz="2000" i="1" dirty="0" err="1">
                <a:solidFill>
                  <a:srgbClr val="FFFFFF"/>
                </a:solidFill>
                <a:latin typeface="Corbel" panose="020B0503020204020204" pitchFamily="34" charset="0"/>
                <a:cs typeface="Arial" panose="020B0604020202020204" pitchFamily="34" charset="0"/>
              </a:rPr>
              <a:t>inglés</a:t>
            </a:r>
            <a:endParaRPr lang="en-US" sz="1400" i="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0"/>
              </a:spcBef>
              <a:tabLst>
                <a:tab pos="457200" algn="l"/>
              </a:tabLst>
            </a:pPr>
            <a:r>
              <a:rPr lang="es-ES" sz="2000" i="1" dirty="0">
                <a:solidFill>
                  <a:srgbClr val="FFFFFF"/>
                </a:solidFill>
                <a:latin typeface="Corbel" panose="020B0503020204020204" pitchFamily="34" charset="0"/>
              </a:rPr>
              <a:t>Ejemplo: María Duarte ES</a:t>
            </a:r>
            <a:endParaRPr lang="en-US" sz="1400" i="1" dirty="0">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spcBef>
                <a:spcPts val="0"/>
              </a:spcBef>
              <a:tabLst>
                <a:tab pos="457200" algn="l"/>
              </a:tabLst>
            </a:pPr>
            <a:r>
              <a:rPr lang="es-ES" sz="2000" i="1" dirty="0">
                <a:solidFill>
                  <a:srgbClr val="FFFFFF"/>
                </a:solidFill>
                <a:latin typeface="Corbel" panose="020B0503020204020204" pitchFamily="34" charset="0"/>
                <a:cs typeface="Arial" panose="020B0604020202020204" pitchFamily="34" charset="0"/>
              </a:rPr>
              <a:t>Haga clic en “Aceptar"</a:t>
            </a:r>
            <a:endParaRPr lang="en-US" sz="1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6787AF90-166E-4441-A259-670C475FE81C}"/>
              </a:ext>
            </a:extLst>
          </p:cNvPr>
          <p:cNvPicPr>
            <a:picLocks noChangeAspect="1"/>
          </p:cNvPicPr>
          <p:nvPr/>
        </p:nvPicPr>
        <p:blipFill rotWithShape="1">
          <a:blip r:embed="rId2"/>
          <a:srcRect l="1661" t="17074" r="53492" b="69062"/>
          <a:stretch/>
        </p:blipFill>
        <p:spPr>
          <a:xfrm>
            <a:off x="4423656" y="1178161"/>
            <a:ext cx="3424946" cy="1040725"/>
          </a:xfrm>
          <a:prstGeom prst="rect">
            <a:avLst/>
          </a:prstGeom>
        </p:spPr>
      </p:pic>
      <p:pic>
        <p:nvPicPr>
          <p:cNvPr id="8" name="Picture 7">
            <a:extLst>
              <a:ext uri="{FF2B5EF4-FFF2-40B4-BE49-F238E27FC236}">
                <a16:creationId xmlns:a16="http://schemas.microsoft.com/office/drawing/2014/main" id="{E782E812-9F6A-4974-B3C1-4D6644CA9322}"/>
              </a:ext>
            </a:extLst>
          </p:cNvPr>
          <p:cNvPicPr>
            <a:picLocks noChangeAspect="1"/>
          </p:cNvPicPr>
          <p:nvPr/>
        </p:nvPicPr>
        <p:blipFill rotWithShape="1">
          <a:blip r:embed="rId2"/>
          <a:srcRect l="1832" t="44801" r="18442" b="41336"/>
          <a:stretch/>
        </p:blipFill>
        <p:spPr>
          <a:xfrm>
            <a:off x="4343400" y="2796984"/>
            <a:ext cx="3605790" cy="611449"/>
          </a:xfrm>
          <a:prstGeom prst="rect">
            <a:avLst/>
          </a:prstGeom>
        </p:spPr>
      </p:pic>
      <p:pic>
        <p:nvPicPr>
          <p:cNvPr id="9" name="Picture 8">
            <a:extLst>
              <a:ext uri="{FF2B5EF4-FFF2-40B4-BE49-F238E27FC236}">
                <a16:creationId xmlns:a16="http://schemas.microsoft.com/office/drawing/2014/main" id="{8CAF4B6B-EC3D-48B5-AED7-CBD5FAC0AEE1}"/>
              </a:ext>
            </a:extLst>
          </p:cNvPr>
          <p:cNvPicPr>
            <a:picLocks noChangeAspect="1"/>
          </p:cNvPicPr>
          <p:nvPr/>
        </p:nvPicPr>
        <p:blipFill rotWithShape="1">
          <a:blip r:embed="rId2"/>
          <a:srcRect l="1831" t="69062" r="48339" b="3210"/>
          <a:stretch/>
        </p:blipFill>
        <p:spPr>
          <a:xfrm>
            <a:off x="4379696" y="3646450"/>
            <a:ext cx="3567812" cy="1894439"/>
          </a:xfrm>
          <a:prstGeom prst="rect">
            <a:avLst/>
          </a:prstGeom>
        </p:spPr>
      </p:pic>
    </p:spTree>
    <p:extLst>
      <p:ext uri="{BB962C8B-B14F-4D97-AF65-F5344CB8AC3E}">
        <p14:creationId xmlns:p14="http://schemas.microsoft.com/office/powerpoint/2010/main" val="402548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4B2F3-BE09-471E-968D-377DE2672C68}"/>
              </a:ext>
            </a:extLst>
          </p:cNvPr>
          <p:cNvSpPr>
            <a:spLocks noGrp="1"/>
          </p:cNvSpPr>
          <p:nvPr>
            <p:ph type="title"/>
          </p:nvPr>
        </p:nvSpPr>
        <p:spPr>
          <a:xfrm>
            <a:off x="839569" y="573897"/>
            <a:ext cx="10512862" cy="629921"/>
          </a:xfrm>
        </p:spPr>
        <p:txBody>
          <a:bodyPr vert="horz" lIns="91416" tIns="45708" rIns="91416" bIns="45708" rtlCol="0" anchor="b">
            <a:noAutofit/>
          </a:bodyPr>
          <a:lstStyle/>
          <a:p>
            <a:pPr algn="ctr"/>
            <a:r>
              <a:rPr lang="en-US" sz="4000" dirty="0">
                <a:latin typeface="Corbel" panose="020B0503020204020204" pitchFamily="34" charset="0"/>
              </a:rPr>
              <a:t>Big group sharing</a:t>
            </a:r>
          </a:p>
        </p:txBody>
      </p:sp>
      <p:sp>
        <p:nvSpPr>
          <p:cNvPr id="71" name="Text Placeholder 2">
            <a:extLst>
              <a:ext uri="{FF2B5EF4-FFF2-40B4-BE49-F238E27FC236}">
                <a16:creationId xmlns:a16="http://schemas.microsoft.com/office/drawing/2014/main" id="{8A309233-0A9E-466C-A005-28916CCEFFB1}"/>
              </a:ext>
            </a:extLst>
          </p:cNvPr>
          <p:cNvSpPr>
            <a:spLocks noGrp="1"/>
          </p:cNvSpPr>
          <p:nvPr>
            <p:ph type="body" sz="quarter" idx="13"/>
          </p:nvPr>
        </p:nvSpPr>
        <p:spPr>
          <a:xfrm>
            <a:off x="839569" y="1295400"/>
            <a:ext cx="10512862" cy="629921"/>
          </a:xfrm>
        </p:spPr>
        <p:txBody>
          <a:bodyPr>
            <a:noAutofit/>
          </a:bodyPr>
          <a:lstStyle/>
          <a:p>
            <a:pPr algn="ctr"/>
            <a:r>
              <a:rPr lang="es-CO" sz="4000">
                <a:latin typeface="Corbel" panose="020B0503020204020204" pitchFamily="34" charset="0"/>
              </a:rPr>
              <a:t>Compartir en grupo general</a:t>
            </a:r>
          </a:p>
          <a:p>
            <a:pPr algn="ctr"/>
            <a:endParaRPr lang="en-US" sz="4000" dirty="0">
              <a:latin typeface="Corbel" panose="020B0503020204020204" pitchFamily="34" charset="0"/>
            </a:endParaRPr>
          </a:p>
        </p:txBody>
      </p:sp>
      <p:pic>
        <p:nvPicPr>
          <p:cNvPr id="10" name="Picture 2">
            <a:extLst>
              <a:ext uri="{FF2B5EF4-FFF2-40B4-BE49-F238E27FC236}">
                <a16:creationId xmlns:a16="http://schemas.microsoft.com/office/drawing/2014/main" id="{C6695AE1-859B-4DBA-A5C7-0A993FDEC4AA}"/>
              </a:ext>
            </a:extLst>
          </p:cNvPr>
          <p:cNvPicPr>
            <a:picLocks noGrp="1" noChangeAspect="1" noChangeArrowheads="1"/>
          </p:cNvPicPr>
          <p:nvPr>
            <p:ph sz="quarter" idx="14"/>
          </p:nvPr>
        </p:nvPicPr>
        <p:blipFill rotWithShape="1">
          <a:blip r:embed="rId3">
            <a:alphaModFix/>
            <a:extLst>
              <a:ext uri="{28A0092B-C50C-407E-A947-70E740481C1C}">
                <a14:useLocalDpi xmlns:a14="http://schemas.microsoft.com/office/drawing/2010/main" val="0"/>
              </a:ext>
            </a:extLst>
          </a:blip>
          <a:srcRect l="3556" r="1" b="1"/>
          <a:stretch/>
        </p:blipFill>
        <p:spPr bwMode="auto">
          <a:xfrm>
            <a:off x="6324600" y="2438401"/>
            <a:ext cx="5306955" cy="3200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 name="Picture 2" descr="3 Keys to Helping California&amp;#39;s Latino English Learners Achieve | The 74">
            <a:extLst>
              <a:ext uri="{FF2B5EF4-FFF2-40B4-BE49-F238E27FC236}">
                <a16:creationId xmlns:a16="http://schemas.microsoft.com/office/drawing/2014/main" id="{F79938A5-72E6-45E2-5A07-1A7CDAE7E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45" y="2438401"/>
            <a:ext cx="5368184" cy="321578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1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1FFB81-F0E5-1ABB-87CE-698F10961524}"/>
              </a:ext>
            </a:extLst>
          </p:cNvPr>
          <p:cNvGraphicFramePr/>
          <p:nvPr>
            <p:extLst>
              <p:ext uri="{D42A27DB-BD31-4B8C-83A1-F6EECF244321}">
                <p14:modId xmlns:p14="http://schemas.microsoft.com/office/powerpoint/2010/main" val="1789757206"/>
              </p:ext>
            </p:extLst>
          </p:nvPr>
        </p:nvGraphicFramePr>
        <p:xfrm>
          <a:off x="6324600" y="381000"/>
          <a:ext cx="56388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13DED14-4E43-0DFB-9159-5AA2E0AE058B}"/>
              </a:ext>
            </a:extLst>
          </p:cNvPr>
          <p:cNvSpPr txBox="1">
            <a:spLocks/>
          </p:cNvSpPr>
          <p:nvPr/>
        </p:nvSpPr>
        <p:spPr>
          <a:xfrm>
            <a:off x="1066799" y="609600"/>
            <a:ext cx="4800601" cy="2209800"/>
          </a:xfrm>
          <a:prstGeom prst="rect">
            <a:avLst/>
          </a:prstGeom>
        </p:spPr>
        <p:txBody>
          <a:bodyPr anchor="b">
            <a:normAutofit fontScale="92500" lnSpcReduction="2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n-US" sz="3200" dirty="0">
                <a:latin typeface="+mn-lt"/>
              </a:rPr>
              <a:t>Have 1 person from your groups share:</a:t>
            </a:r>
          </a:p>
          <a:p>
            <a:pPr marL="514350" indent="-514350">
              <a:buAutoNum type="arabicParenR"/>
            </a:pPr>
            <a:r>
              <a:rPr lang="en-US" sz="3200" dirty="0">
                <a:latin typeface="+mn-lt"/>
              </a:rPr>
              <a:t>What was the task you were given?</a:t>
            </a:r>
          </a:p>
          <a:p>
            <a:pPr marL="514350" indent="-514350">
              <a:buAutoNum type="arabicParenR"/>
            </a:pPr>
            <a:r>
              <a:rPr lang="en-US" sz="3200" dirty="0">
                <a:latin typeface="+mn-lt"/>
              </a:rPr>
              <a:t>What learning took place in your group?</a:t>
            </a:r>
          </a:p>
        </p:txBody>
      </p:sp>
      <p:sp>
        <p:nvSpPr>
          <p:cNvPr id="6" name="Title 1">
            <a:extLst>
              <a:ext uri="{FF2B5EF4-FFF2-40B4-BE49-F238E27FC236}">
                <a16:creationId xmlns:a16="http://schemas.microsoft.com/office/drawing/2014/main" id="{1A72F5D7-BA9C-ACDA-8D26-6DAF40F011BE}"/>
              </a:ext>
            </a:extLst>
          </p:cNvPr>
          <p:cNvSpPr txBox="1">
            <a:spLocks/>
          </p:cNvSpPr>
          <p:nvPr/>
        </p:nvSpPr>
        <p:spPr>
          <a:xfrm>
            <a:off x="1102425" y="3810000"/>
            <a:ext cx="4800601" cy="2324100"/>
          </a:xfrm>
          <a:prstGeom prst="rect">
            <a:avLst/>
          </a:prstGeom>
        </p:spPr>
        <p:txBody>
          <a:bodyPr>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s-CO" sz="3200" i="1">
                <a:latin typeface="+mn-lt"/>
              </a:rPr>
              <a:t>Pida a 1 persona que comparta de su grupo.</a:t>
            </a:r>
          </a:p>
          <a:p>
            <a:pPr marL="514350" indent="-514350">
              <a:buAutoNum type="arabicParenR"/>
            </a:pPr>
            <a:r>
              <a:rPr lang="es-CO" sz="3200" i="1">
                <a:latin typeface="+mn-lt"/>
              </a:rPr>
              <a:t>¿Qué deber se les asignó?</a:t>
            </a:r>
          </a:p>
          <a:p>
            <a:pPr marL="514350" indent="-514350">
              <a:buAutoNum type="arabicParenR"/>
            </a:pPr>
            <a:r>
              <a:rPr lang="es-CO" sz="3200" i="1">
                <a:latin typeface="+mn-lt"/>
              </a:rPr>
              <a:t>¿Qué aprendieron dentro de su grupo?</a:t>
            </a:r>
          </a:p>
        </p:txBody>
      </p:sp>
    </p:spTree>
    <p:extLst>
      <p:ext uri="{BB962C8B-B14F-4D97-AF65-F5344CB8AC3E}">
        <p14:creationId xmlns:p14="http://schemas.microsoft.com/office/powerpoint/2010/main" val="413170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C6A586C-7842-E73B-B3D7-E9A0B3114532}"/>
              </a:ext>
            </a:extLst>
          </p:cNvPr>
          <p:cNvSpPr>
            <a:spLocks noGrp="1"/>
          </p:cNvSpPr>
          <p:nvPr>
            <p:ph type="title"/>
          </p:nvPr>
        </p:nvSpPr>
        <p:spPr>
          <a:xfrm>
            <a:off x="1522811" y="274638"/>
            <a:ext cx="9146380" cy="639762"/>
          </a:xfrm>
        </p:spPr>
        <p:txBody>
          <a:bodyPr/>
          <a:lstStyle/>
          <a:p>
            <a:pPr algn="ctr"/>
            <a:r>
              <a:rPr lang="en-US" dirty="0">
                <a:latin typeface="+mn-lt"/>
              </a:rPr>
              <a:t>Samples of Student Writing</a:t>
            </a:r>
          </a:p>
        </p:txBody>
      </p:sp>
      <p:sp>
        <p:nvSpPr>
          <p:cNvPr id="9" name="Title 1">
            <a:extLst>
              <a:ext uri="{FF2B5EF4-FFF2-40B4-BE49-F238E27FC236}">
                <a16:creationId xmlns:a16="http://schemas.microsoft.com/office/drawing/2014/main" id="{4EBE64AF-6148-E53B-E02F-C9A431A7D0C9}"/>
              </a:ext>
            </a:extLst>
          </p:cNvPr>
          <p:cNvSpPr txBox="1">
            <a:spLocks/>
          </p:cNvSpPr>
          <p:nvPr/>
        </p:nvSpPr>
        <p:spPr>
          <a:xfrm>
            <a:off x="1522809" y="910364"/>
            <a:ext cx="9146380" cy="6397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i="1">
                <a:latin typeface="+mn-lt"/>
              </a:rPr>
              <a:t>Muestras de Trabajo Estudiantil</a:t>
            </a:r>
          </a:p>
        </p:txBody>
      </p:sp>
      <p:pic>
        <p:nvPicPr>
          <p:cNvPr id="7" name="Picture 6">
            <a:hlinkClick r:id="rId3"/>
            <a:extLst>
              <a:ext uri="{FF2B5EF4-FFF2-40B4-BE49-F238E27FC236}">
                <a16:creationId xmlns:a16="http://schemas.microsoft.com/office/drawing/2014/main" id="{451A5D65-9186-BE79-F384-9C38CBAF9FDF}"/>
              </a:ext>
            </a:extLst>
          </p:cNvPr>
          <p:cNvPicPr>
            <a:picLocks noChangeAspect="1"/>
          </p:cNvPicPr>
          <p:nvPr/>
        </p:nvPicPr>
        <p:blipFill>
          <a:blip r:embed="rId4"/>
          <a:stretch>
            <a:fillRect/>
          </a:stretch>
        </p:blipFill>
        <p:spPr>
          <a:xfrm>
            <a:off x="1522809" y="2819400"/>
            <a:ext cx="4800600" cy="2902022"/>
          </a:xfrm>
          <a:prstGeom prst="rect">
            <a:avLst/>
          </a:prstGeom>
        </p:spPr>
      </p:pic>
      <p:pic>
        <p:nvPicPr>
          <p:cNvPr id="14" name="Content Placeholder 13">
            <a:hlinkClick r:id="rId3"/>
            <a:extLst>
              <a:ext uri="{FF2B5EF4-FFF2-40B4-BE49-F238E27FC236}">
                <a16:creationId xmlns:a16="http://schemas.microsoft.com/office/drawing/2014/main" id="{799E30A0-E68C-F7FA-1F38-A0E7C9351ABD}"/>
              </a:ext>
            </a:extLst>
          </p:cNvPr>
          <p:cNvPicPr>
            <a:picLocks noGrp="1" noChangeAspect="1"/>
          </p:cNvPicPr>
          <p:nvPr>
            <p:ph sz="half" idx="2"/>
          </p:nvPr>
        </p:nvPicPr>
        <p:blipFill>
          <a:blip r:embed="rId5"/>
          <a:stretch>
            <a:fillRect/>
          </a:stretch>
        </p:blipFill>
        <p:spPr>
          <a:xfrm>
            <a:off x="7358676" y="1981200"/>
            <a:ext cx="3310513" cy="4267200"/>
          </a:xfrm>
          <a:prstGeom prst="rect">
            <a:avLst/>
          </a:prstGeom>
        </p:spPr>
      </p:pic>
    </p:spTree>
    <p:extLst>
      <p:ext uri="{BB962C8B-B14F-4D97-AF65-F5344CB8AC3E}">
        <p14:creationId xmlns:p14="http://schemas.microsoft.com/office/powerpoint/2010/main" val="251959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28CC-27E0-D1AC-16C0-9C53188FD4EB}"/>
              </a:ext>
            </a:extLst>
          </p:cNvPr>
          <p:cNvSpPr>
            <a:spLocks noGrp="1"/>
          </p:cNvSpPr>
          <p:nvPr>
            <p:ph type="title"/>
          </p:nvPr>
        </p:nvSpPr>
        <p:spPr>
          <a:xfrm>
            <a:off x="1522811" y="350838"/>
            <a:ext cx="4115989" cy="563562"/>
          </a:xfrm>
        </p:spPr>
        <p:txBody>
          <a:bodyPr>
            <a:normAutofit/>
          </a:bodyPr>
          <a:lstStyle/>
          <a:p>
            <a:pPr algn="ctr"/>
            <a:r>
              <a:rPr lang="en-US" sz="2800" dirty="0">
                <a:latin typeface="+mn-lt"/>
              </a:rPr>
              <a:t>Grade: K (Narrative)</a:t>
            </a:r>
          </a:p>
        </p:txBody>
      </p:sp>
      <p:pic>
        <p:nvPicPr>
          <p:cNvPr id="6" name="Content Placeholder 5">
            <a:extLst>
              <a:ext uri="{FF2B5EF4-FFF2-40B4-BE49-F238E27FC236}">
                <a16:creationId xmlns:a16="http://schemas.microsoft.com/office/drawing/2014/main" id="{9C036621-01BB-18D9-7A23-900830AEADB2}"/>
              </a:ext>
            </a:extLst>
          </p:cNvPr>
          <p:cNvPicPr>
            <a:picLocks noGrp="1" noChangeAspect="1"/>
          </p:cNvPicPr>
          <p:nvPr>
            <p:ph sz="half" idx="1"/>
          </p:nvPr>
        </p:nvPicPr>
        <p:blipFill>
          <a:blip r:embed="rId2"/>
          <a:stretch>
            <a:fillRect/>
          </a:stretch>
        </p:blipFill>
        <p:spPr>
          <a:xfrm>
            <a:off x="1522811" y="1905000"/>
            <a:ext cx="4115989" cy="4267200"/>
          </a:xfrm>
        </p:spPr>
      </p:pic>
      <p:pic>
        <p:nvPicPr>
          <p:cNvPr id="8" name="Content Placeholder 7">
            <a:extLst>
              <a:ext uri="{FF2B5EF4-FFF2-40B4-BE49-F238E27FC236}">
                <a16:creationId xmlns:a16="http://schemas.microsoft.com/office/drawing/2014/main" id="{44249B2A-91CD-5E7E-95F7-65E93A582B03}"/>
              </a:ext>
            </a:extLst>
          </p:cNvPr>
          <p:cNvPicPr>
            <a:picLocks noGrp="1" noChangeAspect="1"/>
          </p:cNvPicPr>
          <p:nvPr>
            <p:ph sz="half" idx="2"/>
          </p:nvPr>
        </p:nvPicPr>
        <p:blipFill>
          <a:blip r:embed="rId3"/>
          <a:stretch>
            <a:fillRect/>
          </a:stretch>
        </p:blipFill>
        <p:spPr>
          <a:xfrm>
            <a:off x="7238405" y="1905000"/>
            <a:ext cx="4115989" cy="4266661"/>
          </a:xfrm>
        </p:spPr>
      </p:pic>
      <p:sp>
        <p:nvSpPr>
          <p:cNvPr id="14" name="Title 1">
            <a:extLst>
              <a:ext uri="{FF2B5EF4-FFF2-40B4-BE49-F238E27FC236}">
                <a16:creationId xmlns:a16="http://schemas.microsoft.com/office/drawing/2014/main" id="{C7198D92-96D9-4300-5DE6-2F0EAA55B2FA}"/>
              </a:ext>
            </a:extLst>
          </p:cNvPr>
          <p:cNvSpPr txBox="1">
            <a:spLocks/>
          </p:cNvSpPr>
          <p:nvPr/>
        </p:nvSpPr>
        <p:spPr>
          <a:xfrm>
            <a:off x="1522811" y="914400"/>
            <a:ext cx="4115989"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sz="2800" i="1">
                <a:latin typeface="+mn-lt"/>
              </a:rPr>
              <a:t>Grado: K (Narrativo)</a:t>
            </a:r>
          </a:p>
        </p:txBody>
      </p:sp>
      <p:sp>
        <p:nvSpPr>
          <p:cNvPr id="16" name="Title 1">
            <a:extLst>
              <a:ext uri="{FF2B5EF4-FFF2-40B4-BE49-F238E27FC236}">
                <a16:creationId xmlns:a16="http://schemas.microsoft.com/office/drawing/2014/main" id="{EF53640C-E081-4391-664D-307C2629977F}"/>
              </a:ext>
            </a:extLst>
          </p:cNvPr>
          <p:cNvSpPr txBox="1">
            <a:spLocks/>
          </p:cNvSpPr>
          <p:nvPr/>
        </p:nvSpPr>
        <p:spPr>
          <a:xfrm>
            <a:off x="6553200" y="350838"/>
            <a:ext cx="5486400"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sz="2800" dirty="0">
                <a:latin typeface="+mn-lt"/>
              </a:rPr>
              <a:t>Grade: 1 (Informative/Explanatory)</a:t>
            </a:r>
          </a:p>
        </p:txBody>
      </p:sp>
      <p:sp>
        <p:nvSpPr>
          <p:cNvPr id="18" name="Title 1">
            <a:extLst>
              <a:ext uri="{FF2B5EF4-FFF2-40B4-BE49-F238E27FC236}">
                <a16:creationId xmlns:a16="http://schemas.microsoft.com/office/drawing/2014/main" id="{283B2A4A-3A26-2FB4-6790-93EF44140B23}"/>
              </a:ext>
            </a:extLst>
          </p:cNvPr>
          <p:cNvSpPr txBox="1">
            <a:spLocks/>
          </p:cNvSpPr>
          <p:nvPr/>
        </p:nvSpPr>
        <p:spPr>
          <a:xfrm>
            <a:off x="6553200" y="914400"/>
            <a:ext cx="5486400"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sz="2800" i="1">
                <a:latin typeface="+mn-lt"/>
              </a:rPr>
              <a:t>Grado: 1 (Informativo/Explicativo)</a:t>
            </a:r>
          </a:p>
        </p:txBody>
      </p:sp>
    </p:spTree>
    <p:extLst>
      <p:ext uri="{BB962C8B-B14F-4D97-AF65-F5344CB8AC3E}">
        <p14:creationId xmlns:p14="http://schemas.microsoft.com/office/powerpoint/2010/main" val="300671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3C49DBF-593E-42A0-9392-16338BC30425}"/>
              </a:ext>
            </a:extLst>
          </p:cNvPr>
          <p:cNvSpPr>
            <a:spLocks noGrp="1"/>
          </p:cNvSpPr>
          <p:nvPr>
            <p:ph type="title"/>
          </p:nvPr>
        </p:nvSpPr>
        <p:spPr>
          <a:xfrm>
            <a:off x="839569" y="228600"/>
            <a:ext cx="10512862" cy="837569"/>
          </a:xfrm>
        </p:spPr>
        <p:txBody>
          <a:bodyPr>
            <a:normAutofit/>
          </a:bodyPr>
          <a:lstStyle/>
          <a:p>
            <a:pPr algn="ctr"/>
            <a:r>
              <a:rPr lang="en-US" sz="4000" dirty="0">
                <a:latin typeface="Corbel" panose="020B0503020204020204" pitchFamily="34" charset="0"/>
              </a:rPr>
              <a:t>Small group activity</a:t>
            </a:r>
          </a:p>
        </p:txBody>
      </p:sp>
      <p:sp>
        <p:nvSpPr>
          <p:cNvPr id="9" name="Text Placeholder 2">
            <a:extLst>
              <a:ext uri="{FF2B5EF4-FFF2-40B4-BE49-F238E27FC236}">
                <a16:creationId xmlns:a16="http://schemas.microsoft.com/office/drawing/2014/main" id="{7FAC7393-A286-4F92-9B55-0DB98BAA4788}"/>
              </a:ext>
            </a:extLst>
          </p:cNvPr>
          <p:cNvSpPr>
            <a:spLocks noGrp="1"/>
          </p:cNvSpPr>
          <p:nvPr>
            <p:ph type="body" sz="quarter" idx="13"/>
          </p:nvPr>
        </p:nvSpPr>
        <p:spPr>
          <a:xfrm>
            <a:off x="839569" y="1066170"/>
            <a:ext cx="10512862" cy="696276"/>
          </a:xfrm>
        </p:spPr>
        <p:txBody>
          <a:bodyPr>
            <a:normAutofit/>
          </a:bodyPr>
          <a:lstStyle/>
          <a:p>
            <a:pPr algn="ctr"/>
            <a:r>
              <a:rPr lang="es-CO" sz="4000">
                <a:latin typeface="Corbel" panose="020B0503020204020204" pitchFamily="34" charset="0"/>
              </a:rPr>
              <a:t>Actividad en grupo pequeño</a:t>
            </a:r>
          </a:p>
        </p:txBody>
      </p:sp>
      <p:pic>
        <p:nvPicPr>
          <p:cNvPr id="5" name="Content Placeholder 4">
            <a:extLst>
              <a:ext uri="{FF2B5EF4-FFF2-40B4-BE49-F238E27FC236}">
                <a16:creationId xmlns:a16="http://schemas.microsoft.com/office/drawing/2014/main" id="{C7D8AFD9-DED8-45CE-BC52-4FDAA6867288}"/>
              </a:ext>
            </a:extLst>
          </p:cNvPr>
          <p:cNvPicPr>
            <a:picLocks noChangeAspect="1"/>
          </p:cNvPicPr>
          <p:nvPr/>
        </p:nvPicPr>
        <p:blipFill rotWithShape="1">
          <a:blip r:embed="rId3">
            <a:alphaModFix/>
          </a:blip>
          <a:srcRect l="4791" t="5180" r="3922"/>
          <a:stretch/>
        </p:blipFill>
        <p:spPr>
          <a:xfrm>
            <a:off x="5943600" y="1905000"/>
            <a:ext cx="5838721" cy="4088565"/>
          </a:xfrm>
          <a:prstGeom prst="rect">
            <a:avLst/>
          </a:prstGeom>
        </p:spPr>
      </p:pic>
      <p:pic>
        <p:nvPicPr>
          <p:cNvPr id="6" name="Picture 2" descr="Q&amp;amp;A: What does it mean to be Latinx in the geosciences?">
            <a:extLst>
              <a:ext uri="{FF2B5EF4-FFF2-40B4-BE49-F238E27FC236}">
                <a16:creationId xmlns:a16="http://schemas.microsoft.com/office/drawing/2014/main" id="{A96B807E-7364-8A57-2BDA-D3867C3070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1981200"/>
            <a:ext cx="5181600" cy="401236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16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1FFB81-F0E5-1ABB-87CE-698F10961524}"/>
              </a:ext>
            </a:extLst>
          </p:cNvPr>
          <p:cNvGraphicFramePr/>
          <p:nvPr>
            <p:extLst>
              <p:ext uri="{D42A27DB-BD31-4B8C-83A1-F6EECF244321}">
                <p14:modId xmlns:p14="http://schemas.microsoft.com/office/powerpoint/2010/main" val="380322524"/>
              </p:ext>
            </p:extLst>
          </p:nvPr>
        </p:nvGraphicFramePr>
        <p:xfrm>
          <a:off x="6324600" y="381000"/>
          <a:ext cx="56388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13DED14-4E43-0DFB-9159-5AA2E0AE058B}"/>
              </a:ext>
            </a:extLst>
          </p:cNvPr>
          <p:cNvSpPr txBox="1">
            <a:spLocks/>
          </p:cNvSpPr>
          <p:nvPr/>
        </p:nvSpPr>
        <p:spPr>
          <a:xfrm>
            <a:off x="1066799" y="609600"/>
            <a:ext cx="4800601" cy="2590800"/>
          </a:xfrm>
          <a:prstGeom prst="rect">
            <a:avLst/>
          </a:prstGeom>
        </p:spPr>
        <p:txBody>
          <a:bodyPr anchor="b">
            <a:normAutofit fontScale="85000" lnSpcReduction="2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n-US" sz="3200" dirty="0">
                <a:latin typeface="+mn-lt"/>
              </a:rPr>
              <a:t>As a small group:</a:t>
            </a:r>
          </a:p>
          <a:p>
            <a:pPr marL="514350" indent="-514350">
              <a:buAutoNum type="arabicParenR"/>
            </a:pPr>
            <a:r>
              <a:rPr lang="en-US" sz="3200" dirty="0">
                <a:latin typeface="+mn-lt"/>
              </a:rPr>
              <a:t>Re-read “Developing Language Skills” from the CCSS Parent Overview.</a:t>
            </a:r>
          </a:p>
          <a:p>
            <a:pPr marL="514350" indent="-514350">
              <a:buAutoNum type="arabicParenR"/>
            </a:pPr>
            <a:r>
              <a:rPr lang="en-US" sz="3200" dirty="0">
                <a:latin typeface="+mn-lt"/>
              </a:rPr>
              <a:t>Analise the writing samples for grammar and word usage as described on the Overview.</a:t>
            </a:r>
          </a:p>
        </p:txBody>
      </p:sp>
      <p:sp>
        <p:nvSpPr>
          <p:cNvPr id="6" name="Title 1">
            <a:extLst>
              <a:ext uri="{FF2B5EF4-FFF2-40B4-BE49-F238E27FC236}">
                <a16:creationId xmlns:a16="http://schemas.microsoft.com/office/drawing/2014/main" id="{1A72F5D7-BA9C-ACDA-8D26-6DAF40F011BE}"/>
              </a:ext>
            </a:extLst>
          </p:cNvPr>
          <p:cNvSpPr txBox="1">
            <a:spLocks/>
          </p:cNvSpPr>
          <p:nvPr/>
        </p:nvSpPr>
        <p:spPr>
          <a:xfrm>
            <a:off x="1102425" y="3657601"/>
            <a:ext cx="4800601" cy="2971799"/>
          </a:xfrm>
          <a:prstGeom prst="rect">
            <a:avLst/>
          </a:prstGeom>
        </p:spPr>
        <p:txBody>
          <a:bodyPr>
            <a:normAutofit fontScale="77500" lnSpcReduction="2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r>
              <a:rPr lang="es-CO" sz="3200" i="1" dirty="0">
                <a:latin typeface="+mn-lt"/>
              </a:rPr>
              <a:t>En grupo pequeño:</a:t>
            </a:r>
          </a:p>
          <a:p>
            <a:pPr marL="514350" indent="-514350">
              <a:buFont typeface="+mj-lt"/>
              <a:buAutoNum type="arabicParenR"/>
            </a:pPr>
            <a:r>
              <a:rPr lang="es-CO" sz="3200" i="1" dirty="0">
                <a:latin typeface="+mn-lt"/>
              </a:rPr>
              <a:t>Lean de nuevo “Desarrollo de las habilidades lingüísticas” del Repaso General de CCSS para padres.</a:t>
            </a:r>
          </a:p>
          <a:p>
            <a:pPr marL="514350" indent="-514350">
              <a:buFont typeface="+mj-lt"/>
              <a:buAutoNum type="arabicParenR"/>
            </a:pPr>
            <a:r>
              <a:rPr lang="es-CO" sz="3200" i="1" dirty="0">
                <a:latin typeface="+mn-lt"/>
              </a:rPr>
              <a:t>Analicen las muestras de escritura para considerar la gramática y uso de palabras como se describe en el Repaso general.</a:t>
            </a:r>
          </a:p>
        </p:txBody>
      </p:sp>
    </p:spTree>
    <p:extLst>
      <p:ext uri="{BB962C8B-B14F-4D97-AF65-F5344CB8AC3E}">
        <p14:creationId xmlns:p14="http://schemas.microsoft.com/office/powerpoint/2010/main" val="142541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654565" y="490115"/>
            <a:ext cx="5211214" cy="762000"/>
          </a:xfrm>
        </p:spPr>
        <p:txBody>
          <a:bodyPr anchor="ctr">
            <a:normAutofit/>
          </a:bodyPr>
          <a:lstStyle/>
          <a:p>
            <a:pPr algn="ctr"/>
            <a:r>
              <a:rPr lang="en-US" sz="3200" dirty="0"/>
              <a:t>Developing Language Skills</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323411" y="490114"/>
            <a:ext cx="5219320" cy="957685"/>
          </a:xfrm>
        </p:spPr>
        <p:txBody>
          <a:bodyPr anchor="ctr">
            <a:normAutofit lnSpcReduction="10000"/>
          </a:bodyPr>
          <a:lstStyle/>
          <a:p>
            <a:pPr algn="ctr"/>
            <a:r>
              <a:rPr lang="es-ES" sz="3200" i="1" dirty="0"/>
              <a:t>Desarrollo de las</a:t>
            </a:r>
          </a:p>
          <a:p>
            <a:pPr algn="ctr"/>
            <a:r>
              <a:rPr lang="es-ES" sz="3200" i="1" dirty="0"/>
              <a:t>habilidades lingüísticas</a:t>
            </a:r>
            <a:endParaRPr lang="en-US" sz="3200" dirty="0"/>
          </a:p>
        </p:txBody>
      </p:sp>
      <p:pic>
        <p:nvPicPr>
          <p:cNvPr id="6" name="Picture 5">
            <a:extLst>
              <a:ext uri="{FF2B5EF4-FFF2-40B4-BE49-F238E27FC236}">
                <a16:creationId xmlns:a16="http://schemas.microsoft.com/office/drawing/2014/main" id="{20F62D5F-23EF-4D94-BCF9-9D30D0045119}"/>
              </a:ext>
            </a:extLst>
          </p:cNvPr>
          <p:cNvPicPr>
            <a:picLocks noChangeAspect="1"/>
          </p:cNvPicPr>
          <p:nvPr/>
        </p:nvPicPr>
        <p:blipFill>
          <a:blip r:embed="rId3"/>
          <a:stretch>
            <a:fillRect/>
          </a:stretch>
        </p:blipFill>
        <p:spPr>
          <a:xfrm>
            <a:off x="1221725" y="1678234"/>
            <a:ext cx="4076894" cy="5164546"/>
          </a:xfrm>
          <a:prstGeom prst="rect">
            <a:avLst/>
          </a:prstGeom>
        </p:spPr>
      </p:pic>
      <p:pic>
        <p:nvPicPr>
          <p:cNvPr id="10" name="Picture 9">
            <a:extLst>
              <a:ext uri="{FF2B5EF4-FFF2-40B4-BE49-F238E27FC236}">
                <a16:creationId xmlns:a16="http://schemas.microsoft.com/office/drawing/2014/main" id="{F51997DD-66A2-4DEF-B262-C96C3C99E697}"/>
              </a:ext>
            </a:extLst>
          </p:cNvPr>
          <p:cNvPicPr>
            <a:picLocks noChangeAspect="1"/>
          </p:cNvPicPr>
          <p:nvPr/>
        </p:nvPicPr>
        <p:blipFill>
          <a:blip r:embed="rId4"/>
          <a:stretch>
            <a:fillRect/>
          </a:stretch>
        </p:blipFill>
        <p:spPr>
          <a:xfrm>
            <a:off x="7107221" y="1678234"/>
            <a:ext cx="3651699" cy="5164546"/>
          </a:xfrm>
          <a:prstGeom prst="rect">
            <a:avLst/>
          </a:prstGeom>
        </p:spPr>
      </p:pic>
    </p:spTree>
    <p:extLst>
      <p:ext uri="{BB962C8B-B14F-4D97-AF65-F5344CB8AC3E}">
        <p14:creationId xmlns:p14="http://schemas.microsoft.com/office/powerpoint/2010/main" val="29621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925444"/>
            <a:ext cx="3657558" cy="4731946"/>
          </a:xfrm>
        </p:spPr>
        <p:txBody>
          <a:bodyPr>
            <a:normAutofit fontScale="92500" lnSpcReduction="10000"/>
          </a:bodyPr>
          <a:lstStyle/>
          <a:p>
            <a:pPr marL="0" indent="0">
              <a:buNone/>
            </a:pPr>
            <a:r>
              <a:rPr lang="en-US" dirty="0"/>
              <a:t>The writer of this piece…</a:t>
            </a:r>
          </a:p>
          <a:p>
            <a:r>
              <a:rPr lang="en-US" dirty="0"/>
              <a:t>establishes a situation by naming a place.</a:t>
            </a:r>
          </a:p>
          <a:p>
            <a:r>
              <a:rPr lang="en-US" dirty="0"/>
              <a:t>recounts several loosely linked events and the order in which they occurred.</a:t>
            </a:r>
          </a:p>
          <a:p>
            <a:r>
              <a:rPr lang="en-US" dirty="0"/>
              <a:t>provides a reaction to what happened.</a:t>
            </a:r>
          </a:p>
          <a:p>
            <a:r>
              <a:rPr lang="en-US" dirty="0"/>
              <a:t>offers a sense of closure.</a:t>
            </a:r>
          </a:p>
          <a:p>
            <a:r>
              <a:rPr lang="en-US" dirty="0"/>
              <a:t>demonstrates command of some of the conventions of standard written English.</a:t>
            </a:r>
          </a:p>
        </p:txBody>
      </p:sp>
      <p:pic>
        <p:nvPicPr>
          <p:cNvPr id="5" name="Content Placeholder 5">
            <a:extLst>
              <a:ext uri="{FF2B5EF4-FFF2-40B4-BE49-F238E27FC236}">
                <a16:creationId xmlns:a16="http://schemas.microsoft.com/office/drawing/2014/main" id="{9C036621-01BB-18D9-7A23-900830AEADB2}"/>
              </a:ext>
            </a:extLst>
          </p:cNvPr>
          <p:cNvPicPr>
            <a:picLocks noGrp="1" noChangeAspect="1"/>
          </p:cNvPicPr>
          <p:nvPr>
            <p:ph sz="half" idx="1"/>
          </p:nvPr>
        </p:nvPicPr>
        <p:blipFill>
          <a:blip r:embed="rId2"/>
          <a:stretch>
            <a:fillRect/>
          </a:stretch>
        </p:blipFill>
        <p:spPr>
          <a:xfrm>
            <a:off x="4495800" y="1925443"/>
            <a:ext cx="3810000" cy="4731947"/>
          </a:xfrm>
        </p:spPr>
      </p:pic>
      <p:sp>
        <p:nvSpPr>
          <p:cNvPr id="6" name="Title 1">
            <a:extLst>
              <a:ext uri="{FF2B5EF4-FFF2-40B4-BE49-F238E27FC236}">
                <a16:creationId xmlns:a16="http://schemas.microsoft.com/office/drawing/2014/main" id="{080A28CC-27E0-D1AC-16C0-9C53188FD4EB}"/>
              </a:ext>
            </a:extLst>
          </p:cNvPr>
          <p:cNvSpPr>
            <a:spLocks noGrp="1"/>
          </p:cNvSpPr>
          <p:nvPr>
            <p:ph type="title"/>
          </p:nvPr>
        </p:nvSpPr>
        <p:spPr>
          <a:xfrm>
            <a:off x="1600200" y="274638"/>
            <a:ext cx="9296400" cy="639762"/>
          </a:xfrm>
        </p:spPr>
        <p:txBody>
          <a:bodyPr>
            <a:normAutofit/>
          </a:bodyPr>
          <a:lstStyle/>
          <a:p>
            <a:pPr algn="ctr"/>
            <a:r>
              <a:rPr lang="en-US" sz="2800" dirty="0">
                <a:latin typeface="+mn-lt"/>
              </a:rPr>
              <a:t>Grade: K (Narrative)</a:t>
            </a:r>
          </a:p>
        </p:txBody>
      </p:sp>
      <p:sp>
        <p:nvSpPr>
          <p:cNvPr id="7" name="Title 1">
            <a:extLst>
              <a:ext uri="{FF2B5EF4-FFF2-40B4-BE49-F238E27FC236}">
                <a16:creationId xmlns:a16="http://schemas.microsoft.com/office/drawing/2014/main" id="{C7198D92-96D9-4300-5DE6-2F0EAA55B2FA}"/>
              </a:ext>
            </a:extLst>
          </p:cNvPr>
          <p:cNvSpPr txBox="1">
            <a:spLocks/>
          </p:cNvSpPr>
          <p:nvPr/>
        </p:nvSpPr>
        <p:spPr>
          <a:xfrm>
            <a:off x="1600200" y="838200"/>
            <a:ext cx="9296400" cy="6397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sz="2800" i="1">
                <a:latin typeface="+mn-lt"/>
              </a:rPr>
              <a:t>Grado: K (Narrativo)</a:t>
            </a:r>
          </a:p>
        </p:txBody>
      </p:sp>
      <p:sp>
        <p:nvSpPr>
          <p:cNvPr id="8" name="Content Placeholder 3"/>
          <p:cNvSpPr txBox="1">
            <a:spLocks/>
          </p:cNvSpPr>
          <p:nvPr/>
        </p:nvSpPr>
        <p:spPr>
          <a:xfrm>
            <a:off x="8512140" y="1925443"/>
            <a:ext cx="3657558" cy="4731946"/>
          </a:xfrm>
          <a:prstGeom prst="rect">
            <a:avLst/>
          </a:prstGeom>
        </p:spPr>
        <p:txBody>
          <a:bodyPr vert="horz" lIns="91440" tIns="45720" rIns="91440" bIns="45720" rtlCol="0">
            <a:normAutofit fontScale="92500" lnSpcReduction="10000"/>
          </a:bodyPr>
          <a:lstStyle>
            <a:lvl1pPr marL="274402" indent="-274402" algn="l" defTabSz="914674" rtl="0" eaLnBrk="1" latinLnBrk="0" hangingPunct="1">
              <a:lnSpc>
                <a:spcPct val="90000"/>
              </a:lnSpc>
              <a:spcBef>
                <a:spcPts val="1801"/>
              </a:spcBef>
              <a:buSzPct val="100000"/>
              <a:buFont typeface="Arial" pitchFamily="34" charset="0"/>
              <a:buChar char="▪"/>
              <a:defRPr sz="2401" kern="1200">
                <a:solidFill>
                  <a:schemeClr val="tx1"/>
                </a:solidFill>
                <a:latin typeface="+mn-lt"/>
                <a:ea typeface="+mn-ea"/>
                <a:cs typeface="+mn-cs"/>
              </a:defRPr>
            </a:lvl1pPr>
            <a:lvl2pPr marL="576245" indent="-274402" algn="l" defTabSz="914674" rtl="0" eaLnBrk="1" latinLnBrk="0" hangingPunct="1">
              <a:lnSpc>
                <a:spcPct val="90000"/>
              </a:lnSpc>
              <a:spcBef>
                <a:spcPts val="600"/>
              </a:spcBef>
              <a:buSzPct val="100000"/>
              <a:buFont typeface="Consolas" pitchFamily="49" charset="0"/>
              <a:buChar char="–"/>
              <a:defRPr sz="2001" kern="1200">
                <a:solidFill>
                  <a:schemeClr val="tx1"/>
                </a:solidFill>
                <a:latin typeface="+mn-lt"/>
                <a:ea typeface="+mn-ea"/>
                <a:cs typeface="+mn-cs"/>
              </a:defRPr>
            </a:lvl2pPr>
            <a:lvl3pPr marL="804913" indent="-228669" algn="l" defTabSz="914674" rtl="0" eaLnBrk="1" latinLnBrk="0" hangingPunct="1">
              <a:lnSpc>
                <a:spcPct val="90000"/>
              </a:lnSpc>
              <a:spcBef>
                <a:spcPts val="600"/>
              </a:spcBef>
              <a:buSzPct val="100000"/>
              <a:buFont typeface="Arial" pitchFamily="34" charset="0"/>
              <a:buChar char="▪"/>
              <a:defRPr sz="1801" kern="1200">
                <a:solidFill>
                  <a:schemeClr val="tx1"/>
                </a:solidFill>
                <a:latin typeface="+mn-lt"/>
                <a:ea typeface="+mn-ea"/>
                <a:cs typeface="+mn-cs"/>
              </a:defRPr>
            </a:lvl3pPr>
            <a:lvl4pPr marL="1033582"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2251"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957403"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957403"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57403" indent="-228669" algn="l" defTabSz="914674"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1957403" indent="-228669" algn="l" defTabSz="914674"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s-CO" i="1" dirty="0"/>
              <a:t>El escritor de este texto:</a:t>
            </a:r>
          </a:p>
          <a:p>
            <a:r>
              <a:rPr lang="es-CO" i="1" dirty="0"/>
              <a:t>establece la situación al nombrar el lugar.</a:t>
            </a:r>
          </a:p>
          <a:p>
            <a:r>
              <a:rPr lang="es-CO" i="1" dirty="0"/>
              <a:t>cuenta sobre varios eventos algo conectados y en el orden en que sucedieron.</a:t>
            </a:r>
          </a:p>
          <a:p>
            <a:r>
              <a:rPr lang="es-CO" i="1" dirty="0"/>
              <a:t>provee una reacción a los sucedido.</a:t>
            </a:r>
          </a:p>
          <a:p>
            <a:r>
              <a:rPr lang="es-CO" i="1" dirty="0"/>
              <a:t>brinda un sentido de conclusión.</a:t>
            </a:r>
          </a:p>
          <a:p>
            <a:r>
              <a:rPr lang="es-CO" i="1" dirty="0"/>
              <a:t>demuestra dominio de algunas normas para el idioma inglés escrito.</a:t>
            </a:r>
          </a:p>
        </p:txBody>
      </p:sp>
    </p:spTree>
    <p:extLst>
      <p:ext uri="{BB962C8B-B14F-4D97-AF65-F5344CB8AC3E}">
        <p14:creationId xmlns:p14="http://schemas.microsoft.com/office/powerpoint/2010/main" val="5737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914400" y="1905000"/>
            <a:ext cx="3352800" cy="4267200"/>
          </a:xfrm>
        </p:spPr>
        <p:txBody>
          <a:bodyPr>
            <a:normAutofit fontScale="92500" lnSpcReduction="10000"/>
          </a:bodyPr>
          <a:lstStyle/>
          <a:p>
            <a:pPr marL="0" indent="0">
              <a:buNone/>
            </a:pPr>
            <a:r>
              <a:rPr lang="en-US" dirty="0"/>
              <a:t>The writer of this piece… </a:t>
            </a:r>
          </a:p>
          <a:p>
            <a:r>
              <a:rPr lang="en-US" dirty="0"/>
              <a:t>names the topic (in the title).</a:t>
            </a:r>
          </a:p>
          <a:p>
            <a:r>
              <a:rPr lang="en-US" dirty="0"/>
              <a:t>supplies some facts about the topic.</a:t>
            </a:r>
          </a:p>
          <a:p>
            <a:r>
              <a:rPr lang="en-US" dirty="0"/>
              <a:t>provides some sense of closure.</a:t>
            </a:r>
          </a:p>
          <a:p>
            <a:r>
              <a:rPr lang="en-US" dirty="0"/>
              <a:t>demonstrates command of some of the conventions of standard written English.</a:t>
            </a:r>
          </a:p>
        </p:txBody>
      </p:sp>
      <p:sp>
        <p:nvSpPr>
          <p:cNvPr id="5" name="Title 1">
            <a:extLst>
              <a:ext uri="{FF2B5EF4-FFF2-40B4-BE49-F238E27FC236}">
                <a16:creationId xmlns:a16="http://schemas.microsoft.com/office/drawing/2014/main" id="{EF53640C-E081-4391-664D-307C2629977F}"/>
              </a:ext>
            </a:extLst>
          </p:cNvPr>
          <p:cNvSpPr txBox="1">
            <a:spLocks/>
          </p:cNvSpPr>
          <p:nvPr/>
        </p:nvSpPr>
        <p:spPr>
          <a:xfrm>
            <a:off x="1828800" y="198438"/>
            <a:ext cx="8839200" cy="762000"/>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sz="2800" dirty="0">
                <a:latin typeface="+mn-lt"/>
              </a:rPr>
              <a:t>Grade: 1 (Informative/Explanatory)</a:t>
            </a:r>
          </a:p>
        </p:txBody>
      </p:sp>
      <p:sp>
        <p:nvSpPr>
          <p:cNvPr id="6" name="Title 1">
            <a:extLst>
              <a:ext uri="{FF2B5EF4-FFF2-40B4-BE49-F238E27FC236}">
                <a16:creationId xmlns:a16="http://schemas.microsoft.com/office/drawing/2014/main" id="{283B2A4A-3A26-2FB4-6790-93EF44140B23}"/>
              </a:ext>
            </a:extLst>
          </p:cNvPr>
          <p:cNvSpPr txBox="1">
            <a:spLocks/>
          </p:cNvSpPr>
          <p:nvPr/>
        </p:nvSpPr>
        <p:spPr>
          <a:xfrm>
            <a:off x="1828800" y="762000"/>
            <a:ext cx="8839200" cy="762000"/>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s-CO" sz="2800" i="1">
                <a:latin typeface="+mn-lt"/>
              </a:rPr>
              <a:t>Grado: 1 (Informativo/Explicativo)</a:t>
            </a:r>
          </a:p>
        </p:txBody>
      </p:sp>
      <p:pic>
        <p:nvPicPr>
          <p:cNvPr id="7" name="Content Placeholder 7">
            <a:extLst>
              <a:ext uri="{FF2B5EF4-FFF2-40B4-BE49-F238E27FC236}">
                <a16:creationId xmlns:a16="http://schemas.microsoft.com/office/drawing/2014/main" id="{44249B2A-91CD-5E7E-95F7-65E93A582B03}"/>
              </a:ext>
            </a:extLst>
          </p:cNvPr>
          <p:cNvPicPr>
            <a:picLocks noGrp="1" noChangeAspect="1"/>
          </p:cNvPicPr>
          <p:nvPr>
            <p:ph sz="half" idx="1"/>
          </p:nvPr>
        </p:nvPicPr>
        <p:blipFill>
          <a:blip r:embed="rId2"/>
          <a:stretch>
            <a:fillRect/>
          </a:stretch>
        </p:blipFill>
        <p:spPr>
          <a:xfrm>
            <a:off x="4599573" y="1905000"/>
            <a:ext cx="3297654" cy="4267200"/>
          </a:xfrm>
        </p:spPr>
      </p:pic>
      <p:sp>
        <p:nvSpPr>
          <p:cNvPr id="8" name="Content Placeholder 3"/>
          <p:cNvSpPr txBox="1">
            <a:spLocks/>
          </p:cNvSpPr>
          <p:nvPr/>
        </p:nvSpPr>
        <p:spPr>
          <a:xfrm>
            <a:off x="8229600" y="1905000"/>
            <a:ext cx="3352800" cy="4267200"/>
          </a:xfrm>
          <a:prstGeom prst="rect">
            <a:avLst/>
          </a:prstGeom>
        </p:spPr>
        <p:txBody>
          <a:bodyPr vert="horz" lIns="91440" tIns="45720" rIns="91440" bIns="45720" rtlCol="0">
            <a:normAutofit lnSpcReduction="10000"/>
          </a:bodyPr>
          <a:lstStyle>
            <a:lvl1pPr marL="274402" indent="-274402" algn="l" defTabSz="914674" rtl="0" eaLnBrk="1" latinLnBrk="0" hangingPunct="1">
              <a:lnSpc>
                <a:spcPct val="90000"/>
              </a:lnSpc>
              <a:spcBef>
                <a:spcPts val="1801"/>
              </a:spcBef>
              <a:buSzPct val="100000"/>
              <a:buFont typeface="Arial" pitchFamily="34" charset="0"/>
              <a:buChar char="▪"/>
              <a:defRPr sz="2401" kern="1200">
                <a:solidFill>
                  <a:schemeClr val="tx1"/>
                </a:solidFill>
                <a:latin typeface="+mn-lt"/>
                <a:ea typeface="+mn-ea"/>
                <a:cs typeface="+mn-cs"/>
              </a:defRPr>
            </a:lvl1pPr>
            <a:lvl2pPr marL="576245" indent="-274402" algn="l" defTabSz="914674" rtl="0" eaLnBrk="1" latinLnBrk="0" hangingPunct="1">
              <a:lnSpc>
                <a:spcPct val="90000"/>
              </a:lnSpc>
              <a:spcBef>
                <a:spcPts val="600"/>
              </a:spcBef>
              <a:buSzPct val="100000"/>
              <a:buFont typeface="Consolas" pitchFamily="49" charset="0"/>
              <a:buChar char="–"/>
              <a:defRPr sz="2001" kern="1200">
                <a:solidFill>
                  <a:schemeClr val="tx1"/>
                </a:solidFill>
                <a:latin typeface="+mn-lt"/>
                <a:ea typeface="+mn-ea"/>
                <a:cs typeface="+mn-cs"/>
              </a:defRPr>
            </a:lvl2pPr>
            <a:lvl3pPr marL="804913" indent="-228669" algn="l" defTabSz="914674" rtl="0" eaLnBrk="1" latinLnBrk="0" hangingPunct="1">
              <a:lnSpc>
                <a:spcPct val="90000"/>
              </a:lnSpc>
              <a:spcBef>
                <a:spcPts val="600"/>
              </a:spcBef>
              <a:buSzPct val="100000"/>
              <a:buFont typeface="Arial" pitchFamily="34" charset="0"/>
              <a:buChar char="▪"/>
              <a:defRPr sz="1801" kern="1200">
                <a:solidFill>
                  <a:schemeClr val="tx1"/>
                </a:solidFill>
                <a:latin typeface="+mn-lt"/>
                <a:ea typeface="+mn-ea"/>
                <a:cs typeface="+mn-cs"/>
              </a:defRPr>
            </a:lvl3pPr>
            <a:lvl4pPr marL="1033582"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2251"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957403" indent="-228669" algn="l" defTabSz="914674"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957403" indent="-228669" algn="l" defTabSz="914674"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57403" indent="-228669" algn="l" defTabSz="914674"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1957403" indent="-228669" algn="l" defTabSz="914674"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buFont typeface="Arial" pitchFamily="34" charset="0"/>
              <a:buNone/>
            </a:pPr>
            <a:r>
              <a:rPr lang="es-CO" i="1" dirty="0"/>
              <a:t>El escritor de este texto: </a:t>
            </a:r>
          </a:p>
          <a:p>
            <a:r>
              <a:rPr lang="es-CO" i="1" dirty="0"/>
              <a:t>indica el tema (en el título).</a:t>
            </a:r>
          </a:p>
          <a:p>
            <a:r>
              <a:rPr lang="es-CO" i="1" dirty="0"/>
              <a:t>da algunos puntos sobre el tema.</a:t>
            </a:r>
          </a:p>
          <a:p>
            <a:r>
              <a:rPr lang="es-CO" i="1" dirty="0"/>
              <a:t>provee cierto sentido de cierre.</a:t>
            </a:r>
          </a:p>
          <a:p>
            <a:r>
              <a:rPr lang="es-CO" i="1" dirty="0"/>
              <a:t>demuestra dominio de algunas normas para el idioma inglés escrito.</a:t>
            </a:r>
          </a:p>
        </p:txBody>
      </p:sp>
    </p:spTree>
    <p:extLst>
      <p:ext uri="{BB962C8B-B14F-4D97-AF65-F5344CB8AC3E}">
        <p14:creationId xmlns:p14="http://schemas.microsoft.com/office/powerpoint/2010/main" val="315532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C9F18B2-47A5-A073-8C3B-E4A10DD9F04B}"/>
              </a:ext>
            </a:extLst>
          </p:cNvPr>
          <p:cNvSpPr>
            <a:spLocks noGrp="1"/>
          </p:cNvSpPr>
          <p:nvPr>
            <p:ph type="title"/>
          </p:nvPr>
        </p:nvSpPr>
        <p:spPr>
          <a:xfrm>
            <a:off x="8048501" y="2037985"/>
            <a:ext cx="3658789" cy="1911550"/>
          </a:xfrm>
        </p:spPr>
        <p:txBody>
          <a:bodyPr anchor="ctr"/>
          <a:lstStyle/>
          <a:p>
            <a:r>
              <a:rPr lang="en-US" sz="4800" b="1" dirty="0">
                <a:latin typeface="Corbel" panose="020B0503020204020204" pitchFamily="34" charset="0"/>
              </a:rPr>
              <a:t>5) HOW CAN I HELP?</a:t>
            </a:r>
          </a:p>
        </p:txBody>
      </p:sp>
      <p:pic>
        <p:nvPicPr>
          <p:cNvPr id="5" name="Picture 4">
            <a:extLst>
              <a:ext uri="{FF2B5EF4-FFF2-40B4-BE49-F238E27FC236}">
                <a16:creationId xmlns:a16="http://schemas.microsoft.com/office/drawing/2014/main" id="{61DC8D5F-50F3-3EC0-1620-86103801BF9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6293" y="2012520"/>
            <a:ext cx="5670757" cy="3785230"/>
          </a:xfrm>
          <a:prstGeom prst="rect">
            <a:avLst/>
          </a:prstGeom>
          <a:solidFill>
            <a:srgbClr val="FFFFFF"/>
          </a:solidFill>
          <a:ln>
            <a:noFill/>
          </a:ln>
          <a:effectLst>
            <a:outerShdw blurRad="190500" algn="tl" rotWithShape="0">
              <a:srgbClr val="000000">
                <a:alpha val="70000"/>
              </a:srgbClr>
            </a:outerShdw>
          </a:effectLst>
        </p:spPr>
      </p:pic>
      <p:sp>
        <p:nvSpPr>
          <p:cNvPr id="8" name="Title 1">
            <a:extLst>
              <a:ext uri="{FF2B5EF4-FFF2-40B4-BE49-F238E27FC236}">
                <a16:creationId xmlns:a16="http://schemas.microsoft.com/office/drawing/2014/main" id="{C42D8EDA-52ED-C33B-8966-EF36AAC76F65}"/>
              </a:ext>
            </a:extLst>
          </p:cNvPr>
          <p:cNvSpPr txBox="1">
            <a:spLocks/>
          </p:cNvSpPr>
          <p:nvPr/>
        </p:nvSpPr>
        <p:spPr>
          <a:xfrm>
            <a:off x="8056418" y="3886200"/>
            <a:ext cx="3658789" cy="1911550"/>
          </a:xfrm>
          <a:prstGeom prst="rect">
            <a:avLst/>
          </a:prstGeom>
        </p:spPr>
        <p:txBody>
          <a:bodyPr vert="horz" lIns="91440" tIns="45720" rIns="91440" bIns="45720" rtlCol="0" anchor="ctr">
            <a:noAutofit/>
          </a:bodyPr>
          <a:lstStyle>
            <a:lvl1pPr algn="l" defTabSz="914674" rtl="0" eaLnBrk="1" latinLnBrk="0" hangingPunct="1">
              <a:lnSpc>
                <a:spcPct val="90000"/>
              </a:lnSpc>
              <a:spcBef>
                <a:spcPct val="0"/>
              </a:spcBef>
              <a:buNone/>
              <a:defRPr sz="3201" b="0" kern="1200">
                <a:solidFill>
                  <a:schemeClr val="tx1"/>
                </a:solidFill>
                <a:latin typeface="+mj-lt"/>
                <a:ea typeface="+mj-ea"/>
                <a:cs typeface="+mj-cs"/>
              </a:defRPr>
            </a:lvl1pPr>
          </a:lstStyle>
          <a:p>
            <a:r>
              <a:rPr lang="es-CO" sz="4800" b="1" i="1">
                <a:latin typeface="Corbel" panose="020B0503020204020204" pitchFamily="34" charset="0"/>
              </a:rPr>
              <a:t>5) ¿CÓMO PUEDO AYUDAR YO?</a:t>
            </a:r>
          </a:p>
        </p:txBody>
      </p:sp>
    </p:spTree>
    <p:extLst>
      <p:ext uri="{BB962C8B-B14F-4D97-AF65-F5344CB8AC3E}">
        <p14:creationId xmlns:p14="http://schemas.microsoft.com/office/powerpoint/2010/main" val="146791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3112" y="609600"/>
            <a:ext cx="5642888" cy="846660"/>
          </a:xfrm>
        </p:spPr>
        <p:txBody>
          <a:bodyPr vert="horz" lIns="91416" tIns="45708" rIns="91416" bIns="45708" rtlCol="0" anchor="ctr">
            <a:noAutofit/>
          </a:bodyPr>
          <a:lstStyle/>
          <a:p>
            <a:pPr algn="ctr"/>
            <a:r>
              <a:rPr lang="en-US" sz="3199" b="1" dirty="0">
                <a:latin typeface="Corbel" panose="020B0503020204020204" pitchFamily="34" charset="0"/>
                <a:cs typeface="Calibri" panose="020F0502020204030204" pitchFamily="34" charset="0"/>
              </a:rPr>
              <a:t> Meeting Norms</a:t>
            </a:r>
          </a:p>
        </p:txBody>
      </p:sp>
      <p:sp>
        <p:nvSpPr>
          <p:cNvPr id="5" name="TextBox 4">
            <a:extLst>
              <a:ext uri="{FF2B5EF4-FFF2-40B4-BE49-F238E27FC236}">
                <a16:creationId xmlns:a16="http://schemas.microsoft.com/office/drawing/2014/main" id="{C76893D9-9412-46A8-8131-6798B0C71133}"/>
              </a:ext>
            </a:extLst>
          </p:cNvPr>
          <p:cNvSpPr txBox="1"/>
          <p:nvPr/>
        </p:nvSpPr>
        <p:spPr>
          <a:xfrm>
            <a:off x="453112" y="1754613"/>
            <a:ext cx="5642888" cy="4154959"/>
          </a:xfrm>
          <a:prstGeom prst="rect">
            <a:avLst/>
          </a:prstGeom>
          <a:noFill/>
        </p:spPr>
        <p:txBody>
          <a:bodyPr wrap="square" lIns="91416" tIns="45708" rIns="91416" bIns="45708" rtlCol="0" anchor="t">
            <a:spAutoFit/>
          </a:bodyPr>
          <a:lstStyle/>
          <a:p>
            <a:pPr marL="342797" indent="-342797">
              <a:buFontTx/>
              <a:buAutoNum type="arabicPeriod"/>
            </a:pPr>
            <a:r>
              <a:rPr lang="en-US" sz="2200" dirty="0">
                <a:solidFill>
                  <a:prstClr val="white"/>
                </a:solidFill>
                <a:latin typeface="Corbel" panose="020B0503020204020204" pitchFamily="34" charset="0"/>
              </a:rPr>
              <a:t>We will keep students as a priority.</a:t>
            </a:r>
            <a:endParaRPr lang="es-ES" sz="2200" dirty="0">
              <a:solidFill>
                <a:prstClr val="white"/>
              </a:solidFill>
              <a:latin typeface="Corbel" panose="020B0503020204020204" pitchFamily="34" charset="0"/>
              <a:cs typeface="Calibri"/>
            </a:endParaRPr>
          </a:p>
          <a:p>
            <a:pPr marL="342797" indent="-342797">
              <a:buFontTx/>
              <a:buAutoNum type="arabicPeriod"/>
            </a:pPr>
            <a:r>
              <a:rPr lang="en-US" sz="2200" dirty="0">
                <a:solidFill>
                  <a:prstClr val="white"/>
                </a:solidFill>
                <a:latin typeface="Corbel" panose="020B0503020204020204" pitchFamily="34" charset="0"/>
              </a:rPr>
              <a:t>We will speak and communicate respectfully, monitoring our speech and written words to provide every participant with a safe and welcoming environment.</a:t>
            </a:r>
            <a:endParaRPr lang="en-US" sz="2200" dirty="0">
              <a:solidFill>
                <a:prstClr val="white"/>
              </a:solidFill>
              <a:latin typeface="Corbel" panose="020B0503020204020204" pitchFamily="34" charset="0"/>
              <a:cs typeface="Calibri"/>
            </a:endParaRPr>
          </a:p>
          <a:p>
            <a:pPr marL="342797" indent="-342797">
              <a:buFontTx/>
              <a:buAutoNum type="arabicPeriod"/>
            </a:pPr>
            <a:r>
              <a:rPr lang="en-US" sz="2200" dirty="0">
                <a:solidFill>
                  <a:prstClr val="white"/>
                </a:solidFill>
                <a:latin typeface="Corbel" panose="020B0503020204020204" pitchFamily="34" charset="0"/>
              </a:rPr>
              <a:t>We will use online meeting application features to respectfully present questions and comments related to the topic in discussion.</a:t>
            </a:r>
            <a:endParaRPr lang="en-US" sz="2200" dirty="0">
              <a:solidFill>
                <a:prstClr val="white"/>
              </a:solidFill>
              <a:latin typeface="Corbel" panose="020B0503020204020204" pitchFamily="34" charset="0"/>
              <a:cs typeface="Calibri"/>
            </a:endParaRPr>
          </a:p>
          <a:p>
            <a:pPr marL="342797" indent="-342797">
              <a:buFontTx/>
              <a:buAutoNum type="arabicPeriod"/>
            </a:pPr>
            <a:r>
              <a:rPr lang="en-US" sz="2200" dirty="0">
                <a:solidFill>
                  <a:prstClr val="white"/>
                </a:solidFill>
                <a:latin typeface="Corbel" panose="020B0503020204020204" pitchFamily="34" charset="0"/>
              </a:rPr>
              <a:t>We will listen attentively and speak briefly, keeping our microphones muted while we are not speaking. </a:t>
            </a:r>
            <a:endParaRPr lang="es-ES" sz="2200" dirty="0">
              <a:solidFill>
                <a:prstClr val="white"/>
              </a:solidFill>
              <a:latin typeface="Corbel" panose="020B0503020204020204" pitchFamily="34" charset="0"/>
            </a:endParaRPr>
          </a:p>
        </p:txBody>
      </p:sp>
      <p:sp>
        <p:nvSpPr>
          <p:cNvPr id="6" name="TextBox 5">
            <a:extLst>
              <a:ext uri="{FF2B5EF4-FFF2-40B4-BE49-F238E27FC236}">
                <a16:creationId xmlns:a16="http://schemas.microsoft.com/office/drawing/2014/main" id="{3A4FB45D-70EF-4B65-86A8-6311ADFAEF10}"/>
              </a:ext>
            </a:extLst>
          </p:cNvPr>
          <p:cNvSpPr txBox="1"/>
          <p:nvPr/>
        </p:nvSpPr>
        <p:spPr>
          <a:xfrm>
            <a:off x="6096000" y="1758743"/>
            <a:ext cx="6172200" cy="4493514"/>
          </a:xfrm>
          <a:prstGeom prst="rect">
            <a:avLst/>
          </a:prstGeom>
          <a:noFill/>
        </p:spPr>
        <p:txBody>
          <a:bodyPr wrap="square" lIns="91416" tIns="45708" rIns="91416" bIns="45708" rtlCol="0" anchor="t">
            <a:spAutoFit/>
          </a:bodyPr>
          <a:lstStyle/>
          <a:p>
            <a:pPr marL="342797" indent="-342797">
              <a:buFontTx/>
              <a:buAutoNum type="arabicPeriod"/>
            </a:pPr>
            <a:r>
              <a:rPr lang="es-ES" sz="2200" i="1" dirty="0">
                <a:solidFill>
                  <a:prstClr val="white"/>
                </a:solidFill>
                <a:latin typeface="Corbel" panose="020B0503020204020204" pitchFamily="34" charset="0"/>
              </a:rPr>
              <a:t>Mantendremos a los estudiantes como una prioridad.</a:t>
            </a:r>
            <a:endParaRPr lang="es-ES" sz="2200" i="1" dirty="0">
              <a:solidFill>
                <a:prstClr val="white"/>
              </a:solidFill>
              <a:latin typeface="Corbel" panose="020B0503020204020204" pitchFamily="34" charset="0"/>
              <a:cs typeface="Calibri"/>
            </a:endParaRPr>
          </a:p>
          <a:p>
            <a:pPr marL="342797" indent="-342797">
              <a:buFontTx/>
              <a:buAutoNum type="arabicPeriod"/>
            </a:pPr>
            <a:r>
              <a:rPr lang="es-ES" sz="2200" i="1" dirty="0">
                <a:solidFill>
                  <a:prstClr val="white"/>
                </a:solidFill>
                <a:latin typeface="Corbel" panose="020B0503020204020204" pitchFamily="34" charset="0"/>
              </a:rPr>
              <a:t>Hablaremos y nos comunicaremos respetuosamente, monitoreando nuestro discurso y palabras escritas para brindar a cada participante un ambiente seguro y acogedor.</a:t>
            </a:r>
            <a:endParaRPr lang="es-ES" sz="2200" i="1" dirty="0">
              <a:solidFill>
                <a:prstClr val="white"/>
              </a:solidFill>
              <a:latin typeface="Corbel" panose="020B0503020204020204" pitchFamily="34" charset="0"/>
              <a:cs typeface="Calibri"/>
            </a:endParaRPr>
          </a:p>
          <a:p>
            <a:pPr marL="342797" indent="-342797">
              <a:buFontTx/>
              <a:buAutoNum type="arabicPeriod"/>
            </a:pPr>
            <a:r>
              <a:rPr lang="es-ES" sz="2200" i="1" dirty="0">
                <a:solidFill>
                  <a:prstClr val="white"/>
                </a:solidFill>
                <a:latin typeface="Corbel" panose="020B0503020204020204" pitchFamily="34" charset="0"/>
              </a:rPr>
              <a:t>Usaremos las funciones de la aplicación de reuniones en línea para presentar respetuosamente preguntas y comentarios relacionados con el tema en discusión.</a:t>
            </a:r>
            <a:endParaRPr lang="es-ES" sz="2200" i="1" dirty="0">
              <a:solidFill>
                <a:prstClr val="white"/>
              </a:solidFill>
              <a:latin typeface="Corbel" panose="020B0503020204020204" pitchFamily="34" charset="0"/>
              <a:cs typeface="Calibri"/>
            </a:endParaRPr>
          </a:p>
          <a:p>
            <a:pPr marL="342797" indent="-342797">
              <a:buFontTx/>
              <a:buAutoNum type="arabicPeriod"/>
            </a:pPr>
            <a:r>
              <a:rPr lang="es-ES" sz="2200" i="1" dirty="0">
                <a:solidFill>
                  <a:prstClr val="white"/>
                </a:solidFill>
                <a:latin typeface="Corbel" panose="020B0503020204020204" pitchFamily="34" charset="0"/>
              </a:rPr>
              <a:t>Escucharemos con atención y hablaremos brevemente, manteniendo nuestros micrófonos en silencio mientras no estemos hablando.</a:t>
            </a:r>
            <a:endParaRPr lang="en-US" sz="2200" i="1" dirty="0">
              <a:solidFill>
                <a:prstClr val="white"/>
              </a:solidFill>
              <a:latin typeface="Corbel" panose="020B0503020204020204" pitchFamily="34" charset="0"/>
            </a:endParaRPr>
          </a:p>
        </p:txBody>
      </p:sp>
      <p:sp>
        <p:nvSpPr>
          <p:cNvPr id="7" name="TextBox 6">
            <a:extLst>
              <a:ext uri="{FF2B5EF4-FFF2-40B4-BE49-F238E27FC236}">
                <a16:creationId xmlns:a16="http://schemas.microsoft.com/office/drawing/2014/main" id="{E50DC3EB-CC1C-4B44-B047-35C300856B98}"/>
              </a:ext>
            </a:extLst>
          </p:cNvPr>
          <p:cNvSpPr txBox="1"/>
          <p:nvPr/>
        </p:nvSpPr>
        <p:spPr>
          <a:xfrm>
            <a:off x="6096001" y="740619"/>
            <a:ext cx="6094413" cy="584623"/>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s-MX" sz="3199" b="1" i="1" dirty="0">
                <a:solidFill>
                  <a:prstClr val="white"/>
                </a:solidFill>
                <a:latin typeface="Corbel" panose="020B0503020204020204" pitchFamily="34" charset="0"/>
                <a:cs typeface="Calibri"/>
              </a:rPr>
              <a:t>Normas para la reunión </a:t>
            </a:r>
            <a:endParaRPr lang="en-US" sz="3199" b="1" i="1" dirty="0">
              <a:solidFill>
                <a:prstClr val="white"/>
              </a:solidFill>
              <a:latin typeface="Corbel" panose="020B0503020204020204" pitchFamily="34" charset="0"/>
              <a:cs typeface="Calibri" panose="020F0502020204030204" pitchFamily="34" charset="0"/>
            </a:endParaRPr>
          </a:p>
        </p:txBody>
      </p:sp>
    </p:spTree>
    <p:extLst>
      <p:ext uri="{BB962C8B-B14F-4D97-AF65-F5344CB8AC3E}">
        <p14:creationId xmlns:p14="http://schemas.microsoft.com/office/powerpoint/2010/main" val="3399072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CC4B0-6CA5-45EB-C2BC-9250B362EF02}"/>
              </a:ext>
            </a:extLst>
          </p:cNvPr>
          <p:cNvSpPr>
            <a:spLocks noGrp="1"/>
          </p:cNvSpPr>
          <p:nvPr>
            <p:ph type="title"/>
          </p:nvPr>
        </p:nvSpPr>
        <p:spPr>
          <a:xfrm>
            <a:off x="1522811" y="274638"/>
            <a:ext cx="9146380" cy="639762"/>
          </a:xfrm>
        </p:spPr>
        <p:txBody>
          <a:bodyPr anchor="b">
            <a:normAutofit/>
          </a:bodyPr>
          <a:lstStyle/>
          <a:p>
            <a:pPr algn="ctr"/>
            <a:r>
              <a:rPr lang="en-US" sz="3200" dirty="0">
                <a:latin typeface="+mn-lt"/>
              </a:rPr>
              <a:t>How can I help? Tips for Grade: 2</a:t>
            </a:r>
          </a:p>
        </p:txBody>
      </p:sp>
      <p:sp>
        <p:nvSpPr>
          <p:cNvPr id="7" name="Title 1">
            <a:extLst>
              <a:ext uri="{FF2B5EF4-FFF2-40B4-BE49-F238E27FC236}">
                <a16:creationId xmlns:a16="http://schemas.microsoft.com/office/drawing/2014/main" id="{6340F139-8F30-5B0E-628C-B377BC3CFD8A}"/>
              </a:ext>
            </a:extLst>
          </p:cNvPr>
          <p:cNvSpPr txBox="1">
            <a:spLocks/>
          </p:cNvSpPr>
          <p:nvPr/>
        </p:nvSpPr>
        <p:spPr>
          <a:xfrm>
            <a:off x="1522811" y="914400"/>
            <a:ext cx="9146380" cy="6397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i="1">
                <a:latin typeface="+mn-lt"/>
              </a:rPr>
              <a:t>¿Cómo puedo ayudar? Consejos para grado: 2</a:t>
            </a:r>
          </a:p>
        </p:txBody>
      </p:sp>
      <p:pic>
        <p:nvPicPr>
          <p:cNvPr id="8" name="Content Placeholder 6">
            <a:hlinkClick r:id="rId3"/>
            <a:extLst>
              <a:ext uri="{FF2B5EF4-FFF2-40B4-BE49-F238E27FC236}">
                <a16:creationId xmlns:a16="http://schemas.microsoft.com/office/drawing/2014/main" id="{9E09BB41-FADB-C611-8161-23BA3E1F1BC6}"/>
              </a:ext>
            </a:extLst>
          </p:cNvPr>
          <p:cNvPicPr>
            <a:picLocks noGrp="1" noChangeAspect="1"/>
          </p:cNvPicPr>
          <p:nvPr>
            <p:ph idx="1"/>
          </p:nvPr>
        </p:nvPicPr>
        <p:blipFill rotWithShape="1">
          <a:blip r:embed="rId4"/>
          <a:srcRect t="5357"/>
          <a:stretch/>
        </p:blipFill>
        <p:spPr>
          <a:xfrm>
            <a:off x="2166129" y="2133600"/>
            <a:ext cx="7859743" cy="4038600"/>
          </a:xfrm>
        </p:spPr>
      </p:pic>
    </p:spTree>
    <p:extLst>
      <p:ext uri="{BB962C8B-B14F-4D97-AF65-F5344CB8AC3E}">
        <p14:creationId xmlns:p14="http://schemas.microsoft.com/office/powerpoint/2010/main" val="168500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4593" y="-308934"/>
            <a:ext cx="14601185" cy="7475868"/>
          </a:xfrm>
          <a:prstGeom prst="rect">
            <a:avLst/>
          </a:prstGeom>
        </p:spPr>
      </p:pic>
    </p:spTree>
    <p:extLst>
      <p:ext uri="{BB962C8B-B14F-4D97-AF65-F5344CB8AC3E}">
        <p14:creationId xmlns:p14="http://schemas.microsoft.com/office/powerpoint/2010/main" val="2004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8403" y="-312744"/>
            <a:ext cx="14608806" cy="7483488"/>
          </a:xfrm>
          <a:prstGeom prst="rect">
            <a:avLst/>
          </a:prstGeom>
        </p:spPr>
      </p:pic>
    </p:spTree>
    <p:extLst>
      <p:ext uri="{BB962C8B-B14F-4D97-AF65-F5344CB8AC3E}">
        <p14:creationId xmlns:p14="http://schemas.microsoft.com/office/powerpoint/2010/main" val="125632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23645" y="-316555"/>
            <a:ext cx="14639289" cy="7491109"/>
          </a:xfrm>
          <a:prstGeom prst="rect">
            <a:avLst/>
          </a:prstGeom>
        </p:spPr>
      </p:pic>
    </p:spTree>
    <p:extLst>
      <p:ext uri="{BB962C8B-B14F-4D97-AF65-F5344CB8AC3E}">
        <p14:creationId xmlns:p14="http://schemas.microsoft.com/office/powerpoint/2010/main" val="226442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BE35-EE3B-2CD8-0173-00B1C655EA95}"/>
              </a:ext>
            </a:extLst>
          </p:cNvPr>
          <p:cNvSpPr>
            <a:spLocks noGrp="1"/>
          </p:cNvSpPr>
          <p:nvPr>
            <p:ph type="title"/>
          </p:nvPr>
        </p:nvSpPr>
        <p:spPr>
          <a:xfrm>
            <a:off x="1522811" y="457200"/>
            <a:ext cx="4420749" cy="762000"/>
          </a:xfrm>
        </p:spPr>
        <p:txBody>
          <a:bodyPr/>
          <a:lstStyle/>
          <a:p>
            <a:pPr algn="ctr"/>
            <a:r>
              <a:rPr lang="en-US" dirty="0"/>
              <a:t>How can I help?</a:t>
            </a:r>
          </a:p>
        </p:txBody>
      </p:sp>
      <p:sp>
        <p:nvSpPr>
          <p:cNvPr id="3" name="Content Placeholder 2">
            <a:extLst>
              <a:ext uri="{FF2B5EF4-FFF2-40B4-BE49-F238E27FC236}">
                <a16:creationId xmlns:a16="http://schemas.microsoft.com/office/drawing/2014/main" id="{57E81F82-9EA3-2D97-CBF1-C058ABF76FCB}"/>
              </a:ext>
            </a:extLst>
          </p:cNvPr>
          <p:cNvSpPr>
            <a:spLocks noGrp="1"/>
          </p:cNvSpPr>
          <p:nvPr>
            <p:ph sz="half" idx="1"/>
          </p:nvPr>
        </p:nvSpPr>
        <p:spPr/>
        <p:txBody>
          <a:bodyPr>
            <a:normAutofit fontScale="92500" lnSpcReduction="20000"/>
          </a:bodyPr>
          <a:lstStyle/>
          <a:p>
            <a:r>
              <a:rPr lang="en-US" dirty="0"/>
              <a:t>Talk to your child:</a:t>
            </a:r>
          </a:p>
          <a:p>
            <a:pPr lvl="1"/>
            <a:r>
              <a:rPr lang="en-US" dirty="0"/>
              <a:t>What they enjoy</a:t>
            </a:r>
          </a:p>
          <a:p>
            <a:pPr lvl="1"/>
            <a:r>
              <a:rPr lang="en-US" dirty="0"/>
              <a:t>What they find challenging in their school work</a:t>
            </a:r>
          </a:p>
          <a:p>
            <a:r>
              <a:rPr lang="en-US" dirty="0"/>
              <a:t>Talk to your teacher:</a:t>
            </a:r>
          </a:p>
          <a:p>
            <a:pPr lvl="1"/>
            <a:r>
              <a:rPr lang="en-US" dirty="0"/>
              <a:t>What skills and content a 2</a:t>
            </a:r>
            <a:r>
              <a:rPr lang="en-US" baseline="30000" dirty="0"/>
              <a:t>nd</a:t>
            </a:r>
            <a:r>
              <a:rPr lang="en-US" dirty="0"/>
              <a:t> grader should master</a:t>
            </a:r>
          </a:p>
          <a:p>
            <a:pPr lvl="1"/>
            <a:r>
              <a:rPr lang="en-US" dirty="0"/>
              <a:t>“Is my child on track?”</a:t>
            </a:r>
          </a:p>
          <a:p>
            <a:r>
              <a:rPr lang="en-US" dirty="0"/>
              <a:t>Help at home:</a:t>
            </a:r>
          </a:p>
          <a:p>
            <a:pPr lvl="1"/>
            <a:r>
              <a:rPr lang="en-US" dirty="0"/>
              <a:t>Read TO and WITH your 2</a:t>
            </a:r>
            <a:r>
              <a:rPr lang="en-US" baseline="30000" dirty="0"/>
              <a:t>nd</a:t>
            </a:r>
            <a:r>
              <a:rPr lang="en-US" dirty="0"/>
              <a:t> grader everyday – show you value reading by letting them see you read</a:t>
            </a:r>
          </a:p>
        </p:txBody>
      </p:sp>
      <p:sp>
        <p:nvSpPr>
          <p:cNvPr id="4" name="Content Placeholder 3">
            <a:extLst>
              <a:ext uri="{FF2B5EF4-FFF2-40B4-BE49-F238E27FC236}">
                <a16:creationId xmlns:a16="http://schemas.microsoft.com/office/drawing/2014/main" id="{0F6E06EE-99FE-A898-8BA4-0970B86F42D6}"/>
              </a:ext>
            </a:extLst>
          </p:cNvPr>
          <p:cNvSpPr>
            <a:spLocks noGrp="1"/>
          </p:cNvSpPr>
          <p:nvPr>
            <p:ph sz="half" idx="2"/>
          </p:nvPr>
        </p:nvSpPr>
        <p:spPr/>
        <p:txBody>
          <a:bodyPr>
            <a:normAutofit fontScale="92500" lnSpcReduction="20000"/>
          </a:bodyPr>
          <a:lstStyle/>
          <a:p>
            <a:r>
              <a:rPr lang="es-CO" i="1"/>
              <a:t>Hable con su estudiante sobre:</a:t>
            </a:r>
          </a:p>
          <a:p>
            <a:pPr lvl="1"/>
            <a:r>
              <a:rPr lang="es-CO" i="1"/>
              <a:t>Lo que les gusta</a:t>
            </a:r>
          </a:p>
          <a:p>
            <a:pPr lvl="1"/>
            <a:r>
              <a:rPr lang="es-CO" i="1"/>
              <a:t>Lo que se les hace difícil en sus trabajos escolares</a:t>
            </a:r>
          </a:p>
          <a:p>
            <a:r>
              <a:rPr lang="es-CO" i="1"/>
              <a:t>Hable con el maestro sobre:</a:t>
            </a:r>
          </a:p>
          <a:p>
            <a:pPr lvl="1"/>
            <a:r>
              <a:rPr lang="es-CO" i="1"/>
              <a:t>Las destrezas y el contenido que debería de dominar un estudiante de segundo grado</a:t>
            </a:r>
          </a:p>
          <a:p>
            <a:pPr lvl="1"/>
            <a:r>
              <a:rPr lang="es-CO" i="1"/>
              <a:t>“¿Está mi estudiante en vía?”</a:t>
            </a:r>
          </a:p>
          <a:p>
            <a:r>
              <a:rPr lang="es-CO" i="1"/>
              <a:t>Ayuda en el hogar:</a:t>
            </a:r>
          </a:p>
          <a:p>
            <a:pPr lvl="1"/>
            <a:r>
              <a:rPr lang="es-CO" i="1"/>
              <a:t>Leerle a y leer con su estudiantes de segundo grado todos los días - mostrar el valor de la lectura al dejar que los vean a usted leer</a:t>
            </a:r>
          </a:p>
        </p:txBody>
      </p:sp>
      <p:sp>
        <p:nvSpPr>
          <p:cNvPr id="5" name="Title 1">
            <a:extLst>
              <a:ext uri="{FF2B5EF4-FFF2-40B4-BE49-F238E27FC236}">
                <a16:creationId xmlns:a16="http://schemas.microsoft.com/office/drawing/2014/main" id="{1D54A6EC-9173-3C34-8859-F6E7D11257BB}"/>
              </a:ext>
            </a:extLst>
          </p:cNvPr>
          <p:cNvSpPr txBox="1">
            <a:spLocks/>
          </p:cNvSpPr>
          <p:nvPr/>
        </p:nvSpPr>
        <p:spPr>
          <a:xfrm>
            <a:off x="6248442" y="457200"/>
            <a:ext cx="4420749" cy="7620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s-CO" i="1"/>
              <a:t>¿Cómo puedo ayudar?</a:t>
            </a:r>
          </a:p>
        </p:txBody>
      </p:sp>
    </p:spTree>
    <p:extLst>
      <p:ext uri="{BB962C8B-B14F-4D97-AF65-F5344CB8AC3E}">
        <p14:creationId xmlns:p14="http://schemas.microsoft.com/office/powerpoint/2010/main" val="358362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469A-3B76-49C4-ACCF-E63B5C2811F8}"/>
              </a:ext>
            </a:extLst>
          </p:cNvPr>
          <p:cNvSpPr>
            <a:spLocks noGrp="1"/>
          </p:cNvSpPr>
          <p:nvPr>
            <p:ph type="title"/>
          </p:nvPr>
        </p:nvSpPr>
        <p:spPr>
          <a:xfrm>
            <a:off x="1201535" y="1524965"/>
            <a:ext cx="4665865" cy="1904035"/>
          </a:xfrm>
        </p:spPr>
        <p:txBody>
          <a:bodyPr anchor="ctr"/>
          <a:lstStyle/>
          <a:p>
            <a:r>
              <a:rPr lang="en-US" sz="4800" b="1" dirty="0">
                <a:latin typeface="Corbel" panose="020B0503020204020204" pitchFamily="34" charset="0"/>
              </a:rPr>
              <a:t>6) FURTHER EXPLORATION</a:t>
            </a:r>
          </a:p>
        </p:txBody>
      </p:sp>
      <p:sp>
        <p:nvSpPr>
          <p:cNvPr id="4" name="Slide Number Placeholder 3">
            <a:extLst>
              <a:ext uri="{FF2B5EF4-FFF2-40B4-BE49-F238E27FC236}">
                <a16:creationId xmlns:a16="http://schemas.microsoft.com/office/drawing/2014/main" id="{3454C8ED-3E79-4BE1-8724-05B9EA7417DA}"/>
              </a:ext>
            </a:extLst>
          </p:cNvPr>
          <p:cNvSpPr>
            <a:spLocks noGrp="1"/>
          </p:cNvSpPr>
          <p:nvPr>
            <p:ph type="sldNum" idx="12"/>
          </p:nvPr>
        </p:nvSpPr>
        <p:spPr/>
        <p:txBody>
          <a:bodyPr/>
          <a:lstStyle/>
          <a:p>
            <a:pPr defTabSz="914126">
              <a:defRPr/>
            </a:pPr>
            <a:fld id="{00000000-1234-1234-1234-123412341234}" type="slidenum">
              <a:rPr lang="en" sz="900">
                <a:solidFill>
                  <a:prstClr val="black">
                    <a:alpha val="60000"/>
                  </a:prstClr>
                </a:solidFill>
                <a:latin typeface="Candara" panose="020E0502030303020204"/>
              </a:rPr>
              <a:pPr defTabSz="914126">
                <a:defRPr/>
              </a:pPr>
              <a:t>85</a:t>
            </a:fld>
            <a:endParaRPr lang="en" sz="900">
              <a:solidFill>
                <a:prstClr val="black">
                  <a:alpha val="60000"/>
                </a:prstClr>
              </a:solidFill>
              <a:latin typeface="Candara" panose="020E0502030303020204"/>
            </a:endParaRPr>
          </a:p>
        </p:txBody>
      </p:sp>
      <p:sp>
        <p:nvSpPr>
          <p:cNvPr id="6" name="Title 1">
            <a:extLst>
              <a:ext uri="{FF2B5EF4-FFF2-40B4-BE49-F238E27FC236}">
                <a16:creationId xmlns:a16="http://schemas.microsoft.com/office/drawing/2014/main" id="{CE94E49F-E61D-4079-B7B9-1AFC6D3584D1}"/>
              </a:ext>
            </a:extLst>
          </p:cNvPr>
          <p:cNvSpPr txBox="1">
            <a:spLocks/>
          </p:cNvSpPr>
          <p:nvPr/>
        </p:nvSpPr>
        <p:spPr>
          <a:xfrm>
            <a:off x="1195595" y="3429000"/>
            <a:ext cx="4671805" cy="1904035"/>
          </a:xfrm>
          <a:prstGeom prst="rect">
            <a:avLst/>
          </a:prstGeom>
        </p:spPr>
        <p:txBody>
          <a:bodyPr spcFirstLastPara="1" vert="horz" wrap="square" lIns="91401" tIns="91401" rIns="91401" bIns="91401" rtlCol="0" anchor="ctr" anchorCtr="0">
            <a:noAutofit/>
          </a:bodyPr>
          <a:lstStyle>
            <a:lvl1pPr lvl="0" algn="l" defTabSz="914400" rtl="0" eaLnBrk="1" latinLnBrk="0" hangingPunct="1">
              <a:lnSpc>
                <a:spcPct val="100000"/>
              </a:lnSpc>
              <a:spcBef>
                <a:spcPts val="0"/>
              </a:spcBef>
              <a:spcAft>
                <a:spcPts val="0"/>
              </a:spcAft>
              <a:buSzPts val="3200"/>
              <a:buNone/>
              <a:defRPr sz="4400" b="0" kern="120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defTabSz="914126">
              <a:defRPr/>
            </a:pPr>
            <a:r>
              <a:rPr lang="es-CO" sz="4800" b="1" i="1" dirty="0">
                <a:solidFill>
                  <a:prstClr val="white"/>
                </a:solidFill>
                <a:latin typeface="Candara" panose="020E0502030303020204"/>
              </a:rPr>
              <a:t>6) MÁS EXPLORACIÓN</a:t>
            </a:r>
          </a:p>
        </p:txBody>
      </p:sp>
      <p:pic>
        <p:nvPicPr>
          <p:cNvPr id="9218" name="Picture 2">
            <a:hlinkClick r:id="rId3"/>
            <a:extLst>
              <a:ext uri="{FF2B5EF4-FFF2-40B4-BE49-F238E27FC236}">
                <a16:creationId xmlns:a16="http://schemas.microsoft.com/office/drawing/2014/main" id="{49C6A8FB-C5F8-43AD-AEDE-E52A68AD690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24965"/>
            <a:ext cx="5412290" cy="38080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8405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8401BE-E2E0-490E-9E74-213A7F99AC64}"/>
              </a:ext>
            </a:extLst>
          </p:cNvPr>
          <p:cNvSpPr>
            <a:spLocks noGrp="1"/>
          </p:cNvSpPr>
          <p:nvPr>
            <p:ph type="body" idx="1"/>
          </p:nvPr>
        </p:nvSpPr>
        <p:spPr>
          <a:xfrm>
            <a:off x="337469" y="381001"/>
            <a:ext cx="5524408" cy="1142999"/>
          </a:xfrm>
        </p:spPr>
        <p:txBody>
          <a:bodyPr>
            <a:normAutofit/>
          </a:bodyPr>
          <a:lstStyle/>
          <a:p>
            <a:pPr algn="ctr"/>
            <a:r>
              <a:rPr lang="en-US" sz="3200" dirty="0"/>
              <a:t>For more information,</a:t>
            </a:r>
          </a:p>
          <a:p>
            <a:pPr algn="ctr"/>
            <a:r>
              <a:rPr lang="en-US" sz="3200" dirty="0"/>
              <a:t>check out these resources:</a:t>
            </a:r>
          </a:p>
        </p:txBody>
      </p:sp>
      <p:sp>
        <p:nvSpPr>
          <p:cNvPr id="8" name="Text Placeholder 7">
            <a:extLst>
              <a:ext uri="{FF2B5EF4-FFF2-40B4-BE49-F238E27FC236}">
                <a16:creationId xmlns:a16="http://schemas.microsoft.com/office/drawing/2014/main" id="{F0E52C35-D407-4B64-B05F-8E898BEF3638}"/>
              </a:ext>
            </a:extLst>
          </p:cNvPr>
          <p:cNvSpPr>
            <a:spLocks noGrp="1"/>
          </p:cNvSpPr>
          <p:nvPr>
            <p:ph type="body" sz="quarter" idx="3"/>
          </p:nvPr>
        </p:nvSpPr>
        <p:spPr>
          <a:xfrm>
            <a:off x="6310162" y="381001"/>
            <a:ext cx="5524297" cy="1143000"/>
          </a:xfrm>
        </p:spPr>
        <p:txBody>
          <a:bodyPr>
            <a:normAutofit/>
          </a:bodyPr>
          <a:lstStyle/>
          <a:p>
            <a:pPr algn="ctr"/>
            <a:r>
              <a:rPr lang="es-ES" sz="3200" i="1" dirty="0"/>
              <a:t>Para obtener más información, consulte los siguientes recursos:</a:t>
            </a:r>
            <a:endParaRPr lang="en-US" sz="3200" i="1" dirty="0"/>
          </a:p>
        </p:txBody>
      </p:sp>
      <p:pic>
        <p:nvPicPr>
          <p:cNvPr id="9" name="Picture 8">
            <a:extLst>
              <a:ext uri="{FF2B5EF4-FFF2-40B4-BE49-F238E27FC236}">
                <a16:creationId xmlns:a16="http://schemas.microsoft.com/office/drawing/2014/main" id="{0F506AB6-4689-499D-82F1-73F77DEF7EF6}"/>
              </a:ext>
            </a:extLst>
          </p:cNvPr>
          <p:cNvPicPr>
            <a:picLocks noChangeAspect="1"/>
          </p:cNvPicPr>
          <p:nvPr/>
        </p:nvPicPr>
        <p:blipFill>
          <a:blip r:embed="rId3"/>
          <a:stretch>
            <a:fillRect/>
          </a:stretch>
        </p:blipFill>
        <p:spPr>
          <a:xfrm>
            <a:off x="363409" y="1676400"/>
            <a:ext cx="5524408" cy="4267200"/>
          </a:xfrm>
          <a:prstGeom prst="rect">
            <a:avLst/>
          </a:prstGeom>
          <a:ln>
            <a:solidFill>
              <a:srgbClr val="00B0F0"/>
            </a:solidFill>
          </a:ln>
        </p:spPr>
      </p:pic>
      <p:pic>
        <p:nvPicPr>
          <p:cNvPr id="10" name="Picture 9">
            <a:extLst>
              <a:ext uri="{FF2B5EF4-FFF2-40B4-BE49-F238E27FC236}">
                <a16:creationId xmlns:a16="http://schemas.microsoft.com/office/drawing/2014/main" id="{6E6338C2-75D1-46B2-8B78-A80896B3F979}"/>
              </a:ext>
            </a:extLst>
          </p:cNvPr>
          <p:cNvPicPr>
            <a:picLocks noChangeAspect="1"/>
          </p:cNvPicPr>
          <p:nvPr/>
        </p:nvPicPr>
        <p:blipFill>
          <a:blip r:embed="rId4"/>
          <a:stretch>
            <a:fillRect/>
          </a:stretch>
        </p:blipFill>
        <p:spPr>
          <a:xfrm>
            <a:off x="6316169" y="1676400"/>
            <a:ext cx="5524297" cy="4269962"/>
          </a:xfrm>
          <a:prstGeom prst="rect">
            <a:avLst/>
          </a:prstGeom>
          <a:ln>
            <a:solidFill>
              <a:srgbClr val="00B0F0"/>
            </a:solidFill>
          </a:ln>
        </p:spPr>
      </p:pic>
      <p:sp>
        <p:nvSpPr>
          <p:cNvPr id="11" name="Rectangle 10">
            <a:extLst>
              <a:ext uri="{FF2B5EF4-FFF2-40B4-BE49-F238E27FC236}">
                <a16:creationId xmlns:a16="http://schemas.microsoft.com/office/drawing/2014/main" id="{E5E70CFA-4209-4395-BAE9-D52C8113DC34}"/>
              </a:ext>
            </a:extLst>
          </p:cNvPr>
          <p:cNvSpPr/>
          <p:nvPr/>
        </p:nvSpPr>
        <p:spPr>
          <a:xfrm>
            <a:off x="2211643" y="2971800"/>
            <a:ext cx="1776060" cy="19812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Rectangle 11">
            <a:extLst>
              <a:ext uri="{FF2B5EF4-FFF2-40B4-BE49-F238E27FC236}">
                <a16:creationId xmlns:a16="http://schemas.microsoft.com/office/drawing/2014/main" id="{61A8AE2A-8515-4A67-BF46-B2C3E833E774}"/>
              </a:ext>
            </a:extLst>
          </p:cNvPr>
          <p:cNvSpPr/>
          <p:nvPr/>
        </p:nvSpPr>
        <p:spPr>
          <a:xfrm>
            <a:off x="8147702" y="3048000"/>
            <a:ext cx="1849215" cy="2209800"/>
          </a:xfrm>
          <a:prstGeom prst="rect">
            <a:avLst/>
          </a:prstGeom>
          <a:noFill/>
          <a:ln w="3810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4296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F645-26B0-E907-ABE3-62C2F52947A9}"/>
              </a:ext>
            </a:extLst>
          </p:cNvPr>
          <p:cNvSpPr>
            <a:spLocks noGrp="1"/>
          </p:cNvSpPr>
          <p:nvPr>
            <p:ph type="title"/>
          </p:nvPr>
        </p:nvSpPr>
        <p:spPr>
          <a:xfrm>
            <a:off x="1522811" y="274638"/>
            <a:ext cx="10336038" cy="639762"/>
          </a:xfrm>
        </p:spPr>
        <p:txBody>
          <a:bodyPr/>
          <a:lstStyle/>
          <a:p>
            <a:r>
              <a:rPr lang="en-US" dirty="0"/>
              <a:t>Additional Resource: CA Standards Mobile Application</a:t>
            </a:r>
          </a:p>
        </p:txBody>
      </p:sp>
      <p:pic>
        <p:nvPicPr>
          <p:cNvPr id="7" name="Content Placeholder 6">
            <a:extLst>
              <a:ext uri="{FF2B5EF4-FFF2-40B4-BE49-F238E27FC236}">
                <a16:creationId xmlns:a16="http://schemas.microsoft.com/office/drawing/2014/main" id="{BCDF6736-67B7-ADD8-FC4D-FBF53ABDF736}"/>
              </a:ext>
            </a:extLst>
          </p:cNvPr>
          <p:cNvPicPr>
            <a:picLocks noGrp="1" noChangeAspect="1"/>
          </p:cNvPicPr>
          <p:nvPr>
            <p:ph sz="half" idx="4294967295"/>
          </p:nvPr>
        </p:nvPicPr>
        <p:blipFill rotWithShape="1">
          <a:blip r:embed="rId3"/>
          <a:srcRect r="23615"/>
          <a:stretch/>
        </p:blipFill>
        <p:spPr>
          <a:xfrm>
            <a:off x="990600" y="1876301"/>
            <a:ext cx="7924800" cy="4678362"/>
          </a:xfrm>
        </p:spPr>
      </p:pic>
      <p:sp>
        <p:nvSpPr>
          <p:cNvPr id="5" name="Title 1">
            <a:extLst>
              <a:ext uri="{FF2B5EF4-FFF2-40B4-BE49-F238E27FC236}">
                <a16:creationId xmlns:a16="http://schemas.microsoft.com/office/drawing/2014/main" id="{25998F2C-E02E-C305-5E17-C3AEE779371C}"/>
              </a:ext>
            </a:extLst>
          </p:cNvPr>
          <p:cNvSpPr txBox="1">
            <a:spLocks/>
          </p:cNvSpPr>
          <p:nvPr/>
        </p:nvSpPr>
        <p:spPr>
          <a:xfrm>
            <a:off x="1522811" y="810218"/>
            <a:ext cx="10336038" cy="639762"/>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s-CO" i="1" dirty="0"/>
              <a:t>Recurso adicional: Aplicación móvil de los estándares de California</a:t>
            </a:r>
          </a:p>
        </p:txBody>
      </p:sp>
      <p:pic>
        <p:nvPicPr>
          <p:cNvPr id="3074" name="Picture 2" descr="Download on the Apple App Store">
            <a:hlinkClick r:id="rId4"/>
            <a:extLst>
              <a:ext uri="{FF2B5EF4-FFF2-40B4-BE49-F238E27FC236}">
                <a16:creationId xmlns:a16="http://schemas.microsoft.com/office/drawing/2014/main" id="{177F9400-A805-F056-4CE4-91A2119D9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93213" y="2263636"/>
            <a:ext cx="2565636" cy="75853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76" name="Picture 4" descr="Get it on Google Play">
            <a:hlinkClick r:id="rId6"/>
            <a:extLst>
              <a:ext uri="{FF2B5EF4-FFF2-40B4-BE49-F238E27FC236}">
                <a16:creationId xmlns:a16="http://schemas.microsoft.com/office/drawing/2014/main" id="{071BFB28-F515-F04A-4AD0-0249B455E3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6396" y="3835828"/>
            <a:ext cx="2564646" cy="75824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78" name="Picture 6" descr="Get it from Microsoft Store">
            <a:hlinkClick r:id="rId8"/>
            <a:extLst>
              <a:ext uri="{FF2B5EF4-FFF2-40B4-BE49-F238E27FC236}">
                <a16:creationId xmlns:a16="http://schemas.microsoft.com/office/drawing/2014/main" id="{A6C2D0E2-4457-F67E-756F-59EF8DF6C3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94207" y="5407727"/>
            <a:ext cx="2564642" cy="75824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3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0340-A4C3-8892-BE01-615417D6318D}"/>
              </a:ext>
            </a:extLst>
          </p:cNvPr>
          <p:cNvSpPr>
            <a:spLocks noGrp="1"/>
          </p:cNvSpPr>
          <p:nvPr>
            <p:ph type="title"/>
          </p:nvPr>
        </p:nvSpPr>
        <p:spPr>
          <a:xfrm>
            <a:off x="1522810" y="274638"/>
            <a:ext cx="9738045" cy="563562"/>
          </a:xfrm>
        </p:spPr>
        <p:txBody>
          <a:bodyPr/>
          <a:lstStyle/>
          <a:p>
            <a:pPr algn="ctr"/>
            <a:r>
              <a:rPr lang="en-US" dirty="0"/>
              <a:t>Parent Roadmap: Grade Kindergarten</a:t>
            </a:r>
          </a:p>
        </p:txBody>
      </p:sp>
      <p:sp>
        <p:nvSpPr>
          <p:cNvPr id="3" name="Title 1">
            <a:extLst>
              <a:ext uri="{FF2B5EF4-FFF2-40B4-BE49-F238E27FC236}">
                <a16:creationId xmlns:a16="http://schemas.microsoft.com/office/drawing/2014/main" id="{3D487899-8C0B-7004-A8DA-B723D1218A5B}"/>
              </a:ext>
            </a:extLst>
          </p:cNvPr>
          <p:cNvSpPr txBox="1">
            <a:spLocks/>
          </p:cNvSpPr>
          <p:nvPr/>
        </p:nvSpPr>
        <p:spPr>
          <a:xfrm>
            <a:off x="1539556" y="838200"/>
            <a:ext cx="9738044"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i="1" dirty="0" err="1"/>
              <a:t>Guía</a:t>
            </a:r>
            <a:r>
              <a:rPr lang="en-US" i="1" dirty="0"/>
              <a:t> para </a:t>
            </a:r>
            <a:r>
              <a:rPr lang="en-US" i="1" dirty="0" err="1"/>
              <a:t>los</a:t>
            </a:r>
            <a:r>
              <a:rPr lang="en-US" i="1" dirty="0"/>
              <a:t> Padres: </a:t>
            </a:r>
            <a:r>
              <a:rPr lang="en-US" i="1" dirty="0" err="1"/>
              <a:t>Grado</a:t>
            </a:r>
            <a:r>
              <a:rPr lang="en-US" i="1" dirty="0"/>
              <a:t> Kindergarten </a:t>
            </a:r>
          </a:p>
        </p:txBody>
      </p:sp>
      <p:pic>
        <p:nvPicPr>
          <p:cNvPr id="5" name="Picture 4">
            <a:hlinkClick r:id="rId3"/>
            <a:extLst>
              <a:ext uri="{FF2B5EF4-FFF2-40B4-BE49-F238E27FC236}">
                <a16:creationId xmlns:a16="http://schemas.microsoft.com/office/drawing/2014/main" id="{A06F8EB6-DFBF-BD2D-81B9-7DF3F6154B6B}"/>
              </a:ext>
            </a:extLst>
          </p:cNvPr>
          <p:cNvPicPr>
            <a:picLocks noChangeAspect="1"/>
          </p:cNvPicPr>
          <p:nvPr/>
        </p:nvPicPr>
        <p:blipFill>
          <a:blip r:embed="rId4"/>
          <a:stretch>
            <a:fillRect/>
          </a:stretch>
        </p:blipFill>
        <p:spPr>
          <a:xfrm>
            <a:off x="6553203" y="1776579"/>
            <a:ext cx="3657597" cy="4806784"/>
          </a:xfrm>
          <a:prstGeom prst="rect">
            <a:avLst/>
          </a:prstGeom>
        </p:spPr>
      </p:pic>
      <p:pic>
        <p:nvPicPr>
          <p:cNvPr id="7" name="Picture 6">
            <a:hlinkClick r:id="rId5"/>
            <a:extLst>
              <a:ext uri="{FF2B5EF4-FFF2-40B4-BE49-F238E27FC236}">
                <a16:creationId xmlns:a16="http://schemas.microsoft.com/office/drawing/2014/main" id="{197AE08F-1301-19C6-CC93-3B902CD08561}"/>
              </a:ext>
            </a:extLst>
          </p:cNvPr>
          <p:cNvPicPr>
            <a:picLocks noChangeAspect="1"/>
          </p:cNvPicPr>
          <p:nvPr/>
        </p:nvPicPr>
        <p:blipFill>
          <a:blip r:embed="rId6"/>
          <a:stretch>
            <a:fillRect/>
          </a:stretch>
        </p:blipFill>
        <p:spPr>
          <a:xfrm>
            <a:off x="1981200" y="1776579"/>
            <a:ext cx="3657600" cy="4806783"/>
          </a:xfrm>
          <a:prstGeom prst="rect">
            <a:avLst/>
          </a:prstGeom>
        </p:spPr>
      </p:pic>
    </p:spTree>
    <p:extLst>
      <p:ext uri="{BB962C8B-B14F-4D97-AF65-F5344CB8AC3E}">
        <p14:creationId xmlns:p14="http://schemas.microsoft.com/office/powerpoint/2010/main" val="39912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0340-A4C3-8892-BE01-615417D6318D}"/>
              </a:ext>
            </a:extLst>
          </p:cNvPr>
          <p:cNvSpPr>
            <a:spLocks noGrp="1"/>
          </p:cNvSpPr>
          <p:nvPr>
            <p:ph type="title"/>
          </p:nvPr>
        </p:nvSpPr>
        <p:spPr>
          <a:xfrm>
            <a:off x="1522810" y="274638"/>
            <a:ext cx="9738045" cy="563562"/>
          </a:xfrm>
        </p:spPr>
        <p:txBody>
          <a:bodyPr/>
          <a:lstStyle/>
          <a:p>
            <a:pPr algn="ctr"/>
            <a:r>
              <a:rPr lang="en-US" dirty="0"/>
              <a:t>Parent Roadmap: Grade 1</a:t>
            </a:r>
          </a:p>
        </p:txBody>
      </p:sp>
      <p:sp>
        <p:nvSpPr>
          <p:cNvPr id="3" name="Title 1">
            <a:extLst>
              <a:ext uri="{FF2B5EF4-FFF2-40B4-BE49-F238E27FC236}">
                <a16:creationId xmlns:a16="http://schemas.microsoft.com/office/drawing/2014/main" id="{3D487899-8C0B-7004-A8DA-B723D1218A5B}"/>
              </a:ext>
            </a:extLst>
          </p:cNvPr>
          <p:cNvSpPr txBox="1">
            <a:spLocks/>
          </p:cNvSpPr>
          <p:nvPr/>
        </p:nvSpPr>
        <p:spPr>
          <a:xfrm>
            <a:off x="1539556" y="838200"/>
            <a:ext cx="9738044"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i="1" dirty="0" err="1"/>
              <a:t>Guía</a:t>
            </a:r>
            <a:r>
              <a:rPr lang="en-US" i="1" dirty="0"/>
              <a:t> para </a:t>
            </a:r>
            <a:r>
              <a:rPr lang="en-US" i="1" dirty="0" err="1"/>
              <a:t>los</a:t>
            </a:r>
            <a:r>
              <a:rPr lang="en-US" i="1" dirty="0"/>
              <a:t> Padres: </a:t>
            </a:r>
            <a:r>
              <a:rPr lang="en-US" i="1" dirty="0" err="1"/>
              <a:t>Grado</a:t>
            </a:r>
            <a:r>
              <a:rPr lang="en-US" i="1" dirty="0"/>
              <a:t> 1</a:t>
            </a:r>
          </a:p>
        </p:txBody>
      </p:sp>
      <p:pic>
        <p:nvPicPr>
          <p:cNvPr id="4" name="Picture 3">
            <a:hlinkClick r:id="rId3"/>
          </p:cNvPr>
          <p:cNvPicPr>
            <a:picLocks noChangeAspect="1"/>
          </p:cNvPicPr>
          <p:nvPr/>
        </p:nvPicPr>
        <p:blipFill>
          <a:blip r:embed="rId4"/>
          <a:stretch>
            <a:fillRect/>
          </a:stretch>
        </p:blipFill>
        <p:spPr>
          <a:xfrm>
            <a:off x="2133600" y="1769447"/>
            <a:ext cx="3741843" cy="4850970"/>
          </a:xfrm>
          <a:prstGeom prst="rect">
            <a:avLst/>
          </a:prstGeom>
        </p:spPr>
      </p:pic>
      <p:pic>
        <p:nvPicPr>
          <p:cNvPr id="6" name="Picture 5">
            <a:hlinkClick r:id="rId5"/>
          </p:cNvPr>
          <p:cNvPicPr>
            <a:picLocks noChangeAspect="1"/>
          </p:cNvPicPr>
          <p:nvPr/>
        </p:nvPicPr>
        <p:blipFill>
          <a:blip r:embed="rId6"/>
          <a:stretch>
            <a:fillRect/>
          </a:stretch>
        </p:blipFill>
        <p:spPr>
          <a:xfrm>
            <a:off x="6408578" y="1772604"/>
            <a:ext cx="3726391" cy="4847813"/>
          </a:xfrm>
          <a:prstGeom prst="rect">
            <a:avLst/>
          </a:prstGeom>
        </p:spPr>
      </p:pic>
    </p:spTree>
    <p:extLst>
      <p:ext uri="{BB962C8B-B14F-4D97-AF65-F5344CB8AC3E}">
        <p14:creationId xmlns:p14="http://schemas.microsoft.com/office/powerpoint/2010/main" val="1333268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5985" y="762001"/>
            <a:ext cx="5750015" cy="584751"/>
          </a:xfrm>
        </p:spPr>
        <p:txBody>
          <a:bodyPr vert="horz" lIns="91416" tIns="45708" rIns="91416" bIns="45708" rtlCol="0" anchor="ctr">
            <a:noAutofit/>
          </a:bodyPr>
          <a:lstStyle/>
          <a:p>
            <a:pPr algn="ctr"/>
            <a:r>
              <a:rPr lang="en-US" b="1" dirty="0">
                <a:latin typeface="Corbel" panose="020B0503020204020204" pitchFamily="34" charset="0"/>
              </a:rPr>
              <a:t> Meeting Norms</a:t>
            </a:r>
          </a:p>
        </p:txBody>
      </p:sp>
      <p:sp>
        <p:nvSpPr>
          <p:cNvPr id="3" name="TextBox 2">
            <a:extLst>
              <a:ext uri="{FF2B5EF4-FFF2-40B4-BE49-F238E27FC236}">
                <a16:creationId xmlns:a16="http://schemas.microsoft.com/office/drawing/2014/main" id="{E50DC3EB-CC1C-4B44-B047-35C300856B98}"/>
              </a:ext>
            </a:extLst>
          </p:cNvPr>
          <p:cNvSpPr txBox="1"/>
          <p:nvPr/>
        </p:nvSpPr>
        <p:spPr>
          <a:xfrm>
            <a:off x="6095999" y="762000"/>
            <a:ext cx="6094414" cy="584751"/>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spAutoFit/>
          </a:bodyPr>
          <a:lstStyle/>
          <a:p>
            <a:pPr algn="ctr"/>
            <a:r>
              <a:rPr lang="es-MX" sz="3200" b="1" i="1" dirty="0">
                <a:solidFill>
                  <a:prstClr val="white"/>
                </a:solidFill>
                <a:latin typeface="Corbel" panose="020B0503020204020204" pitchFamily="34" charset="0"/>
              </a:rPr>
              <a:t>Normas para la reunión </a:t>
            </a:r>
          </a:p>
        </p:txBody>
      </p:sp>
      <p:sp>
        <p:nvSpPr>
          <p:cNvPr id="5" name="TextBox 4">
            <a:extLst>
              <a:ext uri="{FF2B5EF4-FFF2-40B4-BE49-F238E27FC236}">
                <a16:creationId xmlns:a16="http://schemas.microsoft.com/office/drawing/2014/main" id="{7F584050-4890-4AFE-96B2-E7F4BC6F120F}"/>
              </a:ext>
            </a:extLst>
          </p:cNvPr>
          <p:cNvSpPr txBox="1"/>
          <p:nvPr/>
        </p:nvSpPr>
        <p:spPr>
          <a:xfrm>
            <a:off x="609601" y="1752600"/>
            <a:ext cx="5486398" cy="2676734"/>
          </a:xfrm>
          <a:prstGeom prst="rect">
            <a:avLst/>
          </a:prstGeom>
          <a:noFill/>
        </p:spPr>
        <p:txBody>
          <a:bodyPr wrap="square" lIns="91416" tIns="45708" rIns="91416" bIns="45708" rtlCol="0" anchor="t">
            <a:spAutoFit/>
          </a:bodyPr>
          <a:lstStyle/>
          <a:p>
            <a:pPr marL="342797" indent="-342797">
              <a:buFontTx/>
              <a:buAutoNum type="arabicPeriod" startAt="5"/>
            </a:pPr>
            <a:r>
              <a:rPr lang="en-US" sz="2399" dirty="0">
                <a:solidFill>
                  <a:prstClr val="white"/>
                </a:solidFill>
                <a:latin typeface="Corbel" panose="020B0503020204020204" pitchFamily="34" charset="0"/>
              </a:rPr>
              <a:t>We will not interrupt each other.</a:t>
            </a:r>
            <a:endParaRPr lang="en-US" sz="2399" dirty="0">
              <a:solidFill>
                <a:prstClr val="white"/>
              </a:solidFill>
              <a:latin typeface="Corbel" panose="020B0503020204020204" pitchFamily="34" charset="0"/>
              <a:cs typeface="Calibri"/>
            </a:endParaRPr>
          </a:p>
          <a:p>
            <a:pPr marL="342797" indent="-342797">
              <a:buFontTx/>
              <a:buAutoNum type="arabicPeriod" startAt="5"/>
            </a:pPr>
            <a:r>
              <a:rPr lang="en-US" sz="2399" dirty="0">
                <a:solidFill>
                  <a:prstClr val="white"/>
                </a:solidFill>
                <a:latin typeface="Corbel" panose="020B0503020204020204" pitchFamily="34" charset="0"/>
              </a:rPr>
              <a:t>We will stay focused on the meeting topics.</a:t>
            </a:r>
            <a:endParaRPr lang="en-US" sz="2399" dirty="0">
              <a:solidFill>
                <a:prstClr val="white"/>
              </a:solidFill>
              <a:latin typeface="Corbel" panose="020B0503020204020204" pitchFamily="34" charset="0"/>
              <a:cs typeface="Calibri"/>
            </a:endParaRPr>
          </a:p>
          <a:p>
            <a:pPr marL="342797" indent="-342797">
              <a:buFontTx/>
              <a:buAutoNum type="arabicPeriod" startAt="5"/>
            </a:pPr>
            <a:r>
              <a:rPr lang="en-US" sz="2399" dirty="0">
                <a:solidFill>
                  <a:prstClr val="white"/>
                </a:solidFill>
                <a:latin typeface="Corbel" panose="020B0503020204020204" pitchFamily="34" charset="0"/>
              </a:rPr>
              <a:t>We believe that we can agree to disagree.</a:t>
            </a:r>
            <a:endParaRPr lang="en-US" sz="2399" dirty="0">
              <a:solidFill>
                <a:prstClr val="white"/>
              </a:solidFill>
              <a:latin typeface="Corbel" panose="020B0503020204020204" pitchFamily="34" charset="0"/>
              <a:cs typeface="Calibri"/>
            </a:endParaRPr>
          </a:p>
          <a:p>
            <a:pPr marL="342797" indent="-342797">
              <a:buFontTx/>
              <a:buAutoNum type="arabicPeriod" startAt="5"/>
            </a:pPr>
            <a:r>
              <a:rPr lang="en-US" sz="2399" dirty="0">
                <a:solidFill>
                  <a:prstClr val="white"/>
                </a:solidFill>
                <a:latin typeface="Corbel" panose="020B0503020204020204" pitchFamily="34" charset="0"/>
              </a:rPr>
              <a:t>We believe that there might be more than one solution to a problem.</a:t>
            </a:r>
            <a:endParaRPr lang="en-US" sz="2399" dirty="0">
              <a:solidFill>
                <a:prstClr val="white"/>
              </a:solidFill>
              <a:latin typeface="Corbel" panose="020B0503020204020204" pitchFamily="34" charset="0"/>
              <a:cs typeface="Calibri"/>
            </a:endParaRPr>
          </a:p>
        </p:txBody>
      </p:sp>
      <p:sp>
        <p:nvSpPr>
          <p:cNvPr id="11" name="TextBox 10">
            <a:extLst>
              <a:ext uri="{FF2B5EF4-FFF2-40B4-BE49-F238E27FC236}">
                <a16:creationId xmlns:a16="http://schemas.microsoft.com/office/drawing/2014/main" id="{7140A986-A51E-4911-99D6-5E653BD43BD1}"/>
              </a:ext>
            </a:extLst>
          </p:cNvPr>
          <p:cNvSpPr txBox="1"/>
          <p:nvPr/>
        </p:nvSpPr>
        <p:spPr>
          <a:xfrm>
            <a:off x="6324600" y="1752601"/>
            <a:ext cx="5865812" cy="2676959"/>
          </a:xfrm>
          <a:prstGeom prst="rect">
            <a:avLst/>
          </a:prstGeom>
          <a:noFill/>
        </p:spPr>
        <p:txBody>
          <a:bodyPr wrap="square" lIns="91416" tIns="45708" rIns="91416" bIns="45708" rtlCol="0" anchor="t">
            <a:spAutoFit/>
          </a:bodyPr>
          <a:lstStyle/>
          <a:p>
            <a:pPr marL="344067" indent="-344067"/>
            <a:r>
              <a:rPr lang="en-US" sz="2399" i="1" dirty="0">
                <a:solidFill>
                  <a:prstClr val="white"/>
                </a:solidFill>
                <a:latin typeface="Corbel" panose="020B0503020204020204" pitchFamily="34" charset="0"/>
              </a:rPr>
              <a:t>5. </a:t>
            </a:r>
            <a:r>
              <a:rPr lang="es-MX" sz="2399" i="1" dirty="0">
                <a:solidFill>
                  <a:prstClr val="white"/>
                </a:solidFill>
                <a:latin typeface="Corbel" panose="020B0503020204020204" pitchFamily="34" charset="0"/>
              </a:rPr>
              <a:t>No nos interrumpiremos</a:t>
            </a:r>
            <a:r>
              <a:rPr lang="en-US" sz="2399" i="1" dirty="0">
                <a:solidFill>
                  <a:prstClr val="white"/>
                </a:solidFill>
                <a:latin typeface="Corbel" panose="020B0503020204020204" pitchFamily="34" charset="0"/>
              </a:rPr>
              <a:t>.</a:t>
            </a:r>
            <a:endParaRPr lang="en-US" sz="2399" i="1" dirty="0">
              <a:solidFill>
                <a:prstClr val="white"/>
              </a:solidFill>
              <a:latin typeface="Corbel" panose="020B0503020204020204" pitchFamily="34" charset="0"/>
              <a:cs typeface="Calibri"/>
            </a:endParaRPr>
          </a:p>
          <a:p>
            <a:pPr marL="344067" indent="-344067"/>
            <a:r>
              <a:rPr lang="es-ES" sz="2399" i="1" dirty="0">
                <a:solidFill>
                  <a:prstClr val="white"/>
                </a:solidFill>
                <a:latin typeface="Corbel" panose="020B0503020204020204" pitchFamily="34" charset="0"/>
              </a:rPr>
              <a:t>6.  Nos mantendremos enfocados en los temas de la reunión.</a:t>
            </a:r>
            <a:endParaRPr lang="es-ES" sz="2399" i="1" dirty="0">
              <a:solidFill>
                <a:prstClr val="white"/>
              </a:solidFill>
              <a:latin typeface="Corbel" panose="020B0503020204020204" pitchFamily="34" charset="0"/>
              <a:cs typeface="Calibri"/>
            </a:endParaRPr>
          </a:p>
          <a:p>
            <a:pPr marL="344067" indent="-344067"/>
            <a:r>
              <a:rPr lang="es-ES" sz="2399" i="1" dirty="0">
                <a:solidFill>
                  <a:prstClr val="white"/>
                </a:solidFill>
                <a:latin typeface="Corbel" panose="020B0503020204020204" pitchFamily="34" charset="0"/>
              </a:rPr>
              <a:t>7. Creemos que podemos aceptar estar en desacuerdo.</a:t>
            </a:r>
            <a:endParaRPr lang="es-ES" sz="2399" i="1" dirty="0">
              <a:solidFill>
                <a:prstClr val="white"/>
              </a:solidFill>
              <a:latin typeface="Corbel" panose="020B0503020204020204" pitchFamily="34" charset="0"/>
              <a:cs typeface="Calibri"/>
            </a:endParaRPr>
          </a:p>
          <a:p>
            <a:pPr marL="344067" indent="-344067"/>
            <a:r>
              <a:rPr lang="es-ES" sz="2399" i="1" dirty="0">
                <a:solidFill>
                  <a:prstClr val="white"/>
                </a:solidFill>
                <a:latin typeface="Corbel" panose="020B0503020204020204" pitchFamily="34" charset="0"/>
              </a:rPr>
              <a:t>8. Creemos que puede haber más de una solución a un problema.</a:t>
            </a:r>
            <a:endParaRPr lang="en-US" sz="2399" i="1" dirty="0">
              <a:solidFill>
                <a:prstClr val="white"/>
              </a:solidFill>
              <a:latin typeface="Corbel" panose="020B0503020204020204" pitchFamily="34" charset="0"/>
              <a:cs typeface="Calibri" panose="020F0502020204030204"/>
            </a:endParaRPr>
          </a:p>
        </p:txBody>
      </p:sp>
    </p:spTree>
    <p:extLst>
      <p:ext uri="{BB962C8B-B14F-4D97-AF65-F5344CB8AC3E}">
        <p14:creationId xmlns:p14="http://schemas.microsoft.com/office/powerpoint/2010/main" val="236625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0340-A4C3-8892-BE01-615417D6318D}"/>
              </a:ext>
            </a:extLst>
          </p:cNvPr>
          <p:cNvSpPr>
            <a:spLocks noGrp="1"/>
          </p:cNvSpPr>
          <p:nvPr>
            <p:ph type="title"/>
          </p:nvPr>
        </p:nvSpPr>
        <p:spPr>
          <a:xfrm>
            <a:off x="1522810" y="274638"/>
            <a:ext cx="9738045" cy="563562"/>
          </a:xfrm>
        </p:spPr>
        <p:txBody>
          <a:bodyPr/>
          <a:lstStyle/>
          <a:p>
            <a:pPr algn="ctr"/>
            <a:r>
              <a:rPr lang="en-US" dirty="0"/>
              <a:t>Parent Roadmap: Grade 2 </a:t>
            </a:r>
          </a:p>
        </p:txBody>
      </p:sp>
      <p:sp>
        <p:nvSpPr>
          <p:cNvPr id="3" name="Title 1">
            <a:extLst>
              <a:ext uri="{FF2B5EF4-FFF2-40B4-BE49-F238E27FC236}">
                <a16:creationId xmlns:a16="http://schemas.microsoft.com/office/drawing/2014/main" id="{3D487899-8C0B-7004-A8DA-B723D1218A5B}"/>
              </a:ext>
            </a:extLst>
          </p:cNvPr>
          <p:cNvSpPr txBox="1">
            <a:spLocks/>
          </p:cNvSpPr>
          <p:nvPr/>
        </p:nvSpPr>
        <p:spPr>
          <a:xfrm>
            <a:off x="1539556" y="838200"/>
            <a:ext cx="9738044"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i="1" dirty="0" err="1"/>
              <a:t>Guía</a:t>
            </a:r>
            <a:r>
              <a:rPr lang="en-US" i="1" dirty="0"/>
              <a:t> para </a:t>
            </a:r>
            <a:r>
              <a:rPr lang="en-US" i="1" dirty="0" err="1"/>
              <a:t>los</a:t>
            </a:r>
            <a:r>
              <a:rPr lang="en-US" i="1" dirty="0"/>
              <a:t> Padres: </a:t>
            </a:r>
            <a:r>
              <a:rPr lang="en-US" i="1" dirty="0" err="1"/>
              <a:t>Grado</a:t>
            </a:r>
            <a:r>
              <a:rPr lang="en-US" i="1" dirty="0"/>
              <a:t> 2 </a:t>
            </a:r>
          </a:p>
        </p:txBody>
      </p:sp>
      <p:pic>
        <p:nvPicPr>
          <p:cNvPr id="4" name="Picture 3">
            <a:hlinkClick r:id="rId3"/>
          </p:cNvPr>
          <p:cNvPicPr>
            <a:picLocks noChangeAspect="1"/>
          </p:cNvPicPr>
          <p:nvPr/>
        </p:nvPicPr>
        <p:blipFill>
          <a:blip r:embed="rId4"/>
          <a:stretch>
            <a:fillRect/>
          </a:stretch>
        </p:blipFill>
        <p:spPr>
          <a:xfrm>
            <a:off x="2286000" y="1798881"/>
            <a:ext cx="3718568" cy="4814995"/>
          </a:xfrm>
          <a:prstGeom prst="rect">
            <a:avLst/>
          </a:prstGeom>
        </p:spPr>
      </p:pic>
      <p:pic>
        <p:nvPicPr>
          <p:cNvPr id="6" name="Picture 5">
            <a:hlinkClick r:id="rId5"/>
          </p:cNvPr>
          <p:cNvPicPr>
            <a:picLocks noChangeAspect="1"/>
          </p:cNvPicPr>
          <p:nvPr/>
        </p:nvPicPr>
        <p:blipFill>
          <a:blip r:embed="rId6"/>
          <a:stretch>
            <a:fillRect/>
          </a:stretch>
        </p:blipFill>
        <p:spPr>
          <a:xfrm>
            <a:off x="6629400" y="1815747"/>
            <a:ext cx="3688567" cy="4781262"/>
          </a:xfrm>
          <a:prstGeom prst="rect">
            <a:avLst/>
          </a:prstGeom>
        </p:spPr>
      </p:pic>
    </p:spTree>
    <p:extLst>
      <p:ext uri="{BB962C8B-B14F-4D97-AF65-F5344CB8AC3E}">
        <p14:creationId xmlns:p14="http://schemas.microsoft.com/office/powerpoint/2010/main" val="91009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6E7E-A6D5-4689-2F61-C97652A8AF4A}"/>
              </a:ext>
            </a:extLst>
          </p:cNvPr>
          <p:cNvSpPr>
            <a:spLocks noGrp="1"/>
          </p:cNvSpPr>
          <p:nvPr>
            <p:ph type="title"/>
          </p:nvPr>
        </p:nvSpPr>
        <p:spPr>
          <a:xfrm>
            <a:off x="1522811" y="274638"/>
            <a:ext cx="9146380" cy="639762"/>
          </a:xfrm>
        </p:spPr>
        <p:txBody>
          <a:bodyPr/>
          <a:lstStyle/>
          <a:p>
            <a:r>
              <a:rPr lang="en-US" dirty="0"/>
              <a:t>Khan Academy Kids</a:t>
            </a:r>
          </a:p>
        </p:txBody>
      </p:sp>
      <p:pic>
        <p:nvPicPr>
          <p:cNvPr id="6" name="Content Placeholder 5">
            <a:hlinkClick r:id="rId3"/>
            <a:extLst>
              <a:ext uri="{FF2B5EF4-FFF2-40B4-BE49-F238E27FC236}">
                <a16:creationId xmlns:a16="http://schemas.microsoft.com/office/drawing/2014/main" id="{D9DA9E11-B75F-15A2-5170-63C8DB8D3888}"/>
              </a:ext>
            </a:extLst>
          </p:cNvPr>
          <p:cNvPicPr>
            <a:picLocks noGrp="1" noChangeAspect="1"/>
          </p:cNvPicPr>
          <p:nvPr>
            <p:ph idx="1"/>
          </p:nvPr>
        </p:nvPicPr>
        <p:blipFill rotWithShape="1">
          <a:blip r:embed="rId4"/>
          <a:srcRect l="2912" t="9527" r="3023"/>
          <a:stretch/>
        </p:blipFill>
        <p:spPr>
          <a:xfrm>
            <a:off x="4724400" y="2133600"/>
            <a:ext cx="5694462" cy="3657599"/>
          </a:xfrm>
        </p:spPr>
      </p:pic>
      <p:pic>
        <p:nvPicPr>
          <p:cNvPr id="8" name="Picture 7">
            <a:hlinkClick r:id="rId5"/>
            <a:extLst>
              <a:ext uri="{FF2B5EF4-FFF2-40B4-BE49-F238E27FC236}">
                <a16:creationId xmlns:a16="http://schemas.microsoft.com/office/drawing/2014/main" id="{2FE67824-B83F-4054-537F-865770379E24}"/>
              </a:ext>
            </a:extLst>
          </p:cNvPr>
          <p:cNvPicPr>
            <a:picLocks noChangeAspect="1"/>
          </p:cNvPicPr>
          <p:nvPr/>
        </p:nvPicPr>
        <p:blipFill>
          <a:blip r:embed="rId6"/>
          <a:stretch>
            <a:fillRect/>
          </a:stretch>
        </p:blipFill>
        <p:spPr>
          <a:xfrm>
            <a:off x="892557" y="2072473"/>
            <a:ext cx="3372310" cy="10964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hlinkClick r:id="rId7"/>
            <a:extLst>
              <a:ext uri="{FF2B5EF4-FFF2-40B4-BE49-F238E27FC236}">
                <a16:creationId xmlns:a16="http://schemas.microsoft.com/office/drawing/2014/main" id="{EA14FCD6-175F-F8F8-7A60-E6C300BF8CCA}"/>
              </a:ext>
            </a:extLst>
          </p:cNvPr>
          <p:cNvPicPr>
            <a:picLocks noChangeAspect="1"/>
          </p:cNvPicPr>
          <p:nvPr/>
        </p:nvPicPr>
        <p:blipFill>
          <a:blip r:embed="rId8"/>
          <a:stretch>
            <a:fillRect/>
          </a:stretch>
        </p:blipFill>
        <p:spPr>
          <a:xfrm>
            <a:off x="892557" y="3487321"/>
            <a:ext cx="3372310" cy="989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hlinkClick r:id="rId9"/>
            <a:extLst>
              <a:ext uri="{FF2B5EF4-FFF2-40B4-BE49-F238E27FC236}">
                <a16:creationId xmlns:a16="http://schemas.microsoft.com/office/drawing/2014/main" id="{63E67F8D-2DD8-FF2E-ED6D-9618C547C63C}"/>
              </a:ext>
            </a:extLst>
          </p:cNvPr>
          <p:cNvPicPr>
            <a:picLocks noChangeAspect="1"/>
          </p:cNvPicPr>
          <p:nvPr/>
        </p:nvPicPr>
        <p:blipFill>
          <a:blip r:embed="rId10"/>
          <a:stretch>
            <a:fillRect/>
          </a:stretch>
        </p:blipFill>
        <p:spPr>
          <a:xfrm>
            <a:off x="892557" y="4797917"/>
            <a:ext cx="3372311" cy="993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itle 1">
            <a:extLst>
              <a:ext uri="{FF2B5EF4-FFF2-40B4-BE49-F238E27FC236}">
                <a16:creationId xmlns:a16="http://schemas.microsoft.com/office/drawing/2014/main" id="{0A36292A-131C-8502-5BCA-1EC0AACF96F2}"/>
              </a:ext>
            </a:extLst>
          </p:cNvPr>
          <p:cNvSpPr txBox="1">
            <a:spLocks/>
          </p:cNvSpPr>
          <p:nvPr/>
        </p:nvSpPr>
        <p:spPr>
          <a:xfrm>
            <a:off x="1522809" y="846138"/>
            <a:ext cx="9146380" cy="639762"/>
          </a:xfrm>
          <a:prstGeom prst="rect">
            <a:avLst/>
          </a:prstGeom>
        </p:spPr>
        <p:txBody>
          <a:bodyPr vert="horz" lIns="91440" tIns="45720" rIns="91440" bIns="45720" rtlCol="0" anchor="b">
            <a:noAutofit/>
          </a:bodyPr>
          <a:lstStyle>
            <a:lvl1pPr algn="l" defTabSz="914674" rtl="0" eaLnBrk="1" latinLnBrk="0" hangingPunct="1">
              <a:lnSpc>
                <a:spcPct val="90000"/>
              </a:lnSpc>
              <a:spcBef>
                <a:spcPct val="0"/>
              </a:spcBef>
              <a:buNone/>
              <a:defRPr sz="3201" b="0" kern="1200">
                <a:solidFill>
                  <a:schemeClr val="tx1"/>
                </a:solidFill>
                <a:latin typeface="+mj-lt"/>
                <a:ea typeface="+mj-ea"/>
                <a:cs typeface="+mj-cs"/>
              </a:defRPr>
            </a:lvl1pPr>
          </a:lstStyle>
          <a:p>
            <a:r>
              <a:rPr lang="en-US" dirty="0"/>
              <a:t>https://www.khanacademy.org/</a:t>
            </a:r>
          </a:p>
        </p:txBody>
      </p:sp>
    </p:spTree>
    <p:extLst>
      <p:ext uri="{BB962C8B-B14F-4D97-AF65-F5344CB8AC3E}">
        <p14:creationId xmlns:p14="http://schemas.microsoft.com/office/powerpoint/2010/main" val="389905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0376-DBD7-F6C8-6C60-839AC6A7808C}"/>
              </a:ext>
            </a:extLst>
          </p:cNvPr>
          <p:cNvSpPr>
            <a:spLocks noGrp="1"/>
          </p:cNvSpPr>
          <p:nvPr>
            <p:ph type="title"/>
          </p:nvPr>
        </p:nvSpPr>
        <p:spPr>
          <a:xfrm>
            <a:off x="1522811" y="274638"/>
            <a:ext cx="9146380" cy="563562"/>
          </a:xfrm>
        </p:spPr>
        <p:txBody>
          <a:bodyPr/>
          <a:lstStyle/>
          <a:p>
            <a:pPr algn="ctr"/>
            <a:r>
              <a:rPr lang="en-US" dirty="0"/>
              <a:t>Today.com: Grade Kindergarten</a:t>
            </a:r>
          </a:p>
        </p:txBody>
      </p:sp>
      <p:pic>
        <p:nvPicPr>
          <p:cNvPr id="10" name="Content Placeholder 9">
            <a:hlinkClick r:id="rId3"/>
            <a:extLst>
              <a:ext uri="{FF2B5EF4-FFF2-40B4-BE49-F238E27FC236}">
                <a16:creationId xmlns:a16="http://schemas.microsoft.com/office/drawing/2014/main" id="{1B3FC212-0059-D141-955F-B5E49EB9B01F}"/>
              </a:ext>
            </a:extLst>
          </p:cNvPr>
          <p:cNvPicPr>
            <a:picLocks noGrp="1" noChangeAspect="1"/>
          </p:cNvPicPr>
          <p:nvPr>
            <p:ph sz="half" idx="1"/>
          </p:nvPr>
        </p:nvPicPr>
        <p:blipFill>
          <a:blip r:embed="rId4"/>
          <a:stretch>
            <a:fillRect/>
          </a:stretch>
        </p:blipFill>
        <p:spPr>
          <a:xfrm>
            <a:off x="6268939" y="1947362"/>
            <a:ext cx="5499431" cy="3762179"/>
          </a:xfrm>
        </p:spPr>
      </p:pic>
      <p:pic>
        <p:nvPicPr>
          <p:cNvPr id="12" name="Content Placeholder 11">
            <a:hlinkClick r:id="rId5"/>
            <a:extLst>
              <a:ext uri="{FF2B5EF4-FFF2-40B4-BE49-F238E27FC236}">
                <a16:creationId xmlns:a16="http://schemas.microsoft.com/office/drawing/2014/main" id="{2A9132F1-03E1-4638-6FE3-377CFACD9DE6}"/>
              </a:ext>
            </a:extLst>
          </p:cNvPr>
          <p:cNvPicPr>
            <a:picLocks noGrp="1" noChangeAspect="1"/>
          </p:cNvPicPr>
          <p:nvPr>
            <p:ph sz="half" idx="2"/>
          </p:nvPr>
        </p:nvPicPr>
        <p:blipFill>
          <a:blip r:embed="rId6"/>
          <a:stretch>
            <a:fillRect/>
          </a:stretch>
        </p:blipFill>
        <p:spPr>
          <a:xfrm>
            <a:off x="838201" y="1947362"/>
            <a:ext cx="5084862" cy="3762179"/>
          </a:xfrm>
        </p:spPr>
      </p:pic>
      <p:sp>
        <p:nvSpPr>
          <p:cNvPr id="7" name="Title 1">
            <a:extLst>
              <a:ext uri="{FF2B5EF4-FFF2-40B4-BE49-F238E27FC236}">
                <a16:creationId xmlns:a16="http://schemas.microsoft.com/office/drawing/2014/main" id="{850AD647-8050-1E2A-AEB8-EF7AF25773FE}"/>
              </a:ext>
            </a:extLst>
          </p:cNvPr>
          <p:cNvSpPr txBox="1">
            <a:spLocks/>
          </p:cNvSpPr>
          <p:nvPr/>
        </p:nvSpPr>
        <p:spPr>
          <a:xfrm>
            <a:off x="1522810" y="858819"/>
            <a:ext cx="9146380"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i="1" dirty="0"/>
              <a:t>Today.com: Grado Kindergarten</a:t>
            </a:r>
          </a:p>
        </p:txBody>
      </p:sp>
    </p:spTree>
    <p:extLst>
      <p:ext uri="{BB962C8B-B14F-4D97-AF65-F5344CB8AC3E}">
        <p14:creationId xmlns:p14="http://schemas.microsoft.com/office/powerpoint/2010/main" val="73785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0376-DBD7-F6C8-6C60-839AC6A7808C}"/>
              </a:ext>
            </a:extLst>
          </p:cNvPr>
          <p:cNvSpPr>
            <a:spLocks noGrp="1"/>
          </p:cNvSpPr>
          <p:nvPr>
            <p:ph type="title"/>
          </p:nvPr>
        </p:nvSpPr>
        <p:spPr>
          <a:xfrm>
            <a:off x="1522811" y="274638"/>
            <a:ext cx="9146380" cy="563562"/>
          </a:xfrm>
        </p:spPr>
        <p:txBody>
          <a:bodyPr/>
          <a:lstStyle/>
          <a:p>
            <a:pPr algn="ctr"/>
            <a:r>
              <a:rPr lang="en-US" dirty="0"/>
              <a:t>Today.com: Grade 1</a:t>
            </a:r>
          </a:p>
        </p:txBody>
      </p:sp>
      <p:sp>
        <p:nvSpPr>
          <p:cNvPr id="7" name="Title 1">
            <a:extLst>
              <a:ext uri="{FF2B5EF4-FFF2-40B4-BE49-F238E27FC236}">
                <a16:creationId xmlns:a16="http://schemas.microsoft.com/office/drawing/2014/main" id="{850AD647-8050-1E2A-AEB8-EF7AF25773FE}"/>
              </a:ext>
            </a:extLst>
          </p:cNvPr>
          <p:cNvSpPr txBox="1">
            <a:spLocks/>
          </p:cNvSpPr>
          <p:nvPr/>
        </p:nvSpPr>
        <p:spPr>
          <a:xfrm>
            <a:off x="1522810" y="858819"/>
            <a:ext cx="9146380"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i="1" dirty="0"/>
              <a:t>Today.com: Grado 1</a:t>
            </a:r>
          </a:p>
        </p:txBody>
      </p:sp>
      <p:pic>
        <p:nvPicPr>
          <p:cNvPr id="16" name="Content Placeholder 15">
            <a:hlinkClick r:id="rId3"/>
            <a:extLst>
              <a:ext uri="{FF2B5EF4-FFF2-40B4-BE49-F238E27FC236}">
                <a16:creationId xmlns:a16="http://schemas.microsoft.com/office/drawing/2014/main" id="{9DED7EF1-0141-524A-EB5A-AC0630C4A4FA}"/>
              </a:ext>
            </a:extLst>
          </p:cNvPr>
          <p:cNvPicPr>
            <a:picLocks noGrp="1" noChangeAspect="1"/>
          </p:cNvPicPr>
          <p:nvPr>
            <p:ph sz="half" idx="1"/>
          </p:nvPr>
        </p:nvPicPr>
        <p:blipFill>
          <a:blip r:embed="rId4"/>
          <a:stretch>
            <a:fillRect/>
          </a:stretch>
        </p:blipFill>
        <p:spPr>
          <a:xfrm>
            <a:off x="609600" y="1769300"/>
            <a:ext cx="5334001" cy="3875400"/>
          </a:xfrm>
        </p:spPr>
      </p:pic>
      <p:pic>
        <p:nvPicPr>
          <p:cNvPr id="22" name="Content Placeholder 21">
            <a:hlinkClick r:id="rId5"/>
            <a:extLst>
              <a:ext uri="{FF2B5EF4-FFF2-40B4-BE49-F238E27FC236}">
                <a16:creationId xmlns:a16="http://schemas.microsoft.com/office/drawing/2014/main" id="{98FB1845-39AD-9984-2F74-A82F55983D7F}"/>
              </a:ext>
            </a:extLst>
          </p:cNvPr>
          <p:cNvPicPr>
            <a:picLocks noGrp="1" noChangeAspect="1"/>
          </p:cNvPicPr>
          <p:nvPr>
            <p:ph sz="half" idx="2"/>
          </p:nvPr>
        </p:nvPicPr>
        <p:blipFill>
          <a:blip r:embed="rId6"/>
          <a:stretch>
            <a:fillRect/>
          </a:stretch>
        </p:blipFill>
        <p:spPr>
          <a:xfrm>
            <a:off x="6248400" y="1769300"/>
            <a:ext cx="5442232" cy="3875399"/>
          </a:xfrm>
        </p:spPr>
      </p:pic>
    </p:spTree>
    <p:extLst>
      <p:ext uri="{BB962C8B-B14F-4D97-AF65-F5344CB8AC3E}">
        <p14:creationId xmlns:p14="http://schemas.microsoft.com/office/powerpoint/2010/main" val="328109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E0376-DBD7-F6C8-6C60-839AC6A7808C}"/>
              </a:ext>
            </a:extLst>
          </p:cNvPr>
          <p:cNvSpPr>
            <a:spLocks noGrp="1"/>
          </p:cNvSpPr>
          <p:nvPr>
            <p:ph type="title"/>
          </p:nvPr>
        </p:nvSpPr>
        <p:spPr>
          <a:xfrm>
            <a:off x="1522811" y="274638"/>
            <a:ext cx="9146380" cy="563562"/>
          </a:xfrm>
        </p:spPr>
        <p:txBody>
          <a:bodyPr/>
          <a:lstStyle/>
          <a:p>
            <a:pPr algn="ctr"/>
            <a:r>
              <a:rPr lang="en-US" dirty="0"/>
              <a:t>Today.com: Grade 2</a:t>
            </a:r>
          </a:p>
        </p:txBody>
      </p:sp>
      <p:sp>
        <p:nvSpPr>
          <p:cNvPr id="7" name="Title 1">
            <a:extLst>
              <a:ext uri="{FF2B5EF4-FFF2-40B4-BE49-F238E27FC236}">
                <a16:creationId xmlns:a16="http://schemas.microsoft.com/office/drawing/2014/main" id="{850AD647-8050-1E2A-AEB8-EF7AF25773FE}"/>
              </a:ext>
            </a:extLst>
          </p:cNvPr>
          <p:cNvSpPr txBox="1">
            <a:spLocks/>
          </p:cNvSpPr>
          <p:nvPr/>
        </p:nvSpPr>
        <p:spPr>
          <a:xfrm>
            <a:off x="1522810" y="858819"/>
            <a:ext cx="9146380" cy="563562"/>
          </a:xfrm>
          <a:prstGeom prst="rect">
            <a:avLst/>
          </a:prstGeom>
        </p:spPr>
        <p:txBody>
          <a:bodyPr vert="horz" lIns="91440" tIns="45720" rIns="91440" bIns="45720" rtlCol="0" anchor="b">
            <a:normAutofit/>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algn="ctr"/>
            <a:r>
              <a:rPr lang="en-US" i="1" dirty="0"/>
              <a:t>Today.com: Grado 2</a:t>
            </a:r>
          </a:p>
        </p:txBody>
      </p:sp>
      <p:pic>
        <p:nvPicPr>
          <p:cNvPr id="6" name="Content Placeholder 5">
            <a:hlinkClick r:id="rId3"/>
            <a:extLst>
              <a:ext uri="{FF2B5EF4-FFF2-40B4-BE49-F238E27FC236}">
                <a16:creationId xmlns:a16="http://schemas.microsoft.com/office/drawing/2014/main" id="{5C1035B0-E805-6EC2-65FD-215255A4A060}"/>
              </a:ext>
            </a:extLst>
          </p:cNvPr>
          <p:cNvPicPr>
            <a:picLocks noGrp="1" noChangeAspect="1"/>
          </p:cNvPicPr>
          <p:nvPr>
            <p:ph sz="half" idx="1"/>
          </p:nvPr>
        </p:nvPicPr>
        <p:blipFill>
          <a:blip r:embed="rId4"/>
          <a:stretch>
            <a:fillRect/>
          </a:stretch>
        </p:blipFill>
        <p:spPr>
          <a:xfrm>
            <a:off x="609600" y="1892213"/>
            <a:ext cx="5257802" cy="3950450"/>
          </a:xfrm>
        </p:spPr>
      </p:pic>
      <p:pic>
        <p:nvPicPr>
          <p:cNvPr id="13" name="Content Placeholder 12">
            <a:extLst>
              <a:ext uri="{FF2B5EF4-FFF2-40B4-BE49-F238E27FC236}">
                <a16:creationId xmlns:a16="http://schemas.microsoft.com/office/drawing/2014/main" id="{AC7D779F-488E-B4E7-B931-8223733FC9D0}"/>
              </a:ext>
            </a:extLst>
          </p:cNvPr>
          <p:cNvPicPr>
            <a:picLocks noGrp="1" noChangeAspect="1"/>
          </p:cNvPicPr>
          <p:nvPr>
            <p:ph sz="half" idx="2"/>
          </p:nvPr>
        </p:nvPicPr>
        <p:blipFill>
          <a:blip r:embed="rId5"/>
          <a:stretch>
            <a:fillRect/>
          </a:stretch>
        </p:blipFill>
        <p:spPr>
          <a:xfrm>
            <a:off x="6324600" y="1892213"/>
            <a:ext cx="5257800" cy="3950450"/>
          </a:xfrm>
        </p:spPr>
      </p:pic>
    </p:spTree>
    <p:extLst>
      <p:ext uri="{BB962C8B-B14F-4D97-AF65-F5344CB8AC3E}">
        <p14:creationId xmlns:p14="http://schemas.microsoft.com/office/powerpoint/2010/main" val="327783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C6DC-EE52-2A2F-E6A8-2A36AD01CCD5}"/>
              </a:ext>
            </a:extLst>
          </p:cNvPr>
          <p:cNvSpPr>
            <a:spLocks noGrp="1"/>
          </p:cNvSpPr>
          <p:nvPr>
            <p:ph type="title"/>
          </p:nvPr>
        </p:nvSpPr>
        <p:spPr/>
        <p:txBody>
          <a:bodyPr>
            <a:normAutofit/>
          </a:bodyPr>
          <a:lstStyle/>
          <a:p>
            <a:pPr algn="ctr"/>
            <a:r>
              <a:rPr lang="en-US" sz="4800"/>
              <a:t>Padlet</a:t>
            </a:r>
            <a:endParaRPr lang="es-419" sz="4800" dirty="0"/>
          </a:p>
        </p:txBody>
      </p:sp>
      <p:pic>
        <p:nvPicPr>
          <p:cNvPr id="5" name="Picture 4">
            <a:hlinkClick r:id="rId3"/>
            <a:extLst>
              <a:ext uri="{FF2B5EF4-FFF2-40B4-BE49-F238E27FC236}">
                <a16:creationId xmlns:a16="http://schemas.microsoft.com/office/drawing/2014/main" id="{8794822F-9DB2-88E9-3FC0-C8BC3497D8D1}"/>
              </a:ext>
            </a:extLst>
          </p:cNvPr>
          <p:cNvPicPr>
            <a:picLocks noChangeAspect="1"/>
          </p:cNvPicPr>
          <p:nvPr/>
        </p:nvPicPr>
        <p:blipFill>
          <a:blip r:embed="rId4"/>
          <a:stretch>
            <a:fillRect/>
          </a:stretch>
        </p:blipFill>
        <p:spPr>
          <a:xfrm>
            <a:off x="520414" y="1668413"/>
            <a:ext cx="5346986" cy="4608708"/>
          </a:xfrm>
          <a:prstGeom prst="rect">
            <a:avLst/>
          </a:prstGeom>
        </p:spPr>
      </p:pic>
      <p:pic>
        <p:nvPicPr>
          <p:cNvPr id="8" name="Picture 7">
            <a:hlinkClick r:id="rId5"/>
            <a:extLst>
              <a:ext uri="{FF2B5EF4-FFF2-40B4-BE49-F238E27FC236}">
                <a16:creationId xmlns:a16="http://schemas.microsoft.com/office/drawing/2014/main" id="{A74E449F-DAFF-5B89-AB95-EFAD2B183693}"/>
              </a:ext>
            </a:extLst>
          </p:cNvPr>
          <p:cNvPicPr>
            <a:picLocks noChangeAspect="1"/>
          </p:cNvPicPr>
          <p:nvPr/>
        </p:nvPicPr>
        <p:blipFill>
          <a:blip r:embed="rId6"/>
          <a:stretch>
            <a:fillRect/>
          </a:stretch>
        </p:blipFill>
        <p:spPr>
          <a:xfrm>
            <a:off x="6324602" y="1668413"/>
            <a:ext cx="5337458" cy="4608708"/>
          </a:xfrm>
          <a:prstGeom prst="rect">
            <a:avLst/>
          </a:prstGeom>
        </p:spPr>
      </p:pic>
    </p:spTree>
    <p:extLst>
      <p:ext uri="{BB962C8B-B14F-4D97-AF65-F5344CB8AC3E}">
        <p14:creationId xmlns:p14="http://schemas.microsoft.com/office/powerpoint/2010/main" val="258787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45AB4-3EAB-4A0C-AA60-58CE781C708C}"/>
              </a:ext>
            </a:extLst>
          </p:cNvPr>
          <p:cNvSpPr>
            <a:spLocks noGrp="1"/>
          </p:cNvSpPr>
          <p:nvPr>
            <p:ph type="title"/>
          </p:nvPr>
        </p:nvSpPr>
        <p:spPr>
          <a:xfrm>
            <a:off x="914398" y="2362200"/>
            <a:ext cx="4518282" cy="1066800"/>
          </a:xfrm>
        </p:spPr>
        <p:txBody>
          <a:bodyPr anchor="ctr">
            <a:noAutofit/>
          </a:bodyPr>
          <a:lstStyle/>
          <a:p>
            <a:r>
              <a:rPr lang="en-US" sz="4800" dirty="0">
                <a:latin typeface="Corbel" panose="020B0503020204020204" pitchFamily="34" charset="0"/>
              </a:rPr>
              <a:t>7) HOMEWORK</a:t>
            </a:r>
          </a:p>
        </p:txBody>
      </p:sp>
      <p:sp>
        <p:nvSpPr>
          <p:cNvPr id="3" name="Text Placeholder 2">
            <a:extLst>
              <a:ext uri="{FF2B5EF4-FFF2-40B4-BE49-F238E27FC236}">
                <a16:creationId xmlns:a16="http://schemas.microsoft.com/office/drawing/2014/main" id="{A6A7A1BB-4A8B-4C7E-B474-87F17C97D236}"/>
              </a:ext>
            </a:extLst>
          </p:cNvPr>
          <p:cNvSpPr>
            <a:spLocks noGrp="1"/>
          </p:cNvSpPr>
          <p:nvPr>
            <p:ph type="body" sz="quarter" idx="13"/>
          </p:nvPr>
        </p:nvSpPr>
        <p:spPr>
          <a:xfrm>
            <a:off x="914398" y="3429000"/>
            <a:ext cx="4518281" cy="1066800"/>
          </a:xfrm>
        </p:spPr>
        <p:txBody>
          <a:bodyPr anchor="ctr">
            <a:noAutofit/>
          </a:bodyPr>
          <a:lstStyle/>
          <a:p>
            <a:r>
              <a:rPr lang="es-CO" sz="4800">
                <a:latin typeface="Corbel" panose="020B0503020204020204" pitchFamily="34" charset="0"/>
              </a:rPr>
              <a:t>7) TAREA</a:t>
            </a:r>
          </a:p>
        </p:txBody>
      </p:sp>
      <p:pic>
        <p:nvPicPr>
          <p:cNvPr id="2052" name="Picture 4">
            <a:extLst>
              <a:ext uri="{FF2B5EF4-FFF2-40B4-BE49-F238E27FC236}">
                <a16:creationId xmlns:a16="http://schemas.microsoft.com/office/drawing/2014/main" id="{B1A5F6D1-F669-4C67-9F6B-2B8BCFEF6E9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432679" y="1740426"/>
            <a:ext cx="5987852" cy="33771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0813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281FFB81-F0E5-1ABB-87CE-698F10961524}"/>
              </a:ext>
            </a:extLst>
          </p:cNvPr>
          <p:cNvGraphicFramePr/>
          <p:nvPr>
            <p:extLst>
              <p:ext uri="{D42A27DB-BD31-4B8C-83A1-F6EECF244321}">
                <p14:modId xmlns:p14="http://schemas.microsoft.com/office/powerpoint/2010/main" val="1122679313"/>
              </p:ext>
            </p:extLst>
          </p:nvPr>
        </p:nvGraphicFramePr>
        <p:xfrm>
          <a:off x="6324600" y="381000"/>
          <a:ext cx="56388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C13DED14-4E43-0DFB-9159-5AA2E0AE058B}"/>
              </a:ext>
            </a:extLst>
          </p:cNvPr>
          <p:cNvSpPr txBox="1">
            <a:spLocks/>
          </p:cNvSpPr>
          <p:nvPr/>
        </p:nvSpPr>
        <p:spPr>
          <a:xfrm>
            <a:off x="1066799" y="609600"/>
            <a:ext cx="4800601" cy="2590800"/>
          </a:xfrm>
          <a:prstGeom prst="rect">
            <a:avLst/>
          </a:prstGeom>
        </p:spPr>
        <p:txBody>
          <a:bodyPr anchor="ctr">
            <a:normAutofit fontScale="77500" lnSpcReduction="2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marL="0" marR="0" lvl="0" indent="0" algn="l" defTabSz="914674" rtl="0" eaLnBrk="1" fontAlgn="auto" latinLnBrk="0" hangingPunct="1">
              <a:lnSpc>
                <a:spcPct val="90000"/>
              </a:lnSpc>
              <a:spcBef>
                <a:spcPct val="0"/>
              </a:spcBef>
              <a:spcAft>
                <a:spcPts val="0"/>
              </a:spcAft>
              <a:buClrTx/>
              <a:buSzTx/>
              <a:buFontTx/>
              <a:buNone/>
              <a:tabLst/>
              <a:defRPr/>
            </a:pPr>
            <a:r>
              <a:rPr lang="en-US" sz="3200" b="1" dirty="0">
                <a:solidFill>
                  <a:prstClr val="white"/>
                </a:solidFill>
                <a:latin typeface="Corbel"/>
              </a:rPr>
              <a:t>Applying CCSS for ELA to your child’s work</a:t>
            </a:r>
            <a:r>
              <a:rPr kumimoji="0" lang="en-US" sz="3200" b="1" i="0" u="none" strike="noStrike" kern="1200" cap="none" spc="0" normalizeH="0" baseline="0" noProof="0" dirty="0">
                <a:ln>
                  <a:noFill/>
                </a:ln>
                <a:solidFill>
                  <a:prstClr val="white"/>
                </a:solidFill>
                <a:effectLst/>
                <a:uLnTx/>
                <a:uFillTx/>
                <a:latin typeface="Corbel"/>
                <a:ea typeface="+mj-ea"/>
                <a:cs typeface="+mj-cs"/>
              </a:rPr>
              <a:t>:</a:t>
            </a:r>
          </a:p>
          <a:p>
            <a:pPr marL="514350" marR="0" lvl="0" indent="-514350" algn="l" defTabSz="914674" rtl="0" eaLnBrk="1" fontAlgn="auto" latinLnBrk="0" hangingPunct="1">
              <a:lnSpc>
                <a:spcPct val="90000"/>
              </a:lnSpc>
              <a:spcBef>
                <a:spcPct val="0"/>
              </a:spcBef>
              <a:spcAft>
                <a:spcPts val="0"/>
              </a:spcAft>
              <a:buClrTx/>
              <a:buSzTx/>
              <a:buFontTx/>
              <a:buAutoNum type="arabicParenR"/>
              <a:tabLst/>
              <a:defRPr/>
            </a:pPr>
            <a:r>
              <a:rPr kumimoji="0" lang="en-US" sz="3200" b="0" i="0" u="none" strike="noStrike" kern="1200" cap="none" spc="0" normalizeH="0" baseline="0" noProof="0" dirty="0">
                <a:ln>
                  <a:noFill/>
                </a:ln>
                <a:solidFill>
                  <a:prstClr val="white"/>
                </a:solidFill>
                <a:effectLst/>
                <a:uLnTx/>
                <a:uFillTx/>
                <a:latin typeface="Corbel"/>
                <a:ea typeface="+mj-ea"/>
                <a:cs typeface="+mj-cs"/>
              </a:rPr>
              <a:t>Re-read “Developing Language Skills” from the CCSS Parent Overview.</a:t>
            </a:r>
          </a:p>
          <a:p>
            <a:pPr marL="514350" marR="0" lvl="0" indent="-514350" algn="l" defTabSz="914674" rtl="0" eaLnBrk="1" fontAlgn="auto" latinLnBrk="0" hangingPunct="1">
              <a:lnSpc>
                <a:spcPct val="90000"/>
              </a:lnSpc>
              <a:spcBef>
                <a:spcPct val="0"/>
              </a:spcBef>
              <a:spcAft>
                <a:spcPts val="0"/>
              </a:spcAft>
              <a:buClrTx/>
              <a:buSzTx/>
              <a:buFontTx/>
              <a:buAutoNum type="arabicParenR"/>
              <a:tabLst/>
              <a:defRPr/>
            </a:pPr>
            <a:r>
              <a:rPr kumimoji="0" lang="en-US" sz="3200" b="0" i="0" u="none" strike="noStrike" kern="1200" cap="none" spc="0" normalizeH="0" baseline="0" noProof="0" dirty="0">
                <a:ln>
                  <a:noFill/>
                </a:ln>
                <a:solidFill>
                  <a:prstClr val="white"/>
                </a:solidFill>
                <a:effectLst/>
                <a:uLnTx/>
                <a:uFillTx/>
                <a:latin typeface="Corbel"/>
                <a:ea typeface="+mj-ea"/>
                <a:cs typeface="+mj-cs"/>
              </a:rPr>
              <a:t>Select a writing sample from your child and </a:t>
            </a:r>
            <a:r>
              <a:rPr kumimoji="0" lang="en-US" sz="3200" b="0" i="0" u="none" strike="noStrike" kern="1200" cap="none" spc="0" normalizeH="0" baseline="0" noProof="0" dirty="0" err="1">
                <a:ln>
                  <a:noFill/>
                </a:ln>
                <a:solidFill>
                  <a:prstClr val="white"/>
                </a:solidFill>
                <a:effectLst/>
                <a:uLnTx/>
                <a:uFillTx/>
                <a:latin typeface="Corbel"/>
                <a:ea typeface="+mj-ea"/>
                <a:cs typeface="+mj-cs"/>
              </a:rPr>
              <a:t>analise</a:t>
            </a:r>
            <a:r>
              <a:rPr kumimoji="0" lang="en-US" sz="3200" b="0" i="0" u="none" strike="noStrike" kern="1200" cap="none" spc="0" normalizeH="0" baseline="0" noProof="0" dirty="0">
                <a:ln>
                  <a:noFill/>
                </a:ln>
                <a:solidFill>
                  <a:prstClr val="white"/>
                </a:solidFill>
                <a:effectLst/>
                <a:uLnTx/>
                <a:uFillTx/>
                <a:latin typeface="Corbel"/>
                <a:ea typeface="+mj-ea"/>
                <a:cs typeface="+mj-cs"/>
              </a:rPr>
              <a:t> for grammar and word usage as described on the Overview.</a:t>
            </a:r>
          </a:p>
        </p:txBody>
      </p:sp>
      <p:sp>
        <p:nvSpPr>
          <p:cNvPr id="6" name="Title 1">
            <a:extLst>
              <a:ext uri="{FF2B5EF4-FFF2-40B4-BE49-F238E27FC236}">
                <a16:creationId xmlns:a16="http://schemas.microsoft.com/office/drawing/2014/main" id="{1A72F5D7-BA9C-ACDA-8D26-6DAF40F011BE}"/>
              </a:ext>
            </a:extLst>
          </p:cNvPr>
          <p:cNvSpPr txBox="1">
            <a:spLocks/>
          </p:cNvSpPr>
          <p:nvPr/>
        </p:nvSpPr>
        <p:spPr>
          <a:xfrm>
            <a:off x="1102425" y="3657601"/>
            <a:ext cx="4800601" cy="2590799"/>
          </a:xfrm>
          <a:prstGeom prst="rect">
            <a:avLst/>
          </a:prstGeom>
        </p:spPr>
        <p:txBody>
          <a:bodyPr anchor="ctr">
            <a:normAutofit fontScale="70000" lnSpcReduction="20000"/>
          </a:bodyPr>
          <a:lstStyle>
            <a:lvl1pPr algn="l" defTabSz="914674" rtl="0" eaLnBrk="1" latinLnBrk="0" hangingPunct="1">
              <a:lnSpc>
                <a:spcPct val="90000"/>
              </a:lnSpc>
              <a:spcBef>
                <a:spcPct val="0"/>
              </a:spcBef>
              <a:buNone/>
              <a:defRPr sz="3201" kern="1200">
                <a:solidFill>
                  <a:schemeClr val="tx1"/>
                </a:solidFill>
                <a:latin typeface="+mj-lt"/>
                <a:ea typeface="+mj-ea"/>
                <a:cs typeface="+mj-cs"/>
              </a:defRPr>
            </a:lvl1pPr>
          </a:lstStyle>
          <a:p>
            <a:pPr marL="0" marR="0" lvl="0" indent="0" algn="l" defTabSz="914674" rtl="0" eaLnBrk="1" fontAlgn="auto" latinLnBrk="0" hangingPunct="1">
              <a:lnSpc>
                <a:spcPct val="90000"/>
              </a:lnSpc>
              <a:spcBef>
                <a:spcPct val="0"/>
              </a:spcBef>
              <a:spcAft>
                <a:spcPts val="0"/>
              </a:spcAft>
              <a:buClrTx/>
              <a:buSzTx/>
              <a:buFontTx/>
              <a:buNone/>
              <a:tabLst/>
              <a:defRPr/>
            </a:pPr>
            <a:r>
              <a:rPr kumimoji="0" lang="es-CO" sz="3200" b="1" i="1" u="none" strike="noStrike" cap="none" normalizeH="0" baseline="0" noProof="0" dirty="0">
                <a:ln>
                  <a:noFill/>
                </a:ln>
                <a:solidFill>
                  <a:prstClr val="white"/>
                </a:solidFill>
                <a:effectLst/>
                <a:uLnTx/>
                <a:uFillTx/>
                <a:latin typeface="Corbel"/>
                <a:ea typeface="+mj-ea"/>
                <a:cs typeface="+mj-cs"/>
              </a:rPr>
              <a:t>Empleando los CCSS para ELA en el trabajo de su estudiante:</a:t>
            </a:r>
          </a:p>
          <a:p>
            <a:pPr marL="514350" marR="0" lvl="0" indent="-514350" algn="l" defTabSz="914674" rtl="0" eaLnBrk="1" fontAlgn="auto" latinLnBrk="0" hangingPunct="1">
              <a:lnSpc>
                <a:spcPct val="90000"/>
              </a:lnSpc>
              <a:spcBef>
                <a:spcPct val="0"/>
              </a:spcBef>
              <a:spcAft>
                <a:spcPts val="0"/>
              </a:spcAft>
              <a:buClrTx/>
              <a:buSzTx/>
              <a:buFont typeface="+mj-lt"/>
              <a:buAutoNum type="arabicParenR"/>
              <a:tabLst/>
              <a:defRPr/>
            </a:pPr>
            <a:r>
              <a:rPr kumimoji="0" lang="es-CO" sz="3200" b="0" i="1" u="none" strike="noStrike" cap="none" normalizeH="0" baseline="0" noProof="0" dirty="0">
                <a:ln>
                  <a:noFill/>
                </a:ln>
                <a:solidFill>
                  <a:prstClr val="white"/>
                </a:solidFill>
                <a:effectLst/>
                <a:uLnTx/>
                <a:uFillTx/>
                <a:latin typeface="Corbel"/>
                <a:ea typeface="+mj-ea"/>
                <a:cs typeface="+mj-cs"/>
              </a:rPr>
              <a:t>Lean de nuevo “Desarrollo de las habilidades lingüísticas” del Repaso General de CCSS para padres.</a:t>
            </a:r>
          </a:p>
          <a:p>
            <a:pPr marL="514350" marR="0" lvl="0" indent="-514350" algn="l" defTabSz="914674" rtl="0" eaLnBrk="1" fontAlgn="auto" latinLnBrk="0" hangingPunct="1">
              <a:lnSpc>
                <a:spcPct val="90000"/>
              </a:lnSpc>
              <a:spcBef>
                <a:spcPct val="0"/>
              </a:spcBef>
              <a:spcAft>
                <a:spcPts val="0"/>
              </a:spcAft>
              <a:buClrTx/>
              <a:buSzTx/>
              <a:buFont typeface="+mj-lt"/>
              <a:buAutoNum type="arabicParenR"/>
              <a:tabLst/>
              <a:defRPr/>
            </a:pPr>
            <a:r>
              <a:rPr kumimoji="0" lang="es-CO" sz="3200" b="0" i="1" u="none" strike="noStrike" cap="none" normalizeH="0" baseline="0" noProof="0" dirty="0">
                <a:ln>
                  <a:noFill/>
                </a:ln>
                <a:solidFill>
                  <a:prstClr val="white"/>
                </a:solidFill>
                <a:effectLst/>
                <a:uLnTx/>
                <a:uFillTx/>
                <a:latin typeface="Corbel"/>
                <a:ea typeface="+mj-ea"/>
                <a:cs typeface="+mj-cs"/>
              </a:rPr>
              <a:t>Seleccione una muestra de escritura de su estudiante y analice la gramática y uso de palabras como se describe en el Repaso general.</a:t>
            </a:r>
          </a:p>
        </p:txBody>
      </p:sp>
    </p:spTree>
    <p:extLst>
      <p:ext uri="{BB962C8B-B14F-4D97-AF65-F5344CB8AC3E}">
        <p14:creationId xmlns:p14="http://schemas.microsoft.com/office/powerpoint/2010/main" val="25535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BC0A24-782B-4D36-8828-877B6158D701}"/>
              </a:ext>
            </a:extLst>
          </p:cNvPr>
          <p:cNvSpPr>
            <a:spLocks noGrp="1"/>
          </p:cNvSpPr>
          <p:nvPr>
            <p:ph type="body" idx="1"/>
          </p:nvPr>
        </p:nvSpPr>
        <p:spPr>
          <a:xfrm>
            <a:off x="654565" y="490115"/>
            <a:ext cx="5211214" cy="762000"/>
          </a:xfrm>
        </p:spPr>
        <p:txBody>
          <a:bodyPr anchor="ctr">
            <a:normAutofit/>
          </a:bodyPr>
          <a:lstStyle/>
          <a:p>
            <a:pPr algn="ctr"/>
            <a:r>
              <a:rPr lang="en-US" sz="3200" dirty="0"/>
              <a:t>Developing Language Skills</a:t>
            </a:r>
          </a:p>
        </p:txBody>
      </p:sp>
      <p:sp>
        <p:nvSpPr>
          <p:cNvPr id="5" name="Text Placeholder 4">
            <a:extLst>
              <a:ext uri="{FF2B5EF4-FFF2-40B4-BE49-F238E27FC236}">
                <a16:creationId xmlns:a16="http://schemas.microsoft.com/office/drawing/2014/main" id="{619A8A28-1B16-4A97-93EF-5CF825400DA5}"/>
              </a:ext>
            </a:extLst>
          </p:cNvPr>
          <p:cNvSpPr>
            <a:spLocks noGrp="1"/>
          </p:cNvSpPr>
          <p:nvPr>
            <p:ph type="body" sz="quarter" idx="3"/>
          </p:nvPr>
        </p:nvSpPr>
        <p:spPr>
          <a:xfrm>
            <a:off x="6323411" y="490114"/>
            <a:ext cx="5219320" cy="957685"/>
          </a:xfrm>
        </p:spPr>
        <p:txBody>
          <a:bodyPr anchor="ctr">
            <a:normAutofit lnSpcReduction="10000"/>
          </a:bodyPr>
          <a:lstStyle/>
          <a:p>
            <a:pPr algn="ctr"/>
            <a:r>
              <a:rPr lang="es-ES" sz="3200" i="1" dirty="0"/>
              <a:t>Desarrollo de las</a:t>
            </a:r>
          </a:p>
          <a:p>
            <a:pPr algn="ctr"/>
            <a:r>
              <a:rPr lang="es-ES" sz="3200" i="1" dirty="0"/>
              <a:t>habilidades lingüísticas</a:t>
            </a:r>
            <a:endParaRPr lang="en-US" sz="3200" dirty="0"/>
          </a:p>
        </p:txBody>
      </p:sp>
      <p:pic>
        <p:nvPicPr>
          <p:cNvPr id="6" name="Picture 5">
            <a:extLst>
              <a:ext uri="{FF2B5EF4-FFF2-40B4-BE49-F238E27FC236}">
                <a16:creationId xmlns:a16="http://schemas.microsoft.com/office/drawing/2014/main" id="{20F62D5F-23EF-4D94-BCF9-9D30D0045119}"/>
              </a:ext>
            </a:extLst>
          </p:cNvPr>
          <p:cNvPicPr>
            <a:picLocks noChangeAspect="1"/>
          </p:cNvPicPr>
          <p:nvPr/>
        </p:nvPicPr>
        <p:blipFill>
          <a:blip r:embed="rId3"/>
          <a:stretch>
            <a:fillRect/>
          </a:stretch>
        </p:blipFill>
        <p:spPr>
          <a:xfrm>
            <a:off x="1221725" y="1678234"/>
            <a:ext cx="4076894" cy="5164546"/>
          </a:xfrm>
          <a:prstGeom prst="rect">
            <a:avLst/>
          </a:prstGeom>
        </p:spPr>
      </p:pic>
      <p:pic>
        <p:nvPicPr>
          <p:cNvPr id="10" name="Picture 9">
            <a:extLst>
              <a:ext uri="{FF2B5EF4-FFF2-40B4-BE49-F238E27FC236}">
                <a16:creationId xmlns:a16="http://schemas.microsoft.com/office/drawing/2014/main" id="{F51997DD-66A2-4DEF-B262-C96C3C99E697}"/>
              </a:ext>
            </a:extLst>
          </p:cNvPr>
          <p:cNvPicPr>
            <a:picLocks noChangeAspect="1"/>
          </p:cNvPicPr>
          <p:nvPr/>
        </p:nvPicPr>
        <p:blipFill>
          <a:blip r:embed="rId4"/>
          <a:stretch>
            <a:fillRect/>
          </a:stretch>
        </p:blipFill>
        <p:spPr>
          <a:xfrm>
            <a:off x="7107221" y="1678234"/>
            <a:ext cx="3651699" cy="5164546"/>
          </a:xfrm>
          <a:prstGeom prst="rect">
            <a:avLst/>
          </a:prstGeom>
        </p:spPr>
      </p:pic>
    </p:spTree>
    <p:extLst>
      <p:ext uri="{BB962C8B-B14F-4D97-AF65-F5344CB8AC3E}">
        <p14:creationId xmlns:p14="http://schemas.microsoft.com/office/powerpoint/2010/main" val="171349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F526-81D8-4D1F-BB8C-78B775948424}"/>
              </a:ext>
            </a:extLst>
          </p:cNvPr>
          <p:cNvSpPr>
            <a:spLocks noGrp="1"/>
          </p:cNvSpPr>
          <p:nvPr>
            <p:ph type="title"/>
          </p:nvPr>
        </p:nvSpPr>
        <p:spPr>
          <a:xfrm>
            <a:off x="969800" y="533400"/>
            <a:ext cx="4572000" cy="1154600"/>
          </a:xfrm>
        </p:spPr>
        <p:txBody>
          <a:bodyPr/>
          <a:lstStyle/>
          <a:p>
            <a:r>
              <a:rPr lang="en-US" dirty="0"/>
              <a:t>Write down questions to ask…</a:t>
            </a:r>
          </a:p>
        </p:txBody>
      </p:sp>
      <p:pic>
        <p:nvPicPr>
          <p:cNvPr id="1026" name="Picture 2" descr="New Year Lyrics GIF by Polyvinyl Records">
            <a:extLst>
              <a:ext uri="{FF2B5EF4-FFF2-40B4-BE49-F238E27FC236}">
                <a16:creationId xmlns:a16="http://schemas.microsoft.com/office/drawing/2014/main" id="{3AD75DD2-23EE-4DAD-92B7-BB85E47EB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00" y="2143125"/>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2094AD6-FE80-4A31-BE55-801C8C5BAE0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54849" flipH="1">
            <a:off x="6609881" y="1198293"/>
            <a:ext cx="5174420" cy="59225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77CA4209-53B4-476B-9934-1E8F43D173AE}"/>
              </a:ext>
            </a:extLst>
          </p:cNvPr>
          <p:cNvSpPr txBox="1">
            <a:spLocks/>
          </p:cNvSpPr>
          <p:nvPr/>
        </p:nvSpPr>
        <p:spPr>
          <a:xfrm>
            <a:off x="969800" y="5170000"/>
            <a:ext cx="4572000" cy="1154600"/>
          </a:xfrm>
          <a:prstGeom prst="rect">
            <a:avLst/>
          </a:prstGeom>
        </p:spPr>
        <p:txBody>
          <a:bodyPr spcFirstLastPara="1" vert="horz" wrap="square" lIns="91425" tIns="91425" rIns="91425" bIns="91425" rtlCol="0" anchor="t" anchorCtr="0">
            <a:noAutofit/>
          </a:bodyPr>
          <a:lstStyle>
            <a:lvl1pPr lvl="0" algn="l" defTabSz="914400" rtl="0" eaLnBrk="1" latinLnBrk="0" hangingPunct="1">
              <a:lnSpc>
                <a:spcPct val="90000"/>
              </a:lnSpc>
              <a:spcBef>
                <a:spcPts val="0"/>
              </a:spcBef>
              <a:spcAft>
                <a:spcPts val="0"/>
              </a:spcAft>
              <a:buSzPts val="3200"/>
              <a:buNone/>
              <a:defRPr sz="3200" kern="120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r>
              <a:rPr lang="es-CO" i="1"/>
              <a:t>Escriba las preguntas, y hágalas...</a:t>
            </a:r>
          </a:p>
        </p:txBody>
      </p:sp>
      <p:sp>
        <p:nvSpPr>
          <p:cNvPr id="5" name="TextBox 4">
            <a:extLst>
              <a:ext uri="{FF2B5EF4-FFF2-40B4-BE49-F238E27FC236}">
                <a16:creationId xmlns:a16="http://schemas.microsoft.com/office/drawing/2014/main" id="{E2E07BCA-700F-4080-8C2A-034D817D4614}"/>
              </a:ext>
            </a:extLst>
          </p:cNvPr>
          <p:cNvSpPr txBox="1"/>
          <p:nvPr/>
        </p:nvSpPr>
        <p:spPr>
          <a:xfrm rot="683691">
            <a:off x="6981702" y="1707059"/>
            <a:ext cx="2362200" cy="3093154"/>
          </a:xfrm>
          <a:prstGeom prst="rect">
            <a:avLst/>
          </a:prstGeom>
          <a:noFill/>
        </p:spPr>
        <p:txBody>
          <a:bodyPr wrap="square" rtlCol="0">
            <a:spAutoFit/>
          </a:bodyPr>
          <a:lstStyle/>
          <a:p>
            <a:pPr>
              <a:lnSpc>
                <a:spcPct val="90000"/>
              </a:lnSpc>
            </a:pPr>
            <a:r>
              <a:rPr lang="en-US" sz="2400" dirty="0">
                <a:solidFill>
                  <a:schemeClr val="bg1"/>
                </a:solidFill>
                <a:latin typeface="Ink Free" panose="03080402000500000000" pitchFamily="66" charset="0"/>
              </a:rPr>
              <a:t>QUESTIONS TO ASK:</a:t>
            </a:r>
          </a:p>
          <a:p>
            <a:pPr>
              <a:lnSpc>
                <a:spcPct val="90000"/>
              </a:lnSpc>
            </a:pPr>
            <a:endParaRPr lang="en-US" sz="2400" dirty="0">
              <a:solidFill>
                <a:schemeClr val="bg1"/>
              </a:solidFill>
              <a:latin typeface="Ink Free" panose="03080402000500000000" pitchFamily="66" charset="0"/>
            </a:endParaRPr>
          </a:p>
          <a:p>
            <a:pPr marL="342900" indent="-342900">
              <a:lnSpc>
                <a:spcPct val="90000"/>
              </a:lnSpc>
              <a:buAutoNum type="arabicPeriod"/>
            </a:pPr>
            <a:r>
              <a:rPr lang="en-US" sz="2400" dirty="0">
                <a:solidFill>
                  <a:schemeClr val="bg1"/>
                </a:solidFill>
                <a:latin typeface="Ink Free" panose="03080402000500000000" pitchFamily="66" charset="0"/>
              </a:rPr>
              <a:t>Your child</a:t>
            </a:r>
          </a:p>
          <a:p>
            <a:pPr marL="342900" indent="-342900">
              <a:lnSpc>
                <a:spcPct val="90000"/>
              </a:lnSpc>
              <a:buAutoNum type="arabicPeriod"/>
            </a:pPr>
            <a:endParaRPr lang="en-US" sz="2400" dirty="0">
              <a:solidFill>
                <a:schemeClr val="bg1"/>
              </a:solidFill>
              <a:latin typeface="Ink Free" panose="03080402000500000000" pitchFamily="66" charset="0"/>
            </a:endParaRPr>
          </a:p>
          <a:p>
            <a:pPr marL="342900" indent="-342900">
              <a:lnSpc>
                <a:spcPct val="90000"/>
              </a:lnSpc>
              <a:buAutoNum type="arabicPeriod"/>
            </a:pPr>
            <a:r>
              <a:rPr lang="en-US" sz="2400" dirty="0">
                <a:solidFill>
                  <a:schemeClr val="bg1"/>
                </a:solidFill>
                <a:latin typeface="Ink Free" panose="03080402000500000000" pitchFamily="66" charset="0"/>
              </a:rPr>
              <a:t>Your child’s teacher</a:t>
            </a:r>
          </a:p>
          <a:p>
            <a:pPr marL="342900" indent="-342900">
              <a:lnSpc>
                <a:spcPct val="90000"/>
              </a:lnSpc>
              <a:buAutoNum type="arabicPeriod"/>
            </a:pPr>
            <a:endParaRPr lang="en-US" sz="2400" dirty="0">
              <a:solidFill>
                <a:schemeClr val="bg1"/>
              </a:solidFill>
              <a:latin typeface="Ink Free" panose="03080402000500000000" pitchFamily="66" charset="0"/>
            </a:endParaRPr>
          </a:p>
          <a:p>
            <a:pPr marL="342900" indent="-342900">
              <a:lnSpc>
                <a:spcPct val="90000"/>
              </a:lnSpc>
              <a:buAutoNum type="arabicPeriod"/>
            </a:pPr>
            <a:r>
              <a:rPr lang="en-US" sz="2400" dirty="0">
                <a:solidFill>
                  <a:schemeClr val="bg1"/>
                </a:solidFill>
                <a:latin typeface="Ink Free" panose="03080402000500000000" pitchFamily="66" charset="0"/>
              </a:rPr>
              <a:t>Principal</a:t>
            </a:r>
          </a:p>
        </p:txBody>
      </p:sp>
      <p:sp>
        <p:nvSpPr>
          <p:cNvPr id="9" name="TextBox 8">
            <a:extLst>
              <a:ext uri="{FF2B5EF4-FFF2-40B4-BE49-F238E27FC236}">
                <a16:creationId xmlns:a16="http://schemas.microsoft.com/office/drawing/2014/main" id="{3BF221DA-B527-4C41-8511-A881D796A622}"/>
              </a:ext>
            </a:extLst>
          </p:cNvPr>
          <p:cNvSpPr txBox="1"/>
          <p:nvPr/>
        </p:nvSpPr>
        <p:spPr>
          <a:xfrm rot="683691">
            <a:off x="9199792" y="2109269"/>
            <a:ext cx="2362200" cy="3093154"/>
          </a:xfrm>
          <a:prstGeom prst="rect">
            <a:avLst/>
          </a:prstGeom>
          <a:noFill/>
        </p:spPr>
        <p:txBody>
          <a:bodyPr wrap="square" rtlCol="0">
            <a:spAutoFit/>
          </a:bodyPr>
          <a:lstStyle/>
          <a:p>
            <a:pPr>
              <a:lnSpc>
                <a:spcPct val="90000"/>
              </a:lnSpc>
            </a:pPr>
            <a:r>
              <a:rPr lang="es-CO" sz="2400" i="1">
                <a:solidFill>
                  <a:schemeClr val="bg1"/>
                </a:solidFill>
                <a:latin typeface="Ink Free" panose="03080402000500000000" pitchFamily="66" charset="0"/>
              </a:rPr>
              <a:t>PREGUNTAS POR HACER:</a:t>
            </a:r>
          </a:p>
          <a:p>
            <a:pPr>
              <a:lnSpc>
                <a:spcPct val="90000"/>
              </a:lnSpc>
            </a:pPr>
            <a:endParaRPr lang="en-US" sz="2400" i="1" dirty="0">
              <a:solidFill>
                <a:schemeClr val="bg1"/>
              </a:solidFill>
              <a:latin typeface="Ink Free" panose="03080402000500000000" pitchFamily="66" charset="0"/>
            </a:endParaRPr>
          </a:p>
          <a:p>
            <a:pPr marL="457200" indent="-457200">
              <a:lnSpc>
                <a:spcPct val="90000"/>
              </a:lnSpc>
              <a:buFont typeface="+mj-lt"/>
              <a:buAutoNum type="arabicPeriod"/>
            </a:pPr>
            <a:r>
              <a:rPr lang="es-CO" sz="2400" i="1">
                <a:solidFill>
                  <a:schemeClr val="bg1"/>
                </a:solidFill>
                <a:latin typeface="Ink Free" panose="03080402000500000000" pitchFamily="66" charset="0"/>
              </a:rPr>
              <a:t>A su estudiante</a:t>
            </a:r>
          </a:p>
          <a:p>
            <a:pPr marL="457200" indent="-457200">
              <a:lnSpc>
                <a:spcPct val="90000"/>
              </a:lnSpc>
              <a:buFont typeface="+mj-lt"/>
              <a:buAutoNum type="arabicPeriod"/>
            </a:pPr>
            <a:endParaRPr lang="en-US" sz="2400" i="1" dirty="0">
              <a:solidFill>
                <a:schemeClr val="bg1"/>
              </a:solidFill>
              <a:latin typeface="Ink Free" panose="03080402000500000000" pitchFamily="66" charset="0"/>
            </a:endParaRPr>
          </a:p>
          <a:p>
            <a:pPr marL="457200" indent="-457200">
              <a:lnSpc>
                <a:spcPct val="90000"/>
              </a:lnSpc>
              <a:buFont typeface="+mj-lt"/>
              <a:buAutoNum type="arabicPeriod"/>
            </a:pPr>
            <a:r>
              <a:rPr lang="es-CO" sz="2400" i="1">
                <a:solidFill>
                  <a:schemeClr val="bg1"/>
                </a:solidFill>
                <a:latin typeface="Ink Free" panose="03080402000500000000" pitchFamily="66" charset="0"/>
              </a:rPr>
              <a:t>Al maestro de su estudiante</a:t>
            </a:r>
          </a:p>
          <a:p>
            <a:pPr marL="457200" indent="-457200">
              <a:lnSpc>
                <a:spcPct val="90000"/>
              </a:lnSpc>
              <a:buFont typeface="+mj-lt"/>
              <a:buAutoNum type="arabicPeriod"/>
            </a:pPr>
            <a:endParaRPr lang="en-US" sz="2400" i="1" dirty="0">
              <a:solidFill>
                <a:schemeClr val="bg1"/>
              </a:solidFill>
              <a:latin typeface="Ink Free" panose="03080402000500000000" pitchFamily="66" charset="0"/>
            </a:endParaRPr>
          </a:p>
          <a:p>
            <a:pPr marL="457200" indent="-457200">
              <a:lnSpc>
                <a:spcPct val="90000"/>
              </a:lnSpc>
              <a:buFont typeface="+mj-lt"/>
              <a:buAutoNum type="arabicPeriod"/>
            </a:pPr>
            <a:r>
              <a:rPr lang="es-CO" sz="2400" i="1">
                <a:solidFill>
                  <a:schemeClr val="bg1"/>
                </a:solidFill>
                <a:latin typeface="Ink Free" panose="03080402000500000000" pitchFamily="66" charset="0"/>
              </a:rPr>
              <a:t>Al Director escolar</a:t>
            </a:r>
          </a:p>
        </p:txBody>
      </p:sp>
    </p:spTree>
    <p:extLst>
      <p:ext uri="{BB962C8B-B14F-4D97-AF65-F5344CB8AC3E}">
        <p14:creationId xmlns:p14="http://schemas.microsoft.com/office/powerpoint/2010/main" val="4312441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1_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Chalkboard education presentation (widescreen)</Template>
  <TotalTime>10804</TotalTime>
  <Words>7541</Words>
  <Application>Microsoft Office PowerPoint</Application>
  <PresentationFormat>Widescreen</PresentationFormat>
  <Paragraphs>755</Paragraphs>
  <Slides>102</Slides>
  <Notes>66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102</vt:i4>
      </vt:variant>
    </vt:vector>
  </HeadingPairs>
  <TitlesOfParts>
    <vt:vector size="116" baseType="lpstr">
      <vt:lpstr>Arial</vt:lpstr>
      <vt:lpstr>AvenirNext LT Pro Medium</vt:lpstr>
      <vt:lpstr>Calibri</vt:lpstr>
      <vt:lpstr>Candara</vt:lpstr>
      <vt:lpstr>Consolas</vt:lpstr>
      <vt:lpstr>Corbel</vt:lpstr>
      <vt:lpstr>Fira Sans Extra Condensed</vt:lpstr>
      <vt:lpstr>Fira Sans Extra Condensed Medium</vt:lpstr>
      <vt:lpstr>Ink Free</vt:lpstr>
      <vt:lpstr>Roboto</vt:lpstr>
      <vt:lpstr>Times New Roman</vt:lpstr>
      <vt:lpstr>Wingdings</vt:lpstr>
      <vt:lpstr>Chalkboard 16x9</vt:lpstr>
      <vt:lpstr>1_Chalkboard 16x9</vt:lpstr>
      <vt:lpstr>California English Language Arts &amp; Literacy (ELA) Standards: Grades K-2</vt:lpstr>
      <vt:lpstr>PowerPoint Presentation</vt:lpstr>
      <vt:lpstr>PowerPoint Presentation</vt:lpstr>
      <vt:lpstr>CLOSED CAPTIONING (CC): laptop or computer</vt:lpstr>
      <vt:lpstr>Closed Captioning (CC): mobile device</vt:lpstr>
      <vt:lpstr>PowerPoint Presentation</vt:lpstr>
      <vt:lpstr>PowerPoint Presentation</vt:lpstr>
      <vt:lpstr> Meeting Norms</vt:lpstr>
      <vt:lpstr> Meeting Norms</vt:lpstr>
      <vt:lpstr>Meeting Norms</vt:lpstr>
      <vt:lpstr>AGENDA (Stand alone session)</vt:lpstr>
      <vt:lpstr>AGENDA (1st session of this Module)</vt:lpstr>
      <vt:lpstr>1) INTRODUCTION</vt:lpstr>
      <vt:lpstr>WHY are you here?</vt:lpstr>
      <vt:lpstr>BECAUSE …</vt:lpstr>
      <vt:lpstr>“Behind a successful student, there’s a supportive parent/caregiver.” Ethan Villaseñor</vt:lpstr>
      <vt:lpstr>IF …</vt:lpstr>
      <vt:lpstr>PowerPoint Presentation</vt:lpstr>
      <vt:lpstr>PowerPoint Presentation</vt:lpstr>
      <vt:lpstr>PowerPoint Presentation</vt:lpstr>
      <vt:lpstr>“Behind a successful student, there’s a supportive parent/caregiver.” Ethan Villaseñor</vt:lpstr>
      <vt:lpstr>2) COMMON CORE  STATE STANDARDS (CCSS)</vt:lpstr>
      <vt:lpstr>WHAT are the Common Core State Standards (CCSS)?</vt:lpstr>
      <vt:lpstr>CCSS: historical background</vt:lpstr>
      <vt:lpstr>¿POR QUÉ necesito saber sobre los CCSS?</vt:lpstr>
      <vt:lpstr>Three-Minute Video Explaining the Common Core State Standards (CCSS) </vt:lpstr>
      <vt:lpstr>Common Core: What to Expect</vt:lpstr>
      <vt:lpstr>3) GETTING TO KNOW YOU</vt:lpstr>
      <vt:lpstr>Getting to know you</vt:lpstr>
      <vt:lpstr>4) WHAT TO EXPECT</vt:lpstr>
      <vt:lpstr>English Language Arts &amp; Literacy (ELA)</vt:lpstr>
      <vt:lpstr>PowerPoint Presentation</vt:lpstr>
      <vt:lpstr>PowerPoint Presentation</vt:lpstr>
      <vt:lpstr>How do you eat an elephant?</vt:lpstr>
      <vt:lpstr>PowerPoint Presentation</vt:lpstr>
      <vt:lpstr>PowerPoint Presentation</vt:lpstr>
      <vt:lpstr>Small group activity</vt:lpstr>
      <vt:lpstr>How do you eat an elephant?</vt:lpstr>
      <vt:lpstr>… One bite at a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group sharing</vt:lpstr>
      <vt:lpstr>… One bite a time.</vt:lpstr>
      <vt:lpstr>Common Core: What to Expect in Grade 2 ELA</vt:lpstr>
      <vt:lpstr>PowerPoint Presentation</vt:lpstr>
      <vt:lpstr>PowerPoint Presentation</vt:lpstr>
      <vt:lpstr>PowerPoint Presentation</vt:lpstr>
      <vt:lpstr>Text Exemplars and Sample Performance Tasks</vt:lpstr>
      <vt:lpstr>Grades: Kindergarten – 1 </vt:lpstr>
      <vt:lpstr>Stories</vt:lpstr>
      <vt:lpstr>Read-Aloud Stories</vt:lpstr>
      <vt:lpstr>Poetry</vt:lpstr>
      <vt:lpstr>Read-Aloud Poetry</vt:lpstr>
      <vt:lpstr>Informational Texts</vt:lpstr>
      <vt:lpstr>Read-Aloud Informational Texts</vt:lpstr>
      <vt:lpstr>Small group activity</vt:lpstr>
      <vt:lpstr>PowerPoint Presentation</vt:lpstr>
      <vt:lpstr>Sample Performance Tasks for Stories and Poetry</vt:lpstr>
      <vt:lpstr>Sample Performance Tasks for Informational Texts</vt:lpstr>
      <vt:lpstr>Big group sharing</vt:lpstr>
      <vt:lpstr>PowerPoint Presentation</vt:lpstr>
      <vt:lpstr>Samples of Student Writing</vt:lpstr>
      <vt:lpstr>Grade: K (Narrative)</vt:lpstr>
      <vt:lpstr>Small group activity</vt:lpstr>
      <vt:lpstr>PowerPoint Presentation</vt:lpstr>
      <vt:lpstr>PowerPoint Presentation</vt:lpstr>
      <vt:lpstr>Grade: K (Narrative)</vt:lpstr>
      <vt:lpstr>PowerPoint Presentation</vt:lpstr>
      <vt:lpstr>5) HOW CAN I HELP?</vt:lpstr>
      <vt:lpstr>How can I help? Tips for Grade: 2</vt:lpstr>
      <vt:lpstr>PowerPoint Presentation</vt:lpstr>
      <vt:lpstr>PowerPoint Presentation</vt:lpstr>
      <vt:lpstr>PowerPoint Presentation</vt:lpstr>
      <vt:lpstr>How can I help?</vt:lpstr>
      <vt:lpstr>6) FURTHER EXPLORATION</vt:lpstr>
      <vt:lpstr>PowerPoint Presentation</vt:lpstr>
      <vt:lpstr>Additional Resource: CA Standards Mobile Application</vt:lpstr>
      <vt:lpstr>Parent Roadmap: Grade Kindergarten</vt:lpstr>
      <vt:lpstr>Parent Roadmap: Grade 1</vt:lpstr>
      <vt:lpstr>Parent Roadmap: Grade 2 </vt:lpstr>
      <vt:lpstr>Khan Academy Kids</vt:lpstr>
      <vt:lpstr>Today.com: Grade Kindergarten</vt:lpstr>
      <vt:lpstr>Today.com: Grade 1</vt:lpstr>
      <vt:lpstr>Today.com: Grade 2</vt:lpstr>
      <vt:lpstr>Padlet</vt:lpstr>
      <vt:lpstr>7) HOMEWORK</vt:lpstr>
      <vt:lpstr>PowerPoint Presentation</vt:lpstr>
      <vt:lpstr>PowerPoint Presentation</vt:lpstr>
      <vt:lpstr>Write down questions to ask…</vt:lpstr>
      <vt:lpstr>8) Q &amp; A</vt:lpstr>
      <vt:lpstr>Contact list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Wen, Natasha</dc:creator>
  <cp:lastModifiedBy>Luz Roldan</cp:lastModifiedBy>
  <cp:revision>13</cp:revision>
  <dcterms:created xsi:type="dcterms:W3CDTF">2022-02-18T21:20:46Z</dcterms:created>
  <dcterms:modified xsi:type="dcterms:W3CDTF">2022-09-06T20:37:57Z</dcterms:modified>
</cp:coreProperties>
</file>